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5" r:id="rId3"/>
    <p:sldId id="276" r:id="rId4"/>
    <p:sldId id="274" r:id="rId5"/>
    <p:sldId id="271" r:id="rId6"/>
    <p:sldId id="272" r:id="rId7"/>
    <p:sldId id="27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619"/>
    <a:srgbClr val="C4A078"/>
    <a:srgbClr val="A40000"/>
    <a:srgbClr val="223D67"/>
    <a:srgbClr val="902423"/>
    <a:srgbClr val="EFB65B"/>
    <a:srgbClr val="CC191C"/>
    <a:srgbClr val="4B0C05"/>
    <a:srgbClr val="EE1212"/>
    <a:srgbClr val="4F0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23" Type="http://schemas.microsoft.com/office/2015/10/relationships/revisionInfo" Target="revisionInfo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580"/>
            <a:ext cx="12192000" cy="686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95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0324"/>
            <a:ext cx="12166600" cy="685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50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86" y="19051"/>
            <a:ext cx="12165228" cy="681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09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880"/>
            <a:ext cx="12192000" cy="6828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8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100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68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752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 flipH="1" flipV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rgbClr val="1B3F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7521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 userDrawn="1"/>
        </p:nvSpPr>
        <p:spPr>
          <a:xfrm flipH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1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6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 flipV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2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610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 flipH="1"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3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569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 userDrawn="1"/>
        </p:nvSpPr>
        <p:spPr>
          <a:xfrm>
            <a:off x="604838" y="0"/>
            <a:ext cx="10982325" cy="6858000"/>
          </a:xfrm>
          <a:prstGeom prst="parallelogram">
            <a:avLst>
              <a:gd name="adj" fmla="val 19861"/>
            </a:avLst>
          </a:prstGeom>
          <a:solidFill>
            <a:schemeClr val="accent5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990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3543" y="-8912"/>
            <a:ext cx="12279086" cy="687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44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1F6D2DF-F912-419E-A7E3-770AF52D0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1348233-B564-498A-95B3-BDC0A2121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E861E9A-2BD0-4EBB-A519-F48979DAF7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7FD60-4321-4FBA-BB2E-315B3F37AAFF}" type="datetimeFigureOut">
              <a:rPr lang="zh-CN" altLang="en-US" smtClean="0"/>
              <a:t>2017/12/26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0536A7-7BC6-478E-A9CD-E80BDF286F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C29DA6-BA24-44EC-894A-95A7AD9505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2C08C-29B3-4ED5-8EB3-CBFEB4EC3E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5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5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57" r:id="rId9"/>
    <p:sldLayoutId id="2147483658" r:id="rId10"/>
    <p:sldLayoutId id="2147483659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6"/>
          <p:cNvSpPr>
            <a:spLocks noEditPoints="1"/>
          </p:cNvSpPr>
          <p:nvPr/>
        </p:nvSpPr>
        <p:spPr bwMode="auto">
          <a:xfrm flipH="1">
            <a:off x="10350542" y="4456406"/>
            <a:ext cx="1573631" cy="2401594"/>
          </a:xfrm>
          <a:custGeom>
            <a:avLst/>
            <a:gdLst>
              <a:gd name="T0" fmla="*/ 742 w 1899"/>
              <a:gd name="T1" fmla="*/ 806 h 2900"/>
              <a:gd name="T2" fmla="*/ 1600 w 1899"/>
              <a:gd name="T3" fmla="*/ 2343 h 2900"/>
              <a:gd name="T4" fmla="*/ 1651 w 1899"/>
              <a:gd name="T5" fmla="*/ 2161 h 2900"/>
              <a:gd name="T6" fmla="*/ 1731 w 1899"/>
              <a:gd name="T7" fmla="*/ 2135 h 2900"/>
              <a:gd name="T8" fmla="*/ 1729 w 1899"/>
              <a:gd name="T9" fmla="*/ 2042 h 2900"/>
              <a:gd name="T10" fmla="*/ 1704 w 1899"/>
              <a:gd name="T11" fmla="*/ 1932 h 2900"/>
              <a:gd name="T12" fmla="*/ 1520 w 1899"/>
              <a:gd name="T13" fmla="*/ 884 h 2900"/>
              <a:gd name="T14" fmla="*/ 1455 w 1899"/>
              <a:gd name="T15" fmla="*/ 641 h 2900"/>
              <a:gd name="T16" fmla="*/ 1481 w 1899"/>
              <a:gd name="T17" fmla="*/ 480 h 2900"/>
              <a:gd name="T18" fmla="*/ 1338 w 1899"/>
              <a:gd name="T19" fmla="*/ 89 h 2900"/>
              <a:gd name="T20" fmla="*/ 1265 w 1899"/>
              <a:gd name="T21" fmla="*/ 17 h 2900"/>
              <a:gd name="T22" fmla="*/ 1185 w 1899"/>
              <a:gd name="T23" fmla="*/ 34 h 2900"/>
              <a:gd name="T24" fmla="*/ 1150 w 1899"/>
              <a:gd name="T25" fmla="*/ 118 h 2900"/>
              <a:gd name="T26" fmla="*/ 1180 w 1899"/>
              <a:gd name="T27" fmla="*/ 534 h 2900"/>
              <a:gd name="T28" fmla="*/ 1138 w 1899"/>
              <a:gd name="T29" fmla="*/ 179 h 2900"/>
              <a:gd name="T30" fmla="*/ 1221 w 1899"/>
              <a:gd name="T31" fmla="*/ 290 h 2900"/>
              <a:gd name="T32" fmla="*/ 1184 w 1899"/>
              <a:gd name="T33" fmla="*/ 553 h 2900"/>
              <a:gd name="T34" fmla="*/ 1311 w 1899"/>
              <a:gd name="T35" fmla="*/ 656 h 2900"/>
              <a:gd name="T36" fmla="*/ 1266 w 1899"/>
              <a:gd name="T37" fmla="*/ 829 h 2900"/>
              <a:gd name="T38" fmla="*/ 1375 w 1899"/>
              <a:gd name="T39" fmla="*/ 884 h 2900"/>
              <a:gd name="T40" fmla="*/ 1454 w 1899"/>
              <a:gd name="T41" fmla="*/ 1989 h 2900"/>
              <a:gd name="T42" fmla="*/ 1161 w 1899"/>
              <a:gd name="T43" fmla="*/ 1853 h 2900"/>
              <a:gd name="T44" fmla="*/ 1063 w 1899"/>
              <a:gd name="T45" fmla="*/ 1452 h 2900"/>
              <a:gd name="T46" fmla="*/ 950 w 1899"/>
              <a:gd name="T47" fmla="*/ 1453 h 2900"/>
              <a:gd name="T48" fmla="*/ 808 w 1899"/>
              <a:gd name="T49" fmla="*/ 1366 h 2900"/>
              <a:gd name="T50" fmla="*/ 786 w 1899"/>
              <a:gd name="T51" fmla="*/ 1287 h 2900"/>
              <a:gd name="T52" fmla="*/ 810 w 1899"/>
              <a:gd name="T53" fmla="*/ 1041 h 2900"/>
              <a:gd name="T54" fmla="*/ 817 w 1899"/>
              <a:gd name="T55" fmla="*/ 991 h 2900"/>
              <a:gd name="T56" fmla="*/ 846 w 1899"/>
              <a:gd name="T57" fmla="*/ 906 h 2900"/>
              <a:gd name="T58" fmla="*/ 875 w 1899"/>
              <a:gd name="T59" fmla="*/ 778 h 2900"/>
              <a:gd name="T60" fmla="*/ 811 w 1899"/>
              <a:gd name="T61" fmla="*/ 655 h 2900"/>
              <a:gd name="T62" fmla="*/ 724 w 1899"/>
              <a:gd name="T63" fmla="*/ 721 h 2900"/>
              <a:gd name="T64" fmla="*/ 743 w 1899"/>
              <a:gd name="T65" fmla="*/ 773 h 2900"/>
              <a:gd name="T66" fmla="*/ 741 w 1899"/>
              <a:gd name="T67" fmla="*/ 839 h 2900"/>
              <a:gd name="T68" fmla="*/ 712 w 1899"/>
              <a:gd name="T69" fmla="*/ 711 h 2900"/>
              <a:gd name="T70" fmla="*/ 647 w 1899"/>
              <a:gd name="T71" fmla="*/ 654 h 2900"/>
              <a:gd name="T72" fmla="*/ 614 w 1899"/>
              <a:gd name="T73" fmla="*/ 700 h 2900"/>
              <a:gd name="T74" fmla="*/ 550 w 1899"/>
              <a:gd name="T75" fmla="*/ 546 h 2900"/>
              <a:gd name="T76" fmla="*/ 493 w 1899"/>
              <a:gd name="T77" fmla="*/ 500 h 2900"/>
              <a:gd name="T78" fmla="*/ 522 w 1899"/>
              <a:gd name="T79" fmla="*/ 622 h 2900"/>
              <a:gd name="T80" fmla="*/ 501 w 1899"/>
              <a:gd name="T81" fmla="*/ 684 h 2900"/>
              <a:gd name="T82" fmla="*/ 480 w 1899"/>
              <a:gd name="T83" fmla="*/ 717 h 2900"/>
              <a:gd name="T84" fmla="*/ 396 w 1899"/>
              <a:gd name="T85" fmla="*/ 1048 h 2900"/>
              <a:gd name="T86" fmla="*/ 391 w 1899"/>
              <a:gd name="T87" fmla="*/ 1143 h 2900"/>
              <a:gd name="T88" fmla="*/ 356 w 1899"/>
              <a:gd name="T89" fmla="*/ 1194 h 2900"/>
              <a:gd name="T90" fmla="*/ 366 w 1899"/>
              <a:gd name="T91" fmla="*/ 1220 h 2900"/>
              <a:gd name="T92" fmla="*/ 22 w 1899"/>
              <a:gd name="T93" fmla="*/ 1597 h 2900"/>
              <a:gd name="T94" fmla="*/ 26 w 1899"/>
              <a:gd name="T95" fmla="*/ 1752 h 2900"/>
              <a:gd name="T96" fmla="*/ 73 w 1899"/>
              <a:gd name="T97" fmla="*/ 2132 h 2900"/>
              <a:gd name="T98" fmla="*/ 82 w 1899"/>
              <a:gd name="T99" fmla="*/ 2370 h 2900"/>
              <a:gd name="T100" fmla="*/ 134 w 1899"/>
              <a:gd name="T101" fmla="*/ 2900 h 2900"/>
              <a:gd name="T102" fmla="*/ 1633 w 1899"/>
              <a:gd name="T103" fmla="*/ 2558 h 2900"/>
              <a:gd name="T104" fmla="*/ 1598 w 1899"/>
              <a:gd name="T105" fmla="*/ 2357 h 2900"/>
              <a:gd name="T106" fmla="*/ 1590 w 1899"/>
              <a:gd name="T107" fmla="*/ 2284 h 2900"/>
              <a:gd name="T108" fmla="*/ 1587 w 1899"/>
              <a:gd name="T109" fmla="*/ 2173 h 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99" h="2900">
                <a:moveTo>
                  <a:pt x="741" y="785"/>
                </a:moveTo>
                <a:cubicBezTo>
                  <a:pt x="741" y="792"/>
                  <a:pt x="741" y="799"/>
                  <a:pt x="742" y="806"/>
                </a:cubicBezTo>
                <a:cubicBezTo>
                  <a:pt x="742" y="802"/>
                  <a:pt x="742" y="794"/>
                  <a:pt x="741" y="785"/>
                </a:cubicBezTo>
                <a:close/>
                <a:moveTo>
                  <a:pt x="742" y="806"/>
                </a:moveTo>
                <a:cubicBezTo>
                  <a:pt x="742" y="809"/>
                  <a:pt x="742" y="811"/>
                  <a:pt x="742" y="811"/>
                </a:cubicBezTo>
                <a:cubicBezTo>
                  <a:pt x="742" y="810"/>
                  <a:pt x="742" y="808"/>
                  <a:pt x="742" y="806"/>
                </a:cubicBezTo>
                <a:close/>
                <a:moveTo>
                  <a:pt x="1600" y="2345"/>
                </a:moveTo>
                <a:cubicBezTo>
                  <a:pt x="1600" y="2345"/>
                  <a:pt x="1600" y="2344"/>
                  <a:pt x="1600" y="2343"/>
                </a:cubicBezTo>
                <a:cubicBezTo>
                  <a:pt x="1600" y="2344"/>
                  <a:pt x="1600" y="2344"/>
                  <a:pt x="1600" y="2345"/>
                </a:cubicBezTo>
                <a:cubicBezTo>
                  <a:pt x="1600" y="2345"/>
                  <a:pt x="1600" y="2345"/>
                  <a:pt x="1600" y="2345"/>
                </a:cubicBezTo>
                <a:close/>
                <a:moveTo>
                  <a:pt x="1631" y="2163"/>
                </a:moveTo>
                <a:cubicBezTo>
                  <a:pt x="1637" y="2162"/>
                  <a:pt x="1643" y="2161"/>
                  <a:pt x="1651" y="2161"/>
                </a:cubicBezTo>
                <a:cubicBezTo>
                  <a:pt x="1814" y="2900"/>
                  <a:pt x="1814" y="2900"/>
                  <a:pt x="1814" y="2900"/>
                </a:cubicBezTo>
                <a:cubicBezTo>
                  <a:pt x="1899" y="2900"/>
                  <a:pt x="1899" y="2900"/>
                  <a:pt x="1899" y="2900"/>
                </a:cubicBezTo>
                <a:cubicBezTo>
                  <a:pt x="1731" y="2135"/>
                  <a:pt x="1731" y="2135"/>
                  <a:pt x="1731" y="2135"/>
                </a:cubicBezTo>
                <a:cubicBezTo>
                  <a:pt x="1731" y="2135"/>
                  <a:pt x="1731" y="2135"/>
                  <a:pt x="1731" y="2135"/>
                </a:cubicBezTo>
                <a:cubicBezTo>
                  <a:pt x="1742" y="2125"/>
                  <a:pt x="1737" y="2109"/>
                  <a:pt x="1734" y="2103"/>
                </a:cubicBezTo>
                <a:cubicBezTo>
                  <a:pt x="1734" y="2103"/>
                  <a:pt x="1734" y="2103"/>
                  <a:pt x="1734" y="2103"/>
                </a:cubicBezTo>
                <a:cubicBezTo>
                  <a:pt x="1736" y="2098"/>
                  <a:pt x="1737" y="2092"/>
                  <a:pt x="1733" y="2084"/>
                </a:cubicBezTo>
                <a:cubicBezTo>
                  <a:pt x="1734" y="2085"/>
                  <a:pt x="1742" y="2054"/>
                  <a:pt x="1729" y="2042"/>
                </a:cubicBezTo>
                <a:cubicBezTo>
                  <a:pt x="1729" y="2039"/>
                  <a:pt x="1755" y="2022"/>
                  <a:pt x="1735" y="2000"/>
                </a:cubicBezTo>
                <a:cubicBezTo>
                  <a:pt x="1740" y="1999"/>
                  <a:pt x="1761" y="1985"/>
                  <a:pt x="1755" y="1963"/>
                </a:cubicBezTo>
                <a:cubicBezTo>
                  <a:pt x="1748" y="1937"/>
                  <a:pt x="1705" y="1931"/>
                  <a:pt x="1705" y="1931"/>
                </a:cubicBezTo>
                <a:cubicBezTo>
                  <a:pt x="1705" y="1931"/>
                  <a:pt x="1704" y="1932"/>
                  <a:pt x="1704" y="1932"/>
                </a:cubicBezTo>
                <a:cubicBezTo>
                  <a:pt x="1702" y="1929"/>
                  <a:pt x="1701" y="1925"/>
                  <a:pt x="1700" y="1921"/>
                </a:cubicBezTo>
                <a:cubicBezTo>
                  <a:pt x="1699" y="1918"/>
                  <a:pt x="1695" y="1916"/>
                  <a:pt x="1690" y="1915"/>
                </a:cubicBezTo>
                <a:cubicBezTo>
                  <a:pt x="1457" y="868"/>
                  <a:pt x="1457" y="868"/>
                  <a:pt x="1457" y="868"/>
                </a:cubicBezTo>
                <a:cubicBezTo>
                  <a:pt x="1478" y="887"/>
                  <a:pt x="1501" y="894"/>
                  <a:pt x="1520" y="884"/>
                </a:cubicBezTo>
                <a:cubicBezTo>
                  <a:pt x="1549" y="869"/>
                  <a:pt x="1551" y="819"/>
                  <a:pt x="1525" y="768"/>
                </a:cubicBezTo>
                <a:cubicBezTo>
                  <a:pt x="1502" y="723"/>
                  <a:pt x="1467" y="697"/>
                  <a:pt x="1439" y="701"/>
                </a:cubicBezTo>
                <a:cubicBezTo>
                  <a:pt x="1415" y="639"/>
                  <a:pt x="1415" y="639"/>
                  <a:pt x="1415" y="639"/>
                </a:cubicBezTo>
                <a:cubicBezTo>
                  <a:pt x="1427" y="644"/>
                  <a:pt x="1441" y="645"/>
                  <a:pt x="1455" y="641"/>
                </a:cubicBezTo>
                <a:cubicBezTo>
                  <a:pt x="1489" y="632"/>
                  <a:pt x="1510" y="597"/>
                  <a:pt x="1501" y="562"/>
                </a:cubicBezTo>
                <a:cubicBezTo>
                  <a:pt x="1498" y="549"/>
                  <a:pt x="1491" y="538"/>
                  <a:pt x="1481" y="530"/>
                </a:cubicBezTo>
                <a:cubicBezTo>
                  <a:pt x="1486" y="517"/>
                  <a:pt x="1487" y="503"/>
                  <a:pt x="1483" y="488"/>
                </a:cubicBezTo>
                <a:cubicBezTo>
                  <a:pt x="1483" y="485"/>
                  <a:pt x="1482" y="483"/>
                  <a:pt x="1481" y="480"/>
                </a:cubicBezTo>
                <a:cubicBezTo>
                  <a:pt x="1491" y="471"/>
                  <a:pt x="1506" y="447"/>
                  <a:pt x="1501" y="378"/>
                </a:cubicBezTo>
                <a:cubicBezTo>
                  <a:pt x="1492" y="264"/>
                  <a:pt x="1390" y="249"/>
                  <a:pt x="1390" y="249"/>
                </a:cubicBezTo>
                <a:cubicBezTo>
                  <a:pt x="1390" y="249"/>
                  <a:pt x="1408" y="188"/>
                  <a:pt x="1405" y="179"/>
                </a:cubicBezTo>
                <a:cubicBezTo>
                  <a:pt x="1402" y="171"/>
                  <a:pt x="1397" y="94"/>
                  <a:pt x="1338" y="89"/>
                </a:cubicBezTo>
                <a:cubicBezTo>
                  <a:pt x="1321" y="87"/>
                  <a:pt x="1309" y="90"/>
                  <a:pt x="1302" y="95"/>
                </a:cubicBezTo>
                <a:cubicBezTo>
                  <a:pt x="1297" y="80"/>
                  <a:pt x="1297" y="80"/>
                  <a:pt x="1297" y="80"/>
                </a:cubicBezTo>
                <a:cubicBezTo>
                  <a:pt x="1282" y="83"/>
                  <a:pt x="1282" y="83"/>
                  <a:pt x="1282" y="83"/>
                </a:cubicBezTo>
                <a:cubicBezTo>
                  <a:pt x="1265" y="17"/>
                  <a:pt x="1265" y="17"/>
                  <a:pt x="1265" y="17"/>
                </a:cubicBezTo>
                <a:cubicBezTo>
                  <a:pt x="1256" y="20"/>
                  <a:pt x="1256" y="20"/>
                  <a:pt x="1256" y="20"/>
                </a:cubicBezTo>
                <a:cubicBezTo>
                  <a:pt x="1251" y="0"/>
                  <a:pt x="1251" y="0"/>
                  <a:pt x="1251" y="0"/>
                </a:cubicBezTo>
                <a:cubicBezTo>
                  <a:pt x="1181" y="19"/>
                  <a:pt x="1181" y="19"/>
                  <a:pt x="1181" y="19"/>
                </a:cubicBezTo>
                <a:cubicBezTo>
                  <a:pt x="1185" y="34"/>
                  <a:pt x="1185" y="34"/>
                  <a:pt x="1185" y="34"/>
                </a:cubicBezTo>
                <a:cubicBezTo>
                  <a:pt x="1179" y="35"/>
                  <a:pt x="1179" y="35"/>
                  <a:pt x="1179" y="35"/>
                </a:cubicBezTo>
                <a:cubicBezTo>
                  <a:pt x="1197" y="106"/>
                  <a:pt x="1197" y="106"/>
                  <a:pt x="1197" y="106"/>
                </a:cubicBezTo>
                <a:cubicBezTo>
                  <a:pt x="1177" y="111"/>
                  <a:pt x="1177" y="111"/>
                  <a:pt x="1177" y="111"/>
                </a:cubicBezTo>
                <a:cubicBezTo>
                  <a:pt x="1170" y="111"/>
                  <a:pt x="1161" y="113"/>
                  <a:pt x="1150" y="118"/>
                </a:cubicBezTo>
                <a:cubicBezTo>
                  <a:pt x="1102" y="144"/>
                  <a:pt x="1125" y="217"/>
                  <a:pt x="1125" y="226"/>
                </a:cubicBezTo>
                <a:cubicBezTo>
                  <a:pt x="1126" y="236"/>
                  <a:pt x="1163" y="286"/>
                  <a:pt x="1163" y="286"/>
                </a:cubicBezTo>
                <a:cubicBezTo>
                  <a:pt x="1163" y="286"/>
                  <a:pt x="1081" y="336"/>
                  <a:pt x="1115" y="445"/>
                </a:cubicBezTo>
                <a:cubicBezTo>
                  <a:pt x="1146" y="540"/>
                  <a:pt x="1177" y="535"/>
                  <a:pt x="1180" y="534"/>
                </a:cubicBezTo>
                <a:cubicBezTo>
                  <a:pt x="1182" y="534"/>
                  <a:pt x="1178" y="520"/>
                  <a:pt x="1178" y="520"/>
                </a:cubicBezTo>
                <a:cubicBezTo>
                  <a:pt x="1178" y="520"/>
                  <a:pt x="1146" y="518"/>
                  <a:pt x="1125" y="433"/>
                </a:cubicBezTo>
                <a:cubicBezTo>
                  <a:pt x="1104" y="348"/>
                  <a:pt x="1168" y="301"/>
                  <a:pt x="1188" y="288"/>
                </a:cubicBezTo>
                <a:cubicBezTo>
                  <a:pt x="1190" y="284"/>
                  <a:pt x="1130" y="242"/>
                  <a:pt x="1138" y="179"/>
                </a:cubicBezTo>
                <a:cubicBezTo>
                  <a:pt x="1142" y="147"/>
                  <a:pt x="1157" y="133"/>
                  <a:pt x="1173" y="130"/>
                </a:cubicBezTo>
                <a:cubicBezTo>
                  <a:pt x="1174" y="133"/>
                  <a:pt x="1174" y="133"/>
                  <a:pt x="1174" y="133"/>
                </a:cubicBezTo>
                <a:cubicBezTo>
                  <a:pt x="1167" y="138"/>
                  <a:pt x="1161" y="147"/>
                  <a:pt x="1156" y="159"/>
                </a:cubicBezTo>
                <a:cubicBezTo>
                  <a:pt x="1124" y="229"/>
                  <a:pt x="1221" y="290"/>
                  <a:pt x="1221" y="290"/>
                </a:cubicBezTo>
                <a:cubicBezTo>
                  <a:pt x="1221" y="290"/>
                  <a:pt x="1112" y="340"/>
                  <a:pt x="1135" y="427"/>
                </a:cubicBezTo>
                <a:cubicBezTo>
                  <a:pt x="1157" y="512"/>
                  <a:pt x="1173" y="513"/>
                  <a:pt x="1185" y="507"/>
                </a:cubicBezTo>
                <a:cubicBezTo>
                  <a:pt x="1185" y="508"/>
                  <a:pt x="1186" y="508"/>
                  <a:pt x="1186" y="508"/>
                </a:cubicBezTo>
                <a:cubicBezTo>
                  <a:pt x="1181" y="521"/>
                  <a:pt x="1179" y="537"/>
                  <a:pt x="1184" y="553"/>
                </a:cubicBezTo>
                <a:cubicBezTo>
                  <a:pt x="1187" y="567"/>
                  <a:pt x="1195" y="580"/>
                  <a:pt x="1205" y="589"/>
                </a:cubicBezTo>
                <a:cubicBezTo>
                  <a:pt x="1201" y="600"/>
                  <a:pt x="1200" y="613"/>
                  <a:pt x="1203" y="625"/>
                </a:cubicBezTo>
                <a:cubicBezTo>
                  <a:pt x="1212" y="660"/>
                  <a:pt x="1248" y="681"/>
                  <a:pt x="1282" y="672"/>
                </a:cubicBezTo>
                <a:cubicBezTo>
                  <a:pt x="1293" y="669"/>
                  <a:pt x="1303" y="663"/>
                  <a:pt x="1311" y="656"/>
                </a:cubicBezTo>
                <a:cubicBezTo>
                  <a:pt x="1313" y="663"/>
                  <a:pt x="1323" y="706"/>
                  <a:pt x="1327" y="726"/>
                </a:cubicBezTo>
                <a:cubicBezTo>
                  <a:pt x="1326" y="726"/>
                  <a:pt x="1324" y="726"/>
                  <a:pt x="1322" y="726"/>
                </a:cubicBezTo>
                <a:cubicBezTo>
                  <a:pt x="1311" y="726"/>
                  <a:pt x="1301" y="731"/>
                  <a:pt x="1292" y="740"/>
                </a:cubicBezTo>
                <a:cubicBezTo>
                  <a:pt x="1275" y="758"/>
                  <a:pt x="1265" y="792"/>
                  <a:pt x="1266" y="829"/>
                </a:cubicBezTo>
                <a:cubicBezTo>
                  <a:pt x="1267" y="842"/>
                  <a:pt x="1269" y="855"/>
                  <a:pt x="1272" y="867"/>
                </a:cubicBezTo>
                <a:cubicBezTo>
                  <a:pt x="1277" y="887"/>
                  <a:pt x="1286" y="905"/>
                  <a:pt x="1297" y="915"/>
                </a:cubicBezTo>
                <a:cubicBezTo>
                  <a:pt x="1306" y="924"/>
                  <a:pt x="1317" y="928"/>
                  <a:pt x="1327" y="928"/>
                </a:cubicBezTo>
                <a:cubicBezTo>
                  <a:pt x="1348" y="927"/>
                  <a:pt x="1365" y="910"/>
                  <a:pt x="1375" y="884"/>
                </a:cubicBezTo>
                <a:cubicBezTo>
                  <a:pt x="1593" y="1895"/>
                  <a:pt x="1593" y="1895"/>
                  <a:pt x="1593" y="1895"/>
                </a:cubicBezTo>
                <a:cubicBezTo>
                  <a:pt x="1568" y="1904"/>
                  <a:pt x="1532" y="1921"/>
                  <a:pt x="1515" y="1951"/>
                </a:cubicBezTo>
                <a:cubicBezTo>
                  <a:pt x="1504" y="1970"/>
                  <a:pt x="1499" y="1980"/>
                  <a:pt x="1497" y="1984"/>
                </a:cubicBezTo>
                <a:cubicBezTo>
                  <a:pt x="1493" y="1981"/>
                  <a:pt x="1476" y="1975"/>
                  <a:pt x="1454" y="1989"/>
                </a:cubicBezTo>
                <a:cubicBezTo>
                  <a:pt x="1427" y="2006"/>
                  <a:pt x="1398" y="2037"/>
                  <a:pt x="1374" y="2052"/>
                </a:cubicBezTo>
                <a:cubicBezTo>
                  <a:pt x="1350" y="2066"/>
                  <a:pt x="1355" y="2070"/>
                  <a:pt x="1338" y="2041"/>
                </a:cubicBezTo>
                <a:cubicBezTo>
                  <a:pt x="1321" y="2012"/>
                  <a:pt x="1274" y="2004"/>
                  <a:pt x="1238" y="1968"/>
                </a:cubicBezTo>
                <a:cubicBezTo>
                  <a:pt x="1203" y="1933"/>
                  <a:pt x="1177" y="1868"/>
                  <a:pt x="1161" y="1853"/>
                </a:cubicBezTo>
                <a:cubicBezTo>
                  <a:pt x="1144" y="1838"/>
                  <a:pt x="1144" y="1835"/>
                  <a:pt x="1138" y="1806"/>
                </a:cubicBezTo>
                <a:cubicBezTo>
                  <a:pt x="1133" y="1784"/>
                  <a:pt x="1117" y="1763"/>
                  <a:pt x="1105" y="1755"/>
                </a:cubicBezTo>
                <a:cubicBezTo>
                  <a:pt x="1096" y="1715"/>
                  <a:pt x="1065" y="1599"/>
                  <a:pt x="1064" y="1595"/>
                </a:cubicBezTo>
                <a:cubicBezTo>
                  <a:pt x="1069" y="1580"/>
                  <a:pt x="1074" y="1518"/>
                  <a:pt x="1063" y="1452"/>
                </a:cubicBezTo>
                <a:cubicBezTo>
                  <a:pt x="1054" y="1398"/>
                  <a:pt x="1038" y="1398"/>
                  <a:pt x="1035" y="1399"/>
                </a:cubicBezTo>
                <a:cubicBezTo>
                  <a:pt x="1029" y="1343"/>
                  <a:pt x="1010" y="1356"/>
                  <a:pt x="1010" y="1359"/>
                </a:cubicBezTo>
                <a:cubicBezTo>
                  <a:pt x="1007" y="1344"/>
                  <a:pt x="994" y="1346"/>
                  <a:pt x="994" y="1346"/>
                </a:cubicBezTo>
                <a:cubicBezTo>
                  <a:pt x="949" y="1338"/>
                  <a:pt x="948" y="1449"/>
                  <a:pt x="950" y="1453"/>
                </a:cubicBezTo>
                <a:cubicBezTo>
                  <a:pt x="941" y="1449"/>
                  <a:pt x="912" y="1463"/>
                  <a:pt x="910" y="1457"/>
                </a:cubicBezTo>
                <a:cubicBezTo>
                  <a:pt x="909" y="1452"/>
                  <a:pt x="894" y="1440"/>
                  <a:pt x="887" y="1430"/>
                </a:cubicBezTo>
                <a:cubicBezTo>
                  <a:pt x="879" y="1420"/>
                  <a:pt x="865" y="1398"/>
                  <a:pt x="843" y="1389"/>
                </a:cubicBezTo>
                <a:cubicBezTo>
                  <a:pt x="831" y="1383"/>
                  <a:pt x="818" y="1374"/>
                  <a:pt x="808" y="1366"/>
                </a:cubicBezTo>
                <a:cubicBezTo>
                  <a:pt x="806" y="1355"/>
                  <a:pt x="806" y="1353"/>
                  <a:pt x="803" y="1345"/>
                </a:cubicBezTo>
                <a:cubicBezTo>
                  <a:pt x="799" y="1335"/>
                  <a:pt x="795" y="1321"/>
                  <a:pt x="793" y="1312"/>
                </a:cubicBezTo>
                <a:cubicBezTo>
                  <a:pt x="791" y="1304"/>
                  <a:pt x="787" y="1290"/>
                  <a:pt x="787" y="1290"/>
                </a:cubicBezTo>
                <a:cubicBezTo>
                  <a:pt x="787" y="1290"/>
                  <a:pt x="790" y="1286"/>
                  <a:pt x="786" y="1287"/>
                </a:cubicBezTo>
                <a:cubicBezTo>
                  <a:pt x="794" y="1274"/>
                  <a:pt x="798" y="1253"/>
                  <a:pt x="813" y="1219"/>
                </a:cubicBezTo>
                <a:cubicBezTo>
                  <a:pt x="839" y="1155"/>
                  <a:pt x="829" y="1131"/>
                  <a:pt x="816" y="1093"/>
                </a:cubicBezTo>
                <a:cubicBezTo>
                  <a:pt x="811" y="1078"/>
                  <a:pt x="809" y="1062"/>
                  <a:pt x="809" y="1049"/>
                </a:cubicBezTo>
                <a:cubicBezTo>
                  <a:pt x="810" y="1041"/>
                  <a:pt x="810" y="1041"/>
                  <a:pt x="810" y="1041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3"/>
                  <a:pt x="810" y="1028"/>
                  <a:pt x="811" y="1023"/>
                </a:cubicBezTo>
                <a:cubicBezTo>
                  <a:pt x="813" y="1023"/>
                  <a:pt x="814" y="1023"/>
                  <a:pt x="816" y="1022"/>
                </a:cubicBezTo>
                <a:cubicBezTo>
                  <a:pt x="834" y="1018"/>
                  <a:pt x="821" y="1002"/>
                  <a:pt x="817" y="991"/>
                </a:cubicBezTo>
                <a:cubicBezTo>
                  <a:pt x="812" y="980"/>
                  <a:pt x="814" y="968"/>
                  <a:pt x="814" y="968"/>
                </a:cubicBezTo>
                <a:cubicBezTo>
                  <a:pt x="814" y="967"/>
                  <a:pt x="813" y="966"/>
                  <a:pt x="813" y="966"/>
                </a:cubicBezTo>
                <a:cubicBezTo>
                  <a:pt x="816" y="969"/>
                  <a:pt x="817" y="972"/>
                  <a:pt x="817" y="973"/>
                </a:cubicBezTo>
                <a:cubicBezTo>
                  <a:pt x="818" y="977"/>
                  <a:pt x="839" y="932"/>
                  <a:pt x="846" y="906"/>
                </a:cubicBezTo>
                <a:cubicBezTo>
                  <a:pt x="846" y="906"/>
                  <a:pt x="845" y="906"/>
                  <a:pt x="844" y="905"/>
                </a:cubicBezTo>
                <a:cubicBezTo>
                  <a:pt x="845" y="902"/>
                  <a:pt x="846" y="899"/>
                  <a:pt x="846" y="896"/>
                </a:cubicBezTo>
                <a:cubicBezTo>
                  <a:pt x="855" y="887"/>
                  <a:pt x="854" y="882"/>
                  <a:pt x="851" y="878"/>
                </a:cubicBezTo>
                <a:cubicBezTo>
                  <a:pt x="862" y="867"/>
                  <a:pt x="865" y="821"/>
                  <a:pt x="875" y="778"/>
                </a:cubicBezTo>
                <a:cubicBezTo>
                  <a:pt x="888" y="728"/>
                  <a:pt x="854" y="712"/>
                  <a:pt x="852" y="710"/>
                </a:cubicBezTo>
                <a:cubicBezTo>
                  <a:pt x="840" y="689"/>
                  <a:pt x="814" y="655"/>
                  <a:pt x="813" y="656"/>
                </a:cubicBezTo>
                <a:cubicBezTo>
                  <a:pt x="813" y="657"/>
                  <a:pt x="812" y="657"/>
                  <a:pt x="812" y="657"/>
                </a:cubicBezTo>
                <a:cubicBezTo>
                  <a:pt x="811" y="656"/>
                  <a:pt x="810" y="655"/>
                  <a:pt x="811" y="655"/>
                </a:cubicBezTo>
                <a:cubicBezTo>
                  <a:pt x="809" y="659"/>
                  <a:pt x="792" y="669"/>
                  <a:pt x="783" y="672"/>
                </a:cubicBezTo>
                <a:cubicBezTo>
                  <a:pt x="774" y="676"/>
                  <a:pt x="769" y="691"/>
                  <a:pt x="769" y="691"/>
                </a:cubicBezTo>
                <a:cubicBezTo>
                  <a:pt x="757" y="696"/>
                  <a:pt x="750" y="703"/>
                  <a:pt x="747" y="712"/>
                </a:cubicBezTo>
                <a:cubicBezTo>
                  <a:pt x="731" y="722"/>
                  <a:pt x="722" y="720"/>
                  <a:pt x="724" y="721"/>
                </a:cubicBezTo>
                <a:cubicBezTo>
                  <a:pt x="721" y="718"/>
                  <a:pt x="716" y="715"/>
                  <a:pt x="712" y="711"/>
                </a:cubicBezTo>
                <a:cubicBezTo>
                  <a:pt x="732" y="728"/>
                  <a:pt x="739" y="762"/>
                  <a:pt x="741" y="785"/>
                </a:cubicBezTo>
                <a:cubicBezTo>
                  <a:pt x="740" y="769"/>
                  <a:pt x="741" y="755"/>
                  <a:pt x="742" y="744"/>
                </a:cubicBezTo>
                <a:cubicBezTo>
                  <a:pt x="742" y="753"/>
                  <a:pt x="743" y="763"/>
                  <a:pt x="743" y="773"/>
                </a:cubicBezTo>
                <a:cubicBezTo>
                  <a:pt x="744" y="805"/>
                  <a:pt x="741" y="844"/>
                  <a:pt x="741" y="855"/>
                </a:cubicBezTo>
                <a:cubicBezTo>
                  <a:pt x="740" y="855"/>
                  <a:pt x="740" y="855"/>
                  <a:pt x="740" y="855"/>
                </a:cubicBezTo>
                <a:cubicBezTo>
                  <a:pt x="740" y="852"/>
                  <a:pt x="740" y="847"/>
                  <a:pt x="739" y="840"/>
                </a:cubicBezTo>
                <a:cubicBezTo>
                  <a:pt x="741" y="839"/>
                  <a:pt x="741" y="839"/>
                  <a:pt x="741" y="839"/>
                </a:cubicBezTo>
                <a:cubicBezTo>
                  <a:pt x="741" y="839"/>
                  <a:pt x="734" y="754"/>
                  <a:pt x="734" y="751"/>
                </a:cubicBezTo>
                <a:cubicBezTo>
                  <a:pt x="727" y="729"/>
                  <a:pt x="719" y="718"/>
                  <a:pt x="712" y="711"/>
                </a:cubicBezTo>
                <a:cubicBezTo>
                  <a:pt x="712" y="711"/>
                  <a:pt x="712" y="711"/>
                  <a:pt x="712" y="711"/>
                </a:cubicBezTo>
                <a:cubicBezTo>
                  <a:pt x="712" y="711"/>
                  <a:pt x="712" y="711"/>
                  <a:pt x="712" y="711"/>
                </a:cubicBezTo>
                <a:cubicBezTo>
                  <a:pt x="709" y="709"/>
                  <a:pt x="707" y="707"/>
                  <a:pt x="705" y="706"/>
                </a:cubicBezTo>
                <a:cubicBezTo>
                  <a:pt x="699" y="702"/>
                  <a:pt x="695" y="698"/>
                  <a:pt x="693" y="697"/>
                </a:cubicBezTo>
                <a:cubicBezTo>
                  <a:pt x="692" y="696"/>
                  <a:pt x="692" y="695"/>
                  <a:pt x="691" y="694"/>
                </a:cubicBezTo>
                <a:cubicBezTo>
                  <a:pt x="676" y="675"/>
                  <a:pt x="647" y="654"/>
                  <a:pt x="647" y="654"/>
                </a:cubicBezTo>
                <a:cubicBezTo>
                  <a:pt x="647" y="654"/>
                  <a:pt x="626" y="675"/>
                  <a:pt x="626" y="678"/>
                </a:cubicBezTo>
                <a:cubicBezTo>
                  <a:pt x="625" y="679"/>
                  <a:pt x="625" y="681"/>
                  <a:pt x="624" y="682"/>
                </a:cubicBezTo>
                <a:cubicBezTo>
                  <a:pt x="621" y="685"/>
                  <a:pt x="620" y="689"/>
                  <a:pt x="619" y="693"/>
                </a:cubicBezTo>
                <a:cubicBezTo>
                  <a:pt x="617" y="695"/>
                  <a:pt x="615" y="698"/>
                  <a:pt x="614" y="700"/>
                </a:cubicBezTo>
                <a:cubicBezTo>
                  <a:pt x="610" y="689"/>
                  <a:pt x="595" y="648"/>
                  <a:pt x="582" y="603"/>
                </a:cubicBezTo>
                <a:cubicBezTo>
                  <a:pt x="582" y="603"/>
                  <a:pt x="581" y="603"/>
                  <a:pt x="579" y="603"/>
                </a:cubicBezTo>
                <a:cubicBezTo>
                  <a:pt x="579" y="598"/>
                  <a:pt x="577" y="593"/>
                  <a:pt x="571" y="591"/>
                </a:cubicBezTo>
                <a:cubicBezTo>
                  <a:pt x="561" y="588"/>
                  <a:pt x="554" y="561"/>
                  <a:pt x="550" y="546"/>
                </a:cubicBezTo>
                <a:cubicBezTo>
                  <a:pt x="558" y="547"/>
                  <a:pt x="565" y="542"/>
                  <a:pt x="564" y="534"/>
                </a:cubicBezTo>
                <a:cubicBezTo>
                  <a:pt x="563" y="524"/>
                  <a:pt x="556" y="494"/>
                  <a:pt x="549" y="472"/>
                </a:cubicBezTo>
                <a:cubicBezTo>
                  <a:pt x="542" y="450"/>
                  <a:pt x="509" y="439"/>
                  <a:pt x="505" y="440"/>
                </a:cubicBezTo>
                <a:cubicBezTo>
                  <a:pt x="501" y="441"/>
                  <a:pt x="483" y="460"/>
                  <a:pt x="493" y="500"/>
                </a:cubicBezTo>
                <a:cubicBezTo>
                  <a:pt x="500" y="526"/>
                  <a:pt x="508" y="543"/>
                  <a:pt x="513" y="552"/>
                </a:cubicBezTo>
                <a:cubicBezTo>
                  <a:pt x="528" y="599"/>
                  <a:pt x="528" y="599"/>
                  <a:pt x="528" y="599"/>
                </a:cubicBezTo>
                <a:cubicBezTo>
                  <a:pt x="528" y="599"/>
                  <a:pt x="522" y="607"/>
                  <a:pt x="523" y="620"/>
                </a:cubicBezTo>
                <a:cubicBezTo>
                  <a:pt x="522" y="622"/>
                  <a:pt x="522" y="622"/>
                  <a:pt x="522" y="622"/>
                </a:cubicBezTo>
                <a:cubicBezTo>
                  <a:pt x="522" y="622"/>
                  <a:pt x="544" y="687"/>
                  <a:pt x="532" y="698"/>
                </a:cubicBezTo>
                <a:cubicBezTo>
                  <a:pt x="516" y="690"/>
                  <a:pt x="505" y="681"/>
                  <a:pt x="505" y="681"/>
                </a:cubicBezTo>
                <a:cubicBezTo>
                  <a:pt x="505" y="681"/>
                  <a:pt x="503" y="683"/>
                  <a:pt x="501" y="684"/>
                </a:cubicBezTo>
                <a:cubicBezTo>
                  <a:pt x="501" y="684"/>
                  <a:pt x="501" y="684"/>
                  <a:pt x="501" y="684"/>
                </a:cubicBezTo>
                <a:cubicBezTo>
                  <a:pt x="501" y="684"/>
                  <a:pt x="501" y="684"/>
                  <a:pt x="501" y="685"/>
                </a:cubicBezTo>
                <a:cubicBezTo>
                  <a:pt x="497" y="687"/>
                  <a:pt x="492" y="691"/>
                  <a:pt x="490" y="694"/>
                </a:cubicBezTo>
                <a:cubicBezTo>
                  <a:pt x="488" y="701"/>
                  <a:pt x="485" y="707"/>
                  <a:pt x="483" y="712"/>
                </a:cubicBezTo>
                <a:cubicBezTo>
                  <a:pt x="481" y="713"/>
                  <a:pt x="481" y="715"/>
                  <a:pt x="480" y="717"/>
                </a:cubicBezTo>
                <a:cubicBezTo>
                  <a:pt x="466" y="742"/>
                  <a:pt x="453" y="744"/>
                  <a:pt x="443" y="748"/>
                </a:cubicBezTo>
                <a:cubicBezTo>
                  <a:pt x="434" y="740"/>
                  <a:pt x="422" y="731"/>
                  <a:pt x="408" y="729"/>
                </a:cubicBezTo>
                <a:cubicBezTo>
                  <a:pt x="417" y="726"/>
                  <a:pt x="311" y="645"/>
                  <a:pt x="262" y="657"/>
                </a:cubicBezTo>
                <a:cubicBezTo>
                  <a:pt x="260" y="656"/>
                  <a:pt x="359" y="1000"/>
                  <a:pt x="396" y="1048"/>
                </a:cubicBezTo>
                <a:cubicBezTo>
                  <a:pt x="396" y="1047"/>
                  <a:pt x="409" y="1043"/>
                  <a:pt x="409" y="1043"/>
                </a:cubicBezTo>
                <a:cubicBezTo>
                  <a:pt x="409" y="1043"/>
                  <a:pt x="409" y="1043"/>
                  <a:pt x="409" y="1043"/>
                </a:cubicBezTo>
                <a:cubicBezTo>
                  <a:pt x="415" y="1071"/>
                  <a:pt x="430" y="1124"/>
                  <a:pt x="430" y="1124"/>
                </a:cubicBezTo>
                <a:cubicBezTo>
                  <a:pt x="430" y="1124"/>
                  <a:pt x="400" y="1113"/>
                  <a:pt x="391" y="1143"/>
                </a:cubicBezTo>
                <a:cubicBezTo>
                  <a:pt x="388" y="1150"/>
                  <a:pt x="388" y="1156"/>
                  <a:pt x="390" y="1162"/>
                </a:cubicBezTo>
                <a:cubicBezTo>
                  <a:pt x="385" y="1161"/>
                  <a:pt x="380" y="1160"/>
                  <a:pt x="375" y="1162"/>
                </a:cubicBezTo>
                <a:cubicBezTo>
                  <a:pt x="368" y="1164"/>
                  <a:pt x="362" y="1168"/>
                  <a:pt x="359" y="1174"/>
                </a:cubicBezTo>
                <a:cubicBezTo>
                  <a:pt x="355" y="1180"/>
                  <a:pt x="354" y="1187"/>
                  <a:pt x="356" y="1194"/>
                </a:cubicBezTo>
                <a:cubicBezTo>
                  <a:pt x="358" y="1203"/>
                  <a:pt x="366" y="1210"/>
                  <a:pt x="376" y="1212"/>
                </a:cubicBezTo>
                <a:cubicBezTo>
                  <a:pt x="375" y="1214"/>
                  <a:pt x="374" y="1215"/>
                  <a:pt x="373" y="1216"/>
                </a:cubicBezTo>
                <a:cubicBezTo>
                  <a:pt x="372" y="1219"/>
                  <a:pt x="371" y="1222"/>
                  <a:pt x="370" y="1225"/>
                </a:cubicBezTo>
                <a:cubicBezTo>
                  <a:pt x="368" y="1222"/>
                  <a:pt x="366" y="1220"/>
                  <a:pt x="366" y="1220"/>
                </a:cubicBezTo>
                <a:cubicBezTo>
                  <a:pt x="366" y="1220"/>
                  <a:pt x="339" y="1240"/>
                  <a:pt x="343" y="1254"/>
                </a:cubicBezTo>
                <a:cubicBezTo>
                  <a:pt x="342" y="1249"/>
                  <a:pt x="303" y="1263"/>
                  <a:pt x="307" y="1280"/>
                </a:cubicBezTo>
                <a:cubicBezTo>
                  <a:pt x="306" y="1275"/>
                  <a:pt x="160" y="1337"/>
                  <a:pt x="115" y="1436"/>
                </a:cubicBezTo>
                <a:cubicBezTo>
                  <a:pt x="106" y="1444"/>
                  <a:pt x="0" y="1514"/>
                  <a:pt x="22" y="1597"/>
                </a:cubicBezTo>
                <a:cubicBezTo>
                  <a:pt x="20" y="1596"/>
                  <a:pt x="21" y="1598"/>
                  <a:pt x="24" y="1596"/>
                </a:cubicBezTo>
                <a:cubicBezTo>
                  <a:pt x="24" y="1599"/>
                  <a:pt x="23" y="1601"/>
                  <a:pt x="23" y="1604"/>
                </a:cubicBezTo>
                <a:cubicBezTo>
                  <a:pt x="18" y="1635"/>
                  <a:pt x="24" y="1649"/>
                  <a:pt x="30" y="1672"/>
                </a:cubicBezTo>
                <a:cubicBezTo>
                  <a:pt x="36" y="1694"/>
                  <a:pt x="22" y="1736"/>
                  <a:pt x="26" y="1752"/>
                </a:cubicBezTo>
                <a:cubicBezTo>
                  <a:pt x="30" y="1768"/>
                  <a:pt x="34" y="1800"/>
                  <a:pt x="31" y="1825"/>
                </a:cubicBezTo>
                <a:cubicBezTo>
                  <a:pt x="29" y="1850"/>
                  <a:pt x="34" y="1883"/>
                  <a:pt x="35" y="1914"/>
                </a:cubicBezTo>
                <a:cubicBezTo>
                  <a:pt x="36" y="1945"/>
                  <a:pt x="25" y="1942"/>
                  <a:pt x="31" y="1991"/>
                </a:cubicBezTo>
                <a:cubicBezTo>
                  <a:pt x="37" y="2040"/>
                  <a:pt x="52" y="2125"/>
                  <a:pt x="73" y="2132"/>
                </a:cubicBezTo>
                <a:cubicBezTo>
                  <a:pt x="64" y="2138"/>
                  <a:pt x="81" y="2171"/>
                  <a:pt x="86" y="2189"/>
                </a:cubicBezTo>
                <a:cubicBezTo>
                  <a:pt x="91" y="2207"/>
                  <a:pt x="71" y="2205"/>
                  <a:pt x="73" y="2213"/>
                </a:cubicBezTo>
                <a:cubicBezTo>
                  <a:pt x="75" y="2221"/>
                  <a:pt x="60" y="2303"/>
                  <a:pt x="78" y="2373"/>
                </a:cubicBezTo>
                <a:cubicBezTo>
                  <a:pt x="78" y="2373"/>
                  <a:pt x="80" y="2372"/>
                  <a:pt x="82" y="2370"/>
                </a:cubicBezTo>
                <a:cubicBezTo>
                  <a:pt x="85" y="2380"/>
                  <a:pt x="89" y="2401"/>
                  <a:pt x="90" y="2412"/>
                </a:cubicBezTo>
                <a:cubicBezTo>
                  <a:pt x="92" y="2424"/>
                  <a:pt x="105" y="2560"/>
                  <a:pt x="104" y="2619"/>
                </a:cubicBezTo>
                <a:cubicBezTo>
                  <a:pt x="104" y="2678"/>
                  <a:pt x="104" y="2730"/>
                  <a:pt x="108" y="2745"/>
                </a:cubicBezTo>
                <a:cubicBezTo>
                  <a:pt x="110" y="2753"/>
                  <a:pt x="122" y="2830"/>
                  <a:pt x="134" y="2900"/>
                </a:cubicBezTo>
                <a:cubicBezTo>
                  <a:pt x="1704" y="2900"/>
                  <a:pt x="1704" y="2900"/>
                  <a:pt x="1704" y="2900"/>
                </a:cubicBezTo>
                <a:cubicBezTo>
                  <a:pt x="1673" y="2788"/>
                  <a:pt x="1648" y="2695"/>
                  <a:pt x="1646" y="2684"/>
                </a:cubicBezTo>
                <a:cubicBezTo>
                  <a:pt x="1645" y="2674"/>
                  <a:pt x="1635" y="2642"/>
                  <a:pt x="1623" y="2606"/>
                </a:cubicBezTo>
                <a:cubicBezTo>
                  <a:pt x="1631" y="2601"/>
                  <a:pt x="1641" y="2590"/>
                  <a:pt x="1633" y="2558"/>
                </a:cubicBezTo>
                <a:cubicBezTo>
                  <a:pt x="1623" y="2512"/>
                  <a:pt x="1609" y="2408"/>
                  <a:pt x="1606" y="2389"/>
                </a:cubicBezTo>
                <a:cubicBezTo>
                  <a:pt x="1609" y="2383"/>
                  <a:pt x="1612" y="2375"/>
                  <a:pt x="1610" y="2367"/>
                </a:cubicBezTo>
                <a:cubicBezTo>
                  <a:pt x="1609" y="2362"/>
                  <a:pt x="1606" y="2354"/>
                  <a:pt x="1600" y="2345"/>
                </a:cubicBezTo>
                <a:cubicBezTo>
                  <a:pt x="1600" y="2350"/>
                  <a:pt x="1599" y="2354"/>
                  <a:pt x="1598" y="2357"/>
                </a:cubicBezTo>
                <a:cubicBezTo>
                  <a:pt x="1594" y="2366"/>
                  <a:pt x="1597" y="2360"/>
                  <a:pt x="1600" y="2345"/>
                </a:cubicBezTo>
                <a:cubicBezTo>
                  <a:pt x="1592" y="2330"/>
                  <a:pt x="1580" y="2312"/>
                  <a:pt x="1571" y="2295"/>
                </a:cubicBezTo>
                <a:cubicBezTo>
                  <a:pt x="1574" y="2289"/>
                  <a:pt x="1578" y="2281"/>
                  <a:pt x="1579" y="2277"/>
                </a:cubicBezTo>
                <a:cubicBezTo>
                  <a:pt x="1580" y="2270"/>
                  <a:pt x="1587" y="2271"/>
                  <a:pt x="1590" y="2284"/>
                </a:cubicBezTo>
                <a:cubicBezTo>
                  <a:pt x="1593" y="2294"/>
                  <a:pt x="1601" y="2323"/>
                  <a:pt x="1600" y="2343"/>
                </a:cubicBezTo>
                <a:cubicBezTo>
                  <a:pt x="1603" y="2329"/>
                  <a:pt x="1605" y="2309"/>
                  <a:pt x="1602" y="2285"/>
                </a:cubicBezTo>
                <a:cubicBezTo>
                  <a:pt x="1594" y="2233"/>
                  <a:pt x="1595" y="2224"/>
                  <a:pt x="1591" y="2206"/>
                </a:cubicBezTo>
                <a:cubicBezTo>
                  <a:pt x="1586" y="2187"/>
                  <a:pt x="1587" y="2173"/>
                  <a:pt x="1587" y="2173"/>
                </a:cubicBezTo>
                <a:cubicBezTo>
                  <a:pt x="1587" y="2173"/>
                  <a:pt x="1621" y="2166"/>
                  <a:pt x="1631" y="2163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4923261" y="1540598"/>
            <a:ext cx="6822210" cy="2305192"/>
            <a:chOff x="3612760" y="1876861"/>
            <a:chExt cx="7638410" cy="2580982"/>
          </a:xfrm>
          <a:solidFill>
            <a:srgbClr val="902423">
              <a:alpha val="21000"/>
            </a:srgbClr>
          </a:solidFill>
        </p:grpSpPr>
        <p:sp>
          <p:nvSpPr>
            <p:cNvPr id="47" name="Freeform 12"/>
            <p:cNvSpPr>
              <a:spLocks noEditPoints="1"/>
            </p:cNvSpPr>
            <p:nvPr/>
          </p:nvSpPr>
          <p:spPr bwMode="auto">
            <a:xfrm>
              <a:off x="3612760" y="1955534"/>
              <a:ext cx="2518585" cy="2502309"/>
            </a:xfrm>
            <a:custGeom>
              <a:avLst/>
              <a:gdLst>
                <a:gd name="T0" fmla="*/ 46 w 469"/>
                <a:gd name="T1" fmla="*/ 310 h 465"/>
                <a:gd name="T2" fmla="*/ 70 w 469"/>
                <a:gd name="T3" fmla="*/ 366 h 465"/>
                <a:gd name="T4" fmla="*/ 113 w 469"/>
                <a:gd name="T5" fmla="*/ 423 h 465"/>
                <a:gd name="T6" fmla="*/ 127 w 469"/>
                <a:gd name="T7" fmla="*/ 441 h 465"/>
                <a:gd name="T8" fmla="*/ 143 w 469"/>
                <a:gd name="T9" fmla="*/ 431 h 465"/>
                <a:gd name="T10" fmla="*/ 271 w 469"/>
                <a:gd name="T11" fmla="*/ 402 h 465"/>
                <a:gd name="T12" fmla="*/ 290 w 469"/>
                <a:gd name="T13" fmla="*/ 394 h 465"/>
                <a:gd name="T14" fmla="*/ 280 w 469"/>
                <a:gd name="T15" fmla="*/ 402 h 465"/>
                <a:gd name="T16" fmla="*/ 324 w 469"/>
                <a:gd name="T17" fmla="*/ 406 h 465"/>
                <a:gd name="T18" fmla="*/ 311 w 469"/>
                <a:gd name="T19" fmla="*/ 435 h 465"/>
                <a:gd name="T20" fmla="*/ 215 w 469"/>
                <a:gd name="T21" fmla="*/ 455 h 465"/>
                <a:gd name="T22" fmla="*/ 110 w 469"/>
                <a:gd name="T23" fmla="*/ 440 h 465"/>
                <a:gd name="T24" fmla="*/ 2 w 469"/>
                <a:gd name="T25" fmla="*/ 333 h 465"/>
                <a:gd name="T26" fmla="*/ 347 w 469"/>
                <a:gd name="T27" fmla="*/ 36 h 465"/>
                <a:gd name="T28" fmla="*/ 357 w 469"/>
                <a:gd name="T29" fmla="*/ 68 h 465"/>
                <a:gd name="T30" fmla="*/ 349 w 469"/>
                <a:gd name="T31" fmla="*/ 92 h 465"/>
                <a:gd name="T32" fmla="*/ 292 w 469"/>
                <a:gd name="T33" fmla="*/ 125 h 465"/>
                <a:gd name="T34" fmla="*/ 407 w 469"/>
                <a:gd name="T35" fmla="*/ 203 h 465"/>
                <a:gd name="T36" fmla="*/ 417 w 469"/>
                <a:gd name="T37" fmla="*/ 362 h 465"/>
                <a:gd name="T38" fmla="*/ 381 w 469"/>
                <a:gd name="T39" fmla="*/ 377 h 465"/>
                <a:gd name="T40" fmla="*/ 361 w 469"/>
                <a:gd name="T41" fmla="*/ 369 h 465"/>
                <a:gd name="T42" fmla="*/ 313 w 469"/>
                <a:gd name="T43" fmla="*/ 381 h 465"/>
                <a:gd name="T44" fmla="*/ 305 w 469"/>
                <a:gd name="T45" fmla="*/ 378 h 465"/>
                <a:gd name="T46" fmla="*/ 303 w 469"/>
                <a:gd name="T47" fmla="*/ 366 h 465"/>
                <a:gd name="T48" fmla="*/ 313 w 469"/>
                <a:gd name="T49" fmla="*/ 344 h 465"/>
                <a:gd name="T50" fmla="*/ 339 w 469"/>
                <a:gd name="T51" fmla="*/ 323 h 465"/>
                <a:gd name="T52" fmla="*/ 363 w 469"/>
                <a:gd name="T53" fmla="*/ 275 h 465"/>
                <a:gd name="T54" fmla="*/ 348 w 469"/>
                <a:gd name="T55" fmla="*/ 273 h 465"/>
                <a:gd name="T56" fmla="*/ 310 w 469"/>
                <a:gd name="T57" fmla="*/ 234 h 465"/>
                <a:gd name="T58" fmla="*/ 276 w 469"/>
                <a:gd name="T59" fmla="*/ 280 h 465"/>
                <a:gd name="T60" fmla="*/ 314 w 469"/>
                <a:gd name="T61" fmla="*/ 301 h 465"/>
                <a:gd name="T62" fmla="*/ 330 w 469"/>
                <a:gd name="T63" fmla="*/ 303 h 465"/>
                <a:gd name="T64" fmla="*/ 304 w 469"/>
                <a:gd name="T65" fmla="*/ 341 h 465"/>
                <a:gd name="T66" fmla="*/ 263 w 469"/>
                <a:gd name="T67" fmla="*/ 355 h 465"/>
                <a:gd name="T68" fmla="*/ 234 w 469"/>
                <a:gd name="T69" fmla="*/ 370 h 465"/>
                <a:gd name="T70" fmla="*/ 185 w 469"/>
                <a:gd name="T71" fmla="*/ 405 h 465"/>
                <a:gd name="T72" fmla="*/ 227 w 469"/>
                <a:gd name="T73" fmla="*/ 359 h 465"/>
                <a:gd name="T74" fmla="*/ 196 w 469"/>
                <a:gd name="T75" fmla="*/ 267 h 465"/>
                <a:gd name="T76" fmla="*/ 178 w 469"/>
                <a:gd name="T77" fmla="*/ 358 h 465"/>
                <a:gd name="T78" fmla="*/ 133 w 469"/>
                <a:gd name="T79" fmla="*/ 345 h 465"/>
                <a:gd name="T80" fmla="*/ 108 w 469"/>
                <a:gd name="T81" fmla="*/ 303 h 465"/>
                <a:gd name="T82" fmla="*/ 128 w 469"/>
                <a:gd name="T83" fmla="*/ 206 h 465"/>
                <a:gd name="T84" fmla="*/ 145 w 469"/>
                <a:gd name="T85" fmla="*/ 204 h 465"/>
                <a:gd name="T86" fmla="*/ 151 w 469"/>
                <a:gd name="T87" fmla="*/ 196 h 465"/>
                <a:gd name="T88" fmla="*/ 172 w 469"/>
                <a:gd name="T89" fmla="*/ 227 h 465"/>
                <a:gd name="T90" fmla="*/ 225 w 469"/>
                <a:gd name="T91" fmla="*/ 187 h 465"/>
                <a:gd name="T92" fmla="*/ 201 w 469"/>
                <a:gd name="T93" fmla="*/ 172 h 465"/>
                <a:gd name="T94" fmla="*/ 151 w 469"/>
                <a:gd name="T95" fmla="*/ 172 h 465"/>
                <a:gd name="T96" fmla="*/ 161 w 469"/>
                <a:gd name="T97" fmla="*/ 138 h 465"/>
                <a:gd name="T98" fmla="*/ 123 w 469"/>
                <a:gd name="T99" fmla="*/ 123 h 465"/>
                <a:gd name="T100" fmla="*/ 97 w 469"/>
                <a:gd name="T101" fmla="*/ 73 h 465"/>
                <a:gd name="T102" fmla="*/ 290 w 469"/>
                <a:gd name="T103" fmla="*/ 7 h 465"/>
                <a:gd name="T104" fmla="*/ 275 w 469"/>
                <a:gd name="T105" fmla="*/ 379 h 465"/>
                <a:gd name="T106" fmla="*/ 285 w 469"/>
                <a:gd name="T107" fmla="*/ 369 h 465"/>
                <a:gd name="T108" fmla="*/ 308 w 469"/>
                <a:gd name="T109" fmla="*/ 347 h 465"/>
                <a:gd name="T110" fmla="*/ 321 w 469"/>
                <a:gd name="T111" fmla="*/ 392 h 465"/>
                <a:gd name="T112" fmla="*/ 332 w 469"/>
                <a:gd name="T113" fmla="*/ 298 h 465"/>
                <a:gd name="T114" fmla="*/ 336 w 469"/>
                <a:gd name="T115" fmla="*/ 380 h 465"/>
                <a:gd name="T116" fmla="*/ 344 w 469"/>
                <a:gd name="T117" fmla="*/ 373 h 465"/>
                <a:gd name="T118" fmla="*/ 350 w 469"/>
                <a:gd name="T119" fmla="*/ 49 h 465"/>
                <a:gd name="T120" fmla="*/ 353 w 469"/>
                <a:gd name="T121" fmla="*/ 309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9" h="465">
                  <a:moveTo>
                    <a:pt x="18" y="295"/>
                  </a:moveTo>
                  <a:cubicBezTo>
                    <a:pt x="21" y="293"/>
                    <a:pt x="23" y="292"/>
                    <a:pt x="23" y="291"/>
                  </a:cubicBezTo>
                  <a:cubicBezTo>
                    <a:pt x="23" y="289"/>
                    <a:pt x="24" y="288"/>
                    <a:pt x="27" y="288"/>
                  </a:cubicBezTo>
                  <a:cubicBezTo>
                    <a:pt x="30" y="288"/>
                    <a:pt x="31" y="289"/>
                    <a:pt x="32" y="290"/>
                  </a:cubicBezTo>
                  <a:cubicBezTo>
                    <a:pt x="32" y="291"/>
                    <a:pt x="33" y="292"/>
                    <a:pt x="33" y="293"/>
                  </a:cubicBezTo>
                  <a:cubicBezTo>
                    <a:pt x="35" y="295"/>
                    <a:pt x="35" y="295"/>
                    <a:pt x="35" y="295"/>
                  </a:cubicBezTo>
                  <a:cubicBezTo>
                    <a:pt x="37" y="297"/>
                    <a:pt x="39" y="298"/>
                    <a:pt x="40" y="300"/>
                  </a:cubicBezTo>
                  <a:cubicBezTo>
                    <a:pt x="41" y="303"/>
                    <a:pt x="43" y="306"/>
                    <a:pt x="46" y="310"/>
                  </a:cubicBezTo>
                  <a:cubicBezTo>
                    <a:pt x="49" y="316"/>
                    <a:pt x="49" y="316"/>
                    <a:pt x="49" y="316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55" y="327"/>
                    <a:pt x="56" y="330"/>
                    <a:pt x="57" y="330"/>
                  </a:cubicBezTo>
                  <a:cubicBezTo>
                    <a:pt x="58" y="331"/>
                    <a:pt x="58" y="333"/>
                    <a:pt x="58" y="336"/>
                  </a:cubicBezTo>
                  <a:cubicBezTo>
                    <a:pt x="58" y="338"/>
                    <a:pt x="59" y="340"/>
                    <a:pt x="60" y="342"/>
                  </a:cubicBezTo>
                  <a:cubicBezTo>
                    <a:pt x="61" y="344"/>
                    <a:pt x="61" y="344"/>
                    <a:pt x="61" y="344"/>
                  </a:cubicBezTo>
                  <a:cubicBezTo>
                    <a:pt x="61" y="345"/>
                    <a:pt x="61" y="346"/>
                    <a:pt x="62" y="347"/>
                  </a:cubicBezTo>
                  <a:cubicBezTo>
                    <a:pt x="63" y="353"/>
                    <a:pt x="65" y="359"/>
                    <a:pt x="70" y="366"/>
                  </a:cubicBezTo>
                  <a:cubicBezTo>
                    <a:pt x="74" y="373"/>
                    <a:pt x="77" y="376"/>
                    <a:pt x="79" y="376"/>
                  </a:cubicBezTo>
                  <a:cubicBezTo>
                    <a:pt x="80" y="376"/>
                    <a:pt x="84" y="380"/>
                    <a:pt x="90" y="387"/>
                  </a:cubicBezTo>
                  <a:cubicBezTo>
                    <a:pt x="94" y="392"/>
                    <a:pt x="94" y="392"/>
                    <a:pt x="94" y="392"/>
                  </a:cubicBezTo>
                  <a:cubicBezTo>
                    <a:pt x="98" y="397"/>
                    <a:pt x="98" y="397"/>
                    <a:pt x="98" y="397"/>
                  </a:cubicBezTo>
                  <a:cubicBezTo>
                    <a:pt x="101" y="400"/>
                    <a:pt x="103" y="402"/>
                    <a:pt x="104" y="403"/>
                  </a:cubicBezTo>
                  <a:cubicBezTo>
                    <a:pt x="105" y="404"/>
                    <a:pt x="107" y="408"/>
                    <a:pt x="110" y="416"/>
                  </a:cubicBezTo>
                  <a:cubicBezTo>
                    <a:pt x="111" y="417"/>
                    <a:pt x="112" y="418"/>
                    <a:pt x="112" y="420"/>
                  </a:cubicBezTo>
                  <a:cubicBezTo>
                    <a:pt x="113" y="423"/>
                    <a:pt x="113" y="423"/>
                    <a:pt x="113" y="423"/>
                  </a:cubicBezTo>
                  <a:cubicBezTo>
                    <a:pt x="113" y="425"/>
                    <a:pt x="114" y="427"/>
                    <a:pt x="116" y="428"/>
                  </a:cubicBezTo>
                  <a:cubicBezTo>
                    <a:pt x="117" y="430"/>
                    <a:pt x="117" y="431"/>
                    <a:pt x="116" y="431"/>
                  </a:cubicBezTo>
                  <a:cubicBezTo>
                    <a:pt x="113" y="431"/>
                    <a:pt x="113" y="432"/>
                    <a:pt x="116" y="434"/>
                  </a:cubicBezTo>
                  <a:cubicBezTo>
                    <a:pt x="117" y="436"/>
                    <a:pt x="117" y="436"/>
                    <a:pt x="117" y="436"/>
                  </a:cubicBezTo>
                  <a:cubicBezTo>
                    <a:pt x="119" y="437"/>
                    <a:pt x="119" y="437"/>
                    <a:pt x="119" y="437"/>
                  </a:cubicBezTo>
                  <a:cubicBezTo>
                    <a:pt x="120" y="438"/>
                    <a:pt x="120" y="438"/>
                    <a:pt x="120" y="439"/>
                  </a:cubicBezTo>
                  <a:cubicBezTo>
                    <a:pt x="119" y="440"/>
                    <a:pt x="120" y="441"/>
                    <a:pt x="122" y="442"/>
                  </a:cubicBezTo>
                  <a:cubicBezTo>
                    <a:pt x="123" y="443"/>
                    <a:pt x="125" y="443"/>
                    <a:pt x="127" y="441"/>
                  </a:cubicBezTo>
                  <a:cubicBezTo>
                    <a:pt x="130" y="439"/>
                    <a:pt x="130" y="439"/>
                    <a:pt x="130" y="439"/>
                  </a:cubicBezTo>
                  <a:cubicBezTo>
                    <a:pt x="131" y="439"/>
                    <a:pt x="132" y="438"/>
                    <a:pt x="133" y="438"/>
                  </a:cubicBezTo>
                  <a:cubicBezTo>
                    <a:pt x="134" y="438"/>
                    <a:pt x="134" y="437"/>
                    <a:pt x="134" y="436"/>
                  </a:cubicBezTo>
                  <a:cubicBezTo>
                    <a:pt x="133" y="434"/>
                    <a:pt x="133" y="434"/>
                    <a:pt x="134" y="435"/>
                  </a:cubicBezTo>
                  <a:cubicBezTo>
                    <a:pt x="136" y="435"/>
                    <a:pt x="136" y="435"/>
                    <a:pt x="136" y="435"/>
                  </a:cubicBezTo>
                  <a:cubicBezTo>
                    <a:pt x="136" y="435"/>
                    <a:pt x="136" y="435"/>
                    <a:pt x="136" y="434"/>
                  </a:cubicBezTo>
                  <a:cubicBezTo>
                    <a:pt x="136" y="433"/>
                    <a:pt x="137" y="433"/>
                    <a:pt x="139" y="433"/>
                  </a:cubicBezTo>
                  <a:cubicBezTo>
                    <a:pt x="140" y="433"/>
                    <a:pt x="142" y="432"/>
                    <a:pt x="143" y="431"/>
                  </a:cubicBezTo>
                  <a:cubicBezTo>
                    <a:pt x="145" y="430"/>
                    <a:pt x="145" y="430"/>
                    <a:pt x="145" y="430"/>
                  </a:cubicBezTo>
                  <a:cubicBezTo>
                    <a:pt x="145" y="430"/>
                    <a:pt x="146" y="430"/>
                    <a:pt x="147" y="429"/>
                  </a:cubicBezTo>
                  <a:cubicBezTo>
                    <a:pt x="151" y="429"/>
                    <a:pt x="159" y="427"/>
                    <a:pt x="174" y="423"/>
                  </a:cubicBezTo>
                  <a:cubicBezTo>
                    <a:pt x="187" y="419"/>
                    <a:pt x="196" y="417"/>
                    <a:pt x="199" y="415"/>
                  </a:cubicBezTo>
                  <a:cubicBezTo>
                    <a:pt x="212" y="410"/>
                    <a:pt x="228" y="406"/>
                    <a:pt x="248" y="404"/>
                  </a:cubicBezTo>
                  <a:cubicBezTo>
                    <a:pt x="260" y="402"/>
                    <a:pt x="267" y="401"/>
                    <a:pt x="269" y="399"/>
                  </a:cubicBezTo>
                  <a:cubicBezTo>
                    <a:pt x="271" y="398"/>
                    <a:pt x="271" y="398"/>
                    <a:pt x="270" y="400"/>
                  </a:cubicBezTo>
                  <a:cubicBezTo>
                    <a:pt x="268" y="401"/>
                    <a:pt x="268" y="402"/>
                    <a:pt x="271" y="402"/>
                  </a:cubicBezTo>
                  <a:cubicBezTo>
                    <a:pt x="273" y="402"/>
                    <a:pt x="275" y="401"/>
                    <a:pt x="275" y="400"/>
                  </a:cubicBezTo>
                  <a:cubicBezTo>
                    <a:pt x="275" y="399"/>
                    <a:pt x="276" y="398"/>
                    <a:pt x="278" y="397"/>
                  </a:cubicBezTo>
                  <a:cubicBezTo>
                    <a:pt x="281" y="396"/>
                    <a:pt x="281" y="396"/>
                    <a:pt x="281" y="396"/>
                  </a:cubicBezTo>
                  <a:cubicBezTo>
                    <a:pt x="283" y="395"/>
                    <a:pt x="283" y="395"/>
                    <a:pt x="283" y="395"/>
                  </a:cubicBezTo>
                  <a:cubicBezTo>
                    <a:pt x="285" y="392"/>
                    <a:pt x="290" y="390"/>
                    <a:pt x="295" y="389"/>
                  </a:cubicBezTo>
                  <a:cubicBezTo>
                    <a:pt x="292" y="392"/>
                    <a:pt x="292" y="392"/>
                    <a:pt x="292" y="392"/>
                  </a:cubicBezTo>
                  <a:cubicBezTo>
                    <a:pt x="291" y="393"/>
                    <a:pt x="291" y="393"/>
                    <a:pt x="291" y="393"/>
                  </a:cubicBezTo>
                  <a:cubicBezTo>
                    <a:pt x="290" y="394"/>
                    <a:pt x="290" y="394"/>
                    <a:pt x="290" y="394"/>
                  </a:cubicBezTo>
                  <a:cubicBezTo>
                    <a:pt x="290" y="394"/>
                    <a:pt x="290" y="394"/>
                    <a:pt x="290" y="394"/>
                  </a:cubicBezTo>
                  <a:cubicBezTo>
                    <a:pt x="290" y="394"/>
                    <a:pt x="290" y="394"/>
                    <a:pt x="290" y="394"/>
                  </a:cubicBezTo>
                  <a:cubicBezTo>
                    <a:pt x="292" y="393"/>
                    <a:pt x="292" y="393"/>
                    <a:pt x="291" y="395"/>
                  </a:cubicBezTo>
                  <a:cubicBezTo>
                    <a:pt x="290" y="395"/>
                    <a:pt x="289" y="396"/>
                    <a:pt x="287" y="397"/>
                  </a:cubicBezTo>
                  <a:cubicBezTo>
                    <a:pt x="285" y="397"/>
                    <a:pt x="285" y="397"/>
                    <a:pt x="285" y="397"/>
                  </a:cubicBezTo>
                  <a:cubicBezTo>
                    <a:pt x="283" y="398"/>
                    <a:pt x="283" y="398"/>
                    <a:pt x="283" y="398"/>
                  </a:cubicBezTo>
                  <a:cubicBezTo>
                    <a:pt x="279" y="399"/>
                    <a:pt x="278" y="400"/>
                    <a:pt x="279" y="402"/>
                  </a:cubicBezTo>
                  <a:cubicBezTo>
                    <a:pt x="279" y="402"/>
                    <a:pt x="279" y="402"/>
                    <a:pt x="280" y="402"/>
                  </a:cubicBezTo>
                  <a:cubicBezTo>
                    <a:pt x="281" y="402"/>
                    <a:pt x="281" y="401"/>
                    <a:pt x="282" y="401"/>
                  </a:cubicBezTo>
                  <a:cubicBezTo>
                    <a:pt x="283" y="400"/>
                    <a:pt x="284" y="400"/>
                    <a:pt x="284" y="400"/>
                  </a:cubicBezTo>
                  <a:cubicBezTo>
                    <a:pt x="284" y="399"/>
                    <a:pt x="284" y="399"/>
                    <a:pt x="284" y="400"/>
                  </a:cubicBezTo>
                  <a:cubicBezTo>
                    <a:pt x="282" y="402"/>
                    <a:pt x="287" y="403"/>
                    <a:pt x="298" y="403"/>
                  </a:cubicBezTo>
                  <a:cubicBezTo>
                    <a:pt x="303" y="403"/>
                    <a:pt x="308" y="403"/>
                    <a:pt x="313" y="403"/>
                  </a:cubicBezTo>
                  <a:cubicBezTo>
                    <a:pt x="318" y="404"/>
                    <a:pt x="318" y="404"/>
                    <a:pt x="318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25" y="404"/>
                    <a:pt x="325" y="405"/>
                    <a:pt x="324" y="406"/>
                  </a:cubicBezTo>
                  <a:cubicBezTo>
                    <a:pt x="323" y="407"/>
                    <a:pt x="332" y="409"/>
                    <a:pt x="353" y="413"/>
                  </a:cubicBezTo>
                  <a:cubicBezTo>
                    <a:pt x="363" y="415"/>
                    <a:pt x="368" y="416"/>
                    <a:pt x="369" y="416"/>
                  </a:cubicBezTo>
                  <a:cubicBezTo>
                    <a:pt x="371" y="417"/>
                    <a:pt x="373" y="420"/>
                    <a:pt x="375" y="424"/>
                  </a:cubicBezTo>
                  <a:cubicBezTo>
                    <a:pt x="376" y="427"/>
                    <a:pt x="375" y="428"/>
                    <a:pt x="373" y="429"/>
                  </a:cubicBezTo>
                  <a:cubicBezTo>
                    <a:pt x="370" y="429"/>
                    <a:pt x="370" y="429"/>
                    <a:pt x="370" y="429"/>
                  </a:cubicBezTo>
                  <a:cubicBezTo>
                    <a:pt x="369" y="429"/>
                    <a:pt x="367" y="429"/>
                    <a:pt x="365" y="429"/>
                  </a:cubicBezTo>
                  <a:cubicBezTo>
                    <a:pt x="358" y="430"/>
                    <a:pt x="352" y="431"/>
                    <a:pt x="346" y="431"/>
                  </a:cubicBezTo>
                  <a:cubicBezTo>
                    <a:pt x="328" y="433"/>
                    <a:pt x="316" y="434"/>
                    <a:pt x="311" y="435"/>
                  </a:cubicBezTo>
                  <a:cubicBezTo>
                    <a:pt x="306" y="437"/>
                    <a:pt x="300" y="437"/>
                    <a:pt x="293" y="436"/>
                  </a:cubicBezTo>
                  <a:cubicBezTo>
                    <a:pt x="280" y="436"/>
                    <a:pt x="270" y="438"/>
                    <a:pt x="263" y="444"/>
                  </a:cubicBezTo>
                  <a:cubicBezTo>
                    <a:pt x="256" y="450"/>
                    <a:pt x="246" y="454"/>
                    <a:pt x="233" y="454"/>
                  </a:cubicBezTo>
                  <a:cubicBezTo>
                    <a:pt x="228" y="455"/>
                    <a:pt x="228" y="455"/>
                    <a:pt x="228" y="455"/>
                  </a:cubicBezTo>
                  <a:cubicBezTo>
                    <a:pt x="224" y="455"/>
                    <a:pt x="224" y="455"/>
                    <a:pt x="224" y="455"/>
                  </a:cubicBezTo>
                  <a:cubicBezTo>
                    <a:pt x="221" y="455"/>
                    <a:pt x="219" y="456"/>
                    <a:pt x="219" y="456"/>
                  </a:cubicBezTo>
                  <a:cubicBezTo>
                    <a:pt x="217" y="457"/>
                    <a:pt x="217" y="457"/>
                    <a:pt x="217" y="455"/>
                  </a:cubicBezTo>
                  <a:cubicBezTo>
                    <a:pt x="218" y="454"/>
                    <a:pt x="217" y="454"/>
                    <a:pt x="215" y="455"/>
                  </a:cubicBezTo>
                  <a:cubicBezTo>
                    <a:pt x="213" y="456"/>
                    <a:pt x="208" y="456"/>
                    <a:pt x="202" y="456"/>
                  </a:cubicBezTo>
                  <a:cubicBezTo>
                    <a:pt x="196" y="456"/>
                    <a:pt x="193" y="456"/>
                    <a:pt x="193" y="455"/>
                  </a:cubicBezTo>
                  <a:cubicBezTo>
                    <a:pt x="193" y="454"/>
                    <a:pt x="190" y="454"/>
                    <a:pt x="185" y="455"/>
                  </a:cubicBezTo>
                  <a:cubicBezTo>
                    <a:pt x="180" y="456"/>
                    <a:pt x="175" y="458"/>
                    <a:pt x="169" y="460"/>
                  </a:cubicBezTo>
                  <a:cubicBezTo>
                    <a:pt x="156" y="464"/>
                    <a:pt x="146" y="465"/>
                    <a:pt x="139" y="462"/>
                  </a:cubicBezTo>
                  <a:cubicBezTo>
                    <a:pt x="135" y="461"/>
                    <a:pt x="131" y="458"/>
                    <a:pt x="128" y="452"/>
                  </a:cubicBezTo>
                  <a:cubicBezTo>
                    <a:pt x="125" y="448"/>
                    <a:pt x="121" y="444"/>
                    <a:pt x="118" y="441"/>
                  </a:cubicBezTo>
                  <a:cubicBezTo>
                    <a:pt x="114" y="439"/>
                    <a:pt x="111" y="438"/>
                    <a:pt x="110" y="440"/>
                  </a:cubicBezTo>
                  <a:cubicBezTo>
                    <a:pt x="110" y="441"/>
                    <a:pt x="109" y="441"/>
                    <a:pt x="106" y="440"/>
                  </a:cubicBezTo>
                  <a:cubicBezTo>
                    <a:pt x="102" y="439"/>
                    <a:pt x="102" y="439"/>
                    <a:pt x="102" y="439"/>
                  </a:cubicBezTo>
                  <a:cubicBezTo>
                    <a:pt x="99" y="439"/>
                    <a:pt x="99" y="439"/>
                    <a:pt x="99" y="439"/>
                  </a:cubicBezTo>
                  <a:cubicBezTo>
                    <a:pt x="93" y="440"/>
                    <a:pt x="84" y="435"/>
                    <a:pt x="71" y="425"/>
                  </a:cubicBezTo>
                  <a:cubicBezTo>
                    <a:pt x="58" y="415"/>
                    <a:pt x="46" y="403"/>
                    <a:pt x="36" y="391"/>
                  </a:cubicBezTo>
                  <a:cubicBezTo>
                    <a:pt x="31" y="384"/>
                    <a:pt x="24" y="373"/>
                    <a:pt x="15" y="359"/>
                  </a:cubicBezTo>
                  <a:cubicBezTo>
                    <a:pt x="6" y="345"/>
                    <a:pt x="2" y="338"/>
                    <a:pt x="4" y="338"/>
                  </a:cubicBezTo>
                  <a:cubicBezTo>
                    <a:pt x="4" y="338"/>
                    <a:pt x="4" y="336"/>
                    <a:pt x="2" y="333"/>
                  </a:cubicBezTo>
                  <a:cubicBezTo>
                    <a:pt x="0" y="327"/>
                    <a:pt x="0" y="320"/>
                    <a:pt x="2" y="312"/>
                  </a:cubicBezTo>
                  <a:cubicBezTo>
                    <a:pt x="3" y="308"/>
                    <a:pt x="5" y="305"/>
                    <a:pt x="8" y="303"/>
                  </a:cubicBezTo>
                  <a:cubicBezTo>
                    <a:pt x="11" y="301"/>
                    <a:pt x="13" y="300"/>
                    <a:pt x="13" y="298"/>
                  </a:cubicBezTo>
                  <a:cubicBezTo>
                    <a:pt x="13" y="298"/>
                    <a:pt x="15" y="297"/>
                    <a:pt x="18" y="295"/>
                  </a:cubicBezTo>
                  <a:close/>
                  <a:moveTo>
                    <a:pt x="300" y="0"/>
                  </a:moveTo>
                  <a:cubicBezTo>
                    <a:pt x="305" y="0"/>
                    <a:pt x="311" y="3"/>
                    <a:pt x="320" y="9"/>
                  </a:cubicBezTo>
                  <a:cubicBezTo>
                    <a:pt x="330" y="15"/>
                    <a:pt x="335" y="21"/>
                    <a:pt x="338" y="25"/>
                  </a:cubicBezTo>
                  <a:cubicBezTo>
                    <a:pt x="339" y="28"/>
                    <a:pt x="342" y="32"/>
                    <a:pt x="347" y="36"/>
                  </a:cubicBezTo>
                  <a:cubicBezTo>
                    <a:pt x="351" y="40"/>
                    <a:pt x="353" y="43"/>
                    <a:pt x="353" y="44"/>
                  </a:cubicBezTo>
                  <a:cubicBezTo>
                    <a:pt x="353" y="46"/>
                    <a:pt x="353" y="47"/>
                    <a:pt x="354" y="47"/>
                  </a:cubicBezTo>
                  <a:cubicBezTo>
                    <a:pt x="354" y="47"/>
                    <a:pt x="356" y="48"/>
                    <a:pt x="358" y="52"/>
                  </a:cubicBezTo>
                  <a:cubicBezTo>
                    <a:pt x="360" y="55"/>
                    <a:pt x="361" y="58"/>
                    <a:pt x="361" y="59"/>
                  </a:cubicBezTo>
                  <a:cubicBezTo>
                    <a:pt x="361" y="59"/>
                    <a:pt x="360" y="59"/>
                    <a:pt x="359" y="59"/>
                  </a:cubicBezTo>
                  <a:cubicBezTo>
                    <a:pt x="356" y="59"/>
                    <a:pt x="355" y="60"/>
                    <a:pt x="356" y="62"/>
                  </a:cubicBezTo>
                  <a:cubicBezTo>
                    <a:pt x="357" y="65"/>
                    <a:pt x="357" y="65"/>
                    <a:pt x="357" y="65"/>
                  </a:cubicBezTo>
                  <a:cubicBezTo>
                    <a:pt x="357" y="67"/>
                    <a:pt x="357" y="68"/>
                    <a:pt x="357" y="68"/>
                  </a:cubicBezTo>
                  <a:cubicBezTo>
                    <a:pt x="356" y="70"/>
                    <a:pt x="356" y="71"/>
                    <a:pt x="357" y="71"/>
                  </a:cubicBezTo>
                  <a:cubicBezTo>
                    <a:pt x="358" y="71"/>
                    <a:pt x="358" y="72"/>
                    <a:pt x="358" y="73"/>
                  </a:cubicBezTo>
                  <a:cubicBezTo>
                    <a:pt x="358" y="74"/>
                    <a:pt x="359" y="75"/>
                    <a:pt x="360" y="76"/>
                  </a:cubicBezTo>
                  <a:cubicBezTo>
                    <a:pt x="363" y="77"/>
                    <a:pt x="363" y="80"/>
                    <a:pt x="359" y="83"/>
                  </a:cubicBezTo>
                  <a:cubicBezTo>
                    <a:pt x="358" y="84"/>
                    <a:pt x="357" y="84"/>
                    <a:pt x="357" y="84"/>
                  </a:cubicBezTo>
                  <a:cubicBezTo>
                    <a:pt x="357" y="85"/>
                    <a:pt x="357" y="85"/>
                    <a:pt x="357" y="85"/>
                  </a:cubicBezTo>
                  <a:cubicBezTo>
                    <a:pt x="357" y="86"/>
                    <a:pt x="356" y="86"/>
                    <a:pt x="354" y="87"/>
                  </a:cubicBezTo>
                  <a:cubicBezTo>
                    <a:pt x="351" y="89"/>
                    <a:pt x="349" y="91"/>
                    <a:pt x="349" y="92"/>
                  </a:cubicBezTo>
                  <a:cubicBezTo>
                    <a:pt x="349" y="93"/>
                    <a:pt x="346" y="95"/>
                    <a:pt x="339" y="98"/>
                  </a:cubicBezTo>
                  <a:cubicBezTo>
                    <a:pt x="328" y="102"/>
                    <a:pt x="319" y="107"/>
                    <a:pt x="311" y="113"/>
                  </a:cubicBezTo>
                  <a:cubicBezTo>
                    <a:pt x="309" y="114"/>
                    <a:pt x="307" y="115"/>
                    <a:pt x="306" y="116"/>
                  </a:cubicBezTo>
                  <a:cubicBezTo>
                    <a:pt x="304" y="116"/>
                    <a:pt x="304" y="116"/>
                    <a:pt x="305" y="115"/>
                  </a:cubicBezTo>
                  <a:cubicBezTo>
                    <a:pt x="305" y="114"/>
                    <a:pt x="304" y="114"/>
                    <a:pt x="303" y="115"/>
                  </a:cubicBezTo>
                  <a:cubicBezTo>
                    <a:pt x="301" y="115"/>
                    <a:pt x="299" y="116"/>
                    <a:pt x="297" y="117"/>
                  </a:cubicBezTo>
                  <a:cubicBezTo>
                    <a:pt x="292" y="119"/>
                    <a:pt x="289" y="120"/>
                    <a:pt x="289" y="120"/>
                  </a:cubicBezTo>
                  <a:cubicBezTo>
                    <a:pt x="287" y="122"/>
                    <a:pt x="288" y="123"/>
                    <a:pt x="292" y="125"/>
                  </a:cubicBezTo>
                  <a:cubicBezTo>
                    <a:pt x="296" y="127"/>
                    <a:pt x="302" y="132"/>
                    <a:pt x="311" y="139"/>
                  </a:cubicBezTo>
                  <a:cubicBezTo>
                    <a:pt x="320" y="147"/>
                    <a:pt x="324" y="153"/>
                    <a:pt x="325" y="155"/>
                  </a:cubicBezTo>
                  <a:cubicBezTo>
                    <a:pt x="325" y="156"/>
                    <a:pt x="327" y="160"/>
                    <a:pt x="330" y="169"/>
                  </a:cubicBezTo>
                  <a:cubicBezTo>
                    <a:pt x="334" y="180"/>
                    <a:pt x="334" y="180"/>
                    <a:pt x="334" y="180"/>
                  </a:cubicBezTo>
                  <a:cubicBezTo>
                    <a:pt x="347" y="180"/>
                    <a:pt x="347" y="180"/>
                    <a:pt x="347" y="180"/>
                  </a:cubicBezTo>
                  <a:cubicBezTo>
                    <a:pt x="367" y="180"/>
                    <a:pt x="384" y="185"/>
                    <a:pt x="397" y="195"/>
                  </a:cubicBezTo>
                  <a:cubicBezTo>
                    <a:pt x="398" y="196"/>
                    <a:pt x="400" y="197"/>
                    <a:pt x="402" y="199"/>
                  </a:cubicBezTo>
                  <a:cubicBezTo>
                    <a:pt x="404" y="200"/>
                    <a:pt x="406" y="202"/>
                    <a:pt x="407" y="203"/>
                  </a:cubicBezTo>
                  <a:cubicBezTo>
                    <a:pt x="411" y="205"/>
                    <a:pt x="418" y="212"/>
                    <a:pt x="428" y="224"/>
                  </a:cubicBezTo>
                  <a:cubicBezTo>
                    <a:pt x="439" y="235"/>
                    <a:pt x="445" y="243"/>
                    <a:pt x="448" y="247"/>
                  </a:cubicBezTo>
                  <a:cubicBezTo>
                    <a:pt x="452" y="252"/>
                    <a:pt x="456" y="259"/>
                    <a:pt x="460" y="268"/>
                  </a:cubicBezTo>
                  <a:cubicBezTo>
                    <a:pt x="464" y="277"/>
                    <a:pt x="467" y="284"/>
                    <a:pt x="467" y="289"/>
                  </a:cubicBezTo>
                  <a:cubicBezTo>
                    <a:pt x="469" y="302"/>
                    <a:pt x="465" y="317"/>
                    <a:pt x="455" y="333"/>
                  </a:cubicBezTo>
                  <a:cubicBezTo>
                    <a:pt x="451" y="338"/>
                    <a:pt x="447" y="344"/>
                    <a:pt x="440" y="349"/>
                  </a:cubicBezTo>
                  <a:cubicBezTo>
                    <a:pt x="433" y="355"/>
                    <a:pt x="429" y="358"/>
                    <a:pt x="427" y="358"/>
                  </a:cubicBezTo>
                  <a:cubicBezTo>
                    <a:pt x="425" y="357"/>
                    <a:pt x="422" y="359"/>
                    <a:pt x="417" y="362"/>
                  </a:cubicBezTo>
                  <a:cubicBezTo>
                    <a:pt x="412" y="365"/>
                    <a:pt x="408" y="367"/>
                    <a:pt x="407" y="369"/>
                  </a:cubicBezTo>
                  <a:cubicBezTo>
                    <a:pt x="407" y="369"/>
                    <a:pt x="406" y="370"/>
                    <a:pt x="405" y="370"/>
                  </a:cubicBezTo>
                  <a:cubicBezTo>
                    <a:pt x="404" y="370"/>
                    <a:pt x="404" y="370"/>
                    <a:pt x="404" y="370"/>
                  </a:cubicBezTo>
                  <a:cubicBezTo>
                    <a:pt x="403" y="370"/>
                    <a:pt x="399" y="373"/>
                    <a:pt x="393" y="377"/>
                  </a:cubicBezTo>
                  <a:cubicBezTo>
                    <a:pt x="388" y="381"/>
                    <a:pt x="385" y="383"/>
                    <a:pt x="386" y="381"/>
                  </a:cubicBezTo>
                  <a:cubicBezTo>
                    <a:pt x="386" y="380"/>
                    <a:pt x="386" y="380"/>
                    <a:pt x="384" y="380"/>
                  </a:cubicBezTo>
                  <a:cubicBezTo>
                    <a:pt x="382" y="381"/>
                    <a:pt x="382" y="380"/>
                    <a:pt x="383" y="378"/>
                  </a:cubicBezTo>
                  <a:cubicBezTo>
                    <a:pt x="384" y="376"/>
                    <a:pt x="384" y="376"/>
                    <a:pt x="381" y="377"/>
                  </a:cubicBezTo>
                  <a:cubicBezTo>
                    <a:pt x="375" y="380"/>
                    <a:pt x="375" y="378"/>
                    <a:pt x="379" y="372"/>
                  </a:cubicBezTo>
                  <a:cubicBezTo>
                    <a:pt x="382" y="368"/>
                    <a:pt x="382" y="367"/>
                    <a:pt x="380" y="369"/>
                  </a:cubicBezTo>
                  <a:cubicBezTo>
                    <a:pt x="371" y="376"/>
                    <a:pt x="367" y="378"/>
                    <a:pt x="367" y="375"/>
                  </a:cubicBezTo>
                  <a:cubicBezTo>
                    <a:pt x="367" y="375"/>
                    <a:pt x="367" y="374"/>
                    <a:pt x="367" y="373"/>
                  </a:cubicBezTo>
                  <a:cubicBezTo>
                    <a:pt x="368" y="372"/>
                    <a:pt x="368" y="371"/>
                    <a:pt x="368" y="370"/>
                  </a:cubicBezTo>
                  <a:cubicBezTo>
                    <a:pt x="370" y="367"/>
                    <a:pt x="369" y="366"/>
                    <a:pt x="366" y="367"/>
                  </a:cubicBezTo>
                  <a:cubicBezTo>
                    <a:pt x="363" y="368"/>
                    <a:pt x="363" y="368"/>
                    <a:pt x="363" y="368"/>
                  </a:cubicBezTo>
                  <a:cubicBezTo>
                    <a:pt x="361" y="369"/>
                    <a:pt x="361" y="369"/>
                    <a:pt x="361" y="369"/>
                  </a:cubicBezTo>
                  <a:cubicBezTo>
                    <a:pt x="359" y="370"/>
                    <a:pt x="358" y="370"/>
                    <a:pt x="358" y="370"/>
                  </a:cubicBezTo>
                  <a:cubicBezTo>
                    <a:pt x="357" y="369"/>
                    <a:pt x="357" y="369"/>
                    <a:pt x="357" y="370"/>
                  </a:cubicBezTo>
                  <a:cubicBezTo>
                    <a:pt x="357" y="371"/>
                    <a:pt x="356" y="372"/>
                    <a:pt x="355" y="372"/>
                  </a:cubicBezTo>
                  <a:cubicBezTo>
                    <a:pt x="353" y="372"/>
                    <a:pt x="353" y="371"/>
                    <a:pt x="355" y="370"/>
                  </a:cubicBezTo>
                  <a:cubicBezTo>
                    <a:pt x="356" y="369"/>
                    <a:pt x="356" y="367"/>
                    <a:pt x="356" y="366"/>
                  </a:cubicBezTo>
                  <a:cubicBezTo>
                    <a:pt x="355" y="365"/>
                    <a:pt x="353" y="365"/>
                    <a:pt x="351" y="365"/>
                  </a:cubicBezTo>
                  <a:cubicBezTo>
                    <a:pt x="347" y="366"/>
                    <a:pt x="341" y="368"/>
                    <a:pt x="332" y="371"/>
                  </a:cubicBezTo>
                  <a:cubicBezTo>
                    <a:pt x="324" y="375"/>
                    <a:pt x="318" y="378"/>
                    <a:pt x="313" y="381"/>
                  </a:cubicBezTo>
                  <a:cubicBezTo>
                    <a:pt x="311" y="383"/>
                    <a:pt x="308" y="384"/>
                    <a:pt x="305" y="385"/>
                  </a:cubicBezTo>
                  <a:cubicBezTo>
                    <a:pt x="303" y="387"/>
                    <a:pt x="301" y="388"/>
                    <a:pt x="300" y="388"/>
                  </a:cubicBezTo>
                  <a:cubicBezTo>
                    <a:pt x="298" y="388"/>
                    <a:pt x="297" y="388"/>
                    <a:pt x="297" y="388"/>
                  </a:cubicBezTo>
                  <a:cubicBezTo>
                    <a:pt x="296" y="388"/>
                    <a:pt x="296" y="387"/>
                    <a:pt x="297" y="386"/>
                  </a:cubicBezTo>
                  <a:cubicBezTo>
                    <a:pt x="297" y="386"/>
                    <a:pt x="298" y="385"/>
                    <a:pt x="299" y="38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1" y="383"/>
                    <a:pt x="302" y="382"/>
                    <a:pt x="303" y="380"/>
                  </a:cubicBezTo>
                  <a:cubicBezTo>
                    <a:pt x="305" y="378"/>
                    <a:pt x="305" y="378"/>
                    <a:pt x="305" y="378"/>
                  </a:cubicBezTo>
                  <a:cubicBezTo>
                    <a:pt x="305" y="377"/>
                    <a:pt x="305" y="376"/>
                    <a:pt x="306" y="376"/>
                  </a:cubicBezTo>
                  <a:cubicBezTo>
                    <a:pt x="304" y="376"/>
                    <a:pt x="304" y="376"/>
                    <a:pt x="304" y="376"/>
                  </a:cubicBezTo>
                  <a:cubicBezTo>
                    <a:pt x="302" y="376"/>
                    <a:pt x="302" y="376"/>
                    <a:pt x="302" y="376"/>
                  </a:cubicBezTo>
                  <a:cubicBezTo>
                    <a:pt x="300" y="377"/>
                    <a:pt x="299" y="377"/>
                    <a:pt x="299" y="376"/>
                  </a:cubicBezTo>
                  <a:cubicBezTo>
                    <a:pt x="299" y="375"/>
                    <a:pt x="294" y="377"/>
                    <a:pt x="286" y="382"/>
                  </a:cubicBezTo>
                  <a:cubicBezTo>
                    <a:pt x="282" y="385"/>
                    <a:pt x="281" y="385"/>
                    <a:pt x="282" y="383"/>
                  </a:cubicBezTo>
                  <a:cubicBezTo>
                    <a:pt x="283" y="382"/>
                    <a:pt x="285" y="380"/>
                    <a:pt x="289" y="377"/>
                  </a:cubicBezTo>
                  <a:cubicBezTo>
                    <a:pt x="294" y="374"/>
                    <a:pt x="298" y="370"/>
                    <a:pt x="303" y="366"/>
                  </a:cubicBezTo>
                  <a:cubicBezTo>
                    <a:pt x="307" y="362"/>
                    <a:pt x="310" y="360"/>
                    <a:pt x="310" y="358"/>
                  </a:cubicBezTo>
                  <a:cubicBezTo>
                    <a:pt x="310" y="356"/>
                    <a:pt x="307" y="356"/>
                    <a:pt x="302" y="360"/>
                  </a:cubicBezTo>
                  <a:cubicBezTo>
                    <a:pt x="300" y="362"/>
                    <a:pt x="300" y="362"/>
                    <a:pt x="300" y="362"/>
                  </a:cubicBezTo>
                  <a:cubicBezTo>
                    <a:pt x="297" y="364"/>
                    <a:pt x="297" y="364"/>
                    <a:pt x="297" y="364"/>
                  </a:cubicBezTo>
                  <a:cubicBezTo>
                    <a:pt x="295" y="366"/>
                    <a:pt x="294" y="366"/>
                    <a:pt x="294" y="366"/>
                  </a:cubicBezTo>
                  <a:cubicBezTo>
                    <a:pt x="293" y="366"/>
                    <a:pt x="297" y="362"/>
                    <a:pt x="305" y="353"/>
                  </a:cubicBezTo>
                  <a:cubicBezTo>
                    <a:pt x="309" y="348"/>
                    <a:pt x="309" y="348"/>
                    <a:pt x="309" y="348"/>
                  </a:cubicBezTo>
                  <a:cubicBezTo>
                    <a:pt x="311" y="347"/>
                    <a:pt x="312" y="345"/>
                    <a:pt x="313" y="344"/>
                  </a:cubicBezTo>
                  <a:cubicBezTo>
                    <a:pt x="316" y="340"/>
                    <a:pt x="316" y="340"/>
                    <a:pt x="316" y="340"/>
                  </a:cubicBezTo>
                  <a:cubicBezTo>
                    <a:pt x="316" y="339"/>
                    <a:pt x="316" y="338"/>
                    <a:pt x="317" y="338"/>
                  </a:cubicBezTo>
                  <a:cubicBezTo>
                    <a:pt x="318" y="337"/>
                    <a:pt x="319" y="336"/>
                    <a:pt x="320" y="336"/>
                  </a:cubicBezTo>
                  <a:cubicBezTo>
                    <a:pt x="322" y="336"/>
                    <a:pt x="323" y="336"/>
                    <a:pt x="324" y="336"/>
                  </a:cubicBezTo>
                  <a:cubicBezTo>
                    <a:pt x="325" y="336"/>
                    <a:pt x="325" y="336"/>
                    <a:pt x="325" y="337"/>
                  </a:cubicBezTo>
                  <a:cubicBezTo>
                    <a:pt x="324" y="338"/>
                    <a:pt x="324" y="338"/>
                    <a:pt x="325" y="338"/>
                  </a:cubicBezTo>
                  <a:cubicBezTo>
                    <a:pt x="326" y="338"/>
                    <a:pt x="328" y="336"/>
                    <a:pt x="331" y="332"/>
                  </a:cubicBezTo>
                  <a:cubicBezTo>
                    <a:pt x="335" y="328"/>
                    <a:pt x="338" y="325"/>
                    <a:pt x="339" y="323"/>
                  </a:cubicBezTo>
                  <a:cubicBezTo>
                    <a:pt x="340" y="320"/>
                    <a:pt x="342" y="318"/>
                    <a:pt x="344" y="316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3"/>
                    <a:pt x="349" y="311"/>
                    <a:pt x="350" y="310"/>
                  </a:cubicBezTo>
                  <a:cubicBezTo>
                    <a:pt x="350" y="309"/>
                    <a:pt x="352" y="306"/>
                    <a:pt x="354" y="303"/>
                  </a:cubicBezTo>
                  <a:cubicBezTo>
                    <a:pt x="356" y="299"/>
                    <a:pt x="356" y="299"/>
                    <a:pt x="356" y="299"/>
                  </a:cubicBezTo>
                  <a:cubicBezTo>
                    <a:pt x="359" y="295"/>
                    <a:pt x="359" y="295"/>
                    <a:pt x="359" y="295"/>
                  </a:cubicBezTo>
                  <a:cubicBezTo>
                    <a:pt x="366" y="281"/>
                    <a:pt x="368" y="276"/>
                    <a:pt x="363" y="278"/>
                  </a:cubicBezTo>
                  <a:cubicBezTo>
                    <a:pt x="360" y="279"/>
                    <a:pt x="360" y="278"/>
                    <a:pt x="363" y="275"/>
                  </a:cubicBezTo>
                  <a:cubicBezTo>
                    <a:pt x="364" y="273"/>
                    <a:pt x="364" y="271"/>
                    <a:pt x="363" y="269"/>
                  </a:cubicBezTo>
                  <a:cubicBezTo>
                    <a:pt x="362" y="268"/>
                    <a:pt x="360" y="268"/>
                    <a:pt x="358" y="270"/>
                  </a:cubicBezTo>
                  <a:cubicBezTo>
                    <a:pt x="357" y="271"/>
                    <a:pt x="357" y="271"/>
                    <a:pt x="356" y="272"/>
                  </a:cubicBezTo>
                  <a:cubicBezTo>
                    <a:pt x="355" y="272"/>
                    <a:pt x="355" y="272"/>
                    <a:pt x="355" y="271"/>
                  </a:cubicBezTo>
                  <a:cubicBezTo>
                    <a:pt x="355" y="271"/>
                    <a:pt x="354" y="271"/>
                    <a:pt x="353" y="272"/>
                  </a:cubicBezTo>
                  <a:cubicBezTo>
                    <a:pt x="351" y="274"/>
                    <a:pt x="351" y="274"/>
                    <a:pt x="351" y="274"/>
                  </a:cubicBezTo>
                  <a:cubicBezTo>
                    <a:pt x="348" y="276"/>
                    <a:pt x="348" y="276"/>
                    <a:pt x="348" y="276"/>
                  </a:cubicBezTo>
                  <a:cubicBezTo>
                    <a:pt x="345" y="279"/>
                    <a:pt x="345" y="278"/>
                    <a:pt x="348" y="273"/>
                  </a:cubicBezTo>
                  <a:cubicBezTo>
                    <a:pt x="350" y="271"/>
                    <a:pt x="352" y="265"/>
                    <a:pt x="356" y="257"/>
                  </a:cubicBezTo>
                  <a:cubicBezTo>
                    <a:pt x="360" y="248"/>
                    <a:pt x="362" y="243"/>
                    <a:pt x="362" y="242"/>
                  </a:cubicBezTo>
                  <a:cubicBezTo>
                    <a:pt x="362" y="241"/>
                    <a:pt x="359" y="239"/>
                    <a:pt x="354" y="236"/>
                  </a:cubicBezTo>
                  <a:cubicBezTo>
                    <a:pt x="349" y="233"/>
                    <a:pt x="345" y="232"/>
                    <a:pt x="344" y="232"/>
                  </a:cubicBezTo>
                  <a:cubicBezTo>
                    <a:pt x="343" y="232"/>
                    <a:pt x="340" y="231"/>
                    <a:pt x="336" y="229"/>
                  </a:cubicBezTo>
                  <a:cubicBezTo>
                    <a:pt x="333" y="227"/>
                    <a:pt x="329" y="226"/>
                    <a:pt x="324" y="226"/>
                  </a:cubicBezTo>
                  <a:cubicBezTo>
                    <a:pt x="320" y="226"/>
                    <a:pt x="316" y="228"/>
                    <a:pt x="313" y="231"/>
                  </a:cubicBezTo>
                  <a:cubicBezTo>
                    <a:pt x="312" y="232"/>
                    <a:pt x="311" y="233"/>
                    <a:pt x="310" y="234"/>
                  </a:cubicBezTo>
                  <a:cubicBezTo>
                    <a:pt x="309" y="235"/>
                    <a:pt x="309" y="236"/>
                    <a:pt x="309" y="236"/>
                  </a:cubicBezTo>
                  <a:cubicBezTo>
                    <a:pt x="309" y="237"/>
                    <a:pt x="307" y="240"/>
                    <a:pt x="302" y="245"/>
                  </a:cubicBezTo>
                  <a:cubicBezTo>
                    <a:pt x="300" y="247"/>
                    <a:pt x="298" y="249"/>
                    <a:pt x="297" y="252"/>
                  </a:cubicBezTo>
                  <a:cubicBezTo>
                    <a:pt x="292" y="259"/>
                    <a:pt x="292" y="259"/>
                    <a:pt x="292" y="259"/>
                  </a:cubicBezTo>
                  <a:cubicBezTo>
                    <a:pt x="288" y="265"/>
                    <a:pt x="285" y="270"/>
                    <a:pt x="282" y="272"/>
                  </a:cubicBezTo>
                  <a:cubicBezTo>
                    <a:pt x="281" y="274"/>
                    <a:pt x="281" y="274"/>
                    <a:pt x="281" y="274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278" y="279"/>
                    <a:pt x="277" y="280"/>
                    <a:pt x="276" y="280"/>
                  </a:cubicBezTo>
                  <a:cubicBezTo>
                    <a:pt x="274" y="280"/>
                    <a:pt x="272" y="282"/>
                    <a:pt x="269" y="286"/>
                  </a:cubicBezTo>
                  <a:cubicBezTo>
                    <a:pt x="266" y="290"/>
                    <a:pt x="265" y="292"/>
                    <a:pt x="266" y="293"/>
                  </a:cubicBezTo>
                  <a:cubicBezTo>
                    <a:pt x="267" y="294"/>
                    <a:pt x="269" y="294"/>
                    <a:pt x="274" y="293"/>
                  </a:cubicBezTo>
                  <a:cubicBezTo>
                    <a:pt x="278" y="292"/>
                    <a:pt x="280" y="291"/>
                    <a:pt x="280" y="290"/>
                  </a:cubicBezTo>
                  <a:cubicBezTo>
                    <a:pt x="280" y="289"/>
                    <a:pt x="282" y="289"/>
                    <a:pt x="286" y="289"/>
                  </a:cubicBezTo>
                  <a:cubicBezTo>
                    <a:pt x="290" y="289"/>
                    <a:pt x="294" y="290"/>
                    <a:pt x="299" y="290"/>
                  </a:cubicBezTo>
                  <a:cubicBezTo>
                    <a:pt x="308" y="292"/>
                    <a:pt x="313" y="295"/>
                    <a:pt x="313" y="298"/>
                  </a:cubicBezTo>
                  <a:cubicBezTo>
                    <a:pt x="313" y="299"/>
                    <a:pt x="313" y="300"/>
                    <a:pt x="314" y="301"/>
                  </a:cubicBezTo>
                  <a:cubicBezTo>
                    <a:pt x="316" y="304"/>
                    <a:pt x="316" y="304"/>
                    <a:pt x="316" y="304"/>
                  </a:cubicBezTo>
                  <a:cubicBezTo>
                    <a:pt x="318" y="307"/>
                    <a:pt x="319" y="308"/>
                    <a:pt x="319" y="308"/>
                  </a:cubicBezTo>
                  <a:cubicBezTo>
                    <a:pt x="319" y="310"/>
                    <a:pt x="319" y="310"/>
                    <a:pt x="319" y="310"/>
                  </a:cubicBezTo>
                  <a:cubicBezTo>
                    <a:pt x="319" y="311"/>
                    <a:pt x="320" y="312"/>
                    <a:pt x="320" y="312"/>
                  </a:cubicBezTo>
                  <a:cubicBezTo>
                    <a:pt x="321" y="313"/>
                    <a:pt x="322" y="312"/>
                    <a:pt x="324" y="308"/>
                  </a:cubicBezTo>
                  <a:cubicBezTo>
                    <a:pt x="327" y="305"/>
                    <a:pt x="329" y="303"/>
                    <a:pt x="330" y="302"/>
                  </a:cubicBezTo>
                  <a:cubicBezTo>
                    <a:pt x="331" y="302"/>
                    <a:pt x="331" y="302"/>
                    <a:pt x="330" y="302"/>
                  </a:cubicBezTo>
                  <a:cubicBezTo>
                    <a:pt x="330" y="303"/>
                    <a:pt x="330" y="303"/>
                    <a:pt x="330" y="303"/>
                  </a:cubicBezTo>
                  <a:cubicBezTo>
                    <a:pt x="330" y="304"/>
                    <a:pt x="331" y="304"/>
                    <a:pt x="331" y="304"/>
                  </a:cubicBezTo>
                  <a:cubicBezTo>
                    <a:pt x="332" y="304"/>
                    <a:pt x="332" y="304"/>
                    <a:pt x="332" y="305"/>
                  </a:cubicBezTo>
                  <a:cubicBezTo>
                    <a:pt x="332" y="306"/>
                    <a:pt x="330" y="310"/>
                    <a:pt x="325" y="317"/>
                  </a:cubicBezTo>
                  <a:cubicBezTo>
                    <a:pt x="320" y="324"/>
                    <a:pt x="316" y="329"/>
                    <a:pt x="313" y="332"/>
                  </a:cubicBezTo>
                  <a:cubicBezTo>
                    <a:pt x="312" y="334"/>
                    <a:pt x="312" y="334"/>
                    <a:pt x="312" y="334"/>
                  </a:cubicBezTo>
                  <a:cubicBezTo>
                    <a:pt x="310" y="336"/>
                    <a:pt x="310" y="336"/>
                    <a:pt x="310" y="336"/>
                  </a:cubicBezTo>
                  <a:cubicBezTo>
                    <a:pt x="309" y="337"/>
                    <a:pt x="309" y="338"/>
                    <a:pt x="308" y="339"/>
                  </a:cubicBezTo>
                  <a:cubicBezTo>
                    <a:pt x="307" y="340"/>
                    <a:pt x="305" y="341"/>
                    <a:pt x="304" y="341"/>
                  </a:cubicBezTo>
                  <a:cubicBezTo>
                    <a:pt x="303" y="341"/>
                    <a:pt x="302" y="341"/>
                    <a:pt x="301" y="341"/>
                  </a:cubicBezTo>
                  <a:cubicBezTo>
                    <a:pt x="300" y="342"/>
                    <a:pt x="300" y="342"/>
                    <a:pt x="299" y="342"/>
                  </a:cubicBezTo>
                  <a:cubicBezTo>
                    <a:pt x="298" y="345"/>
                    <a:pt x="293" y="347"/>
                    <a:pt x="285" y="349"/>
                  </a:cubicBezTo>
                  <a:cubicBezTo>
                    <a:pt x="280" y="351"/>
                    <a:pt x="280" y="351"/>
                    <a:pt x="280" y="351"/>
                  </a:cubicBezTo>
                  <a:cubicBezTo>
                    <a:pt x="275" y="352"/>
                    <a:pt x="275" y="352"/>
                    <a:pt x="275" y="352"/>
                  </a:cubicBezTo>
                  <a:cubicBezTo>
                    <a:pt x="271" y="353"/>
                    <a:pt x="269" y="353"/>
                    <a:pt x="268" y="354"/>
                  </a:cubicBezTo>
                  <a:cubicBezTo>
                    <a:pt x="266" y="354"/>
                    <a:pt x="266" y="354"/>
                    <a:pt x="266" y="354"/>
                  </a:cubicBezTo>
                  <a:cubicBezTo>
                    <a:pt x="263" y="355"/>
                    <a:pt x="263" y="355"/>
                    <a:pt x="263" y="355"/>
                  </a:cubicBezTo>
                  <a:cubicBezTo>
                    <a:pt x="260" y="355"/>
                    <a:pt x="258" y="355"/>
                    <a:pt x="256" y="356"/>
                  </a:cubicBezTo>
                  <a:cubicBezTo>
                    <a:pt x="250" y="356"/>
                    <a:pt x="246" y="357"/>
                    <a:pt x="246" y="360"/>
                  </a:cubicBezTo>
                  <a:cubicBezTo>
                    <a:pt x="246" y="360"/>
                    <a:pt x="246" y="361"/>
                    <a:pt x="245" y="362"/>
                  </a:cubicBezTo>
                  <a:cubicBezTo>
                    <a:pt x="242" y="363"/>
                    <a:pt x="242" y="363"/>
                    <a:pt x="242" y="363"/>
                  </a:cubicBezTo>
                  <a:cubicBezTo>
                    <a:pt x="239" y="365"/>
                    <a:pt x="238" y="366"/>
                    <a:pt x="238" y="367"/>
                  </a:cubicBezTo>
                  <a:cubicBezTo>
                    <a:pt x="238" y="368"/>
                    <a:pt x="238" y="368"/>
                    <a:pt x="236" y="368"/>
                  </a:cubicBezTo>
                  <a:cubicBezTo>
                    <a:pt x="235" y="369"/>
                    <a:pt x="235" y="369"/>
                    <a:pt x="235" y="369"/>
                  </a:cubicBezTo>
                  <a:cubicBezTo>
                    <a:pt x="234" y="369"/>
                    <a:pt x="234" y="370"/>
                    <a:pt x="234" y="370"/>
                  </a:cubicBezTo>
                  <a:cubicBezTo>
                    <a:pt x="234" y="371"/>
                    <a:pt x="234" y="371"/>
                    <a:pt x="233" y="372"/>
                  </a:cubicBezTo>
                  <a:cubicBezTo>
                    <a:pt x="232" y="373"/>
                    <a:pt x="231" y="374"/>
                    <a:pt x="229" y="375"/>
                  </a:cubicBezTo>
                  <a:cubicBezTo>
                    <a:pt x="228" y="376"/>
                    <a:pt x="226" y="377"/>
                    <a:pt x="224" y="378"/>
                  </a:cubicBezTo>
                  <a:cubicBezTo>
                    <a:pt x="222" y="380"/>
                    <a:pt x="220" y="382"/>
                    <a:pt x="218" y="383"/>
                  </a:cubicBezTo>
                  <a:cubicBezTo>
                    <a:pt x="215" y="386"/>
                    <a:pt x="210" y="389"/>
                    <a:pt x="204" y="394"/>
                  </a:cubicBezTo>
                  <a:cubicBezTo>
                    <a:pt x="197" y="398"/>
                    <a:pt x="194" y="400"/>
                    <a:pt x="194" y="400"/>
                  </a:cubicBezTo>
                  <a:cubicBezTo>
                    <a:pt x="190" y="402"/>
                    <a:pt x="190" y="402"/>
                    <a:pt x="190" y="402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1" y="407"/>
                    <a:pt x="181" y="407"/>
                    <a:pt x="181" y="407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81" y="403"/>
                    <a:pt x="181" y="403"/>
                    <a:pt x="181" y="403"/>
                  </a:cubicBezTo>
                  <a:cubicBezTo>
                    <a:pt x="183" y="401"/>
                    <a:pt x="185" y="399"/>
                    <a:pt x="188" y="397"/>
                  </a:cubicBezTo>
                  <a:cubicBezTo>
                    <a:pt x="191" y="394"/>
                    <a:pt x="191" y="394"/>
                    <a:pt x="191" y="394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201" y="384"/>
                    <a:pt x="206" y="379"/>
                    <a:pt x="210" y="376"/>
                  </a:cubicBezTo>
                  <a:cubicBezTo>
                    <a:pt x="221" y="366"/>
                    <a:pt x="227" y="360"/>
                    <a:pt x="227" y="359"/>
                  </a:cubicBezTo>
                  <a:cubicBezTo>
                    <a:pt x="227" y="358"/>
                    <a:pt x="229" y="356"/>
                    <a:pt x="232" y="351"/>
                  </a:cubicBezTo>
                  <a:cubicBezTo>
                    <a:pt x="239" y="345"/>
                    <a:pt x="239" y="342"/>
                    <a:pt x="232" y="343"/>
                  </a:cubicBezTo>
                  <a:cubicBezTo>
                    <a:pt x="230" y="343"/>
                    <a:pt x="228" y="343"/>
                    <a:pt x="224" y="342"/>
                  </a:cubicBezTo>
                  <a:cubicBezTo>
                    <a:pt x="221" y="340"/>
                    <a:pt x="220" y="339"/>
                    <a:pt x="220" y="338"/>
                  </a:cubicBezTo>
                  <a:cubicBezTo>
                    <a:pt x="220" y="337"/>
                    <a:pt x="219" y="337"/>
                    <a:pt x="218" y="337"/>
                  </a:cubicBezTo>
                  <a:cubicBezTo>
                    <a:pt x="218" y="336"/>
                    <a:pt x="217" y="335"/>
                    <a:pt x="215" y="335"/>
                  </a:cubicBezTo>
                  <a:cubicBezTo>
                    <a:pt x="208" y="333"/>
                    <a:pt x="202" y="324"/>
                    <a:pt x="198" y="308"/>
                  </a:cubicBezTo>
                  <a:cubicBezTo>
                    <a:pt x="193" y="293"/>
                    <a:pt x="192" y="279"/>
                    <a:pt x="196" y="267"/>
                  </a:cubicBezTo>
                  <a:cubicBezTo>
                    <a:pt x="197" y="260"/>
                    <a:pt x="199" y="256"/>
                    <a:pt x="200" y="254"/>
                  </a:cubicBezTo>
                  <a:cubicBezTo>
                    <a:pt x="201" y="252"/>
                    <a:pt x="199" y="253"/>
                    <a:pt x="196" y="256"/>
                  </a:cubicBezTo>
                  <a:cubicBezTo>
                    <a:pt x="192" y="258"/>
                    <a:pt x="191" y="260"/>
                    <a:pt x="191" y="261"/>
                  </a:cubicBezTo>
                  <a:cubicBezTo>
                    <a:pt x="191" y="262"/>
                    <a:pt x="188" y="266"/>
                    <a:pt x="182" y="271"/>
                  </a:cubicBezTo>
                  <a:cubicBezTo>
                    <a:pt x="173" y="279"/>
                    <a:pt x="169" y="288"/>
                    <a:pt x="170" y="297"/>
                  </a:cubicBezTo>
                  <a:cubicBezTo>
                    <a:pt x="171" y="305"/>
                    <a:pt x="173" y="313"/>
                    <a:pt x="174" y="321"/>
                  </a:cubicBezTo>
                  <a:cubicBezTo>
                    <a:pt x="175" y="331"/>
                    <a:pt x="176" y="338"/>
                    <a:pt x="177" y="342"/>
                  </a:cubicBezTo>
                  <a:cubicBezTo>
                    <a:pt x="179" y="354"/>
                    <a:pt x="180" y="359"/>
                    <a:pt x="178" y="358"/>
                  </a:cubicBezTo>
                  <a:cubicBezTo>
                    <a:pt x="177" y="358"/>
                    <a:pt x="177" y="358"/>
                    <a:pt x="177" y="360"/>
                  </a:cubicBezTo>
                  <a:cubicBezTo>
                    <a:pt x="177" y="362"/>
                    <a:pt x="177" y="363"/>
                    <a:pt x="178" y="364"/>
                  </a:cubicBezTo>
                  <a:cubicBezTo>
                    <a:pt x="179" y="365"/>
                    <a:pt x="180" y="367"/>
                    <a:pt x="179" y="369"/>
                  </a:cubicBezTo>
                  <a:cubicBezTo>
                    <a:pt x="178" y="371"/>
                    <a:pt x="177" y="372"/>
                    <a:pt x="176" y="372"/>
                  </a:cubicBezTo>
                  <a:cubicBezTo>
                    <a:pt x="170" y="373"/>
                    <a:pt x="165" y="372"/>
                    <a:pt x="162" y="371"/>
                  </a:cubicBezTo>
                  <a:cubicBezTo>
                    <a:pt x="160" y="370"/>
                    <a:pt x="155" y="366"/>
                    <a:pt x="146" y="359"/>
                  </a:cubicBezTo>
                  <a:cubicBezTo>
                    <a:pt x="137" y="351"/>
                    <a:pt x="133" y="347"/>
                    <a:pt x="133" y="347"/>
                  </a:cubicBezTo>
                  <a:cubicBezTo>
                    <a:pt x="133" y="346"/>
                    <a:pt x="133" y="346"/>
                    <a:pt x="133" y="345"/>
                  </a:cubicBezTo>
                  <a:cubicBezTo>
                    <a:pt x="132" y="344"/>
                    <a:pt x="131" y="343"/>
                    <a:pt x="131" y="342"/>
                  </a:cubicBezTo>
                  <a:cubicBezTo>
                    <a:pt x="130" y="342"/>
                    <a:pt x="129" y="340"/>
                    <a:pt x="128" y="338"/>
                  </a:cubicBezTo>
                  <a:cubicBezTo>
                    <a:pt x="125" y="333"/>
                    <a:pt x="125" y="333"/>
                    <a:pt x="125" y="333"/>
                  </a:cubicBezTo>
                  <a:cubicBezTo>
                    <a:pt x="122" y="328"/>
                    <a:pt x="120" y="325"/>
                    <a:pt x="118" y="324"/>
                  </a:cubicBezTo>
                  <a:cubicBezTo>
                    <a:pt x="117" y="323"/>
                    <a:pt x="115" y="320"/>
                    <a:pt x="112" y="315"/>
                  </a:cubicBezTo>
                  <a:cubicBezTo>
                    <a:pt x="111" y="313"/>
                    <a:pt x="110" y="311"/>
                    <a:pt x="109" y="308"/>
                  </a:cubicBezTo>
                  <a:cubicBezTo>
                    <a:pt x="108" y="305"/>
                    <a:pt x="108" y="305"/>
                    <a:pt x="108" y="305"/>
                  </a:cubicBezTo>
                  <a:cubicBezTo>
                    <a:pt x="108" y="303"/>
                    <a:pt x="108" y="303"/>
                    <a:pt x="108" y="303"/>
                  </a:cubicBezTo>
                  <a:cubicBezTo>
                    <a:pt x="104" y="295"/>
                    <a:pt x="102" y="286"/>
                    <a:pt x="102" y="276"/>
                  </a:cubicBezTo>
                  <a:cubicBezTo>
                    <a:pt x="102" y="266"/>
                    <a:pt x="105" y="252"/>
                    <a:pt x="112" y="235"/>
                  </a:cubicBezTo>
                  <a:cubicBezTo>
                    <a:pt x="112" y="234"/>
                    <a:pt x="113" y="231"/>
                    <a:pt x="115" y="227"/>
                  </a:cubicBezTo>
                  <a:cubicBezTo>
                    <a:pt x="116" y="223"/>
                    <a:pt x="116" y="223"/>
                    <a:pt x="116" y="223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20" y="211"/>
                    <a:pt x="123" y="207"/>
                    <a:pt x="125" y="206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7" y="205"/>
                    <a:pt x="140" y="204"/>
                    <a:pt x="140" y="202"/>
                  </a:cubicBezTo>
                  <a:cubicBezTo>
                    <a:pt x="141" y="201"/>
                    <a:pt x="142" y="202"/>
                    <a:pt x="143" y="203"/>
                  </a:cubicBezTo>
                  <a:cubicBezTo>
                    <a:pt x="144" y="205"/>
                    <a:pt x="144" y="205"/>
                    <a:pt x="143" y="205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2" y="204"/>
                    <a:pt x="142" y="204"/>
                    <a:pt x="142" y="204"/>
                  </a:cubicBezTo>
                  <a:cubicBezTo>
                    <a:pt x="142" y="204"/>
                    <a:pt x="141" y="204"/>
                    <a:pt x="142" y="205"/>
                  </a:cubicBezTo>
                  <a:cubicBezTo>
                    <a:pt x="143" y="208"/>
                    <a:pt x="144" y="208"/>
                    <a:pt x="145" y="204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145" y="200"/>
                    <a:pt x="145" y="200"/>
                    <a:pt x="145" y="200"/>
                  </a:cubicBezTo>
                  <a:cubicBezTo>
                    <a:pt x="146" y="199"/>
                    <a:pt x="146" y="198"/>
                    <a:pt x="146" y="198"/>
                  </a:cubicBezTo>
                  <a:cubicBezTo>
                    <a:pt x="147" y="198"/>
                    <a:pt x="147" y="197"/>
                    <a:pt x="147" y="196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8" y="194"/>
                    <a:pt x="148" y="194"/>
                    <a:pt x="148" y="194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6"/>
                    <a:pt x="149" y="196"/>
                    <a:pt x="151" y="196"/>
                  </a:cubicBezTo>
                  <a:cubicBezTo>
                    <a:pt x="153" y="197"/>
                    <a:pt x="153" y="197"/>
                    <a:pt x="153" y="197"/>
                  </a:cubicBezTo>
                  <a:cubicBezTo>
                    <a:pt x="153" y="197"/>
                    <a:pt x="153" y="197"/>
                    <a:pt x="154" y="198"/>
                  </a:cubicBezTo>
                  <a:cubicBezTo>
                    <a:pt x="154" y="198"/>
                    <a:pt x="155" y="199"/>
                    <a:pt x="156" y="201"/>
                  </a:cubicBezTo>
                  <a:cubicBezTo>
                    <a:pt x="159" y="204"/>
                    <a:pt x="159" y="204"/>
                    <a:pt x="159" y="204"/>
                  </a:cubicBezTo>
                  <a:cubicBezTo>
                    <a:pt x="163" y="208"/>
                    <a:pt x="164" y="210"/>
                    <a:pt x="164" y="211"/>
                  </a:cubicBezTo>
                  <a:cubicBezTo>
                    <a:pt x="164" y="212"/>
                    <a:pt x="165" y="213"/>
                    <a:pt x="165" y="215"/>
                  </a:cubicBezTo>
                  <a:cubicBezTo>
                    <a:pt x="166" y="216"/>
                    <a:pt x="167" y="218"/>
                    <a:pt x="168" y="219"/>
                  </a:cubicBezTo>
                  <a:cubicBezTo>
                    <a:pt x="169" y="220"/>
                    <a:pt x="170" y="223"/>
                    <a:pt x="172" y="227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5" y="234"/>
                    <a:pt x="176" y="235"/>
                    <a:pt x="176" y="236"/>
                  </a:cubicBezTo>
                  <a:cubicBezTo>
                    <a:pt x="177" y="236"/>
                    <a:pt x="182" y="233"/>
                    <a:pt x="193" y="227"/>
                  </a:cubicBezTo>
                  <a:cubicBezTo>
                    <a:pt x="203" y="221"/>
                    <a:pt x="209" y="217"/>
                    <a:pt x="211" y="216"/>
                  </a:cubicBezTo>
                  <a:cubicBezTo>
                    <a:pt x="215" y="214"/>
                    <a:pt x="218" y="211"/>
                    <a:pt x="220" y="210"/>
                  </a:cubicBezTo>
                  <a:cubicBezTo>
                    <a:pt x="221" y="208"/>
                    <a:pt x="221" y="205"/>
                    <a:pt x="222" y="200"/>
                  </a:cubicBezTo>
                  <a:cubicBezTo>
                    <a:pt x="222" y="198"/>
                    <a:pt x="222" y="196"/>
                    <a:pt x="223" y="192"/>
                  </a:cubicBezTo>
                  <a:cubicBezTo>
                    <a:pt x="225" y="187"/>
                    <a:pt x="225" y="187"/>
                    <a:pt x="225" y="187"/>
                  </a:cubicBezTo>
                  <a:cubicBezTo>
                    <a:pt x="226" y="182"/>
                    <a:pt x="226" y="182"/>
                    <a:pt x="226" y="182"/>
                  </a:cubicBezTo>
                  <a:cubicBezTo>
                    <a:pt x="229" y="172"/>
                    <a:pt x="231" y="166"/>
                    <a:pt x="231" y="164"/>
                  </a:cubicBezTo>
                  <a:cubicBezTo>
                    <a:pt x="231" y="161"/>
                    <a:pt x="230" y="160"/>
                    <a:pt x="228" y="160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4" y="162"/>
                    <a:pt x="223" y="162"/>
                    <a:pt x="222" y="162"/>
                  </a:cubicBezTo>
                  <a:cubicBezTo>
                    <a:pt x="221" y="162"/>
                    <a:pt x="218" y="162"/>
                    <a:pt x="214" y="164"/>
                  </a:cubicBezTo>
                  <a:cubicBezTo>
                    <a:pt x="209" y="167"/>
                    <a:pt x="206" y="169"/>
                    <a:pt x="204" y="171"/>
                  </a:cubicBezTo>
                  <a:cubicBezTo>
                    <a:pt x="202" y="172"/>
                    <a:pt x="201" y="172"/>
                    <a:pt x="201" y="172"/>
                  </a:cubicBezTo>
                  <a:cubicBezTo>
                    <a:pt x="201" y="171"/>
                    <a:pt x="202" y="169"/>
                    <a:pt x="204" y="168"/>
                  </a:cubicBezTo>
                  <a:cubicBezTo>
                    <a:pt x="206" y="166"/>
                    <a:pt x="209" y="163"/>
                    <a:pt x="212" y="159"/>
                  </a:cubicBezTo>
                  <a:cubicBezTo>
                    <a:pt x="214" y="155"/>
                    <a:pt x="216" y="151"/>
                    <a:pt x="217" y="148"/>
                  </a:cubicBezTo>
                  <a:cubicBezTo>
                    <a:pt x="218" y="143"/>
                    <a:pt x="218" y="141"/>
                    <a:pt x="218" y="140"/>
                  </a:cubicBezTo>
                  <a:cubicBezTo>
                    <a:pt x="216" y="140"/>
                    <a:pt x="209" y="140"/>
                    <a:pt x="196" y="141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170" y="156"/>
                    <a:pt x="170" y="156"/>
                    <a:pt x="170" y="156"/>
                  </a:cubicBezTo>
                  <a:cubicBezTo>
                    <a:pt x="160" y="166"/>
                    <a:pt x="153" y="171"/>
                    <a:pt x="151" y="172"/>
                  </a:cubicBezTo>
                  <a:cubicBezTo>
                    <a:pt x="149" y="172"/>
                    <a:pt x="148" y="173"/>
                    <a:pt x="146" y="174"/>
                  </a:cubicBezTo>
                  <a:cubicBezTo>
                    <a:pt x="144" y="175"/>
                    <a:pt x="142" y="176"/>
                    <a:pt x="140" y="177"/>
                  </a:cubicBezTo>
                  <a:cubicBezTo>
                    <a:pt x="136" y="179"/>
                    <a:pt x="134" y="180"/>
                    <a:pt x="133" y="180"/>
                  </a:cubicBezTo>
                  <a:cubicBezTo>
                    <a:pt x="131" y="180"/>
                    <a:pt x="132" y="179"/>
                    <a:pt x="135" y="177"/>
                  </a:cubicBezTo>
                  <a:cubicBezTo>
                    <a:pt x="137" y="174"/>
                    <a:pt x="138" y="172"/>
                    <a:pt x="138" y="172"/>
                  </a:cubicBezTo>
                  <a:cubicBezTo>
                    <a:pt x="138" y="170"/>
                    <a:pt x="145" y="162"/>
                    <a:pt x="159" y="146"/>
                  </a:cubicBezTo>
                  <a:cubicBezTo>
                    <a:pt x="163" y="142"/>
                    <a:pt x="164" y="139"/>
                    <a:pt x="162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0" y="134"/>
                    <a:pt x="147" y="133"/>
                    <a:pt x="145" y="133"/>
                  </a:cubicBezTo>
                  <a:cubicBezTo>
                    <a:pt x="144" y="133"/>
                    <a:pt x="142" y="132"/>
                    <a:pt x="140" y="131"/>
                  </a:cubicBezTo>
                  <a:cubicBezTo>
                    <a:pt x="139" y="129"/>
                    <a:pt x="139" y="129"/>
                    <a:pt x="139" y="129"/>
                  </a:cubicBezTo>
                  <a:cubicBezTo>
                    <a:pt x="138" y="129"/>
                    <a:pt x="137" y="128"/>
                    <a:pt x="136" y="128"/>
                  </a:cubicBezTo>
                  <a:cubicBezTo>
                    <a:pt x="134" y="127"/>
                    <a:pt x="131" y="127"/>
                    <a:pt x="128" y="125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09" y="118"/>
                    <a:pt x="102" y="115"/>
                    <a:pt x="99" y="115"/>
                  </a:cubicBezTo>
                  <a:cubicBezTo>
                    <a:pt x="82" y="112"/>
                    <a:pt x="70" y="105"/>
                    <a:pt x="63" y="93"/>
                  </a:cubicBezTo>
                  <a:cubicBezTo>
                    <a:pt x="61" y="89"/>
                    <a:pt x="60" y="86"/>
                    <a:pt x="62" y="84"/>
                  </a:cubicBezTo>
                  <a:cubicBezTo>
                    <a:pt x="64" y="82"/>
                    <a:pt x="65" y="80"/>
                    <a:pt x="65" y="80"/>
                  </a:cubicBezTo>
                  <a:cubicBezTo>
                    <a:pt x="66" y="80"/>
                    <a:pt x="66" y="80"/>
                    <a:pt x="68" y="79"/>
                  </a:cubicBezTo>
                  <a:cubicBezTo>
                    <a:pt x="69" y="79"/>
                    <a:pt x="70" y="78"/>
                    <a:pt x="72" y="77"/>
                  </a:cubicBezTo>
                  <a:cubicBezTo>
                    <a:pt x="75" y="75"/>
                    <a:pt x="83" y="73"/>
                    <a:pt x="97" y="73"/>
                  </a:cubicBezTo>
                  <a:cubicBezTo>
                    <a:pt x="122" y="72"/>
                    <a:pt x="155" y="62"/>
                    <a:pt x="195" y="43"/>
                  </a:cubicBezTo>
                  <a:cubicBezTo>
                    <a:pt x="202" y="39"/>
                    <a:pt x="208" y="36"/>
                    <a:pt x="213" y="34"/>
                  </a:cubicBezTo>
                  <a:cubicBezTo>
                    <a:pt x="220" y="31"/>
                    <a:pt x="225" y="30"/>
                    <a:pt x="227" y="29"/>
                  </a:cubicBezTo>
                  <a:cubicBezTo>
                    <a:pt x="241" y="25"/>
                    <a:pt x="250" y="20"/>
                    <a:pt x="256" y="15"/>
                  </a:cubicBezTo>
                  <a:cubicBezTo>
                    <a:pt x="262" y="11"/>
                    <a:pt x="266" y="10"/>
                    <a:pt x="270" y="13"/>
                  </a:cubicBezTo>
                  <a:cubicBezTo>
                    <a:pt x="274" y="16"/>
                    <a:pt x="279" y="16"/>
                    <a:pt x="286" y="13"/>
                  </a:cubicBezTo>
                  <a:cubicBezTo>
                    <a:pt x="293" y="10"/>
                    <a:pt x="294" y="8"/>
                    <a:pt x="290" y="8"/>
                  </a:cubicBezTo>
                  <a:cubicBezTo>
                    <a:pt x="289" y="8"/>
                    <a:pt x="289" y="8"/>
                    <a:pt x="290" y="7"/>
                  </a:cubicBezTo>
                  <a:cubicBezTo>
                    <a:pt x="291" y="6"/>
                    <a:pt x="292" y="5"/>
                    <a:pt x="293" y="4"/>
                  </a:cubicBezTo>
                  <a:cubicBezTo>
                    <a:pt x="296" y="1"/>
                    <a:pt x="299" y="0"/>
                    <a:pt x="300" y="0"/>
                  </a:cubicBezTo>
                  <a:close/>
                  <a:moveTo>
                    <a:pt x="273" y="380"/>
                  </a:moveTo>
                  <a:cubicBezTo>
                    <a:pt x="274" y="379"/>
                    <a:pt x="274" y="379"/>
                    <a:pt x="274" y="379"/>
                  </a:cubicBezTo>
                  <a:cubicBezTo>
                    <a:pt x="277" y="376"/>
                    <a:pt x="277" y="376"/>
                    <a:pt x="277" y="376"/>
                  </a:cubicBezTo>
                  <a:cubicBezTo>
                    <a:pt x="279" y="375"/>
                    <a:pt x="280" y="374"/>
                    <a:pt x="280" y="375"/>
                  </a:cubicBezTo>
                  <a:cubicBezTo>
                    <a:pt x="280" y="376"/>
                    <a:pt x="279" y="377"/>
                    <a:pt x="277" y="378"/>
                  </a:cubicBezTo>
                  <a:cubicBezTo>
                    <a:pt x="275" y="379"/>
                    <a:pt x="275" y="379"/>
                    <a:pt x="275" y="379"/>
                  </a:cubicBezTo>
                  <a:cubicBezTo>
                    <a:pt x="274" y="380"/>
                    <a:pt x="273" y="380"/>
                    <a:pt x="273" y="380"/>
                  </a:cubicBezTo>
                  <a:close/>
                  <a:moveTo>
                    <a:pt x="283" y="387"/>
                  </a:moveTo>
                  <a:cubicBezTo>
                    <a:pt x="283" y="387"/>
                    <a:pt x="282" y="389"/>
                    <a:pt x="280" y="392"/>
                  </a:cubicBezTo>
                  <a:cubicBezTo>
                    <a:pt x="278" y="393"/>
                    <a:pt x="276" y="395"/>
                    <a:pt x="275" y="396"/>
                  </a:cubicBezTo>
                  <a:cubicBezTo>
                    <a:pt x="274" y="395"/>
                    <a:pt x="276" y="393"/>
                    <a:pt x="279" y="391"/>
                  </a:cubicBezTo>
                  <a:cubicBezTo>
                    <a:pt x="281" y="389"/>
                    <a:pt x="283" y="387"/>
                    <a:pt x="283" y="387"/>
                  </a:cubicBezTo>
                  <a:close/>
                  <a:moveTo>
                    <a:pt x="284" y="370"/>
                  </a:moveTo>
                  <a:cubicBezTo>
                    <a:pt x="285" y="369"/>
                    <a:pt x="285" y="369"/>
                    <a:pt x="285" y="369"/>
                  </a:cubicBezTo>
                  <a:cubicBezTo>
                    <a:pt x="285" y="369"/>
                    <a:pt x="285" y="369"/>
                    <a:pt x="285" y="369"/>
                  </a:cubicBezTo>
                  <a:cubicBezTo>
                    <a:pt x="286" y="369"/>
                    <a:pt x="286" y="369"/>
                    <a:pt x="286" y="369"/>
                  </a:cubicBezTo>
                  <a:cubicBezTo>
                    <a:pt x="286" y="370"/>
                    <a:pt x="286" y="370"/>
                    <a:pt x="286" y="370"/>
                  </a:cubicBezTo>
                  <a:cubicBezTo>
                    <a:pt x="286" y="371"/>
                    <a:pt x="286" y="371"/>
                    <a:pt x="286" y="371"/>
                  </a:cubicBezTo>
                  <a:cubicBezTo>
                    <a:pt x="285" y="372"/>
                    <a:pt x="285" y="372"/>
                    <a:pt x="285" y="372"/>
                  </a:cubicBezTo>
                  <a:cubicBezTo>
                    <a:pt x="284" y="372"/>
                    <a:pt x="283" y="371"/>
                    <a:pt x="284" y="370"/>
                  </a:cubicBezTo>
                  <a:close/>
                  <a:moveTo>
                    <a:pt x="305" y="349"/>
                  </a:moveTo>
                  <a:cubicBezTo>
                    <a:pt x="306" y="347"/>
                    <a:pt x="307" y="347"/>
                    <a:pt x="308" y="347"/>
                  </a:cubicBezTo>
                  <a:cubicBezTo>
                    <a:pt x="310" y="346"/>
                    <a:pt x="308" y="348"/>
                    <a:pt x="304" y="352"/>
                  </a:cubicBezTo>
                  <a:cubicBezTo>
                    <a:pt x="301" y="354"/>
                    <a:pt x="300" y="354"/>
                    <a:pt x="302" y="353"/>
                  </a:cubicBezTo>
                  <a:cubicBezTo>
                    <a:pt x="302" y="351"/>
                    <a:pt x="303" y="350"/>
                    <a:pt x="305" y="349"/>
                  </a:cubicBezTo>
                  <a:close/>
                  <a:moveTo>
                    <a:pt x="323" y="315"/>
                  </a:moveTo>
                  <a:cubicBezTo>
                    <a:pt x="325" y="313"/>
                    <a:pt x="325" y="312"/>
                    <a:pt x="325" y="312"/>
                  </a:cubicBezTo>
                  <a:cubicBezTo>
                    <a:pt x="321" y="316"/>
                    <a:pt x="320" y="318"/>
                    <a:pt x="321" y="318"/>
                  </a:cubicBezTo>
                  <a:cubicBezTo>
                    <a:pt x="322" y="318"/>
                    <a:pt x="322" y="317"/>
                    <a:pt x="323" y="315"/>
                  </a:cubicBezTo>
                  <a:close/>
                  <a:moveTo>
                    <a:pt x="321" y="392"/>
                  </a:moveTo>
                  <a:cubicBezTo>
                    <a:pt x="321" y="392"/>
                    <a:pt x="322" y="391"/>
                    <a:pt x="323" y="388"/>
                  </a:cubicBezTo>
                  <a:cubicBezTo>
                    <a:pt x="325" y="386"/>
                    <a:pt x="326" y="385"/>
                    <a:pt x="327" y="384"/>
                  </a:cubicBezTo>
                  <a:cubicBezTo>
                    <a:pt x="329" y="383"/>
                    <a:pt x="330" y="382"/>
                    <a:pt x="330" y="383"/>
                  </a:cubicBezTo>
                  <a:cubicBezTo>
                    <a:pt x="328" y="385"/>
                    <a:pt x="328" y="385"/>
                    <a:pt x="328" y="385"/>
                  </a:cubicBezTo>
                  <a:cubicBezTo>
                    <a:pt x="327" y="387"/>
                    <a:pt x="327" y="387"/>
                    <a:pt x="327" y="387"/>
                  </a:cubicBezTo>
                  <a:cubicBezTo>
                    <a:pt x="325" y="389"/>
                    <a:pt x="325" y="389"/>
                    <a:pt x="325" y="389"/>
                  </a:cubicBezTo>
                  <a:cubicBezTo>
                    <a:pt x="322" y="391"/>
                    <a:pt x="321" y="392"/>
                    <a:pt x="321" y="392"/>
                  </a:cubicBezTo>
                  <a:close/>
                  <a:moveTo>
                    <a:pt x="332" y="298"/>
                  </a:moveTo>
                  <a:cubicBezTo>
                    <a:pt x="332" y="298"/>
                    <a:pt x="333" y="296"/>
                    <a:pt x="334" y="294"/>
                  </a:cubicBezTo>
                  <a:cubicBezTo>
                    <a:pt x="335" y="293"/>
                    <a:pt x="336" y="292"/>
                    <a:pt x="337" y="290"/>
                  </a:cubicBezTo>
                  <a:cubicBezTo>
                    <a:pt x="338" y="289"/>
                    <a:pt x="339" y="288"/>
                    <a:pt x="339" y="288"/>
                  </a:cubicBezTo>
                  <a:cubicBezTo>
                    <a:pt x="339" y="288"/>
                    <a:pt x="339" y="290"/>
                    <a:pt x="337" y="293"/>
                  </a:cubicBezTo>
                  <a:cubicBezTo>
                    <a:pt x="334" y="297"/>
                    <a:pt x="333" y="299"/>
                    <a:pt x="332" y="299"/>
                  </a:cubicBezTo>
                  <a:cubicBezTo>
                    <a:pt x="332" y="300"/>
                    <a:pt x="332" y="299"/>
                    <a:pt x="332" y="298"/>
                  </a:cubicBezTo>
                  <a:close/>
                  <a:moveTo>
                    <a:pt x="337" y="379"/>
                  </a:moveTo>
                  <a:cubicBezTo>
                    <a:pt x="337" y="379"/>
                    <a:pt x="337" y="380"/>
                    <a:pt x="336" y="380"/>
                  </a:cubicBezTo>
                  <a:cubicBezTo>
                    <a:pt x="336" y="381"/>
                    <a:pt x="335" y="382"/>
                    <a:pt x="334" y="382"/>
                  </a:cubicBezTo>
                  <a:cubicBezTo>
                    <a:pt x="334" y="383"/>
                    <a:pt x="333" y="383"/>
                    <a:pt x="333" y="382"/>
                  </a:cubicBezTo>
                  <a:cubicBezTo>
                    <a:pt x="332" y="382"/>
                    <a:pt x="333" y="381"/>
                    <a:pt x="334" y="380"/>
                  </a:cubicBezTo>
                  <a:cubicBezTo>
                    <a:pt x="335" y="379"/>
                    <a:pt x="336" y="379"/>
                    <a:pt x="337" y="379"/>
                  </a:cubicBezTo>
                  <a:close/>
                  <a:moveTo>
                    <a:pt x="344" y="373"/>
                  </a:moveTo>
                  <a:cubicBezTo>
                    <a:pt x="345" y="373"/>
                    <a:pt x="344" y="374"/>
                    <a:pt x="342" y="376"/>
                  </a:cubicBezTo>
                  <a:cubicBezTo>
                    <a:pt x="340" y="377"/>
                    <a:pt x="340" y="377"/>
                    <a:pt x="341" y="376"/>
                  </a:cubicBezTo>
                  <a:cubicBezTo>
                    <a:pt x="342" y="374"/>
                    <a:pt x="343" y="373"/>
                    <a:pt x="344" y="373"/>
                  </a:cubicBezTo>
                  <a:close/>
                  <a:moveTo>
                    <a:pt x="347" y="319"/>
                  </a:moveTo>
                  <a:cubicBezTo>
                    <a:pt x="346" y="321"/>
                    <a:pt x="346" y="321"/>
                    <a:pt x="347" y="320"/>
                  </a:cubicBezTo>
                  <a:cubicBezTo>
                    <a:pt x="350" y="318"/>
                    <a:pt x="350" y="318"/>
                    <a:pt x="350" y="318"/>
                  </a:cubicBezTo>
                  <a:cubicBezTo>
                    <a:pt x="350" y="317"/>
                    <a:pt x="349" y="317"/>
                    <a:pt x="347" y="319"/>
                  </a:cubicBezTo>
                  <a:close/>
                  <a:moveTo>
                    <a:pt x="350" y="46"/>
                  </a:moveTo>
                  <a:cubicBezTo>
                    <a:pt x="350" y="45"/>
                    <a:pt x="349" y="46"/>
                    <a:pt x="349" y="46"/>
                  </a:cubicBezTo>
                  <a:cubicBezTo>
                    <a:pt x="349" y="47"/>
                    <a:pt x="349" y="47"/>
                    <a:pt x="349" y="48"/>
                  </a:cubicBezTo>
                  <a:cubicBezTo>
                    <a:pt x="349" y="48"/>
                    <a:pt x="349" y="48"/>
                    <a:pt x="350" y="49"/>
                  </a:cubicBezTo>
                  <a:cubicBezTo>
                    <a:pt x="351" y="49"/>
                    <a:pt x="352" y="49"/>
                    <a:pt x="352" y="47"/>
                  </a:cubicBezTo>
                  <a:cubicBezTo>
                    <a:pt x="351" y="46"/>
                    <a:pt x="351" y="46"/>
                    <a:pt x="350" y="46"/>
                  </a:cubicBezTo>
                  <a:close/>
                  <a:moveTo>
                    <a:pt x="352" y="313"/>
                  </a:moveTo>
                  <a:cubicBezTo>
                    <a:pt x="353" y="313"/>
                    <a:pt x="353" y="313"/>
                    <a:pt x="353" y="313"/>
                  </a:cubicBezTo>
                  <a:cubicBezTo>
                    <a:pt x="355" y="311"/>
                    <a:pt x="355" y="311"/>
                    <a:pt x="355" y="311"/>
                  </a:cubicBezTo>
                  <a:cubicBezTo>
                    <a:pt x="357" y="310"/>
                    <a:pt x="358" y="309"/>
                    <a:pt x="358" y="308"/>
                  </a:cubicBezTo>
                  <a:cubicBezTo>
                    <a:pt x="358" y="307"/>
                    <a:pt x="357" y="306"/>
                    <a:pt x="356" y="306"/>
                  </a:cubicBezTo>
                  <a:cubicBezTo>
                    <a:pt x="355" y="307"/>
                    <a:pt x="354" y="308"/>
                    <a:pt x="353" y="309"/>
                  </a:cubicBezTo>
                  <a:cubicBezTo>
                    <a:pt x="351" y="314"/>
                    <a:pt x="351" y="314"/>
                    <a:pt x="351" y="314"/>
                  </a:cubicBezTo>
                  <a:lnTo>
                    <a:pt x="352" y="313"/>
                  </a:lnTo>
                  <a:close/>
                  <a:moveTo>
                    <a:pt x="363" y="380"/>
                  </a:moveTo>
                  <a:cubicBezTo>
                    <a:pt x="364" y="380"/>
                    <a:pt x="364" y="381"/>
                    <a:pt x="361" y="383"/>
                  </a:cubicBezTo>
                  <a:cubicBezTo>
                    <a:pt x="360" y="384"/>
                    <a:pt x="360" y="384"/>
                    <a:pt x="361" y="383"/>
                  </a:cubicBezTo>
                  <a:cubicBezTo>
                    <a:pt x="362" y="381"/>
                    <a:pt x="363" y="380"/>
                    <a:pt x="363" y="3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5988618" y="2835984"/>
              <a:ext cx="1364851" cy="1382490"/>
            </a:xfrm>
            <a:custGeom>
              <a:avLst/>
              <a:gdLst>
                <a:gd name="T0" fmla="*/ 86 w 469"/>
                <a:gd name="T1" fmla="*/ 151 h 474"/>
                <a:gd name="T2" fmla="*/ 125 w 469"/>
                <a:gd name="T3" fmla="*/ 141 h 474"/>
                <a:gd name="T4" fmla="*/ 154 w 469"/>
                <a:gd name="T5" fmla="*/ 256 h 474"/>
                <a:gd name="T6" fmla="*/ 171 w 469"/>
                <a:gd name="T7" fmla="*/ 322 h 474"/>
                <a:gd name="T8" fmla="*/ 207 w 469"/>
                <a:gd name="T9" fmla="*/ 349 h 474"/>
                <a:gd name="T10" fmla="*/ 259 w 469"/>
                <a:gd name="T11" fmla="*/ 383 h 474"/>
                <a:gd name="T12" fmla="*/ 303 w 469"/>
                <a:gd name="T13" fmla="*/ 403 h 474"/>
                <a:gd name="T14" fmla="*/ 335 w 469"/>
                <a:gd name="T15" fmla="*/ 235 h 474"/>
                <a:gd name="T16" fmla="*/ 289 w 469"/>
                <a:gd name="T17" fmla="*/ 254 h 474"/>
                <a:gd name="T18" fmla="*/ 220 w 469"/>
                <a:gd name="T19" fmla="*/ 275 h 474"/>
                <a:gd name="T20" fmla="*/ 210 w 469"/>
                <a:gd name="T21" fmla="*/ 236 h 474"/>
                <a:gd name="T22" fmla="*/ 284 w 469"/>
                <a:gd name="T23" fmla="*/ 184 h 474"/>
                <a:gd name="T24" fmla="*/ 335 w 469"/>
                <a:gd name="T25" fmla="*/ 154 h 474"/>
                <a:gd name="T26" fmla="*/ 351 w 469"/>
                <a:gd name="T27" fmla="*/ 130 h 474"/>
                <a:gd name="T28" fmla="*/ 365 w 469"/>
                <a:gd name="T29" fmla="*/ 113 h 474"/>
                <a:gd name="T30" fmla="*/ 420 w 469"/>
                <a:gd name="T31" fmla="*/ 127 h 474"/>
                <a:gd name="T32" fmla="*/ 433 w 469"/>
                <a:gd name="T33" fmla="*/ 192 h 474"/>
                <a:gd name="T34" fmla="*/ 398 w 469"/>
                <a:gd name="T35" fmla="*/ 239 h 474"/>
                <a:gd name="T36" fmla="*/ 395 w 469"/>
                <a:gd name="T37" fmla="*/ 256 h 474"/>
                <a:gd name="T38" fmla="*/ 394 w 469"/>
                <a:gd name="T39" fmla="*/ 412 h 474"/>
                <a:gd name="T40" fmla="*/ 353 w 469"/>
                <a:gd name="T41" fmla="*/ 464 h 474"/>
                <a:gd name="T42" fmla="*/ 285 w 469"/>
                <a:gd name="T43" fmla="*/ 449 h 474"/>
                <a:gd name="T44" fmla="*/ 201 w 469"/>
                <a:gd name="T45" fmla="*/ 380 h 474"/>
                <a:gd name="T46" fmla="*/ 195 w 469"/>
                <a:gd name="T47" fmla="*/ 373 h 474"/>
                <a:gd name="T48" fmla="*/ 147 w 469"/>
                <a:gd name="T49" fmla="*/ 314 h 474"/>
                <a:gd name="T50" fmla="*/ 127 w 469"/>
                <a:gd name="T51" fmla="*/ 299 h 474"/>
                <a:gd name="T52" fmla="*/ 116 w 469"/>
                <a:gd name="T53" fmla="*/ 315 h 474"/>
                <a:gd name="T54" fmla="*/ 109 w 469"/>
                <a:gd name="T55" fmla="*/ 331 h 474"/>
                <a:gd name="T56" fmla="*/ 100 w 469"/>
                <a:gd name="T57" fmla="*/ 334 h 474"/>
                <a:gd name="T58" fmla="*/ 80 w 469"/>
                <a:gd name="T59" fmla="*/ 366 h 474"/>
                <a:gd name="T60" fmla="*/ 55 w 469"/>
                <a:gd name="T61" fmla="*/ 400 h 474"/>
                <a:gd name="T62" fmla="*/ 14 w 469"/>
                <a:gd name="T63" fmla="*/ 442 h 474"/>
                <a:gd name="T64" fmla="*/ 18 w 469"/>
                <a:gd name="T65" fmla="*/ 410 h 474"/>
                <a:gd name="T66" fmla="*/ 69 w 469"/>
                <a:gd name="T67" fmla="*/ 281 h 474"/>
                <a:gd name="T68" fmla="*/ 89 w 469"/>
                <a:gd name="T69" fmla="*/ 229 h 474"/>
                <a:gd name="T70" fmla="*/ 211 w 469"/>
                <a:gd name="T71" fmla="*/ 70 h 474"/>
                <a:gd name="T72" fmla="*/ 139 w 469"/>
                <a:gd name="T73" fmla="*/ 111 h 474"/>
                <a:gd name="T74" fmla="*/ 67 w 469"/>
                <a:gd name="T75" fmla="*/ 123 h 474"/>
                <a:gd name="T76" fmla="*/ 80 w 469"/>
                <a:gd name="T77" fmla="*/ 65 h 474"/>
                <a:gd name="T78" fmla="*/ 47 w 469"/>
                <a:gd name="T79" fmla="*/ 409 h 474"/>
                <a:gd name="T80" fmla="*/ 71 w 469"/>
                <a:gd name="T81" fmla="*/ 379 h 474"/>
                <a:gd name="T82" fmla="*/ 132 w 469"/>
                <a:gd name="T83" fmla="*/ 340 h 474"/>
                <a:gd name="T84" fmla="*/ 148 w 469"/>
                <a:gd name="T85" fmla="*/ 348 h 474"/>
                <a:gd name="T86" fmla="*/ 151 w 469"/>
                <a:gd name="T87" fmla="*/ 437 h 474"/>
                <a:gd name="T88" fmla="*/ 100 w 469"/>
                <a:gd name="T89" fmla="*/ 394 h 474"/>
                <a:gd name="T90" fmla="*/ 102 w 469"/>
                <a:gd name="T91" fmla="*/ 343 h 474"/>
                <a:gd name="T92" fmla="*/ 107 w 469"/>
                <a:gd name="T93" fmla="*/ 339 h 474"/>
                <a:gd name="T94" fmla="*/ 158 w 469"/>
                <a:gd name="T95" fmla="*/ 319 h 474"/>
                <a:gd name="T96" fmla="*/ 192 w 469"/>
                <a:gd name="T97" fmla="*/ 341 h 474"/>
                <a:gd name="T98" fmla="*/ 233 w 469"/>
                <a:gd name="T99" fmla="*/ 380 h 474"/>
                <a:gd name="T100" fmla="*/ 224 w 469"/>
                <a:gd name="T101" fmla="*/ 371 h 474"/>
                <a:gd name="T102" fmla="*/ 230 w 469"/>
                <a:gd name="T103" fmla="*/ 377 h 474"/>
                <a:gd name="T104" fmla="*/ 293 w 469"/>
                <a:gd name="T105" fmla="*/ 71 h 474"/>
                <a:gd name="T106" fmla="*/ 324 w 469"/>
                <a:gd name="T107" fmla="*/ 16 h 474"/>
                <a:gd name="T108" fmla="*/ 341 w 469"/>
                <a:gd name="T109" fmla="*/ 11 h 474"/>
                <a:gd name="T110" fmla="*/ 426 w 469"/>
                <a:gd name="T111" fmla="*/ 52 h 474"/>
                <a:gd name="T112" fmla="*/ 376 w 469"/>
                <a:gd name="T113" fmla="*/ 91 h 474"/>
                <a:gd name="T114" fmla="*/ 290 w 469"/>
                <a:gd name="T115" fmla="*/ 75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9" h="474">
                  <a:moveTo>
                    <a:pt x="90" y="223"/>
                  </a:moveTo>
                  <a:cubicBezTo>
                    <a:pt x="91" y="221"/>
                    <a:pt x="92" y="218"/>
                    <a:pt x="94" y="213"/>
                  </a:cubicBezTo>
                  <a:cubicBezTo>
                    <a:pt x="97" y="204"/>
                    <a:pt x="98" y="200"/>
                    <a:pt x="98" y="200"/>
                  </a:cubicBezTo>
                  <a:cubicBezTo>
                    <a:pt x="97" y="200"/>
                    <a:pt x="98" y="195"/>
                    <a:pt x="101" y="186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3" y="162"/>
                    <a:pt x="90" y="157"/>
                    <a:pt x="86" y="151"/>
                  </a:cubicBezTo>
                  <a:cubicBezTo>
                    <a:pt x="82" y="145"/>
                    <a:pt x="80" y="142"/>
                    <a:pt x="82" y="142"/>
                  </a:cubicBezTo>
                  <a:cubicBezTo>
                    <a:pt x="82" y="142"/>
                    <a:pt x="83" y="142"/>
                    <a:pt x="84" y="141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7" y="135"/>
                    <a:pt x="88" y="134"/>
                    <a:pt x="89" y="136"/>
                  </a:cubicBezTo>
                  <a:cubicBezTo>
                    <a:pt x="90" y="137"/>
                    <a:pt x="92" y="137"/>
                    <a:pt x="95" y="137"/>
                  </a:cubicBezTo>
                  <a:cubicBezTo>
                    <a:pt x="99" y="136"/>
                    <a:pt x="103" y="136"/>
                    <a:pt x="106" y="137"/>
                  </a:cubicBezTo>
                  <a:cubicBezTo>
                    <a:pt x="109" y="138"/>
                    <a:pt x="115" y="139"/>
                    <a:pt x="125" y="141"/>
                  </a:cubicBezTo>
                  <a:cubicBezTo>
                    <a:pt x="134" y="142"/>
                    <a:pt x="143" y="145"/>
                    <a:pt x="153" y="151"/>
                  </a:cubicBezTo>
                  <a:cubicBezTo>
                    <a:pt x="161" y="155"/>
                    <a:pt x="168" y="164"/>
                    <a:pt x="175" y="178"/>
                  </a:cubicBezTo>
                  <a:cubicBezTo>
                    <a:pt x="182" y="192"/>
                    <a:pt x="183" y="201"/>
                    <a:pt x="178" y="203"/>
                  </a:cubicBezTo>
                  <a:cubicBezTo>
                    <a:pt x="177" y="204"/>
                    <a:pt x="176" y="204"/>
                    <a:pt x="176" y="205"/>
                  </a:cubicBezTo>
                  <a:cubicBezTo>
                    <a:pt x="175" y="206"/>
                    <a:pt x="175" y="207"/>
                    <a:pt x="174" y="207"/>
                  </a:cubicBezTo>
                  <a:cubicBezTo>
                    <a:pt x="174" y="209"/>
                    <a:pt x="171" y="215"/>
                    <a:pt x="165" y="227"/>
                  </a:cubicBezTo>
                  <a:cubicBezTo>
                    <a:pt x="162" y="234"/>
                    <a:pt x="158" y="244"/>
                    <a:pt x="154" y="256"/>
                  </a:cubicBezTo>
                  <a:cubicBezTo>
                    <a:pt x="149" y="270"/>
                    <a:pt x="149" y="270"/>
                    <a:pt x="149" y="270"/>
                  </a:cubicBezTo>
                  <a:cubicBezTo>
                    <a:pt x="143" y="283"/>
                    <a:pt x="143" y="283"/>
                    <a:pt x="143" y="283"/>
                  </a:cubicBezTo>
                  <a:cubicBezTo>
                    <a:pt x="141" y="288"/>
                    <a:pt x="140" y="292"/>
                    <a:pt x="141" y="295"/>
                  </a:cubicBezTo>
                  <a:cubicBezTo>
                    <a:pt x="141" y="297"/>
                    <a:pt x="143" y="301"/>
                    <a:pt x="147" y="306"/>
                  </a:cubicBezTo>
                  <a:cubicBezTo>
                    <a:pt x="150" y="310"/>
                    <a:pt x="152" y="312"/>
                    <a:pt x="153" y="310"/>
                  </a:cubicBezTo>
                  <a:cubicBezTo>
                    <a:pt x="154" y="308"/>
                    <a:pt x="157" y="310"/>
                    <a:pt x="162" y="315"/>
                  </a:cubicBezTo>
                  <a:cubicBezTo>
                    <a:pt x="166" y="320"/>
                    <a:pt x="169" y="322"/>
                    <a:pt x="171" y="322"/>
                  </a:cubicBezTo>
                  <a:cubicBezTo>
                    <a:pt x="172" y="322"/>
                    <a:pt x="176" y="324"/>
                    <a:pt x="182" y="329"/>
                  </a:cubicBezTo>
                  <a:cubicBezTo>
                    <a:pt x="184" y="331"/>
                    <a:pt x="187" y="333"/>
                    <a:pt x="190" y="335"/>
                  </a:cubicBezTo>
                  <a:cubicBezTo>
                    <a:pt x="193" y="338"/>
                    <a:pt x="193" y="338"/>
                    <a:pt x="193" y="338"/>
                  </a:cubicBezTo>
                  <a:cubicBezTo>
                    <a:pt x="196" y="341"/>
                    <a:pt x="196" y="341"/>
                    <a:pt x="196" y="341"/>
                  </a:cubicBezTo>
                  <a:cubicBezTo>
                    <a:pt x="197" y="341"/>
                    <a:pt x="199" y="342"/>
                    <a:pt x="202" y="345"/>
                  </a:cubicBezTo>
                  <a:cubicBezTo>
                    <a:pt x="204" y="347"/>
                    <a:pt x="204" y="347"/>
                    <a:pt x="204" y="347"/>
                  </a:cubicBezTo>
                  <a:cubicBezTo>
                    <a:pt x="207" y="349"/>
                    <a:pt x="207" y="349"/>
                    <a:pt x="207" y="349"/>
                  </a:cubicBezTo>
                  <a:cubicBezTo>
                    <a:pt x="212" y="354"/>
                    <a:pt x="212" y="354"/>
                    <a:pt x="212" y="354"/>
                  </a:cubicBezTo>
                  <a:cubicBezTo>
                    <a:pt x="222" y="362"/>
                    <a:pt x="227" y="366"/>
                    <a:pt x="228" y="366"/>
                  </a:cubicBezTo>
                  <a:cubicBezTo>
                    <a:pt x="229" y="366"/>
                    <a:pt x="231" y="367"/>
                    <a:pt x="234" y="369"/>
                  </a:cubicBezTo>
                  <a:cubicBezTo>
                    <a:pt x="239" y="373"/>
                    <a:pt x="244" y="376"/>
                    <a:pt x="249" y="379"/>
                  </a:cubicBezTo>
                  <a:cubicBezTo>
                    <a:pt x="255" y="382"/>
                    <a:pt x="258" y="384"/>
                    <a:pt x="259" y="383"/>
                  </a:cubicBezTo>
                  <a:cubicBezTo>
                    <a:pt x="259" y="383"/>
                    <a:pt x="259" y="383"/>
                    <a:pt x="259" y="383"/>
                  </a:cubicBezTo>
                  <a:cubicBezTo>
                    <a:pt x="259" y="383"/>
                    <a:pt x="259" y="383"/>
                    <a:pt x="259" y="383"/>
                  </a:cubicBezTo>
                  <a:cubicBezTo>
                    <a:pt x="259" y="384"/>
                    <a:pt x="260" y="385"/>
                    <a:pt x="261" y="386"/>
                  </a:cubicBezTo>
                  <a:cubicBezTo>
                    <a:pt x="262" y="387"/>
                    <a:pt x="263" y="386"/>
                    <a:pt x="262" y="385"/>
                  </a:cubicBezTo>
                  <a:cubicBezTo>
                    <a:pt x="262" y="385"/>
                    <a:pt x="264" y="386"/>
                    <a:pt x="267" y="387"/>
                  </a:cubicBezTo>
                  <a:cubicBezTo>
                    <a:pt x="271" y="388"/>
                    <a:pt x="275" y="390"/>
                    <a:pt x="279" y="392"/>
                  </a:cubicBezTo>
                  <a:cubicBezTo>
                    <a:pt x="287" y="396"/>
                    <a:pt x="287" y="396"/>
                    <a:pt x="287" y="396"/>
                  </a:cubicBezTo>
                  <a:cubicBezTo>
                    <a:pt x="293" y="399"/>
                    <a:pt x="293" y="399"/>
                    <a:pt x="293" y="399"/>
                  </a:cubicBezTo>
                  <a:cubicBezTo>
                    <a:pt x="298" y="401"/>
                    <a:pt x="301" y="403"/>
                    <a:pt x="303" y="403"/>
                  </a:cubicBezTo>
                  <a:cubicBezTo>
                    <a:pt x="308" y="405"/>
                    <a:pt x="308" y="405"/>
                    <a:pt x="308" y="405"/>
                  </a:cubicBezTo>
                  <a:cubicBezTo>
                    <a:pt x="315" y="399"/>
                    <a:pt x="315" y="399"/>
                    <a:pt x="315" y="399"/>
                  </a:cubicBezTo>
                  <a:cubicBezTo>
                    <a:pt x="319" y="395"/>
                    <a:pt x="323" y="389"/>
                    <a:pt x="327" y="381"/>
                  </a:cubicBezTo>
                  <a:cubicBezTo>
                    <a:pt x="331" y="375"/>
                    <a:pt x="332" y="366"/>
                    <a:pt x="332" y="355"/>
                  </a:cubicBezTo>
                  <a:cubicBezTo>
                    <a:pt x="332" y="323"/>
                    <a:pt x="332" y="304"/>
                    <a:pt x="332" y="297"/>
                  </a:cubicBezTo>
                  <a:cubicBezTo>
                    <a:pt x="334" y="281"/>
                    <a:pt x="334" y="267"/>
                    <a:pt x="334" y="257"/>
                  </a:cubicBezTo>
                  <a:cubicBezTo>
                    <a:pt x="334" y="246"/>
                    <a:pt x="335" y="238"/>
                    <a:pt x="335" y="235"/>
                  </a:cubicBezTo>
                  <a:cubicBezTo>
                    <a:pt x="336" y="233"/>
                    <a:pt x="335" y="231"/>
                    <a:pt x="331" y="231"/>
                  </a:cubicBezTo>
                  <a:cubicBezTo>
                    <a:pt x="327" y="231"/>
                    <a:pt x="324" y="232"/>
                    <a:pt x="322" y="234"/>
                  </a:cubicBezTo>
                  <a:cubicBezTo>
                    <a:pt x="321" y="235"/>
                    <a:pt x="320" y="235"/>
                    <a:pt x="318" y="236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2" y="240"/>
                    <a:pt x="312" y="240"/>
                    <a:pt x="312" y="240"/>
                  </a:cubicBezTo>
                  <a:cubicBezTo>
                    <a:pt x="306" y="243"/>
                    <a:pt x="303" y="245"/>
                    <a:pt x="302" y="246"/>
                  </a:cubicBezTo>
                  <a:cubicBezTo>
                    <a:pt x="300" y="248"/>
                    <a:pt x="296" y="250"/>
                    <a:pt x="289" y="254"/>
                  </a:cubicBezTo>
                  <a:cubicBezTo>
                    <a:pt x="281" y="258"/>
                    <a:pt x="274" y="260"/>
                    <a:pt x="268" y="262"/>
                  </a:cubicBezTo>
                  <a:cubicBezTo>
                    <a:pt x="267" y="262"/>
                    <a:pt x="267" y="261"/>
                    <a:pt x="270" y="257"/>
                  </a:cubicBezTo>
                  <a:cubicBezTo>
                    <a:pt x="274" y="253"/>
                    <a:pt x="276" y="250"/>
                    <a:pt x="275" y="249"/>
                  </a:cubicBezTo>
                  <a:cubicBezTo>
                    <a:pt x="275" y="247"/>
                    <a:pt x="273" y="248"/>
                    <a:pt x="268" y="251"/>
                  </a:cubicBezTo>
                  <a:cubicBezTo>
                    <a:pt x="266" y="253"/>
                    <a:pt x="259" y="256"/>
                    <a:pt x="247" y="262"/>
                  </a:cubicBezTo>
                  <a:cubicBezTo>
                    <a:pt x="236" y="268"/>
                    <a:pt x="229" y="271"/>
                    <a:pt x="228" y="271"/>
                  </a:cubicBezTo>
                  <a:cubicBezTo>
                    <a:pt x="227" y="271"/>
                    <a:pt x="224" y="272"/>
                    <a:pt x="220" y="275"/>
                  </a:cubicBezTo>
                  <a:cubicBezTo>
                    <a:pt x="214" y="279"/>
                    <a:pt x="208" y="280"/>
                    <a:pt x="202" y="277"/>
                  </a:cubicBezTo>
                  <a:cubicBezTo>
                    <a:pt x="201" y="277"/>
                    <a:pt x="198" y="274"/>
                    <a:pt x="195" y="270"/>
                  </a:cubicBezTo>
                  <a:cubicBezTo>
                    <a:pt x="191" y="265"/>
                    <a:pt x="189" y="262"/>
                    <a:pt x="188" y="259"/>
                  </a:cubicBezTo>
                  <a:cubicBezTo>
                    <a:pt x="187" y="257"/>
                    <a:pt x="187" y="256"/>
                    <a:pt x="188" y="256"/>
                  </a:cubicBezTo>
                  <a:cubicBezTo>
                    <a:pt x="190" y="256"/>
                    <a:pt x="191" y="254"/>
                    <a:pt x="191" y="250"/>
                  </a:cubicBezTo>
                  <a:cubicBezTo>
                    <a:pt x="191" y="249"/>
                    <a:pt x="195" y="246"/>
                    <a:pt x="201" y="242"/>
                  </a:cubicBezTo>
                  <a:cubicBezTo>
                    <a:pt x="203" y="240"/>
                    <a:pt x="206" y="238"/>
                    <a:pt x="210" y="236"/>
                  </a:cubicBezTo>
                  <a:cubicBezTo>
                    <a:pt x="213" y="234"/>
                    <a:pt x="216" y="232"/>
                    <a:pt x="218" y="230"/>
                  </a:cubicBezTo>
                  <a:cubicBezTo>
                    <a:pt x="223" y="226"/>
                    <a:pt x="226" y="223"/>
                    <a:pt x="227" y="223"/>
                  </a:cubicBezTo>
                  <a:cubicBezTo>
                    <a:pt x="229" y="223"/>
                    <a:pt x="233" y="220"/>
                    <a:pt x="241" y="215"/>
                  </a:cubicBezTo>
                  <a:cubicBezTo>
                    <a:pt x="248" y="210"/>
                    <a:pt x="255" y="205"/>
                    <a:pt x="260" y="200"/>
                  </a:cubicBezTo>
                  <a:cubicBezTo>
                    <a:pt x="278" y="185"/>
                    <a:pt x="285" y="180"/>
                    <a:pt x="282" y="185"/>
                  </a:cubicBezTo>
                  <a:cubicBezTo>
                    <a:pt x="282" y="185"/>
                    <a:pt x="282" y="185"/>
                    <a:pt x="282" y="185"/>
                  </a:cubicBezTo>
                  <a:cubicBezTo>
                    <a:pt x="283" y="185"/>
                    <a:pt x="283" y="184"/>
                    <a:pt x="284" y="184"/>
                  </a:cubicBezTo>
                  <a:cubicBezTo>
                    <a:pt x="287" y="182"/>
                    <a:pt x="288" y="181"/>
                    <a:pt x="289" y="181"/>
                  </a:cubicBezTo>
                  <a:cubicBezTo>
                    <a:pt x="289" y="182"/>
                    <a:pt x="293" y="179"/>
                    <a:pt x="300" y="174"/>
                  </a:cubicBezTo>
                  <a:cubicBezTo>
                    <a:pt x="307" y="169"/>
                    <a:pt x="313" y="163"/>
                    <a:pt x="318" y="157"/>
                  </a:cubicBezTo>
                  <a:cubicBezTo>
                    <a:pt x="324" y="152"/>
                    <a:pt x="327" y="149"/>
                    <a:pt x="328" y="148"/>
                  </a:cubicBezTo>
                  <a:cubicBezTo>
                    <a:pt x="330" y="148"/>
                    <a:pt x="329" y="151"/>
                    <a:pt x="324" y="157"/>
                  </a:cubicBezTo>
                  <a:cubicBezTo>
                    <a:pt x="320" y="164"/>
                    <a:pt x="319" y="167"/>
                    <a:pt x="321" y="166"/>
                  </a:cubicBezTo>
                  <a:cubicBezTo>
                    <a:pt x="323" y="166"/>
                    <a:pt x="328" y="162"/>
                    <a:pt x="335" y="154"/>
                  </a:cubicBezTo>
                  <a:cubicBezTo>
                    <a:pt x="339" y="151"/>
                    <a:pt x="341" y="149"/>
                    <a:pt x="341" y="148"/>
                  </a:cubicBezTo>
                  <a:cubicBezTo>
                    <a:pt x="339" y="150"/>
                    <a:pt x="339" y="150"/>
                    <a:pt x="339" y="148"/>
                  </a:cubicBezTo>
                  <a:cubicBezTo>
                    <a:pt x="339" y="147"/>
                    <a:pt x="341" y="145"/>
                    <a:pt x="343" y="142"/>
                  </a:cubicBezTo>
                  <a:cubicBezTo>
                    <a:pt x="347" y="138"/>
                    <a:pt x="347" y="138"/>
                    <a:pt x="347" y="138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42" y="132"/>
                    <a:pt x="341" y="130"/>
                    <a:pt x="343" y="129"/>
                  </a:cubicBezTo>
                  <a:cubicBezTo>
                    <a:pt x="345" y="128"/>
                    <a:pt x="347" y="128"/>
                    <a:pt x="351" y="130"/>
                  </a:cubicBezTo>
                  <a:cubicBezTo>
                    <a:pt x="354" y="132"/>
                    <a:pt x="357" y="132"/>
                    <a:pt x="358" y="130"/>
                  </a:cubicBezTo>
                  <a:cubicBezTo>
                    <a:pt x="359" y="130"/>
                    <a:pt x="359" y="129"/>
                    <a:pt x="360" y="128"/>
                  </a:cubicBezTo>
                  <a:cubicBezTo>
                    <a:pt x="360" y="127"/>
                    <a:pt x="360" y="127"/>
                    <a:pt x="360" y="127"/>
                  </a:cubicBezTo>
                  <a:cubicBezTo>
                    <a:pt x="360" y="126"/>
                    <a:pt x="361" y="125"/>
                    <a:pt x="362" y="124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6" y="121"/>
                    <a:pt x="366" y="118"/>
                    <a:pt x="364" y="116"/>
                  </a:cubicBezTo>
                  <a:cubicBezTo>
                    <a:pt x="362" y="113"/>
                    <a:pt x="363" y="112"/>
                    <a:pt x="365" y="113"/>
                  </a:cubicBezTo>
                  <a:cubicBezTo>
                    <a:pt x="365" y="113"/>
                    <a:pt x="366" y="113"/>
                    <a:pt x="368" y="114"/>
                  </a:cubicBezTo>
                  <a:cubicBezTo>
                    <a:pt x="369" y="115"/>
                    <a:pt x="369" y="115"/>
                    <a:pt x="369" y="115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372" y="116"/>
                    <a:pt x="373" y="116"/>
                    <a:pt x="374" y="115"/>
                  </a:cubicBezTo>
                  <a:cubicBezTo>
                    <a:pt x="375" y="114"/>
                    <a:pt x="379" y="113"/>
                    <a:pt x="386" y="114"/>
                  </a:cubicBezTo>
                  <a:cubicBezTo>
                    <a:pt x="392" y="114"/>
                    <a:pt x="397" y="114"/>
                    <a:pt x="400" y="116"/>
                  </a:cubicBezTo>
                  <a:cubicBezTo>
                    <a:pt x="405" y="118"/>
                    <a:pt x="412" y="122"/>
                    <a:pt x="420" y="127"/>
                  </a:cubicBezTo>
                  <a:cubicBezTo>
                    <a:pt x="429" y="132"/>
                    <a:pt x="435" y="136"/>
                    <a:pt x="437" y="138"/>
                  </a:cubicBezTo>
                  <a:cubicBezTo>
                    <a:pt x="438" y="139"/>
                    <a:pt x="440" y="140"/>
                    <a:pt x="442" y="142"/>
                  </a:cubicBezTo>
                  <a:cubicBezTo>
                    <a:pt x="444" y="143"/>
                    <a:pt x="446" y="145"/>
                    <a:pt x="448" y="146"/>
                  </a:cubicBezTo>
                  <a:cubicBezTo>
                    <a:pt x="460" y="154"/>
                    <a:pt x="467" y="162"/>
                    <a:pt x="468" y="171"/>
                  </a:cubicBezTo>
                  <a:cubicBezTo>
                    <a:pt x="469" y="175"/>
                    <a:pt x="469" y="177"/>
                    <a:pt x="468" y="178"/>
                  </a:cubicBezTo>
                  <a:cubicBezTo>
                    <a:pt x="467" y="179"/>
                    <a:pt x="462" y="181"/>
                    <a:pt x="454" y="186"/>
                  </a:cubicBezTo>
                  <a:cubicBezTo>
                    <a:pt x="445" y="190"/>
                    <a:pt x="438" y="192"/>
                    <a:pt x="433" y="192"/>
                  </a:cubicBezTo>
                  <a:cubicBezTo>
                    <a:pt x="423" y="192"/>
                    <a:pt x="414" y="196"/>
                    <a:pt x="407" y="202"/>
                  </a:cubicBezTo>
                  <a:cubicBezTo>
                    <a:pt x="402" y="205"/>
                    <a:pt x="400" y="209"/>
                    <a:pt x="400" y="211"/>
                  </a:cubicBezTo>
                  <a:cubicBezTo>
                    <a:pt x="400" y="212"/>
                    <a:pt x="400" y="213"/>
                    <a:pt x="399" y="215"/>
                  </a:cubicBezTo>
                  <a:cubicBezTo>
                    <a:pt x="398" y="218"/>
                    <a:pt x="398" y="218"/>
                    <a:pt x="398" y="218"/>
                  </a:cubicBezTo>
                  <a:cubicBezTo>
                    <a:pt x="398" y="222"/>
                    <a:pt x="397" y="224"/>
                    <a:pt x="398" y="225"/>
                  </a:cubicBezTo>
                  <a:cubicBezTo>
                    <a:pt x="399" y="227"/>
                    <a:pt x="399" y="230"/>
                    <a:pt x="399" y="233"/>
                  </a:cubicBezTo>
                  <a:cubicBezTo>
                    <a:pt x="399" y="236"/>
                    <a:pt x="399" y="238"/>
                    <a:pt x="398" y="239"/>
                  </a:cubicBezTo>
                  <a:cubicBezTo>
                    <a:pt x="397" y="241"/>
                    <a:pt x="396" y="243"/>
                    <a:pt x="395" y="246"/>
                  </a:cubicBezTo>
                  <a:cubicBezTo>
                    <a:pt x="395" y="250"/>
                    <a:pt x="395" y="250"/>
                    <a:pt x="395" y="250"/>
                  </a:cubicBezTo>
                  <a:cubicBezTo>
                    <a:pt x="393" y="253"/>
                    <a:pt x="393" y="253"/>
                    <a:pt x="393" y="253"/>
                  </a:cubicBezTo>
                  <a:cubicBezTo>
                    <a:pt x="392" y="255"/>
                    <a:pt x="391" y="257"/>
                    <a:pt x="392" y="258"/>
                  </a:cubicBezTo>
                  <a:cubicBezTo>
                    <a:pt x="392" y="259"/>
                    <a:pt x="392" y="258"/>
                    <a:pt x="394" y="256"/>
                  </a:cubicBezTo>
                  <a:cubicBezTo>
                    <a:pt x="396" y="252"/>
                    <a:pt x="396" y="252"/>
                    <a:pt x="396" y="252"/>
                  </a:cubicBezTo>
                  <a:cubicBezTo>
                    <a:pt x="395" y="256"/>
                    <a:pt x="395" y="256"/>
                    <a:pt x="395" y="256"/>
                  </a:cubicBezTo>
                  <a:cubicBezTo>
                    <a:pt x="394" y="259"/>
                    <a:pt x="394" y="259"/>
                    <a:pt x="394" y="259"/>
                  </a:cubicBezTo>
                  <a:cubicBezTo>
                    <a:pt x="394" y="262"/>
                    <a:pt x="394" y="265"/>
                    <a:pt x="393" y="269"/>
                  </a:cubicBezTo>
                  <a:cubicBezTo>
                    <a:pt x="393" y="270"/>
                    <a:pt x="393" y="273"/>
                    <a:pt x="393" y="275"/>
                  </a:cubicBezTo>
                  <a:cubicBezTo>
                    <a:pt x="392" y="279"/>
                    <a:pt x="392" y="279"/>
                    <a:pt x="392" y="279"/>
                  </a:cubicBezTo>
                  <a:cubicBezTo>
                    <a:pt x="392" y="282"/>
                    <a:pt x="391" y="292"/>
                    <a:pt x="391" y="312"/>
                  </a:cubicBezTo>
                  <a:cubicBezTo>
                    <a:pt x="391" y="331"/>
                    <a:pt x="391" y="346"/>
                    <a:pt x="391" y="356"/>
                  </a:cubicBezTo>
                  <a:cubicBezTo>
                    <a:pt x="394" y="390"/>
                    <a:pt x="395" y="409"/>
                    <a:pt x="394" y="412"/>
                  </a:cubicBezTo>
                  <a:cubicBezTo>
                    <a:pt x="394" y="419"/>
                    <a:pt x="392" y="426"/>
                    <a:pt x="386" y="433"/>
                  </a:cubicBezTo>
                  <a:cubicBezTo>
                    <a:pt x="385" y="435"/>
                    <a:pt x="384" y="437"/>
                    <a:pt x="383" y="439"/>
                  </a:cubicBezTo>
                  <a:cubicBezTo>
                    <a:pt x="381" y="442"/>
                    <a:pt x="381" y="442"/>
                    <a:pt x="381" y="442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8" y="447"/>
                    <a:pt x="375" y="451"/>
                    <a:pt x="370" y="456"/>
                  </a:cubicBezTo>
                  <a:cubicBezTo>
                    <a:pt x="364" y="461"/>
                    <a:pt x="361" y="463"/>
                    <a:pt x="361" y="462"/>
                  </a:cubicBezTo>
                  <a:cubicBezTo>
                    <a:pt x="360" y="461"/>
                    <a:pt x="358" y="462"/>
                    <a:pt x="353" y="464"/>
                  </a:cubicBezTo>
                  <a:cubicBezTo>
                    <a:pt x="350" y="466"/>
                    <a:pt x="350" y="466"/>
                    <a:pt x="350" y="466"/>
                  </a:cubicBezTo>
                  <a:cubicBezTo>
                    <a:pt x="347" y="467"/>
                    <a:pt x="347" y="467"/>
                    <a:pt x="347" y="467"/>
                  </a:cubicBezTo>
                  <a:cubicBezTo>
                    <a:pt x="346" y="468"/>
                    <a:pt x="345" y="469"/>
                    <a:pt x="344" y="469"/>
                  </a:cubicBezTo>
                  <a:cubicBezTo>
                    <a:pt x="342" y="470"/>
                    <a:pt x="342" y="470"/>
                    <a:pt x="342" y="470"/>
                  </a:cubicBezTo>
                  <a:cubicBezTo>
                    <a:pt x="342" y="470"/>
                    <a:pt x="341" y="470"/>
                    <a:pt x="341" y="470"/>
                  </a:cubicBezTo>
                  <a:cubicBezTo>
                    <a:pt x="339" y="474"/>
                    <a:pt x="325" y="470"/>
                    <a:pt x="300" y="456"/>
                  </a:cubicBezTo>
                  <a:cubicBezTo>
                    <a:pt x="285" y="449"/>
                    <a:pt x="285" y="449"/>
                    <a:pt x="285" y="449"/>
                  </a:cubicBezTo>
                  <a:cubicBezTo>
                    <a:pt x="278" y="445"/>
                    <a:pt x="278" y="445"/>
                    <a:pt x="278" y="445"/>
                  </a:cubicBezTo>
                  <a:cubicBezTo>
                    <a:pt x="271" y="441"/>
                    <a:pt x="271" y="441"/>
                    <a:pt x="271" y="441"/>
                  </a:cubicBezTo>
                  <a:cubicBezTo>
                    <a:pt x="262" y="436"/>
                    <a:pt x="257" y="433"/>
                    <a:pt x="255" y="432"/>
                  </a:cubicBezTo>
                  <a:cubicBezTo>
                    <a:pt x="251" y="431"/>
                    <a:pt x="246" y="427"/>
                    <a:pt x="240" y="420"/>
                  </a:cubicBezTo>
                  <a:cubicBezTo>
                    <a:pt x="232" y="413"/>
                    <a:pt x="232" y="413"/>
                    <a:pt x="232" y="413"/>
                  </a:cubicBezTo>
                  <a:cubicBezTo>
                    <a:pt x="229" y="409"/>
                    <a:pt x="227" y="407"/>
                    <a:pt x="225" y="406"/>
                  </a:cubicBezTo>
                  <a:cubicBezTo>
                    <a:pt x="209" y="390"/>
                    <a:pt x="201" y="381"/>
                    <a:pt x="201" y="380"/>
                  </a:cubicBezTo>
                  <a:cubicBezTo>
                    <a:pt x="202" y="379"/>
                    <a:pt x="201" y="378"/>
                    <a:pt x="199" y="376"/>
                  </a:cubicBezTo>
                  <a:cubicBezTo>
                    <a:pt x="197" y="374"/>
                    <a:pt x="197" y="374"/>
                    <a:pt x="197" y="374"/>
                  </a:cubicBezTo>
                  <a:cubicBezTo>
                    <a:pt x="197" y="374"/>
                    <a:pt x="196" y="374"/>
                    <a:pt x="195" y="373"/>
                  </a:cubicBezTo>
                  <a:cubicBezTo>
                    <a:pt x="201" y="380"/>
                    <a:pt x="201" y="380"/>
                    <a:pt x="201" y="380"/>
                  </a:cubicBezTo>
                  <a:cubicBezTo>
                    <a:pt x="199" y="379"/>
                    <a:pt x="199" y="379"/>
                    <a:pt x="199" y="379"/>
                  </a:cubicBezTo>
                  <a:cubicBezTo>
                    <a:pt x="197" y="377"/>
                    <a:pt x="197" y="377"/>
                    <a:pt x="197" y="377"/>
                  </a:cubicBezTo>
                  <a:cubicBezTo>
                    <a:pt x="196" y="376"/>
                    <a:pt x="195" y="374"/>
                    <a:pt x="195" y="373"/>
                  </a:cubicBezTo>
                  <a:cubicBezTo>
                    <a:pt x="196" y="373"/>
                    <a:pt x="194" y="370"/>
                    <a:pt x="188" y="364"/>
                  </a:cubicBezTo>
                  <a:cubicBezTo>
                    <a:pt x="183" y="358"/>
                    <a:pt x="180" y="355"/>
                    <a:pt x="179" y="355"/>
                  </a:cubicBezTo>
                  <a:cubicBezTo>
                    <a:pt x="178" y="355"/>
                    <a:pt x="177" y="354"/>
                    <a:pt x="177" y="353"/>
                  </a:cubicBezTo>
                  <a:cubicBezTo>
                    <a:pt x="178" y="352"/>
                    <a:pt x="175" y="348"/>
                    <a:pt x="170" y="342"/>
                  </a:cubicBezTo>
                  <a:cubicBezTo>
                    <a:pt x="164" y="335"/>
                    <a:pt x="161" y="332"/>
                    <a:pt x="161" y="333"/>
                  </a:cubicBezTo>
                  <a:cubicBezTo>
                    <a:pt x="160" y="333"/>
                    <a:pt x="158" y="331"/>
                    <a:pt x="154" y="326"/>
                  </a:cubicBezTo>
                  <a:cubicBezTo>
                    <a:pt x="150" y="320"/>
                    <a:pt x="148" y="316"/>
                    <a:pt x="147" y="314"/>
                  </a:cubicBezTo>
                  <a:cubicBezTo>
                    <a:pt x="145" y="311"/>
                    <a:pt x="146" y="311"/>
                    <a:pt x="150" y="315"/>
                  </a:cubicBezTo>
                  <a:cubicBezTo>
                    <a:pt x="153" y="318"/>
                    <a:pt x="153" y="318"/>
                    <a:pt x="152" y="316"/>
                  </a:cubicBezTo>
                  <a:cubicBezTo>
                    <a:pt x="141" y="299"/>
                    <a:pt x="136" y="293"/>
                    <a:pt x="137" y="298"/>
                  </a:cubicBezTo>
                  <a:cubicBezTo>
                    <a:pt x="137" y="300"/>
                    <a:pt x="137" y="300"/>
                    <a:pt x="136" y="299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4" y="296"/>
                    <a:pt x="134" y="296"/>
                    <a:pt x="134" y="295"/>
                  </a:cubicBezTo>
                  <a:cubicBezTo>
                    <a:pt x="134" y="290"/>
                    <a:pt x="132" y="292"/>
                    <a:pt x="127" y="299"/>
                  </a:cubicBezTo>
                  <a:cubicBezTo>
                    <a:pt x="124" y="303"/>
                    <a:pt x="124" y="303"/>
                    <a:pt x="124" y="303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18" y="311"/>
                    <a:pt x="118" y="311"/>
                    <a:pt x="118" y="311"/>
                  </a:cubicBezTo>
                  <a:cubicBezTo>
                    <a:pt x="118" y="311"/>
                    <a:pt x="118" y="312"/>
                    <a:pt x="118" y="312"/>
                  </a:cubicBezTo>
                  <a:cubicBezTo>
                    <a:pt x="118" y="313"/>
                    <a:pt x="118" y="314"/>
                    <a:pt x="118" y="314"/>
                  </a:cubicBezTo>
                  <a:cubicBezTo>
                    <a:pt x="118" y="315"/>
                    <a:pt x="118" y="316"/>
                    <a:pt x="117" y="315"/>
                  </a:cubicBezTo>
                  <a:cubicBezTo>
                    <a:pt x="117" y="315"/>
                    <a:pt x="116" y="315"/>
                    <a:pt x="116" y="315"/>
                  </a:cubicBezTo>
                  <a:cubicBezTo>
                    <a:pt x="116" y="315"/>
                    <a:pt x="116" y="316"/>
                    <a:pt x="116" y="317"/>
                  </a:cubicBezTo>
                  <a:cubicBezTo>
                    <a:pt x="117" y="320"/>
                    <a:pt x="117" y="320"/>
                    <a:pt x="116" y="319"/>
                  </a:cubicBezTo>
                  <a:cubicBezTo>
                    <a:pt x="116" y="318"/>
                    <a:pt x="115" y="318"/>
                    <a:pt x="114" y="318"/>
                  </a:cubicBezTo>
                  <a:cubicBezTo>
                    <a:pt x="114" y="318"/>
                    <a:pt x="114" y="319"/>
                    <a:pt x="114" y="320"/>
                  </a:cubicBezTo>
                  <a:cubicBezTo>
                    <a:pt x="113" y="324"/>
                    <a:pt x="113" y="324"/>
                    <a:pt x="113" y="324"/>
                  </a:cubicBezTo>
                  <a:cubicBezTo>
                    <a:pt x="114" y="325"/>
                    <a:pt x="113" y="326"/>
                    <a:pt x="111" y="328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108" y="332"/>
                    <a:pt x="108" y="332"/>
                    <a:pt x="108" y="332"/>
                  </a:cubicBezTo>
                  <a:cubicBezTo>
                    <a:pt x="107" y="333"/>
                    <a:pt x="107" y="333"/>
                    <a:pt x="107" y="333"/>
                  </a:cubicBezTo>
                  <a:cubicBezTo>
                    <a:pt x="110" y="324"/>
                    <a:pt x="110" y="324"/>
                    <a:pt x="110" y="324"/>
                  </a:cubicBezTo>
                  <a:cubicBezTo>
                    <a:pt x="114" y="316"/>
                    <a:pt x="115" y="312"/>
                    <a:pt x="112" y="314"/>
                  </a:cubicBezTo>
                  <a:cubicBezTo>
                    <a:pt x="111" y="316"/>
                    <a:pt x="110" y="317"/>
                    <a:pt x="110" y="317"/>
                  </a:cubicBezTo>
                  <a:cubicBezTo>
                    <a:pt x="110" y="318"/>
                    <a:pt x="109" y="321"/>
                    <a:pt x="106" y="325"/>
                  </a:cubicBezTo>
                  <a:cubicBezTo>
                    <a:pt x="104" y="329"/>
                    <a:pt x="101" y="332"/>
                    <a:pt x="100" y="334"/>
                  </a:cubicBezTo>
                  <a:cubicBezTo>
                    <a:pt x="98" y="335"/>
                    <a:pt x="97" y="337"/>
                    <a:pt x="97" y="338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5" y="341"/>
                    <a:pt x="95" y="341"/>
                    <a:pt x="95" y="341"/>
                  </a:cubicBezTo>
                  <a:cubicBezTo>
                    <a:pt x="94" y="342"/>
                    <a:pt x="93" y="342"/>
                    <a:pt x="94" y="343"/>
                  </a:cubicBezTo>
                  <a:cubicBezTo>
                    <a:pt x="94" y="343"/>
                    <a:pt x="92" y="348"/>
                    <a:pt x="87" y="356"/>
                  </a:cubicBezTo>
                  <a:cubicBezTo>
                    <a:pt x="84" y="361"/>
                    <a:pt x="84" y="361"/>
                    <a:pt x="84" y="361"/>
                  </a:cubicBezTo>
                  <a:cubicBezTo>
                    <a:pt x="80" y="366"/>
                    <a:pt x="80" y="366"/>
                    <a:pt x="80" y="366"/>
                  </a:cubicBezTo>
                  <a:cubicBezTo>
                    <a:pt x="78" y="370"/>
                    <a:pt x="77" y="372"/>
                    <a:pt x="76" y="374"/>
                  </a:cubicBezTo>
                  <a:cubicBezTo>
                    <a:pt x="75" y="377"/>
                    <a:pt x="74" y="380"/>
                    <a:pt x="72" y="384"/>
                  </a:cubicBezTo>
                  <a:cubicBezTo>
                    <a:pt x="69" y="389"/>
                    <a:pt x="68" y="390"/>
                    <a:pt x="68" y="389"/>
                  </a:cubicBezTo>
                  <a:cubicBezTo>
                    <a:pt x="68" y="388"/>
                    <a:pt x="68" y="387"/>
                    <a:pt x="69" y="385"/>
                  </a:cubicBezTo>
                  <a:cubicBezTo>
                    <a:pt x="71" y="382"/>
                    <a:pt x="71" y="381"/>
                    <a:pt x="70" y="382"/>
                  </a:cubicBezTo>
                  <a:cubicBezTo>
                    <a:pt x="69" y="383"/>
                    <a:pt x="67" y="385"/>
                    <a:pt x="65" y="388"/>
                  </a:cubicBezTo>
                  <a:cubicBezTo>
                    <a:pt x="62" y="392"/>
                    <a:pt x="59" y="396"/>
                    <a:pt x="55" y="400"/>
                  </a:cubicBezTo>
                  <a:cubicBezTo>
                    <a:pt x="52" y="403"/>
                    <a:pt x="50" y="405"/>
                    <a:pt x="49" y="405"/>
                  </a:cubicBezTo>
                  <a:cubicBezTo>
                    <a:pt x="49" y="404"/>
                    <a:pt x="48" y="405"/>
                    <a:pt x="47" y="407"/>
                  </a:cubicBezTo>
                  <a:cubicBezTo>
                    <a:pt x="46" y="409"/>
                    <a:pt x="44" y="411"/>
                    <a:pt x="43" y="413"/>
                  </a:cubicBezTo>
                  <a:cubicBezTo>
                    <a:pt x="40" y="418"/>
                    <a:pt x="36" y="424"/>
                    <a:pt x="32" y="428"/>
                  </a:cubicBezTo>
                  <a:cubicBezTo>
                    <a:pt x="29" y="433"/>
                    <a:pt x="26" y="435"/>
                    <a:pt x="25" y="434"/>
                  </a:cubicBezTo>
                  <a:cubicBezTo>
                    <a:pt x="25" y="434"/>
                    <a:pt x="22" y="435"/>
                    <a:pt x="18" y="439"/>
                  </a:cubicBezTo>
                  <a:cubicBezTo>
                    <a:pt x="15" y="443"/>
                    <a:pt x="13" y="444"/>
                    <a:pt x="14" y="442"/>
                  </a:cubicBezTo>
                  <a:cubicBezTo>
                    <a:pt x="14" y="440"/>
                    <a:pt x="13" y="440"/>
                    <a:pt x="10" y="444"/>
                  </a:cubicBezTo>
                  <a:cubicBezTo>
                    <a:pt x="7" y="447"/>
                    <a:pt x="5" y="448"/>
                    <a:pt x="3" y="448"/>
                  </a:cubicBezTo>
                  <a:cubicBezTo>
                    <a:pt x="0" y="447"/>
                    <a:pt x="0" y="445"/>
                    <a:pt x="3" y="442"/>
                  </a:cubicBezTo>
                  <a:cubicBezTo>
                    <a:pt x="4" y="441"/>
                    <a:pt x="4" y="441"/>
                    <a:pt x="5" y="440"/>
                  </a:cubicBezTo>
                  <a:cubicBezTo>
                    <a:pt x="5" y="439"/>
                    <a:pt x="5" y="438"/>
                    <a:pt x="5" y="437"/>
                  </a:cubicBezTo>
                  <a:cubicBezTo>
                    <a:pt x="5" y="435"/>
                    <a:pt x="6" y="433"/>
                    <a:pt x="7" y="433"/>
                  </a:cubicBezTo>
                  <a:cubicBezTo>
                    <a:pt x="8" y="431"/>
                    <a:pt x="12" y="424"/>
                    <a:pt x="18" y="410"/>
                  </a:cubicBezTo>
                  <a:cubicBezTo>
                    <a:pt x="24" y="395"/>
                    <a:pt x="29" y="383"/>
                    <a:pt x="31" y="375"/>
                  </a:cubicBezTo>
                  <a:cubicBezTo>
                    <a:pt x="41" y="349"/>
                    <a:pt x="46" y="336"/>
                    <a:pt x="46" y="336"/>
                  </a:cubicBezTo>
                  <a:cubicBezTo>
                    <a:pt x="47" y="335"/>
                    <a:pt x="48" y="335"/>
                    <a:pt x="48" y="334"/>
                  </a:cubicBezTo>
                  <a:cubicBezTo>
                    <a:pt x="48" y="333"/>
                    <a:pt x="49" y="329"/>
                    <a:pt x="52" y="322"/>
                  </a:cubicBezTo>
                  <a:cubicBezTo>
                    <a:pt x="55" y="314"/>
                    <a:pt x="57" y="308"/>
                    <a:pt x="60" y="303"/>
                  </a:cubicBezTo>
                  <a:cubicBezTo>
                    <a:pt x="61" y="301"/>
                    <a:pt x="62" y="298"/>
                    <a:pt x="64" y="294"/>
                  </a:cubicBezTo>
                  <a:cubicBezTo>
                    <a:pt x="65" y="290"/>
                    <a:pt x="67" y="286"/>
                    <a:pt x="69" y="281"/>
                  </a:cubicBezTo>
                  <a:cubicBezTo>
                    <a:pt x="71" y="275"/>
                    <a:pt x="73" y="270"/>
                    <a:pt x="75" y="267"/>
                  </a:cubicBezTo>
                  <a:cubicBezTo>
                    <a:pt x="76" y="265"/>
                    <a:pt x="76" y="265"/>
                    <a:pt x="76" y="265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8" y="260"/>
                    <a:pt x="79" y="257"/>
                    <a:pt x="80" y="254"/>
                  </a:cubicBezTo>
                  <a:cubicBezTo>
                    <a:pt x="82" y="247"/>
                    <a:pt x="84" y="241"/>
                    <a:pt x="86" y="237"/>
                  </a:cubicBezTo>
                  <a:cubicBezTo>
                    <a:pt x="87" y="236"/>
                    <a:pt x="88" y="234"/>
                    <a:pt x="88" y="232"/>
                  </a:cubicBezTo>
                  <a:cubicBezTo>
                    <a:pt x="89" y="231"/>
                    <a:pt x="89" y="230"/>
                    <a:pt x="89" y="229"/>
                  </a:cubicBezTo>
                  <a:cubicBezTo>
                    <a:pt x="89" y="229"/>
                    <a:pt x="89" y="227"/>
                    <a:pt x="90" y="223"/>
                  </a:cubicBezTo>
                  <a:close/>
                  <a:moveTo>
                    <a:pt x="158" y="12"/>
                  </a:moveTo>
                  <a:cubicBezTo>
                    <a:pt x="171" y="14"/>
                    <a:pt x="180" y="19"/>
                    <a:pt x="187" y="26"/>
                  </a:cubicBezTo>
                  <a:cubicBezTo>
                    <a:pt x="189" y="28"/>
                    <a:pt x="191" y="31"/>
                    <a:pt x="193" y="33"/>
                  </a:cubicBezTo>
                  <a:cubicBezTo>
                    <a:pt x="195" y="36"/>
                    <a:pt x="197" y="39"/>
                    <a:pt x="199" y="41"/>
                  </a:cubicBezTo>
                  <a:cubicBezTo>
                    <a:pt x="205" y="48"/>
                    <a:pt x="208" y="53"/>
                    <a:pt x="209" y="56"/>
                  </a:cubicBezTo>
                  <a:cubicBezTo>
                    <a:pt x="210" y="59"/>
                    <a:pt x="210" y="63"/>
                    <a:pt x="211" y="70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1" y="83"/>
                    <a:pt x="199" y="84"/>
                    <a:pt x="198" y="84"/>
                  </a:cubicBezTo>
                  <a:cubicBezTo>
                    <a:pt x="198" y="84"/>
                    <a:pt x="192" y="87"/>
                    <a:pt x="182" y="91"/>
                  </a:cubicBezTo>
                  <a:cubicBezTo>
                    <a:pt x="173" y="95"/>
                    <a:pt x="167" y="98"/>
                    <a:pt x="167" y="99"/>
                  </a:cubicBezTo>
                  <a:cubicBezTo>
                    <a:pt x="166" y="100"/>
                    <a:pt x="161" y="102"/>
                    <a:pt x="154" y="105"/>
                  </a:cubicBezTo>
                  <a:cubicBezTo>
                    <a:pt x="146" y="109"/>
                    <a:pt x="141" y="111"/>
                    <a:pt x="139" y="111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1" y="113"/>
                    <a:pt x="129" y="113"/>
                    <a:pt x="126" y="112"/>
                  </a:cubicBezTo>
                  <a:cubicBezTo>
                    <a:pt x="124" y="111"/>
                    <a:pt x="120" y="111"/>
                    <a:pt x="115" y="114"/>
                  </a:cubicBezTo>
                  <a:cubicBezTo>
                    <a:pt x="108" y="117"/>
                    <a:pt x="99" y="120"/>
                    <a:pt x="90" y="122"/>
                  </a:cubicBezTo>
                  <a:cubicBezTo>
                    <a:pt x="80" y="125"/>
                    <a:pt x="73" y="125"/>
                    <a:pt x="71" y="124"/>
                  </a:cubicBezTo>
                  <a:cubicBezTo>
                    <a:pt x="70" y="123"/>
                    <a:pt x="69" y="123"/>
                    <a:pt x="67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59" y="123"/>
                    <a:pt x="56" y="123"/>
                    <a:pt x="55" y="122"/>
                  </a:cubicBezTo>
                  <a:cubicBezTo>
                    <a:pt x="54" y="121"/>
                    <a:pt x="52" y="120"/>
                    <a:pt x="49" y="119"/>
                  </a:cubicBezTo>
                  <a:cubicBezTo>
                    <a:pt x="45" y="118"/>
                    <a:pt x="42" y="117"/>
                    <a:pt x="38" y="117"/>
                  </a:cubicBezTo>
                  <a:cubicBezTo>
                    <a:pt x="28" y="115"/>
                    <a:pt x="23" y="113"/>
                    <a:pt x="23" y="113"/>
                  </a:cubicBezTo>
                  <a:cubicBezTo>
                    <a:pt x="23" y="113"/>
                    <a:pt x="32" y="105"/>
                    <a:pt x="50" y="90"/>
                  </a:cubicBezTo>
                  <a:cubicBezTo>
                    <a:pt x="68" y="75"/>
                    <a:pt x="78" y="66"/>
                    <a:pt x="80" y="65"/>
                  </a:cubicBezTo>
                  <a:cubicBezTo>
                    <a:pt x="87" y="60"/>
                    <a:pt x="97" y="51"/>
                    <a:pt x="109" y="40"/>
                  </a:cubicBezTo>
                  <a:cubicBezTo>
                    <a:pt x="114" y="35"/>
                    <a:pt x="118" y="31"/>
                    <a:pt x="122" y="27"/>
                  </a:cubicBezTo>
                  <a:cubicBezTo>
                    <a:pt x="125" y="24"/>
                    <a:pt x="127" y="22"/>
                    <a:pt x="127" y="21"/>
                  </a:cubicBezTo>
                  <a:cubicBezTo>
                    <a:pt x="127" y="19"/>
                    <a:pt x="131" y="16"/>
                    <a:pt x="138" y="13"/>
                  </a:cubicBezTo>
                  <a:cubicBezTo>
                    <a:pt x="144" y="11"/>
                    <a:pt x="150" y="11"/>
                    <a:pt x="158" y="12"/>
                  </a:cubicBezTo>
                  <a:close/>
                  <a:moveTo>
                    <a:pt x="46" y="410"/>
                  </a:moveTo>
                  <a:cubicBezTo>
                    <a:pt x="46" y="410"/>
                    <a:pt x="47" y="409"/>
                    <a:pt x="47" y="409"/>
                  </a:cubicBezTo>
                  <a:cubicBezTo>
                    <a:pt x="48" y="407"/>
                    <a:pt x="48" y="407"/>
                    <a:pt x="48" y="407"/>
                  </a:cubicBezTo>
                  <a:cubicBezTo>
                    <a:pt x="49" y="407"/>
                    <a:pt x="49" y="407"/>
                    <a:pt x="49" y="407"/>
                  </a:cubicBezTo>
                  <a:cubicBezTo>
                    <a:pt x="49" y="407"/>
                    <a:pt x="49" y="408"/>
                    <a:pt x="48" y="409"/>
                  </a:cubicBezTo>
                  <a:cubicBezTo>
                    <a:pt x="48" y="409"/>
                    <a:pt x="48" y="410"/>
                    <a:pt x="47" y="410"/>
                  </a:cubicBezTo>
                  <a:cubicBezTo>
                    <a:pt x="47" y="410"/>
                    <a:pt x="47" y="410"/>
                    <a:pt x="47" y="410"/>
                  </a:cubicBezTo>
                  <a:cubicBezTo>
                    <a:pt x="47" y="410"/>
                    <a:pt x="46" y="410"/>
                    <a:pt x="46" y="410"/>
                  </a:cubicBezTo>
                  <a:close/>
                  <a:moveTo>
                    <a:pt x="71" y="379"/>
                  </a:moveTo>
                  <a:cubicBezTo>
                    <a:pt x="71" y="380"/>
                    <a:pt x="71" y="380"/>
                    <a:pt x="72" y="379"/>
                  </a:cubicBezTo>
                  <a:cubicBezTo>
                    <a:pt x="72" y="378"/>
                    <a:pt x="73" y="377"/>
                    <a:pt x="73" y="376"/>
                  </a:cubicBezTo>
                  <a:cubicBezTo>
                    <a:pt x="73" y="375"/>
                    <a:pt x="73" y="375"/>
                    <a:pt x="73" y="375"/>
                  </a:cubicBezTo>
                  <a:cubicBezTo>
                    <a:pt x="72" y="375"/>
                    <a:pt x="72" y="376"/>
                    <a:pt x="71" y="377"/>
                  </a:cubicBezTo>
                  <a:cubicBezTo>
                    <a:pt x="71" y="378"/>
                    <a:pt x="71" y="378"/>
                    <a:pt x="71" y="378"/>
                  </a:cubicBezTo>
                  <a:lnTo>
                    <a:pt x="71" y="379"/>
                  </a:lnTo>
                  <a:close/>
                  <a:moveTo>
                    <a:pt x="132" y="340"/>
                  </a:moveTo>
                  <a:cubicBezTo>
                    <a:pt x="133" y="340"/>
                    <a:pt x="133" y="341"/>
                    <a:pt x="132" y="343"/>
                  </a:cubicBezTo>
                  <a:cubicBezTo>
                    <a:pt x="132" y="345"/>
                    <a:pt x="132" y="345"/>
                    <a:pt x="132" y="346"/>
                  </a:cubicBezTo>
                  <a:cubicBezTo>
                    <a:pt x="133" y="344"/>
                    <a:pt x="133" y="344"/>
                    <a:pt x="133" y="344"/>
                  </a:cubicBezTo>
                  <a:cubicBezTo>
                    <a:pt x="133" y="343"/>
                    <a:pt x="134" y="343"/>
                    <a:pt x="135" y="343"/>
                  </a:cubicBezTo>
                  <a:cubicBezTo>
                    <a:pt x="137" y="343"/>
                    <a:pt x="137" y="343"/>
                    <a:pt x="137" y="343"/>
                  </a:cubicBezTo>
                  <a:cubicBezTo>
                    <a:pt x="139" y="343"/>
                    <a:pt x="140" y="343"/>
                    <a:pt x="140" y="343"/>
                  </a:cubicBezTo>
                  <a:cubicBezTo>
                    <a:pt x="140" y="342"/>
                    <a:pt x="143" y="343"/>
                    <a:pt x="148" y="348"/>
                  </a:cubicBezTo>
                  <a:cubicBezTo>
                    <a:pt x="152" y="353"/>
                    <a:pt x="155" y="357"/>
                    <a:pt x="157" y="360"/>
                  </a:cubicBezTo>
                  <a:cubicBezTo>
                    <a:pt x="159" y="364"/>
                    <a:pt x="160" y="369"/>
                    <a:pt x="161" y="374"/>
                  </a:cubicBezTo>
                  <a:cubicBezTo>
                    <a:pt x="162" y="379"/>
                    <a:pt x="162" y="383"/>
                    <a:pt x="161" y="385"/>
                  </a:cubicBezTo>
                  <a:cubicBezTo>
                    <a:pt x="160" y="387"/>
                    <a:pt x="160" y="390"/>
                    <a:pt x="160" y="395"/>
                  </a:cubicBezTo>
                  <a:cubicBezTo>
                    <a:pt x="160" y="399"/>
                    <a:pt x="159" y="402"/>
                    <a:pt x="158" y="405"/>
                  </a:cubicBezTo>
                  <a:cubicBezTo>
                    <a:pt x="156" y="410"/>
                    <a:pt x="155" y="415"/>
                    <a:pt x="155" y="421"/>
                  </a:cubicBezTo>
                  <a:cubicBezTo>
                    <a:pt x="155" y="426"/>
                    <a:pt x="153" y="431"/>
                    <a:pt x="151" y="437"/>
                  </a:cubicBezTo>
                  <a:cubicBezTo>
                    <a:pt x="148" y="442"/>
                    <a:pt x="146" y="446"/>
                    <a:pt x="144" y="447"/>
                  </a:cubicBezTo>
                  <a:cubicBezTo>
                    <a:pt x="139" y="450"/>
                    <a:pt x="135" y="451"/>
                    <a:pt x="134" y="450"/>
                  </a:cubicBezTo>
                  <a:cubicBezTo>
                    <a:pt x="132" y="450"/>
                    <a:pt x="129" y="449"/>
                    <a:pt x="125" y="446"/>
                  </a:cubicBezTo>
                  <a:cubicBezTo>
                    <a:pt x="117" y="438"/>
                    <a:pt x="111" y="432"/>
                    <a:pt x="106" y="427"/>
                  </a:cubicBezTo>
                  <a:cubicBezTo>
                    <a:pt x="99" y="420"/>
                    <a:pt x="99" y="420"/>
                    <a:pt x="99" y="420"/>
                  </a:cubicBezTo>
                  <a:cubicBezTo>
                    <a:pt x="99" y="411"/>
                    <a:pt x="99" y="411"/>
                    <a:pt x="99" y="411"/>
                  </a:cubicBezTo>
                  <a:cubicBezTo>
                    <a:pt x="99" y="400"/>
                    <a:pt x="100" y="394"/>
                    <a:pt x="100" y="394"/>
                  </a:cubicBezTo>
                  <a:cubicBezTo>
                    <a:pt x="102" y="389"/>
                    <a:pt x="103" y="387"/>
                    <a:pt x="103" y="386"/>
                  </a:cubicBezTo>
                  <a:cubicBezTo>
                    <a:pt x="104" y="386"/>
                    <a:pt x="105" y="386"/>
                    <a:pt x="105" y="385"/>
                  </a:cubicBezTo>
                  <a:cubicBezTo>
                    <a:pt x="106" y="385"/>
                    <a:pt x="106" y="384"/>
                    <a:pt x="106" y="383"/>
                  </a:cubicBezTo>
                  <a:cubicBezTo>
                    <a:pt x="106" y="382"/>
                    <a:pt x="108" y="379"/>
                    <a:pt x="113" y="373"/>
                  </a:cubicBezTo>
                  <a:cubicBezTo>
                    <a:pt x="121" y="365"/>
                    <a:pt x="127" y="354"/>
                    <a:pt x="130" y="343"/>
                  </a:cubicBezTo>
                  <a:cubicBezTo>
                    <a:pt x="131" y="341"/>
                    <a:pt x="132" y="340"/>
                    <a:pt x="132" y="340"/>
                  </a:cubicBezTo>
                  <a:close/>
                  <a:moveTo>
                    <a:pt x="102" y="343"/>
                  </a:moveTo>
                  <a:cubicBezTo>
                    <a:pt x="103" y="342"/>
                    <a:pt x="104" y="342"/>
                    <a:pt x="104" y="342"/>
                  </a:cubicBezTo>
                  <a:cubicBezTo>
                    <a:pt x="105" y="342"/>
                    <a:pt x="105" y="343"/>
                    <a:pt x="104" y="343"/>
                  </a:cubicBezTo>
                  <a:cubicBezTo>
                    <a:pt x="103" y="344"/>
                    <a:pt x="103" y="344"/>
                    <a:pt x="103" y="344"/>
                  </a:cubicBezTo>
                  <a:cubicBezTo>
                    <a:pt x="102" y="345"/>
                    <a:pt x="102" y="345"/>
                    <a:pt x="102" y="345"/>
                  </a:cubicBezTo>
                  <a:cubicBezTo>
                    <a:pt x="102" y="345"/>
                    <a:pt x="101" y="345"/>
                    <a:pt x="101" y="345"/>
                  </a:cubicBezTo>
                  <a:cubicBezTo>
                    <a:pt x="101" y="344"/>
                    <a:pt x="102" y="343"/>
                    <a:pt x="102" y="343"/>
                  </a:cubicBezTo>
                  <a:close/>
                  <a:moveTo>
                    <a:pt x="107" y="339"/>
                  </a:moveTo>
                  <a:cubicBezTo>
                    <a:pt x="106" y="339"/>
                    <a:pt x="106" y="338"/>
                    <a:pt x="106" y="337"/>
                  </a:cubicBezTo>
                  <a:cubicBezTo>
                    <a:pt x="106" y="336"/>
                    <a:pt x="106" y="335"/>
                    <a:pt x="106" y="335"/>
                  </a:cubicBezTo>
                  <a:cubicBezTo>
                    <a:pt x="107" y="334"/>
                    <a:pt x="108" y="333"/>
                    <a:pt x="108" y="333"/>
                  </a:cubicBezTo>
                  <a:cubicBezTo>
                    <a:pt x="110" y="333"/>
                    <a:pt x="110" y="334"/>
                    <a:pt x="108" y="337"/>
                  </a:cubicBezTo>
                  <a:cubicBezTo>
                    <a:pt x="108" y="338"/>
                    <a:pt x="107" y="339"/>
                    <a:pt x="107" y="339"/>
                  </a:cubicBezTo>
                  <a:close/>
                  <a:moveTo>
                    <a:pt x="153" y="312"/>
                  </a:moveTo>
                  <a:cubicBezTo>
                    <a:pt x="152" y="313"/>
                    <a:pt x="154" y="315"/>
                    <a:pt x="158" y="319"/>
                  </a:cubicBezTo>
                  <a:cubicBezTo>
                    <a:pt x="161" y="321"/>
                    <a:pt x="161" y="322"/>
                    <a:pt x="161" y="321"/>
                  </a:cubicBezTo>
                  <a:cubicBezTo>
                    <a:pt x="156" y="316"/>
                    <a:pt x="155" y="314"/>
                    <a:pt x="158" y="315"/>
                  </a:cubicBezTo>
                  <a:cubicBezTo>
                    <a:pt x="159" y="316"/>
                    <a:pt x="159" y="316"/>
                    <a:pt x="159" y="315"/>
                  </a:cubicBezTo>
                  <a:cubicBezTo>
                    <a:pt x="159" y="315"/>
                    <a:pt x="158" y="314"/>
                    <a:pt x="158" y="313"/>
                  </a:cubicBezTo>
                  <a:cubicBezTo>
                    <a:pt x="156" y="311"/>
                    <a:pt x="154" y="310"/>
                    <a:pt x="153" y="312"/>
                  </a:cubicBezTo>
                  <a:close/>
                  <a:moveTo>
                    <a:pt x="198" y="347"/>
                  </a:moveTo>
                  <a:cubicBezTo>
                    <a:pt x="196" y="345"/>
                    <a:pt x="194" y="343"/>
                    <a:pt x="192" y="341"/>
                  </a:cubicBezTo>
                  <a:cubicBezTo>
                    <a:pt x="190" y="340"/>
                    <a:pt x="189" y="339"/>
                    <a:pt x="189" y="340"/>
                  </a:cubicBezTo>
                  <a:cubicBezTo>
                    <a:pt x="189" y="340"/>
                    <a:pt x="191" y="341"/>
                    <a:pt x="194" y="344"/>
                  </a:cubicBezTo>
                  <a:cubicBezTo>
                    <a:pt x="195" y="345"/>
                    <a:pt x="197" y="347"/>
                    <a:pt x="199" y="349"/>
                  </a:cubicBezTo>
                  <a:cubicBezTo>
                    <a:pt x="204" y="353"/>
                    <a:pt x="204" y="353"/>
                    <a:pt x="204" y="353"/>
                  </a:cubicBezTo>
                  <a:cubicBezTo>
                    <a:pt x="214" y="362"/>
                    <a:pt x="218" y="367"/>
                    <a:pt x="218" y="367"/>
                  </a:cubicBezTo>
                  <a:cubicBezTo>
                    <a:pt x="218" y="368"/>
                    <a:pt x="219" y="369"/>
                    <a:pt x="223" y="372"/>
                  </a:cubicBezTo>
                  <a:cubicBezTo>
                    <a:pt x="226" y="375"/>
                    <a:pt x="230" y="378"/>
                    <a:pt x="233" y="380"/>
                  </a:cubicBezTo>
                  <a:cubicBezTo>
                    <a:pt x="235" y="382"/>
                    <a:pt x="235" y="382"/>
                    <a:pt x="233" y="379"/>
                  </a:cubicBezTo>
                  <a:cubicBezTo>
                    <a:pt x="232" y="378"/>
                    <a:pt x="232" y="377"/>
                    <a:pt x="233" y="377"/>
                  </a:cubicBezTo>
                  <a:cubicBezTo>
                    <a:pt x="234" y="377"/>
                    <a:pt x="231" y="374"/>
                    <a:pt x="226" y="369"/>
                  </a:cubicBezTo>
                  <a:cubicBezTo>
                    <a:pt x="220" y="363"/>
                    <a:pt x="216" y="359"/>
                    <a:pt x="213" y="358"/>
                  </a:cubicBezTo>
                  <a:cubicBezTo>
                    <a:pt x="210" y="356"/>
                    <a:pt x="205" y="352"/>
                    <a:pt x="198" y="347"/>
                  </a:cubicBezTo>
                  <a:close/>
                  <a:moveTo>
                    <a:pt x="220" y="367"/>
                  </a:moveTo>
                  <a:cubicBezTo>
                    <a:pt x="221" y="368"/>
                    <a:pt x="222" y="369"/>
                    <a:pt x="224" y="371"/>
                  </a:cubicBezTo>
                  <a:cubicBezTo>
                    <a:pt x="227" y="373"/>
                    <a:pt x="227" y="374"/>
                    <a:pt x="225" y="373"/>
                  </a:cubicBezTo>
                  <a:cubicBezTo>
                    <a:pt x="223" y="371"/>
                    <a:pt x="223" y="371"/>
                    <a:pt x="223" y="371"/>
                  </a:cubicBezTo>
                  <a:cubicBezTo>
                    <a:pt x="222" y="370"/>
                    <a:pt x="221" y="370"/>
                    <a:pt x="220" y="369"/>
                  </a:cubicBezTo>
                  <a:cubicBezTo>
                    <a:pt x="219" y="368"/>
                    <a:pt x="219" y="367"/>
                    <a:pt x="220" y="367"/>
                  </a:cubicBezTo>
                  <a:close/>
                  <a:moveTo>
                    <a:pt x="229" y="374"/>
                  </a:moveTo>
                  <a:cubicBezTo>
                    <a:pt x="230" y="374"/>
                    <a:pt x="230" y="374"/>
                    <a:pt x="231" y="375"/>
                  </a:cubicBezTo>
                  <a:cubicBezTo>
                    <a:pt x="232" y="376"/>
                    <a:pt x="231" y="377"/>
                    <a:pt x="230" y="377"/>
                  </a:cubicBezTo>
                  <a:cubicBezTo>
                    <a:pt x="229" y="377"/>
                    <a:pt x="229" y="376"/>
                    <a:pt x="229" y="375"/>
                  </a:cubicBezTo>
                  <a:cubicBezTo>
                    <a:pt x="229" y="375"/>
                    <a:pt x="229" y="375"/>
                    <a:pt x="229" y="374"/>
                  </a:cubicBezTo>
                  <a:close/>
                  <a:moveTo>
                    <a:pt x="235" y="377"/>
                  </a:moveTo>
                  <a:cubicBezTo>
                    <a:pt x="234" y="377"/>
                    <a:pt x="234" y="378"/>
                    <a:pt x="237" y="380"/>
                  </a:cubicBezTo>
                  <a:cubicBezTo>
                    <a:pt x="238" y="381"/>
                    <a:pt x="239" y="381"/>
                    <a:pt x="238" y="379"/>
                  </a:cubicBezTo>
                  <a:lnTo>
                    <a:pt x="235" y="377"/>
                  </a:lnTo>
                  <a:close/>
                  <a:moveTo>
                    <a:pt x="293" y="71"/>
                  </a:moveTo>
                  <a:cubicBezTo>
                    <a:pt x="295" y="67"/>
                    <a:pt x="295" y="67"/>
                    <a:pt x="295" y="67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87" y="58"/>
                    <a:pt x="284" y="55"/>
                    <a:pt x="282" y="51"/>
                  </a:cubicBezTo>
                  <a:cubicBezTo>
                    <a:pt x="279" y="46"/>
                    <a:pt x="278" y="44"/>
                    <a:pt x="278" y="43"/>
                  </a:cubicBezTo>
                  <a:cubicBezTo>
                    <a:pt x="278" y="43"/>
                    <a:pt x="281" y="41"/>
                    <a:pt x="286" y="39"/>
                  </a:cubicBezTo>
                  <a:cubicBezTo>
                    <a:pt x="290" y="37"/>
                    <a:pt x="296" y="32"/>
                    <a:pt x="303" y="26"/>
                  </a:cubicBezTo>
                  <a:cubicBezTo>
                    <a:pt x="313" y="16"/>
                    <a:pt x="320" y="13"/>
                    <a:pt x="324" y="16"/>
                  </a:cubicBezTo>
                  <a:cubicBezTo>
                    <a:pt x="326" y="17"/>
                    <a:pt x="327" y="18"/>
                    <a:pt x="328" y="18"/>
                  </a:cubicBezTo>
                  <a:cubicBezTo>
                    <a:pt x="330" y="19"/>
                    <a:pt x="331" y="19"/>
                    <a:pt x="331" y="18"/>
                  </a:cubicBezTo>
                  <a:cubicBezTo>
                    <a:pt x="331" y="16"/>
                    <a:pt x="331" y="16"/>
                    <a:pt x="331" y="16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332" y="10"/>
                    <a:pt x="333" y="8"/>
                    <a:pt x="334" y="6"/>
                  </a:cubicBezTo>
                  <a:cubicBezTo>
                    <a:pt x="336" y="4"/>
                    <a:pt x="336" y="5"/>
                    <a:pt x="336" y="8"/>
                  </a:cubicBezTo>
                  <a:cubicBezTo>
                    <a:pt x="336" y="11"/>
                    <a:pt x="338" y="12"/>
                    <a:pt x="341" y="11"/>
                  </a:cubicBezTo>
                  <a:cubicBezTo>
                    <a:pt x="344" y="10"/>
                    <a:pt x="345" y="8"/>
                    <a:pt x="345" y="5"/>
                  </a:cubicBezTo>
                  <a:cubicBezTo>
                    <a:pt x="345" y="4"/>
                    <a:pt x="346" y="4"/>
                    <a:pt x="349" y="4"/>
                  </a:cubicBezTo>
                  <a:cubicBezTo>
                    <a:pt x="352" y="4"/>
                    <a:pt x="353" y="3"/>
                    <a:pt x="353" y="2"/>
                  </a:cubicBezTo>
                  <a:cubicBezTo>
                    <a:pt x="353" y="1"/>
                    <a:pt x="356" y="0"/>
                    <a:pt x="362" y="1"/>
                  </a:cubicBezTo>
                  <a:cubicBezTo>
                    <a:pt x="368" y="3"/>
                    <a:pt x="374" y="5"/>
                    <a:pt x="380" y="8"/>
                  </a:cubicBezTo>
                  <a:cubicBezTo>
                    <a:pt x="390" y="13"/>
                    <a:pt x="401" y="21"/>
                    <a:pt x="414" y="34"/>
                  </a:cubicBezTo>
                  <a:cubicBezTo>
                    <a:pt x="427" y="46"/>
                    <a:pt x="431" y="52"/>
                    <a:pt x="426" y="52"/>
                  </a:cubicBezTo>
                  <a:cubicBezTo>
                    <a:pt x="425" y="52"/>
                    <a:pt x="423" y="53"/>
                    <a:pt x="422" y="55"/>
                  </a:cubicBezTo>
                  <a:cubicBezTo>
                    <a:pt x="421" y="58"/>
                    <a:pt x="420" y="60"/>
                    <a:pt x="420" y="62"/>
                  </a:cubicBezTo>
                  <a:cubicBezTo>
                    <a:pt x="421" y="63"/>
                    <a:pt x="421" y="64"/>
                    <a:pt x="421" y="65"/>
                  </a:cubicBezTo>
                  <a:cubicBezTo>
                    <a:pt x="421" y="65"/>
                    <a:pt x="420" y="66"/>
                    <a:pt x="420" y="66"/>
                  </a:cubicBezTo>
                  <a:cubicBezTo>
                    <a:pt x="419" y="67"/>
                    <a:pt x="418" y="68"/>
                    <a:pt x="419" y="68"/>
                  </a:cubicBezTo>
                  <a:cubicBezTo>
                    <a:pt x="420" y="70"/>
                    <a:pt x="416" y="74"/>
                    <a:pt x="406" y="80"/>
                  </a:cubicBezTo>
                  <a:cubicBezTo>
                    <a:pt x="399" y="85"/>
                    <a:pt x="389" y="89"/>
                    <a:pt x="376" y="91"/>
                  </a:cubicBezTo>
                  <a:cubicBezTo>
                    <a:pt x="367" y="92"/>
                    <a:pt x="357" y="92"/>
                    <a:pt x="343" y="91"/>
                  </a:cubicBezTo>
                  <a:cubicBezTo>
                    <a:pt x="330" y="90"/>
                    <a:pt x="323" y="88"/>
                    <a:pt x="323" y="85"/>
                  </a:cubicBezTo>
                  <a:cubicBezTo>
                    <a:pt x="323" y="85"/>
                    <a:pt x="322" y="84"/>
                    <a:pt x="319" y="83"/>
                  </a:cubicBezTo>
                  <a:cubicBezTo>
                    <a:pt x="318" y="83"/>
                    <a:pt x="316" y="82"/>
                    <a:pt x="314" y="80"/>
                  </a:cubicBezTo>
                  <a:cubicBezTo>
                    <a:pt x="313" y="79"/>
                    <a:pt x="311" y="78"/>
                    <a:pt x="310" y="77"/>
                  </a:cubicBezTo>
                  <a:cubicBezTo>
                    <a:pt x="305" y="73"/>
                    <a:pt x="300" y="71"/>
                    <a:pt x="295" y="73"/>
                  </a:cubicBezTo>
                  <a:cubicBezTo>
                    <a:pt x="290" y="75"/>
                    <a:pt x="290" y="75"/>
                    <a:pt x="290" y="75"/>
                  </a:cubicBezTo>
                  <a:lnTo>
                    <a:pt x="29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"/>
            <p:cNvSpPr>
              <a:spLocks noEditPoints="1"/>
            </p:cNvSpPr>
            <p:nvPr/>
          </p:nvSpPr>
          <p:spPr bwMode="auto">
            <a:xfrm>
              <a:off x="7258732" y="1876861"/>
              <a:ext cx="2397661" cy="2536067"/>
            </a:xfrm>
            <a:custGeom>
              <a:avLst/>
              <a:gdLst>
                <a:gd name="T0" fmla="*/ 328 w 446"/>
                <a:gd name="T1" fmla="*/ 450 h 471"/>
                <a:gd name="T2" fmla="*/ 355 w 446"/>
                <a:gd name="T3" fmla="*/ 438 h 471"/>
                <a:gd name="T4" fmla="*/ 316 w 446"/>
                <a:gd name="T5" fmla="*/ 376 h 471"/>
                <a:gd name="T6" fmla="*/ 281 w 446"/>
                <a:gd name="T7" fmla="*/ 387 h 471"/>
                <a:gd name="T8" fmla="*/ 257 w 446"/>
                <a:gd name="T9" fmla="*/ 402 h 471"/>
                <a:gd name="T10" fmla="*/ 228 w 446"/>
                <a:gd name="T11" fmla="*/ 428 h 471"/>
                <a:gd name="T12" fmla="*/ 214 w 446"/>
                <a:gd name="T13" fmla="*/ 461 h 471"/>
                <a:gd name="T14" fmla="*/ 178 w 446"/>
                <a:gd name="T15" fmla="*/ 451 h 471"/>
                <a:gd name="T16" fmla="*/ 167 w 446"/>
                <a:gd name="T17" fmla="*/ 437 h 471"/>
                <a:gd name="T18" fmla="*/ 153 w 446"/>
                <a:gd name="T19" fmla="*/ 419 h 471"/>
                <a:gd name="T20" fmla="*/ 160 w 446"/>
                <a:gd name="T21" fmla="*/ 365 h 471"/>
                <a:gd name="T22" fmla="*/ 141 w 446"/>
                <a:gd name="T23" fmla="*/ 355 h 471"/>
                <a:gd name="T24" fmla="*/ 111 w 446"/>
                <a:gd name="T25" fmla="*/ 371 h 471"/>
                <a:gd name="T26" fmla="*/ 63 w 446"/>
                <a:gd name="T27" fmla="*/ 399 h 471"/>
                <a:gd name="T28" fmla="*/ 22 w 446"/>
                <a:gd name="T29" fmla="*/ 389 h 471"/>
                <a:gd name="T30" fmla="*/ 20 w 446"/>
                <a:gd name="T31" fmla="*/ 368 h 471"/>
                <a:gd name="T32" fmla="*/ 75 w 446"/>
                <a:gd name="T33" fmla="*/ 335 h 471"/>
                <a:gd name="T34" fmla="*/ 67 w 446"/>
                <a:gd name="T35" fmla="*/ 280 h 471"/>
                <a:gd name="T36" fmla="*/ 75 w 446"/>
                <a:gd name="T37" fmla="*/ 169 h 471"/>
                <a:gd name="T38" fmla="*/ 126 w 446"/>
                <a:gd name="T39" fmla="*/ 89 h 471"/>
                <a:gd name="T40" fmla="*/ 145 w 446"/>
                <a:gd name="T41" fmla="*/ 132 h 471"/>
                <a:gd name="T42" fmla="*/ 169 w 446"/>
                <a:gd name="T43" fmla="*/ 115 h 471"/>
                <a:gd name="T44" fmla="*/ 163 w 446"/>
                <a:gd name="T45" fmla="*/ 67 h 471"/>
                <a:gd name="T46" fmla="*/ 35 w 446"/>
                <a:gd name="T47" fmla="*/ 116 h 471"/>
                <a:gd name="T48" fmla="*/ 273 w 446"/>
                <a:gd name="T49" fmla="*/ 5 h 471"/>
                <a:gd name="T50" fmla="*/ 341 w 446"/>
                <a:gd name="T51" fmla="*/ 0 h 471"/>
                <a:gd name="T52" fmla="*/ 379 w 446"/>
                <a:gd name="T53" fmla="*/ 45 h 471"/>
                <a:gd name="T54" fmla="*/ 322 w 446"/>
                <a:gd name="T55" fmla="*/ 36 h 471"/>
                <a:gd name="T56" fmla="*/ 239 w 446"/>
                <a:gd name="T57" fmla="*/ 82 h 471"/>
                <a:gd name="T58" fmla="*/ 225 w 446"/>
                <a:gd name="T59" fmla="*/ 215 h 471"/>
                <a:gd name="T60" fmla="*/ 237 w 446"/>
                <a:gd name="T61" fmla="*/ 236 h 471"/>
                <a:gd name="T62" fmla="*/ 262 w 446"/>
                <a:gd name="T63" fmla="*/ 222 h 471"/>
                <a:gd name="T64" fmla="*/ 302 w 446"/>
                <a:gd name="T65" fmla="*/ 196 h 471"/>
                <a:gd name="T66" fmla="*/ 298 w 446"/>
                <a:gd name="T67" fmla="*/ 203 h 471"/>
                <a:gd name="T68" fmla="*/ 283 w 446"/>
                <a:gd name="T69" fmla="*/ 228 h 471"/>
                <a:gd name="T70" fmla="*/ 240 w 446"/>
                <a:gd name="T71" fmla="*/ 255 h 471"/>
                <a:gd name="T72" fmla="*/ 235 w 446"/>
                <a:gd name="T73" fmla="*/ 250 h 471"/>
                <a:gd name="T74" fmla="*/ 232 w 446"/>
                <a:gd name="T75" fmla="*/ 258 h 471"/>
                <a:gd name="T76" fmla="*/ 247 w 446"/>
                <a:gd name="T77" fmla="*/ 270 h 471"/>
                <a:gd name="T78" fmla="*/ 326 w 446"/>
                <a:gd name="T79" fmla="*/ 238 h 471"/>
                <a:gd name="T80" fmla="*/ 336 w 446"/>
                <a:gd name="T81" fmla="*/ 139 h 471"/>
                <a:gd name="T82" fmla="*/ 256 w 446"/>
                <a:gd name="T83" fmla="*/ 161 h 471"/>
                <a:gd name="T84" fmla="*/ 420 w 446"/>
                <a:gd name="T85" fmla="*/ 116 h 471"/>
                <a:gd name="T86" fmla="*/ 406 w 446"/>
                <a:gd name="T87" fmla="*/ 244 h 471"/>
                <a:gd name="T88" fmla="*/ 372 w 446"/>
                <a:gd name="T89" fmla="*/ 336 h 471"/>
                <a:gd name="T90" fmla="*/ 436 w 446"/>
                <a:gd name="T91" fmla="*/ 460 h 471"/>
                <a:gd name="T92" fmla="*/ 406 w 446"/>
                <a:gd name="T93" fmla="*/ 468 h 471"/>
                <a:gd name="T94" fmla="*/ 361 w 446"/>
                <a:gd name="T95" fmla="*/ 458 h 471"/>
                <a:gd name="T96" fmla="*/ 122 w 446"/>
                <a:gd name="T97" fmla="*/ 284 h 471"/>
                <a:gd name="T98" fmla="*/ 146 w 446"/>
                <a:gd name="T99" fmla="*/ 277 h 471"/>
                <a:gd name="T100" fmla="*/ 130 w 446"/>
                <a:gd name="T101" fmla="*/ 187 h 471"/>
                <a:gd name="T102" fmla="*/ 159 w 446"/>
                <a:gd name="T103" fmla="*/ 204 h 471"/>
                <a:gd name="T104" fmla="*/ 141 w 446"/>
                <a:gd name="T105" fmla="*/ 188 h 471"/>
                <a:gd name="T106" fmla="*/ 145 w 446"/>
                <a:gd name="T107" fmla="*/ 355 h 471"/>
                <a:gd name="T108" fmla="*/ 228 w 446"/>
                <a:gd name="T109" fmla="*/ 282 h 471"/>
                <a:gd name="T110" fmla="*/ 232 w 446"/>
                <a:gd name="T111" fmla="*/ 356 h 471"/>
                <a:gd name="T112" fmla="*/ 265 w 446"/>
                <a:gd name="T113" fmla="*/ 216 h 471"/>
                <a:gd name="T114" fmla="*/ 291 w 446"/>
                <a:gd name="T115" fmla="*/ 458 h 471"/>
                <a:gd name="T116" fmla="*/ 285 w 446"/>
                <a:gd name="T117" fmla="*/ 463 h 471"/>
                <a:gd name="T118" fmla="*/ 290 w 446"/>
                <a:gd name="T119" fmla="*/ 206 h 471"/>
                <a:gd name="T120" fmla="*/ 317 w 446"/>
                <a:gd name="T121" fmla="*/ 18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6" h="471">
                  <a:moveTo>
                    <a:pt x="347" y="456"/>
                  </a:moveTo>
                  <a:cubicBezTo>
                    <a:pt x="347" y="456"/>
                    <a:pt x="349" y="455"/>
                    <a:pt x="353" y="454"/>
                  </a:cubicBezTo>
                  <a:cubicBezTo>
                    <a:pt x="358" y="453"/>
                    <a:pt x="360" y="452"/>
                    <a:pt x="360" y="452"/>
                  </a:cubicBezTo>
                  <a:cubicBezTo>
                    <a:pt x="360" y="452"/>
                    <a:pt x="355" y="451"/>
                    <a:pt x="345" y="451"/>
                  </a:cubicBezTo>
                  <a:cubicBezTo>
                    <a:pt x="341" y="452"/>
                    <a:pt x="337" y="452"/>
                    <a:pt x="335" y="451"/>
                  </a:cubicBezTo>
                  <a:cubicBezTo>
                    <a:pt x="331" y="451"/>
                    <a:pt x="329" y="451"/>
                    <a:pt x="328" y="450"/>
                  </a:cubicBezTo>
                  <a:cubicBezTo>
                    <a:pt x="327" y="449"/>
                    <a:pt x="330" y="447"/>
                    <a:pt x="336" y="444"/>
                  </a:cubicBezTo>
                  <a:cubicBezTo>
                    <a:pt x="341" y="442"/>
                    <a:pt x="341" y="442"/>
                    <a:pt x="341" y="442"/>
                  </a:cubicBezTo>
                  <a:cubicBezTo>
                    <a:pt x="345" y="440"/>
                    <a:pt x="345" y="440"/>
                    <a:pt x="345" y="440"/>
                  </a:cubicBezTo>
                  <a:cubicBezTo>
                    <a:pt x="349" y="438"/>
                    <a:pt x="352" y="437"/>
                    <a:pt x="353" y="436"/>
                  </a:cubicBezTo>
                  <a:cubicBezTo>
                    <a:pt x="360" y="433"/>
                    <a:pt x="361" y="433"/>
                    <a:pt x="358" y="436"/>
                  </a:cubicBezTo>
                  <a:cubicBezTo>
                    <a:pt x="355" y="438"/>
                    <a:pt x="355" y="438"/>
                    <a:pt x="355" y="438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4" y="434"/>
                    <a:pt x="365" y="433"/>
                    <a:pt x="363" y="433"/>
                  </a:cubicBezTo>
                  <a:cubicBezTo>
                    <a:pt x="362" y="432"/>
                    <a:pt x="363" y="431"/>
                    <a:pt x="364" y="431"/>
                  </a:cubicBezTo>
                  <a:cubicBezTo>
                    <a:pt x="366" y="431"/>
                    <a:pt x="367" y="431"/>
                    <a:pt x="366" y="430"/>
                  </a:cubicBezTo>
                  <a:cubicBezTo>
                    <a:pt x="365" y="427"/>
                    <a:pt x="354" y="415"/>
                    <a:pt x="333" y="393"/>
                  </a:cubicBezTo>
                  <a:cubicBezTo>
                    <a:pt x="323" y="382"/>
                    <a:pt x="317" y="377"/>
                    <a:pt x="316" y="376"/>
                  </a:cubicBezTo>
                  <a:cubicBezTo>
                    <a:pt x="314" y="374"/>
                    <a:pt x="312" y="374"/>
                    <a:pt x="310" y="375"/>
                  </a:cubicBezTo>
                  <a:cubicBezTo>
                    <a:pt x="308" y="377"/>
                    <a:pt x="307" y="377"/>
                    <a:pt x="306" y="377"/>
                  </a:cubicBezTo>
                  <a:cubicBezTo>
                    <a:pt x="305" y="377"/>
                    <a:pt x="305" y="377"/>
                    <a:pt x="306" y="375"/>
                  </a:cubicBezTo>
                  <a:cubicBezTo>
                    <a:pt x="307" y="374"/>
                    <a:pt x="306" y="375"/>
                    <a:pt x="303" y="376"/>
                  </a:cubicBezTo>
                  <a:cubicBezTo>
                    <a:pt x="300" y="378"/>
                    <a:pt x="297" y="380"/>
                    <a:pt x="295" y="381"/>
                  </a:cubicBezTo>
                  <a:cubicBezTo>
                    <a:pt x="293" y="382"/>
                    <a:pt x="289" y="384"/>
                    <a:pt x="281" y="387"/>
                  </a:cubicBezTo>
                  <a:cubicBezTo>
                    <a:pt x="274" y="389"/>
                    <a:pt x="268" y="393"/>
                    <a:pt x="264" y="397"/>
                  </a:cubicBezTo>
                  <a:cubicBezTo>
                    <a:pt x="262" y="399"/>
                    <a:pt x="261" y="400"/>
                    <a:pt x="260" y="401"/>
                  </a:cubicBezTo>
                  <a:cubicBezTo>
                    <a:pt x="260" y="400"/>
                    <a:pt x="260" y="400"/>
                    <a:pt x="260" y="400"/>
                  </a:cubicBezTo>
                  <a:cubicBezTo>
                    <a:pt x="259" y="400"/>
                    <a:pt x="259" y="400"/>
                    <a:pt x="259" y="400"/>
                  </a:cubicBezTo>
                  <a:cubicBezTo>
                    <a:pt x="258" y="401"/>
                    <a:pt x="258" y="401"/>
                    <a:pt x="258" y="401"/>
                  </a:cubicBezTo>
                  <a:cubicBezTo>
                    <a:pt x="257" y="401"/>
                    <a:pt x="257" y="401"/>
                    <a:pt x="257" y="402"/>
                  </a:cubicBezTo>
                  <a:cubicBezTo>
                    <a:pt x="258" y="403"/>
                    <a:pt x="257" y="404"/>
                    <a:pt x="256" y="405"/>
                  </a:cubicBezTo>
                  <a:cubicBezTo>
                    <a:pt x="255" y="406"/>
                    <a:pt x="254" y="406"/>
                    <a:pt x="253" y="405"/>
                  </a:cubicBezTo>
                  <a:cubicBezTo>
                    <a:pt x="253" y="403"/>
                    <a:pt x="251" y="404"/>
                    <a:pt x="249" y="406"/>
                  </a:cubicBezTo>
                  <a:cubicBezTo>
                    <a:pt x="246" y="408"/>
                    <a:pt x="242" y="411"/>
                    <a:pt x="237" y="413"/>
                  </a:cubicBezTo>
                  <a:cubicBezTo>
                    <a:pt x="233" y="415"/>
                    <a:pt x="230" y="418"/>
                    <a:pt x="229" y="422"/>
                  </a:cubicBezTo>
                  <a:cubicBezTo>
                    <a:pt x="228" y="424"/>
                    <a:pt x="228" y="426"/>
                    <a:pt x="228" y="428"/>
                  </a:cubicBezTo>
                  <a:cubicBezTo>
                    <a:pt x="227" y="431"/>
                    <a:pt x="227" y="432"/>
                    <a:pt x="227" y="434"/>
                  </a:cubicBezTo>
                  <a:cubicBezTo>
                    <a:pt x="227" y="436"/>
                    <a:pt x="226" y="440"/>
                    <a:pt x="225" y="444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21" y="451"/>
                    <a:pt x="221" y="452"/>
                    <a:pt x="221" y="454"/>
                  </a:cubicBezTo>
                  <a:cubicBezTo>
                    <a:pt x="220" y="458"/>
                    <a:pt x="219" y="460"/>
                    <a:pt x="217" y="460"/>
                  </a:cubicBezTo>
                  <a:cubicBezTo>
                    <a:pt x="216" y="460"/>
                    <a:pt x="215" y="460"/>
                    <a:pt x="214" y="461"/>
                  </a:cubicBezTo>
                  <a:cubicBezTo>
                    <a:pt x="209" y="464"/>
                    <a:pt x="209" y="464"/>
                    <a:pt x="209" y="464"/>
                  </a:cubicBezTo>
                  <a:cubicBezTo>
                    <a:pt x="206" y="467"/>
                    <a:pt x="203" y="468"/>
                    <a:pt x="202" y="468"/>
                  </a:cubicBezTo>
                  <a:cubicBezTo>
                    <a:pt x="201" y="467"/>
                    <a:pt x="200" y="467"/>
                    <a:pt x="199" y="468"/>
                  </a:cubicBezTo>
                  <a:cubicBezTo>
                    <a:pt x="199" y="468"/>
                    <a:pt x="198" y="468"/>
                    <a:pt x="198" y="468"/>
                  </a:cubicBezTo>
                  <a:cubicBezTo>
                    <a:pt x="197" y="471"/>
                    <a:pt x="192" y="468"/>
                    <a:pt x="186" y="460"/>
                  </a:cubicBezTo>
                  <a:cubicBezTo>
                    <a:pt x="183" y="458"/>
                    <a:pt x="181" y="455"/>
                    <a:pt x="178" y="451"/>
                  </a:cubicBezTo>
                  <a:cubicBezTo>
                    <a:pt x="178" y="450"/>
                    <a:pt x="177" y="449"/>
                    <a:pt x="176" y="448"/>
                  </a:cubicBezTo>
                  <a:cubicBezTo>
                    <a:pt x="175" y="446"/>
                    <a:pt x="175" y="446"/>
                    <a:pt x="175" y="446"/>
                  </a:cubicBezTo>
                  <a:cubicBezTo>
                    <a:pt x="174" y="445"/>
                    <a:pt x="174" y="445"/>
                    <a:pt x="174" y="445"/>
                  </a:cubicBezTo>
                  <a:cubicBezTo>
                    <a:pt x="170" y="441"/>
                    <a:pt x="167" y="438"/>
                    <a:pt x="167" y="438"/>
                  </a:cubicBezTo>
                  <a:cubicBezTo>
                    <a:pt x="167" y="438"/>
                    <a:pt x="167" y="438"/>
                    <a:pt x="167" y="438"/>
                  </a:cubicBezTo>
                  <a:cubicBezTo>
                    <a:pt x="167" y="437"/>
                    <a:pt x="167" y="437"/>
                    <a:pt x="167" y="437"/>
                  </a:cubicBezTo>
                  <a:cubicBezTo>
                    <a:pt x="167" y="436"/>
                    <a:pt x="167" y="435"/>
                    <a:pt x="165" y="434"/>
                  </a:cubicBezTo>
                  <a:cubicBezTo>
                    <a:pt x="163" y="433"/>
                    <a:pt x="161" y="433"/>
                    <a:pt x="160" y="433"/>
                  </a:cubicBezTo>
                  <a:cubicBezTo>
                    <a:pt x="158" y="434"/>
                    <a:pt x="158" y="433"/>
                    <a:pt x="158" y="431"/>
                  </a:cubicBezTo>
                  <a:cubicBezTo>
                    <a:pt x="158" y="429"/>
                    <a:pt x="157" y="428"/>
                    <a:pt x="155" y="427"/>
                  </a:cubicBezTo>
                  <a:cubicBezTo>
                    <a:pt x="152" y="427"/>
                    <a:pt x="152" y="426"/>
                    <a:pt x="154" y="426"/>
                  </a:cubicBezTo>
                  <a:cubicBezTo>
                    <a:pt x="156" y="425"/>
                    <a:pt x="155" y="423"/>
                    <a:pt x="153" y="419"/>
                  </a:cubicBezTo>
                  <a:cubicBezTo>
                    <a:pt x="152" y="416"/>
                    <a:pt x="151" y="413"/>
                    <a:pt x="152" y="410"/>
                  </a:cubicBezTo>
                  <a:cubicBezTo>
                    <a:pt x="152" y="408"/>
                    <a:pt x="152" y="408"/>
                    <a:pt x="152" y="408"/>
                  </a:cubicBezTo>
                  <a:cubicBezTo>
                    <a:pt x="152" y="405"/>
                    <a:pt x="152" y="405"/>
                    <a:pt x="152" y="405"/>
                  </a:cubicBezTo>
                  <a:cubicBezTo>
                    <a:pt x="152" y="403"/>
                    <a:pt x="152" y="402"/>
                    <a:pt x="151" y="400"/>
                  </a:cubicBezTo>
                  <a:cubicBezTo>
                    <a:pt x="149" y="394"/>
                    <a:pt x="149" y="388"/>
                    <a:pt x="152" y="381"/>
                  </a:cubicBezTo>
                  <a:cubicBezTo>
                    <a:pt x="153" y="375"/>
                    <a:pt x="156" y="370"/>
                    <a:pt x="160" y="365"/>
                  </a:cubicBezTo>
                  <a:cubicBezTo>
                    <a:pt x="162" y="362"/>
                    <a:pt x="164" y="356"/>
                    <a:pt x="166" y="347"/>
                  </a:cubicBezTo>
                  <a:cubicBezTo>
                    <a:pt x="167" y="337"/>
                    <a:pt x="167" y="333"/>
                    <a:pt x="165" y="333"/>
                  </a:cubicBezTo>
                  <a:cubicBezTo>
                    <a:pt x="163" y="333"/>
                    <a:pt x="162" y="334"/>
                    <a:pt x="160" y="336"/>
                  </a:cubicBezTo>
                  <a:cubicBezTo>
                    <a:pt x="157" y="338"/>
                    <a:pt x="156" y="340"/>
                    <a:pt x="156" y="341"/>
                  </a:cubicBezTo>
                  <a:cubicBezTo>
                    <a:pt x="156" y="343"/>
                    <a:pt x="155" y="345"/>
                    <a:pt x="152" y="348"/>
                  </a:cubicBezTo>
                  <a:cubicBezTo>
                    <a:pt x="149" y="351"/>
                    <a:pt x="145" y="353"/>
                    <a:pt x="141" y="355"/>
                  </a:cubicBezTo>
                  <a:cubicBezTo>
                    <a:pt x="140" y="355"/>
                    <a:pt x="139" y="356"/>
                    <a:pt x="136" y="358"/>
                  </a:cubicBezTo>
                  <a:cubicBezTo>
                    <a:pt x="134" y="359"/>
                    <a:pt x="132" y="361"/>
                    <a:pt x="129" y="362"/>
                  </a:cubicBezTo>
                  <a:cubicBezTo>
                    <a:pt x="121" y="368"/>
                    <a:pt x="118" y="369"/>
                    <a:pt x="120" y="366"/>
                  </a:cubicBezTo>
                  <a:cubicBezTo>
                    <a:pt x="121" y="365"/>
                    <a:pt x="120" y="366"/>
                    <a:pt x="117" y="367"/>
                  </a:cubicBezTo>
                  <a:cubicBezTo>
                    <a:pt x="116" y="368"/>
                    <a:pt x="115" y="369"/>
                    <a:pt x="114" y="370"/>
                  </a:cubicBezTo>
                  <a:cubicBezTo>
                    <a:pt x="112" y="371"/>
                    <a:pt x="111" y="371"/>
                    <a:pt x="111" y="371"/>
                  </a:cubicBezTo>
                  <a:cubicBezTo>
                    <a:pt x="109" y="371"/>
                    <a:pt x="109" y="371"/>
                    <a:pt x="109" y="371"/>
                  </a:cubicBezTo>
                  <a:cubicBezTo>
                    <a:pt x="105" y="373"/>
                    <a:pt x="105" y="373"/>
                    <a:pt x="105" y="373"/>
                  </a:cubicBezTo>
                  <a:cubicBezTo>
                    <a:pt x="101" y="374"/>
                    <a:pt x="99" y="375"/>
                    <a:pt x="99" y="374"/>
                  </a:cubicBezTo>
                  <a:cubicBezTo>
                    <a:pt x="98" y="374"/>
                    <a:pt x="95" y="375"/>
                    <a:pt x="91" y="377"/>
                  </a:cubicBezTo>
                  <a:cubicBezTo>
                    <a:pt x="86" y="379"/>
                    <a:pt x="81" y="382"/>
                    <a:pt x="76" y="385"/>
                  </a:cubicBezTo>
                  <a:cubicBezTo>
                    <a:pt x="69" y="390"/>
                    <a:pt x="65" y="394"/>
                    <a:pt x="63" y="399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8"/>
                    <a:pt x="58" y="409"/>
                    <a:pt x="55" y="409"/>
                  </a:cubicBezTo>
                  <a:cubicBezTo>
                    <a:pt x="52" y="409"/>
                    <a:pt x="48" y="408"/>
                    <a:pt x="45" y="407"/>
                  </a:cubicBezTo>
                  <a:cubicBezTo>
                    <a:pt x="43" y="407"/>
                    <a:pt x="41" y="406"/>
                    <a:pt x="39" y="405"/>
                  </a:cubicBezTo>
                  <a:cubicBezTo>
                    <a:pt x="37" y="403"/>
                    <a:pt x="35" y="402"/>
                    <a:pt x="34" y="401"/>
                  </a:cubicBezTo>
                  <a:cubicBezTo>
                    <a:pt x="27" y="394"/>
                    <a:pt x="23" y="390"/>
                    <a:pt x="22" y="389"/>
                  </a:cubicBezTo>
                  <a:cubicBezTo>
                    <a:pt x="19" y="385"/>
                    <a:pt x="18" y="381"/>
                    <a:pt x="19" y="378"/>
                  </a:cubicBezTo>
                  <a:cubicBezTo>
                    <a:pt x="19" y="375"/>
                    <a:pt x="19" y="372"/>
                    <a:pt x="18" y="371"/>
                  </a:cubicBezTo>
                  <a:cubicBezTo>
                    <a:pt x="17" y="370"/>
                    <a:pt x="17" y="370"/>
                    <a:pt x="17" y="370"/>
                  </a:cubicBezTo>
                  <a:cubicBezTo>
                    <a:pt x="16" y="369"/>
                    <a:pt x="16" y="369"/>
                    <a:pt x="16" y="369"/>
                  </a:cubicBezTo>
                  <a:cubicBezTo>
                    <a:pt x="16" y="369"/>
                    <a:pt x="17" y="369"/>
                    <a:pt x="18" y="368"/>
                  </a:cubicBezTo>
                  <a:cubicBezTo>
                    <a:pt x="20" y="368"/>
                    <a:pt x="20" y="368"/>
                    <a:pt x="20" y="368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3" y="366"/>
                    <a:pt x="24" y="365"/>
                    <a:pt x="26" y="365"/>
                  </a:cubicBezTo>
                  <a:cubicBezTo>
                    <a:pt x="27" y="365"/>
                    <a:pt x="28" y="364"/>
                    <a:pt x="28" y="364"/>
                  </a:cubicBezTo>
                  <a:cubicBezTo>
                    <a:pt x="28" y="363"/>
                    <a:pt x="30" y="361"/>
                    <a:pt x="34" y="358"/>
                  </a:cubicBezTo>
                  <a:cubicBezTo>
                    <a:pt x="42" y="354"/>
                    <a:pt x="50" y="349"/>
                    <a:pt x="58" y="345"/>
                  </a:cubicBezTo>
                  <a:cubicBezTo>
                    <a:pt x="66" y="340"/>
                    <a:pt x="72" y="337"/>
                    <a:pt x="75" y="335"/>
                  </a:cubicBezTo>
                  <a:cubicBezTo>
                    <a:pt x="80" y="332"/>
                    <a:pt x="83" y="331"/>
                    <a:pt x="84" y="331"/>
                  </a:cubicBezTo>
                  <a:cubicBezTo>
                    <a:pt x="89" y="330"/>
                    <a:pt x="89" y="325"/>
                    <a:pt x="84" y="318"/>
                  </a:cubicBezTo>
                  <a:cubicBezTo>
                    <a:pt x="81" y="312"/>
                    <a:pt x="78" y="306"/>
                    <a:pt x="77" y="299"/>
                  </a:cubicBezTo>
                  <a:cubicBezTo>
                    <a:pt x="75" y="293"/>
                    <a:pt x="73" y="288"/>
                    <a:pt x="71" y="285"/>
                  </a:cubicBezTo>
                  <a:cubicBezTo>
                    <a:pt x="69" y="283"/>
                    <a:pt x="69" y="283"/>
                    <a:pt x="69" y="283"/>
                  </a:cubicBezTo>
                  <a:cubicBezTo>
                    <a:pt x="67" y="280"/>
                    <a:pt x="67" y="280"/>
                    <a:pt x="67" y="280"/>
                  </a:cubicBezTo>
                  <a:cubicBezTo>
                    <a:pt x="66" y="278"/>
                    <a:pt x="65" y="276"/>
                    <a:pt x="63" y="274"/>
                  </a:cubicBezTo>
                  <a:cubicBezTo>
                    <a:pt x="61" y="269"/>
                    <a:pt x="61" y="269"/>
                    <a:pt x="61" y="26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57" y="260"/>
                    <a:pt x="55" y="258"/>
                    <a:pt x="53" y="256"/>
                  </a:cubicBezTo>
                  <a:cubicBezTo>
                    <a:pt x="52" y="255"/>
                    <a:pt x="52" y="250"/>
                    <a:pt x="52" y="241"/>
                  </a:cubicBezTo>
                  <a:cubicBezTo>
                    <a:pt x="54" y="220"/>
                    <a:pt x="62" y="196"/>
                    <a:pt x="75" y="169"/>
                  </a:cubicBezTo>
                  <a:cubicBezTo>
                    <a:pt x="88" y="143"/>
                    <a:pt x="99" y="124"/>
                    <a:pt x="107" y="113"/>
                  </a:cubicBezTo>
                  <a:cubicBezTo>
                    <a:pt x="109" y="110"/>
                    <a:pt x="111" y="107"/>
                    <a:pt x="113" y="104"/>
                  </a:cubicBezTo>
                  <a:cubicBezTo>
                    <a:pt x="115" y="101"/>
                    <a:pt x="116" y="99"/>
                    <a:pt x="117" y="97"/>
                  </a:cubicBezTo>
                  <a:cubicBezTo>
                    <a:pt x="118" y="93"/>
                    <a:pt x="119" y="92"/>
                    <a:pt x="119" y="94"/>
                  </a:cubicBezTo>
                  <a:cubicBezTo>
                    <a:pt x="120" y="96"/>
                    <a:pt x="121" y="96"/>
                    <a:pt x="124" y="95"/>
                  </a:cubicBezTo>
                  <a:cubicBezTo>
                    <a:pt x="126" y="94"/>
                    <a:pt x="126" y="92"/>
                    <a:pt x="126" y="89"/>
                  </a:cubicBezTo>
                  <a:cubicBezTo>
                    <a:pt x="126" y="88"/>
                    <a:pt x="127" y="87"/>
                    <a:pt x="127" y="86"/>
                  </a:cubicBezTo>
                  <a:cubicBezTo>
                    <a:pt x="127" y="85"/>
                    <a:pt x="128" y="85"/>
                    <a:pt x="128" y="85"/>
                  </a:cubicBezTo>
                  <a:cubicBezTo>
                    <a:pt x="129" y="85"/>
                    <a:pt x="129" y="87"/>
                    <a:pt x="129" y="90"/>
                  </a:cubicBezTo>
                  <a:cubicBezTo>
                    <a:pt x="129" y="94"/>
                    <a:pt x="131" y="101"/>
                    <a:pt x="134" y="113"/>
                  </a:cubicBezTo>
                  <a:cubicBezTo>
                    <a:pt x="137" y="125"/>
                    <a:pt x="140" y="131"/>
                    <a:pt x="142" y="132"/>
                  </a:cubicBezTo>
                  <a:cubicBezTo>
                    <a:pt x="143" y="132"/>
                    <a:pt x="144" y="132"/>
                    <a:pt x="145" y="132"/>
                  </a:cubicBezTo>
                  <a:cubicBezTo>
                    <a:pt x="147" y="132"/>
                    <a:pt x="147" y="132"/>
                    <a:pt x="147" y="132"/>
                  </a:cubicBezTo>
                  <a:cubicBezTo>
                    <a:pt x="148" y="131"/>
                    <a:pt x="150" y="131"/>
                    <a:pt x="151" y="133"/>
                  </a:cubicBezTo>
                  <a:cubicBezTo>
                    <a:pt x="152" y="134"/>
                    <a:pt x="155" y="135"/>
                    <a:pt x="160" y="135"/>
                  </a:cubicBezTo>
                  <a:cubicBezTo>
                    <a:pt x="164" y="136"/>
                    <a:pt x="166" y="135"/>
                    <a:pt x="167" y="135"/>
                  </a:cubicBezTo>
                  <a:cubicBezTo>
                    <a:pt x="167" y="134"/>
                    <a:pt x="167" y="131"/>
                    <a:pt x="168" y="125"/>
                  </a:cubicBezTo>
                  <a:cubicBezTo>
                    <a:pt x="168" y="123"/>
                    <a:pt x="169" y="120"/>
                    <a:pt x="169" y="115"/>
                  </a:cubicBezTo>
                  <a:cubicBezTo>
                    <a:pt x="170" y="111"/>
                    <a:pt x="170" y="108"/>
                    <a:pt x="170" y="106"/>
                  </a:cubicBezTo>
                  <a:cubicBezTo>
                    <a:pt x="171" y="99"/>
                    <a:pt x="172" y="90"/>
                    <a:pt x="173" y="79"/>
                  </a:cubicBezTo>
                  <a:cubicBezTo>
                    <a:pt x="174" y="69"/>
                    <a:pt x="175" y="63"/>
                    <a:pt x="174" y="63"/>
                  </a:cubicBezTo>
                  <a:cubicBezTo>
                    <a:pt x="174" y="62"/>
                    <a:pt x="172" y="63"/>
                    <a:pt x="169" y="65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4" y="67"/>
                    <a:pt x="163" y="67"/>
                    <a:pt x="163" y="67"/>
                  </a:cubicBezTo>
                  <a:cubicBezTo>
                    <a:pt x="162" y="67"/>
                    <a:pt x="159" y="68"/>
                    <a:pt x="155" y="69"/>
                  </a:cubicBezTo>
                  <a:cubicBezTo>
                    <a:pt x="151" y="71"/>
                    <a:pt x="147" y="73"/>
                    <a:pt x="143" y="74"/>
                  </a:cubicBezTo>
                  <a:cubicBezTo>
                    <a:pt x="141" y="76"/>
                    <a:pt x="136" y="78"/>
                    <a:pt x="128" y="80"/>
                  </a:cubicBezTo>
                  <a:cubicBezTo>
                    <a:pt x="121" y="83"/>
                    <a:pt x="114" y="84"/>
                    <a:pt x="109" y="85"/>
                  </a:cubicBezTo>
                  <a:cubicBezTo>
                    <a:pt x="97" y="88"/>
                    <a:pt x="81" y="94"/>
                    <a:pt x="61" y="104"/>
                  </a:cubicBezTo>
                  <a:cubicBezTo>
                    <a:pt x="55" y="107"/>
                    <a:pt x="46" y="111"/>
                    <a:pt x="35" y="116"/>
                  </a:cubicBezTo>
                  <a:cubicBezTo>
                    <a:pt x="24" y="121"/>
                    <a:pt x="17" y="124"/>
                    <a:pt x="14" y="124"/>
                  </a:cubicBezTo>
                  <a:cubicBezTo>
                    <a:pt x="6" y="126"/>
                    <a:pt x="2" y="121"/>
                    <a:pt x="0" y="108"/>
                  </a:cubicBezTo>
                  <a:cubicBezTo>
                    <a:pt x="0" y="104"/>
                    <a:pt x="0" y="102"/>
                    <a:pt x="2" y="102"/>
                  </a:cubicBezTo>
                  <a:cubicBezTo>
                    <a:pt x="2" y="102"/>
                    <a:pt x="5" y="101"/>
                    <a:pt x="9" y="99"/>
                  </a:cubicBezTo>
                  <a:cubicBezTo>
                    <a:pt x="13" y="96"/>
                    <a:pt x="18" y="94"/>
                    <a:pt x="23" y="90"/>
                  </a:cubicBezTo>
                  <a:cubicBezTo>
                    <a:pt x="107" y="43"/>
                    <a:pt x="190" y="15"/>
                    <a:pt x="273" y="5"/>
                  </a:cubicBezTo>
                  <a:cubicBezTo>
                    <a:pt x="275" y="5"/>
                    <a:pt x="278" y="4"/>
                    <a:pt x="280" y="4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90" y="3"/>
                    <a:pt x="297" y="3"/>
                    <a:pt x="306" y="2"/>
                  </a:cubicBezTo>
                  <a:cubicBezTo>
                    <a:pt x="315" y="2"/>
                    <a:pt x="324" y="2"/>
                    <a:pt x="331" y="1"/>
                  </a:cubicBezTo>
                  <a:cubicBezTo>
                    <a:pt x="332" y="0"/>
                    <a:pt x="335" y="0"/>
                    <a:pt x="341" y="0"/>
                  </a:cubicBezTo>
                  <a:cubicBezTo>
                    <a:pt x="346" y="1"/>
                    <a:pt x="349" y="1"/>
                    <a:pt x="351" y="2"/>
                  </a:cubicBezTo>
                  <a:cubicBezTo>
                    <a:pt x="355" y="4"/>
                    <a:pt x="360" y="7"/>
                    <a:pt x="366" y="11"/>
                  </a:cubicBezTo>
                  <a:cubicBezTo>
                    <a:pt x="373" y="16"/>
                    <a:pt x="377" y="19"/>
                    <a:pt x="379" y="21"/>
                  </a:cubicBezTo>
                  <a:cubicBezTo>
                    <a:pt x="386" y="29"/>
                    <a:pt x="388" y="35"/>
                    <a:pt x="385" y="41"/>
                  </a:cubicBezTo>
                  <a:cubicBezTo>
                    <a:pt x="384" y="43"/>
                    <a:pt x="382" y="44"/>
                    <a:pt x="380" y="44"/>
                  </a:cubicBezTo>
                  <a:cubicBezTo>
                    <a:pt x="378" y="43"/>
                    <a:pt x="378" y="44"/>
                    <a:pt x="379" y="45"/>
                  </a:cubicBezTo>
                  <a:cubicBezTo>
                    <a:pt x="380" y="47"/>
                    <a:pt x="378" y="47"/>
                    <a:pt x="374" y="46"/>
                  </a:cubicBezTo>
                  <a:cubicBezTo>
                    <a:pt x="373" y="46"/>
                    <a:pt x="371" y="46"/>
                    <a:pt x="368" y="45"/>
                  </a:cubicBezTo>
                  <a:cubicBezTo>
                    <a:pt x="367" y="45"/>
                    <a:pt x="365" y="45"/>
                    <a:pt x="364" y="44"/>
                  </a:cubicBezTo>
                  <a:cubicBezTo>
                    <a:pt x="355" y="41"/>
                    <a:pt x="346" y="39"/>
                    <a:pt x="337" y="39"/>
                  </a:cubicBezTo>
                  <a:cubicBezTo>
                    <a:pt x="329" y="38"/>
                    <a:pt x="325" y="38"/>
                    <a:pt x="325" y="37"/>
                  </a:cubicBezTo>
                  <a:cubicBezTo>
                    <a:pt x="326" y="36"/>
                    <a:pt x="325" y="36"/>
                    <a:pt x="322" y="36"/>
                  </a:cubicBezTo>
                  <a:cubicBezTo>
                    <a:pt x="320" y="37"/>
                    <a:pt x="314" y="38"/>
                    <a:pt x="304" y="38"/>
                  </a:cubicBezTo>
                  <a:cubicBezTo>
                    <a:pt x="288" y="38"/>
                    <a:pt x="278" y="39"/>
                    <a:pt x="273" y="41"/>
                  </a:cubicBezTo>
                  <a:cubicBezTo>
                    <a:pt x="248" y="47"/>
                    <a:pt x="248" y="47"/>
                    <a:pt x="248" y="47"/>
                  </a:cubicBezTo>
                  <a:cubicBezTo>
                    <a:pt x="231" y="50"/>
                    <a:pt x="223" y="52"/>
                    <a:pt x="223" y="52"/>
                  </a:cubicBezTo>
                  <a:cubicBezTo>
                    <a:pt x="223" y="53"/>
                    <a:pt x="223" y="54"/>
                    <a:pt x="224" y="55"/>
                  </a:cubicBezTo>
                  <a:cubicBezTo>
                    <a:pt x="232" y="66"/>
                    <a:pt x="237" y="75"/>
                    <a:pt x="239" y="82"/>
                  </a:cubicBezTo>
                  <a:cubicBezTo>
                    <a:pt x="241" y="89"/>
                    <a:pt x="241" y="100"/>
                    <a:pt x="239" y="113"/>
                  </a:cubicBezTo>
                  <a:cubicBezTo>
                    <a:pt x="238" y="122"/>
                    <a:pt x="236" y="133"/>
                    <a:pt x="234" y="145"/>
                  </a:cubicBezTo>
                  <a:cubicBezTo>
                    <a:pt x="233" y="153"/>
                    <a:pt x="233" y="153"/>
                    <a:pt x="233" y="153"/>
                  </a:cubicBezTo>
                  <a:cubicBezTo>
                    <a:pt x="232" y="161"/>
                    <a:pt x="232" y="161"/>
                    <a:pt x="232" y="161"/>
                  </a:cubicBezTo>
                  <a:cubicBezTo>
                    <a:pt x="231" y="168"/>
                    <a:pt x="230" y="174"/>
                    <a:pt x="229" y="179"/>
                  </a:cubicBezTo>
                  <a:cubicBezTo>
                    <a:pt x="227" y="191"/>
                    <a:pt x="226" y="203"/>
                    <a:pt x="225" y="215"/>
                  </a:cubicBezTo>
                  <a:cubicBezTo>
                    <a:pt x="224" y="226"/>
                    <a:pt x="225" y="233"/>
                    <a:pt x="226" y="234"/>
                  </a:cubicBezTo>
                  <a:cubicBezTo>
                    <a:pt x="226" y="235"/>
                    <a:pt x="227" y="236"/>
                    <a:pt x="227" y="237"/>
                  </a:cubicBezTo>
                  <a:cubicBezTo>
                    <a:pt x="227" y="240"/>
                    <a:pt x="227" y="240"/>
                    <a:pt x="227" y="240"/>
                  </a:cubicBezTo>
                  <a:cubicBezTo>
                    <a:pt x="227" y="243"/>
                    <a:pt x="228" y="242"/>
                    <a:pt x="231" y="239"/>
                  </a:cubicBezTo>
                  <a:cubicBezTo>
                    <a:pt x="233" y="237"/>
                    <a:pt x="235" y="236"/>
                    <a:pt x="237" y="235"/>
                  </a:cubicBezTo>
                  <a:cubicBezTo>
                    <a:pt x="239" y="234"/>
                    <a:pt x="239" y="234"/>
                    <a:pt x="237" y="236"/>
                  </a:cubicBezTo>
                  <a:cubicBezTo>
                    <a:pt x="236" y="237"/>
                    <a:pt x="235" y="238"/>
                    <a:pt x="235" y="238"/>
                  </a:cubicBezTo>
                  <a:cubicBezTo>
                    <a:pt x="234" y="239"/>
                    <a:pt x="234" y="239"/>
                    <a:pt x="235" y="239"/>
                  </a:cubicBezTo>
                  <a:cubicBezTo>
                    <a:pt x="236" y="239"/>
                    <a:pt x="238" y="237"/>
                    <a:pt x="242" y="234"/>
                  </a:cubicBezTo>
                  <a:cubicBezTo>
                    <a:pt x="243" y="233"/>
                    <a:pt x="246" y="232"/>
                    <a:pt x="250" y="229"/>
                  </a:cubicBezTo>
                  <a:cubicBezTo>
                    <a:pt x="256" y="226"/>
                    <a:pt x="256" y="226"/>
                    <a:pt x="256" y="226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72" y="215"/>
                    <a:pt x="277" y="212"/>
                    <a:pt x="276" y="211"/>
                  </a:cubicBezTo>
                  <a:cubicBezTo>
                    <a:pt x="276" y="211"/>
                    <a:pt x="278" y="209"/>
                    <a:pt x="282" y="206"/>
                  </a:cubicBezTo>
                  <a:cubicBezTo>
                    <a:pt x="287" y="203"/>
                    <a:pt x="290" y="201"/>
                    <a:pt x="291" y="201"/>
                  </a:cubicBezTo>
                  <a:cubicBezTo>
                    <a:pt x="297" y="199"/>
                    <a:pt x="297" y="199"/>
                    <a:pt x="297" y="199"/>
                  </a:cubicBezTo>
                  <a:cubicBezTo>
                    <a:pt x="299" y="198"/>
                    <a:pt x="299" y="198"/>
                    <a:pt x="299" y="198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307" y="193"/>
                    <a:pt x="307" y="193"/>
                    <a:pt x="307" y="193"/>
                  </a:cubicBezTo>
                  <a:cubicBezTo>
                    <a:pt x="317" y="188"/>
                    <a:pt x="322" y="185"/>
                    <a:pt x="323" y="186"/>
                  </a:cubicBezTo>
                  <a:cubicBezTo>
                    <a:pt x="323" y="186"/>
                    <a:pt x="322" y="188"/>
                    <a:pt x="318" y="191"/>
                  </a:cubicBezTo>
                  <a:cubicBezTo>
                    <a:pt x="314" y="194"/>
                    <a:pt x="311" y="196"/>
                    <a:pt x="309" y="196"/>
                  </a:cubicBezTo>
                  <a:cubicBezTo>
                    <a:pt x="307" y="196"/>
                    <a:pt x="305" y="197"/>
                    <a:pt x="302" y="199"/>
                  </a:cubicBezTo>
                  <a:cubicBezTo>
                    <a:pt x="299" y="201"/>
                    <a:pt x="298" y="202"/>
                    <a:pt x="298" y="203"/>
                  </a:cubicBezTo>
                  <a:cubicBezTo>
                    <a:pt x="298" y="205"/>
                    <a:pt x="299" y="205"/>
                    <a:pt x="302" y="203"/>
                  </a:cubicBezTo>
                  <a:cubicBezTo>
                    <a:pt x="305" y="202"/>
                    <a:pt x="308" y="201"/>
                    <a:pt x="312" y="198"/>
                  </a:cubicBezTo>
                  <a:cubicBezTo>
                    <a:pt x="315" y="197"/>
                    <a:pt x="316" y="196"/>
                    <a:pt x="316" y="197"/>
                  </a:cubicBezTo>
                  <a:cubicBezTo>
                    <a:pt x="316" y="198"/>
                    <a:pt x="305" y="206"/>
                    <a:pt x="284" y="222"/>
                  </a:cubicBezTo>
                  <a:cubicBezTo>
                    <a:pt x="273" y="231"/>
                    <a:pt x="271" y="233"/>
                    <a:pt x="277" y="229"/>
                  </a:cubicBezTo>
                  <a:cubicBezTo>
                    <a:pt x="282" y="227"/>
                    <a:pt x="284" y="226"/>
                    <a:pt x="283" y="228"/>
                  </a:cubicBezTo>
                  <a:cubicBezTo>
                    <a:pt x="282" y="230"/>
                    <a:pt x="279" y="232"/>
                    <a:pt x="275" y="234"/>
                  </a:cubicBezTo>
                  <a:cubicBezTo>
                    <a:pt x="273" y="236"/>
                    <a:pt x="273" y="237"/>
                    <a:pt x="273" y="238"/>
                  </a:cubicBezTo>
                  <a:cubicBezTo>
                    <a:pt x="275" y="239"/>
                    <a:pt x="271" y="241"/>
                    <a:pt x="263" y="247"/>
                  </a:cubicBezTo>
                  <a:cubicBezTo>
                    <a:pt x="253" y="253"/>
                    <a:pt x="246" y="257"/>
                    <a:pt x="242" y="257"/>
                  </a:cubicBezTo>
                  <a:cubicBezTo>
                    <a:pt x="238" y="257"/>
                    <a:pt x="237" y="257"/>
                    <a:pt x="239" y="255"/>
                  </a:cubicBezTo>
                  <a:cubicBezTo>
                    <a:pt x="240" y="255"/>
                    <a:pt x="240" y="255"/>
                    <a:pt x="240" y="255"/>
                  </a:cubicBezTo>
                  <a:cubicBezTo>
                    <a:pt x="241" y="254"/>
                    <a:pt x="241" y="254"/>
                    <a:pt x="241" y="254"/>
                  </a:cubicBezTo>
                  <a:cubicBezTo>
                    <a:pt x="242" y="253"/>
                    <a:pt x="242" y="252"/>
                    <a:pt x="242" y="252"/>
                  </a:cubicBezTo>
                  <a:cubicBezTo>
                    <a:pt x="241" y="251"/>
                    <a:pt x="243" y="249"/>
                    <a:pt x="246" y="246"/>
                  </a:cubicBezTo>
                  <a:cubicBezTo>
                    <a:pt x="250" y="241"/>
                    <a:pt x="250" y="241"/>
                    <a:pt x="250" y="241"/>
                  </a:cubicBezTo>
                  <a:cubicBezTo>
                    <a:pt x="242" y="246"/>
                    <a:pt x="242" y="246"/>
                    <a:pt x="242" y="246"/>
                  </a:cubicBezTo>
                  <a:cubicBezTo>
                    <a:pt x="240" y="247"/>
                    <a:pt x="237" y="249"/>
                    <a:pt x="235" y="250"/>
                  </a:cubicBezTo>
                  <a:cubicBezTo>
                    <a:pt x="233" y="252"/>
                    <a:pt x="232" y="253"/>
                    <a:pt x="231" y="254"/>
                  </a:cubicBezTo>
                  <a:cubicBezTo>
                    <a:pt x="229" y="256"/>
                    <a:pt x="229" y="256"/>
                    <a:pt x="232" y="256"/>
                  </a:cubicBezTo>
                  <a:cubicBezTo>
                    <a:pt x="233" y="255"/>
                    <a:pt x="233" y="255"/>
                    <a:pt x="233" y="255"/>
                  </a:cubicBezTo>
                  <a:cubicBezTo>
                    <a:pt x="235" y="255"/>
                    <a:pt x="235" y="255"/>
                    <a:pt x="235" y="255"/>
                  </a:cubicBezTo>
                  <a:cubicBezTo>
                    <a:pt x="235" y="255"/>
                    <a:pt x="235" y="255"/>
                    <a:pt x="235" y="256"/>
                  </a:cubicBezTo>
                  <a:cubicBezTo>
                    <a:pt x="234" y="257"/>
                    <a:pt x="233" y="258"/>
                    <a:pt x="232" y="258"/>
                  </a:cubicBezTo>
                  <a:cubicBezTo>
                    <a:pt x="231" y="258"/>
                    <a:pt x="230" y="259"/>
                    <a:pt x="229" y="261"/>
                  </a:cubicBezTo>
                  <a:cubicBezTo>
                    <a:pt x="228" y="263"/>
                    <a:pt x="228" y="265"/>
                    <a:pt x="229" y="266"/>
                  </a:cubicBezTo>
                  <a:cubicBezTo>
                    <a:pt x="229" y="266"/>
                    <a:pt x="229" y="267"/>
                    <a:pt x="228" y="269"/>
                  </a:cubicBezTo>
                  <a:cubicBezTo>
                    <a:pt x="226" y="272"/>
                    <a:pt x="228" y="272"/>
                    <a:pt x="236" y="272"/>
                  </a:cubicBezTo>
                  <a:cubicBezTo>
                    <a:pt x="238" y="271"/>
                    <a:pt x="240" y="271"/>
                    <a:pt x="243" y="271"/>
                  </a:cubicBezTo>
                  <a:cubicBezTo>
                    <a:pt x="247" y="270"/>
                    <a:pt x="247" y="270"/>
                    <a:pt x="247" y="270"/>
                  </a:cubicBezTo>
                  <a:cubicBezTo>
                    <a:pt x="249" y="269"/>
                    <a:pt x="250" y="269"/>
                    <a:pt x="251" y="271"/>
                  </a:cubicBezTo>
                  <a:cubicBezTo>
                    <a:pt x="252" y="272"/>
                    <a:pt x="255" y="273"/>
                    <a:pt x="261" y="274"/>
                  </a:cubicBezTo>
                  <a:cubicBezTo>
                    <a:pt x="267" y="274"/>
                    <a:pt x="275" y="277"/>
                    <a:pt x="285" y="280"/>
                  </a:cubicBezTo>
                  <a:cubicBezTo>
                    <a:pt x="295" y="284"/>
                    <a:pt x="300" y="286"/>
                    <a:pt x="301" y="286"/>
                  </a:cubicBezTo>
                  <a:cubicBezTo>
                    <a:pt x="302" y="286"/>
                    <a:pt x="305" y="280"/>
                    <a:pt x="311" y="269"/>
                  </a:cubicBezTo>
                  <a:cubicBezTo>
                    <a:pt x="315" y="261"/>
                    <a:pt x="320" y="251"/>
                    <a:pt x="326" y="238"/>
                  </a:cubicBezTo>
                  <a:cubicBezTo>
                    <a:pt x="329" y="231"/>
                    <a:pt x="329" y="231"/>
                    <a:pt x="329" y="231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4" y="219"/>
                    <a:pt x="336" y="214"/>
                    <a:pt x="337" y="212"/>
                  </a:cubicBezTo>
                  <a:cubicBezTo>
                    <a:pt x="340" y="205"/>
                    <a:pt x="343" y="196"/>
                    <a:pt x="346" y="183"/>
                  </a:cubicBezTo>
                  <a:cubicBezTo>
                    <a:pt x="349" y="170"/>
                    <a:pt x="350" y="159"/>
                    <a:pt x="350" y="152"/>
                  </a:cubicBezTo>
                  <a:cubicBezTo>
                    <a:pt x="350" y="143"/>
                    <a:pt x="345" y="138"/>
                    <a:pt x="336" y="139"/>
                  </a:cubicBezTo>
                  <a:cubicBezTo>
                    <a:pt x="333" y="140"/>
                    <a:pt x="328" y="143"/>
                    <a:pt x="323" y="149"/>
                  </a:cubicBezTo>
                  <a:cubicBezTo>
                    <a:pt x="308" y="165"/>
                    <a:pt x="296" y="176"/>
                    <a:pt x="288" y="181"/>
                  </a:cubicBezTo>
                  <a:cubicBezTo>
                    <a:pt x="281" y="185"/>
                    <a:pt x="274" y="188"/>
                    <a:pt x="267" y="188"/>
                  </a:cubicBezTo>
                  <a:cubicBezTo>
                    <a:pt x="260" y="189"/>
                    <a:pt x="255" y="188"/>
                    <a:pt x="252" y="186"/>
                  </a:cubicBezTo>
                  <a:cubicBezTo>
                    <a:pt x="246" y="180"/>
                    <a:pt x="246" y="174"/>
                    <a:pt x="252" y="168"/>
                  </a:cubicBezTo>
                  <a:cubicBezTo>
                    <a:pt x="255" y="165"/>
                    <a:pt x="256" y="162"/>
                    <a:pt x="256" y="161"/>
                  </a:cubicBezTo>
                  <a:cubicBezTo>
                    <a:pt x="256" y="161"/>
                    <a:pt x="258" y="157"/>
                    <a:pt x="262" y="149"/>
                  </a:cubicBezTo>
                  <a:cubicBezTo>
                    <a:pt x="266" y="141"/>
                    <a:pt x="270" y="136"/>
                    <a:pt x="271" y="134"/>
                  </a:cubicBezTo>
                  <a:cubicBezTo>
                    <a:pt x="272" y="134"/>
                    <a:pt x="274" y="130"/>
                    <a:pt x="279" y="124"/>
                  </a:cubicBezTo>
                  <a:cubicBezTo>
                    <a:pt x="293" y="106"/>
                    <a:pt x="309" y="94"/>
                    <a:pt x="328" y="89"/>
                  </a:cubicBezTo>
                  <a:cubicBezTo>
                    <a:pt x="340" y="86"/>
                    <a:pt x="353" y="86"/>
                    <a:pt x="368" y="89"/>
                  </a:cubicBezTo>
                  <a:cubicBezTo>
                    <a:pt x="390" y="94"/>
                    <a:pt x="407" y="103"/>
                    <a:pt x="420" y="116"/>
                  </a:cubicBezTo>
                  <a:cubicBezTo>
                    <a:pt x="432" y="129"/>
                    <a:pt x="436" y="143"/>
                    <a:pt x="433" y="159"/>
                  </a:cubicBezTo>
                  <a:cubicBezTo>
                    <a:pt x="432" y="168"/>
                    <a:pt x="429" y="180"/>
                    <a:pt x="424" y="197"/>
                  </a:cubicBezTo>
                  <a:cubicBezTo>
                    <a:pt x="419" y="212"/>
                    <a:pt x="416" y="223"/>
                    <a:pt x="413" y="228"/>
                  </a:cubicBezTo>
                  <a:cubicBezTo>
                    <a:pt x="411" y="232"/>
                    <a:pt x="411" y="232"/>
                    <a:pt x="411" y="232"/>
                  </a:cubicBezTo>
                  <a:cubicBezTo>
                    <a:pt x="409" y="236"/>
                    <a:pt x="409" y="236"/>
                    <a:pt x="409" y="236"/>
                  </a:cubicBezTo>
                  <a:cubicBezTo>
                    <a:pt x="408" y="240"/>
                    <a:pt x="406" y="242"/>
                    <a:pt x="406" y="244"/>
                  </a:cubicBezTo>
                  <a:cubicBezTo>
                    <a:pt x="405" y="247"/>
                    <a:pt x="401" y="256"/>
                    <a:pt x="393" y="270"/>
                  </a:cubicBezTo>
                  <a:cubicBezTo>
                    <a:pt x="386" y="283"/>
                    <a:pt x="382" y="291"/>
                    <a:pt x="381" y="293"/>
                  </a:cubicBezTo>
                  <a:cubicBezTo>
                    <a:pt x="379" y="295"/>
                    <a:pt x="377" y="299"/>
                    <a:pt x="373" y="305"/>
                  </a:cubicBezTo>
                  <a:cubicBezTo>
                    <a:pt x="372" y="308"/>
                    <a:pt x="369" y="312"/>
                    <a:pt x="364" y="317"/>
                  </a:cubicBezTo>
                  <a:cubicBezTo>
                    <a:pt x="358" y="324"/>
                    <a:pt x="358" y="324"/>
                    <a:pt x="358" y="324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81" y="344"/>
                    <a:pt x="391" y="354"/>
                    <a:pt x="402" y="366"/>
                  </a:cubicBezTo>
                  <a:cubicBezTo>
                    <a:pt x="413" y="377"/>
                    <a:pt x="421" y="385"/>
                    <a:pt x="424" y="389"/>
                  </a:cubicBezTo>
                  <a:cubicBezTo>
                    <a:pt x="435" y="404"/>
                    <a:pt x="442" y="418"/>
                    <a:pt x="444" y="431"/>
                  </a:cubicBezTo>
                  <a:cubicBezTo>
                    <a:pt x="446" y="445"/>
                    <a:pt x="446" y="453"/>
                    <a:pt x="442" y="457"/>
                  </a:cubicBezTo>
                  <a:cubicBezTo>
                    <a:pt x="441" y="458"/>
                    <a:pt x="440" y="459"/>
                    <a:pt x="439" y="459"/>
                  </a:cubicBezTo>
                  <a:cubicBezTo>
                    <a:pt x="436" y="460"/>
                    <a:pt x="436" y="460"/>
                    <a:pt x="436" y="460"/>
                  </a:cubicBezTo>
                  <a:cubicBezTo>
                    <a:pt x="434" y="460"/>
                    <a:pt x="433" y="461"/>
                    <a:pt x="431" y="462"/>
                  </a:cubicBezTo>
                  <a:cubicBezTo>
                    <a:pt x="429" y="464"/>
                    <a:pt x="428" y="465"/>
                    <a:pt x="427" y="465"/>
                  </a:cubicBezTo>
                  <a:cubicBezTo>
                    <a:pt x="427" y="465"/>
                    <a:pt x="425" y="466"/>
                    <a:pt x="423" y="468"/>
                  </a:cubicBezTo>
                  <a:cubicBezTo>
                    <a:pt x="422" y="469"/>
                    <a:pt x="420" y="469"/>
                    <a:pt x="416" y="469"/>
                  </a:cubicBezTo>
                  <a:cubicBezTo>
                    <a:pt x="411" y="468"/>
                    <a:pt x="411" y="468"/>
                    <a:pt x="411" y="468"/>
                  </a:cubicBezTo>
                  <a:cubicBezTo>
                    <a:pt x="406" y="468"/>
                    <a:pt x="406" y="468"/>
                    <a:pt x="406" y="468"/>
                  </a:cubicBezTo>
                  <a:cubicBezTo>
                    <a:pt x="404" y="468"/>
                    <a:pt x="402" y="468"/>
                    <a:pt x="401" y="468"/>
                  </a:cubicBezTo>
                  <a:cubicBezTo>
                    <a:pt x="399" y="467"/>
                    <a:pt x="398" y="467"/>
                    <a:pt x="398" y="466"/>
                  </a:cubicBezTo>
                  <a:cubicBezTo>
                    <a:pt x="394" y="463"/>
                    <a:pt x="389" y="461"/>
                    <a:pt x="384" y="461"/>
                  </a:cubicBezTo>
                  <a:cubicBezTo>
                    <a:pt x="380" y="461"/>
                    <a:pt x="378" y="460"/>
                    <a:pt x="377" y="459"/>
                  </a:cubicBezTo>
                  <a:cubicBezTo>
                    <a:pt x="377" y="459"/>
                    <a:pt x="375" y="459"/>
                    <a:pt x="372" y="458"/>
                  </a:cubicBezTo>
                  <a:cubicBezTo>
                    <a:pt x="369" y="458"/>
                    <a:pt x="365" y="458"/>
                    <a:pt x="361" y="458"/>
                  </a:cubicBezTo>
                  <a:cubicBezTo>
                    <a:pt x="352" y="458"/>
                    <a:pt x="347" y="458"/>
                    <a:pt x="347" y="457"/>
                  </a:cubicBezTo>
                  <a:cubicBezTo>
                    <a:pt x="347" y="456"/>
                    <a:pt x="347" y="456"/>
                    <a:pt x="347" y="456"/>
                  </a:cubicBezTo>
                  <a:close/>
                  <a:moveTo>
                    <a:pt x="125" y="269"/>
                  </a:moveTo>
                  <a:cubicBezTo>
                    <a:pt x="125" y="270"/>
                    <a:pt x="125" y="271"/>
                    <a:pt x="124" y="274"/>
                  </a:cubicBezTo>
                  <a:cubicBezTo>
                    <a:pt x="123" y="279"/>
                    <a:pt x="123" y="279"/>
                    <a:pt x="123" y="279"/>
                  </a:cubicBezTo>
                  <a:cubicBezTo>
                    <a:pt x="122" y="284"/>
                    <a:pt x="122" y="284"/>
                    <a:pt x="122" y="284"/>
                  </a:cubicBezTo>
                  <a:cubicBezTo>
                    <a:pt x="121" y="293"/>
                    <a:pt x="120" y="298"/>
                    <a:pt x="120" y="299"/>
                  </a:cubicBezTo>
                  <a:cubicBezTo>
                    <a:pt x="121" y="301"/>
                    <a:pt x="125" y="301"/>
                    <a:pt x="131" y="299"/>
                  </a:cubicBezTo>
                  <a:cubicBezTo>
                    <a:pt x="135" y="299"/>
                    <a:pt x="140" y="297"/>
                    <a:pt x="145" y="293"/>
                  </a:cubicBezTo>
                  <a:cubicBezTo>
                    <a:pt x="150" y="290"/>
                    <a:pt x="154" y="287"/>
                    <a:pt x="156" y="285"/>
                  </a:cubicBezTo>
                  <a:cubicBezTo>
                    <a:pt x="157" y="283"/>
                    <a:pt x="155" y="281"/>
                    <a:pt x="151" y="279"/>
                  </a:cubicBezTo>
                  <a:cubicBezTo>
                    <a:pt x="149" y="278"/>
                    <a:pt x="147" y="277"/>
                    <a:pt x="146" y="277"/>
                  </a:cubicBezTo>
                  <a:cubicBezTo>
                    <a:pt x="144" y="276"/>
                    <a:pt x="143" y="276"/>
                    <a:pt x="142" y="276"/>
                  </a:cubicBezTo>
                  <a:cubicBezTo>
                    <a:pt x="141" y="276"/>
                    <a:pt x="136" y="274"/>
                    <a:pt x="125" y="269"/>
                  </a:cubicBezTo>
                  <a:close/>
                  <a:moveTo>
                    <a:pt x="139" y="187"/>
                  </a:moveTo>
                  <a:cubicBezTo>
                    <a:pt x="137" y="187"/>
                    <a:pt x="137" y="187"/>
                    <a:pt x="137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2" y="184"/>
                    <a:pt x="131" y="185"/>
                    <a:pt x="130" y="187"/>
                  </a:cubicBezTo>
                  <a:cubicBezTo>
                    <a:pt x="130" y="188"/>
                    <a:pt x="130" y="189"/>
                    <a:pt x="131" y="191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2" y="193"/>
                    <a:pt x="132" y="194"/>
                    <a:pt x="131" y="196"/>
                  </a:cubicBezTo>
                  <a:cubicBezTo>
                    <a:pt x="130" y="202"/>
                    <a:pt x="132" y="205"/>
                    <a:pt x="136" y="204"/>
                  </a:cubicBezTo>
                  <a:cubicBezTo>
                    <a:pt x="138" y="203"/>
                    <a:pt x="142" y="203"/>
                    <a:pt x="148" y="203"/>
                  </a:cubicBezTo>
                  <a:cubicBezTo>
                    <a:pt x="153" y="203"/>
                    <a:pt x="156" y="204"/>
                    <a:pt x="159" y="204"/>
                  </a:cubicBezTo>
                  <a:cubicBezTo>
                    <a:pt x="160" y="205"/>
                    <a:pt x="161" y="205"/>
                    <a:pt x="162" y="204"/>
                  </a:cubicBezTo>
                  <a:cubicBezTo>
                    <a:pt x="163" y="204"/>
                    <a:pt x="163" y="203"/>
                    <a:pt x="163" y="202"/>
                  </a:cubicBezTo>
                  <a:cubicBezTo>
                    <a:pt x="163" y="201"/>
                    <a:pt x="163" y="200"/>
                    <a:pt x="163" y="199"/>
                  </a:cubicBezTo>
                  <a:cubicBezTo>
                    <a:pt x="162" y="199"/>
                    <a:pt x="161" y="198"/>
                    <a:pt x="161" y="198"/>
                  </a:cubicBezTo>
                  <a:cubicBezTo>
                    <a:pt x="160" y="198"/>
                    <a:pt x="157" y="197"/>
                    <a:pt x="151" y="194"/>
                  </a:cubicBezTo>
                  <a:cubicBezTo>
                    <a:pt x="145" y="191"/>
                    <a:pt x="142" y="189"/>
                    <a:pt x="141" y="188"/>
                  </a:cubicBezTo>
                  <a:cubicBezTo>
                    <a:pt x="141" y="188"/>
                    <a:pt x="140" y="187"/>
                    <a:pt x="139" y="187"/>
                  </a:cubicBezTo>
                  <a:close/>
                  <a:moveTo>
                    <a:pt x="152" y="352"/>
                  </a:moveTo>
                  <a:cubicBezTo>
                    <a:pt x="152" y="353"/>
                    <a:pt x="151" y="354"/>
                    <a:pt x="149" y="356"/>
                  </a:cubicBezTo>
                  <a:cubicBezTo>
                    <a:pt x="147" y="357"/>
                    <a:pt x="145" y="358"/>
                    <a:pt x="143" y="359"/>
                  </a:cubicBezTo>
                  <a:cubicBezTo>
                    <a:pt x="141" y="360"/>
                    <a:pt x="139" y="360"/>
                    <a:pt x="139" y="360"/>
                  </a:cubicBezTo>
                  <a:cubicBezTo>
                    <a:pt x="140" y="359"/>
                    <a:pt x="142" y="358"/>
                    <a:pt x="145" y="355"/>
                  </a:cubicBezTo>
                  <a:cubicBezTo>
                    <a:pt x="150" y="352"/>
                    <a:pt x="152" y="351"/>
                    <a:pt x="152" y="352"/>
                  </a:cubicBezTo>
                  <a:close/>
                  <a:moveTo>
                    <a:pt x="227" y="282"/>
                  </a:moveTo>
                  <a:cubicBezTo>
                    <a:pt x="226" y="282"/>
                    <a:pt x="226" y="282"/>
                    <a:pt x="226" y="283"/>
                  </a:cubicBezTo>
                  <a:cubicBezTo>
                    <a:pt x="226" y="284"/>
                    <a:pt x="226" y="284"/>
                    <a:pt x="227" y="284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8" y="282"/>
                    <a:pt x="228" y="282"/>
                    <a:pt x="228" y="282"/>
                  </a:cubicBezTo>
                  <a:cubicBezTo>
                    <a:pt x="228" y="282"/>
                    <a:pt x="228" y="282"/>
                    <a:pt x="227" y="282"/>
                  </a:cubicBezTo>
                  <a:close/>
                  <a:moveTo>
                    <a:pt x="247" y="308"/>
                  </a:moveTo>
                  <a:cubicBezTo>
                    <a:pt x="234" y="295"/>
                    <a:pt x="228" y="288"/>
                    <a:pt x="228" y="288"/>
                  </a:cubicBezTo>
                  <a:cubicBezTo>
                    <a:pt x="226" y="285"/>
                    <a:pt x="226" y="286"/>
                    <a:pt x="226" y="291"/>
                  </a:cubicBezTo>
                  <a:cubicBezTo>
                    <a:pt x="226" y="297"/>
                    <a:pt x="226" y="308"/>
                    <a:pt x="228" y="326"/>
                  </a:cubicBezTo>
                  <a:cubicBezTo>
                    <a:pt x="230" y="343"/>
                    <a:pt x="231" y="354"/>
                    <a:pt x="232" y="356"/>
                  </a:cubicBezTo>
                  <a:cubicBezTo>
                    <a:pt x="232" y="357"/>
                    <a:pt x="233" y="356"/>
                    <a:pt x="236" y="355"/>
                  </a:cubicBezTo>
                  <a:cubicBezTo>
                    <a:pt x="239" y="353"/>
                    <a:pt x="242" y="351"/>
                    <a:pt x="246" y="347"/>
                  </a:cubicBezTo>
                  <a:cubicBezTo>
                    <a:pt x="260" y="337"/>
                    <a:pt x="267" y="331"/>
                    <a:pt x="266" y="330"/>
                  </a:cubicBezTo>
                  <a:cubicBezTo>
                    <a:pt x="266" y="329"/>
                    <a:pt x="260" y="322"/>
                    <a:pt x="247" y="308"/>
                  </a:cubicBezTo>
                  <a:close/>
                  <a:moveTo>
                    <a:pt x="265" y="217"/>
                  </a:moveTo>
                  <a:cubicBezTo>
                    <a:pt x="265" y="216"/>
                    <a:pt x="265" y="216"/>
                    <a:pt x="265" y="216"/>
                  </a:cubicBezTo>
                  <a:cubicBezTo>
                    <a:pt x="267" y="214"/>
                    <a:pt x="267" y="214"/>
                    <a:pt x="267" y="214"/>
                  </a:cubicBezTo>
                  <a:cubicBezTo>
                    <a:pt x="267" y="214"/>
                    <a:pt x="267" y="214"/>
                    <a:pt x="268" y="214"/>
                  </a:cubicBezTo>
                  <a:cubicBezTo>
                    <a:pt x="268" y="215"/>
                    <a:pt x="268" y="216"/>
                    <a:pt x="267" y="216"/>
                  </a:cubicBezTo>
                  <a:cubicBezTo>
                    <a:pt x="267" y="217"/>
                    <a:pt x="266" y="218"/>
                    <a:pt x="265" y="218"/>
                  </a:cubicBezTo>
                  <a:cubicBezTo>
                    <a:pt x="264" y="218"/>
                    <a:pt x="264" y="218"/>
                    <a:pt x="265" y="217"/>
                  </a:cubicBezTo>
                  <a:close/>
                  <a:moveTo>
                    <a:pt x="291" y="458"/>
                  </a:moveTo>
                  <a:cubicBezTo>
                    <a:pt x="296" y="456"/>
                    <a:pt x="296" y="456"/>
                    <a:pt x="296" y="456"/>
                  </a:cubicBezTo>
                  <a:cubicBezTo>
                    <a:pt x="298" y="455"/>
                    <a:pt x="299" y="454"/>
                    <a:pt x="300" y="454"/>
                  </a:cubicBezTo>
                  <a:cubicBezTo>
                    <a:pt x="303" y="452"/>
                    <a:pt x="304" y="451"/>
                    <a:pt x="305" y="451"/>
                  </a:cubicBezTo>
                  <a:cubicBezTo>
                    <a:pt x="305" y="451"/>
                    <a:pt x="304" y="453"/>
                    <a:pt x="301" y="457"/>
                  </a:cubicBezTo>
                  <a:cubicBezTo>
                    <a:pt x="297" y="461"/>
                    <a:pt x="295" y="463"/>
                    <a:pt x="294" y="463"/>
                  </a:cubicBezTo>
                  <a:cubicBezTo>
                    <a:pt x="288" y="463"/>
                    <a:pt x="285" y="463"/>
                    <a:pt x="285" y="463"/>
                  </a:cubicBezTo>
                  <a:cubicBezTo>
                    <a:pt x="285" y="462"/>
                    <a:pt x="287" y="460"/>
                    <a:pt x="291" y="458"/>
                  </a:cubicBezTo>
                  <a:close/>
                  <a:moveTo>
                    <a:pt x="289" y="205"/>
                  </a:move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7" y="206"/>
                    <a:pt x="287" y="207"/>
                  </a:cubicBezTo>
                  <a:cubicBezTo>
                    <a:pt x="287" y="208"/>
                    <a:pt x="288" y="208"/>
                    <a:pt x="289" y="207"/>
                  </a:cubicBezTo>
                  <a:cubicBezTo>
                    <a:pt x="290" y="206"/>
                    <a:pt x="290" y="206"/>
                    <a:pt x="290" y="206"/>
                  </a:cubicBezTo>
                  <a:cubicBezTo>
                    <a:pt x="290" y="206"/>
                    <a:pt x="290" y="206"/>
                    <a:pt x="290" y="206"/>
                  </a:cubicBezTo>
                  <a:cubicBezTo>
                    <a:pt x="290" y="205"/>
                    <a:pt x="290" y="205"/>
                    <a:pt x="289" y="205"/>
                  </a:cubicBezTo>
                  <a:close/>
                  <a:moveTo>
                    <a:pt x="319" y="182"/>
                  </a:moveTo>
                  <a:cubicBezTo>
                    <a:pt x="320" y="181"/>
                    <a:pt x="320" y="181"/>
                    <a:pt x="321" y="181"/>
                  </a:cubicBezTo>
                  <a:cubicBezTo>
                    <a:pt x="323" y="181"/>
                    <a:pt x="322" y="182"/>
                    <a:pt x="317" y="184"/>
                  </a:cubicBezTo>
                  <a:cubicBezTo>
                    <a:pt x="315" y="185"/>
                    <a:pt x="315" y="185"/>
                    <a:pt x="317" y="184"/>
                  </a:cubicBezTo>
                  <a:cubicBezTo>
                    <a:pt x="317" y="183"/>
                    <a:pt x="318" y="182"/>
                    <a:pt x="319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9656393" y="2380129"/>
              <a:ext cx="1594777" cy="1585051"/>
              <a:chOff x="10078110" y="2226617"/>
              <a:chExt cx="1446434" cy="1437613"/>
            </a:xfrm>
            <a:grpFill/>
          </p:grpSpPr>
          <p:sp>
            <p:nvSpPr>
              <p:cNvPr id="51" name="Freeform 17"/>
              <p:cNvSpPr>
                <a:spLocks/>
              </p:cNvSpPr>
              <p:nvPr/>
            </p:nvSpPr>
            <p:spPr bwMode="auto">
              <a:xfrm>
                <a:off x="10219225" y="3355540"/>
                <a:ext cx="511543" cy="308690"/>
              </a:xfrm>
              <a:custGeom>
                <a:avLst/>
                <a:gdLst>
                  <a:gd name="T0" fmla="*/ 125 w 176"/>
                  <a:gd name="T1" fmla="*/ 1 h 106"/>
                  <a:gd name="T2" fmla="*/ 152 w 176"/>
                  <a:gd name="T3" fmla="*/ 14 h 106"/>
                  <a:gd name="T4" fmla="*/ 158 w 176"/>
                  <a:gd name="T5" fmla="*/ 20 h 106"/>
                  <a:gd name="T6" fmla="*/ 164 w 176"/>
                  <a:gd name="T7" fmla="*/ 28 h 106"/>
                  <a:gd name="T8" fmla="*/ 172 w 176"/>
                  <a:gd name="T9" fmla="*/ 42 h 106"/>
                  <a:gd name="T10" fmla="*/ 175 w 176"/>
                  <a:gd name="T11" fmla="*/ 55 h 106"/>
                  <a:gd name="T12" fmla="*/ 176 w 176"/>
                  <a:gd name="T13" fmla="*/ 63 h 106"/>
                  <a:gd name="T14" fmla="*/ 170 w 176"/>
                  <a:gd name="T15" fmla="*/ 65 h 106"/>
                  <a:gd name="T16" fmla="*/ 163 w 176"/>
                  <a:gd name="T17" fmla="*/ 68 h 106"/>
                  <a:gd name="T18" fmla="*/ 148 w 176"/>
                  <a:gd name="T19" fmla="*/ 74 h 106"/>
                  <a:gd name="T20" fmla="*/ 133 w 176"/>
                  <a:gd name="T21" fmla="*/ 81 h 106"/>
                  <a:gd name="T22" fmla="*/ 121 w 176"/>
                  <a:gd name="T23" fmla="*/ 87 h 106"/>
                  <a:gd name="T24" fmla="*/ 108 w 176"/>
                  <a:gd name="T25" fmla="*/ 92 h 106"/>
                  <a:gd name="T26" fmla="*/ 105 w 176"/>
                  <a:gd name="T27" fmla="*/ 93 h 106"/>
                  <a:gd name="T28" fmla="*/ 102 w 176"/>
                  <a:gd name="T29" fmla="*/ 94 h 106"/>
                  <a:gd name="T30" fmla="*/ 96 w 176"/>
                  <a:gd name="T31" fmla="*/ 93 h 106"/>
                  <a:gd name="T32" fmla="*/ 85 w 176"/>
                  <a:gd name="T33" fmla="*/ 95 h 106"/>
                  <a:gd name="T34" fmla="*/ 62 w 176"/>
                  <a:gd name="T35" fmla="*/ 103 h 106"/>
                  <a:gd name="T36" fmla="*/ 44 w 176"/>
                  <a:gd name="T37" fmla="*/ 105 h 106"/>
                  <a:gd name="T38" fmla="*/ 41 w 176"/>
                  <a:gd name="T39" fmla="*/ 104 h 106"/>
                  <a:gd name="T40" fmla="*/ 37 w 176"/>
                  <a:gd name="T41" fmla="*/ 104 h 106"/>
                  <a:gd name="T42" fmla="*/ 29 w 176"/>
                  <a:gd name="T43" fmla="*/ 103 h 106"/>
                  <a:gd name="T44" fmla="*/ 24 w 176"/>
                  <a:gd name="T45" fmla="*/ 100 h 106"/>
                  <a:gd name="T46" fmla="*/ 14 w 176"/>
                  <a:gd name="T47" fmla="*/ 98 h 106"/>
                  <a:gd name="T48" fmla="*/ 0 w 176"/>
                  <a:gd name="T49" fmla="*/ 95 h 106"/>
                  <a:gd name="T50" fmla="*/ 25 w 176"/>
                  <a:gd name="T51" fmla="*/ 73 h 106"/>
                  <a:gd name="T52" fmla="*/ 52 w 176"/>
                  <a:gd name="T53" fmla="*/ 50 h 106"/>
                  <a:gd name="T54" fmla="*/ 80 w 176"/>
                  <a:gd name="T55" fmla="*/ 26 h 106"/>
                  <a:gd name="T56" fmla="*/ 92 w 176"/>
                  <a:gd name="T57" fmla="*/ 15 h 106"/>
                  <a:gd name="T58" fmla="*/ 96 w 176"/>
                  <a:gd name="T59" fmla="*/ 9 h 106"/>
                  <a:gd name="T60" fmla="*/ 107 w 176"/>
                  <a:gd name="T61" fmla="*/ 2 h 106"/>
                  <a:gd name="T62" fmla="*/ 125 w 176"/>
                  <a:gd name="T63" fmla="*/ 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06">
                    <a:moveTo>
                      <a:pt x="125" y="1"/>
                    </a:moveTo>
                    <a:cubicBezTo>
                      <a:pt x="137" y="3"/>
                      <a:pt x="146" y="7"/>
                      <a:pt x="152" y="14"/>
                    </a:cubicBezTo>
                    <a:cubicBezTo>
                      <a:pt x="154" y="16"/>
                      <a:pt x="156" y="18"/>
                      <a:pt x="158" y="20"/>
                    </a:cubicBezTo>
                    <a:cubicBezTo>
                      <a:pt x="160" y="23"/>
                      <a:pt x="162" y="26"/>
                      <a:pt x="164" y="28"/>
                    </a:cubicBezTo>
                    <a:cubicBezTo>
                      <a:pt x="169" y="34"/>
                      <a:pt x="172" y="39"/>
                      <a:pt x="172" y="42"/>
                    </a:cubicBezTo>
                    <a:cubicBezTo>
                      <a:pt x="173" y="44"/>
                      <a:pt x="174" y="49"/>
                      <a:pt x="175" y="55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66" y="67"/>
                      <a:pt x="164" y="68"/>
                      <a:pt x="163" y="68"/>
                    </a:cubicBezTo>
                    <a:cubicBezTo>
                      <a:pt x="162" y="68"/>
                      <a:pt x="157" y="70"/>
                      <a:pt x="148" y="74"/>
                    </a:cubicBezTo>
                    <a:cubicBezTo>
                      <a:pt x="139" y="78"/>
                      <a:pt x="134" y="81"/>
                      <a:pt x="133" y="81"/>
                    </a:cubicBezTo>
                    <a:cubicBezTo>
                      <a:pt x="133" y="82"/>
                      <a:pt x="128" y="84"/>
                      <a:pt x="121" y="87"/>
                    </a:cubicBezTo>
                    <a:cubicBezTo>
                      <a:pt x="114" y="91"/>
                      <a:pt x="109" y="92"/>
                      <a:pt x="108" y="92"/>
                    </a:cubicBezTo>
                    <a:cubicBezTo>
                      <a:pt x="105" y="93"/>
                      <a:pt x="105" y="93"/>
                      <a:pt x="105" y="93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0" y="95"/>
                      <a:pt x="98" y="94"/>
                      <a:pt x="96" y="93"/>
                    </a:cubicBezTo>
                    <a:cubicBezTo>
                      <a:pt x="93" y="92"/>
                      <a:pt x="90" y="93"/>
                      <a:pt x="85" y="95"/>
                    </a:cubicBezTo>
                    <a:cubicBezTo>
                      <a:pt x="79" y="99"/>
                      <a:pt x="71" y="101"/>
                      <a:pt x="62" y="103"/>
                    </a:cubicBezTo>
                    <a:cubicBezTo>
                      <a:pt x="52" y="105"/>
                      <a:pt x="47" y="106"/>
                      <a:pt x="44" y="105"/>
                    </a:cubicBezTo>
                    <a:cubicBezTo>
                      <a:pt x="43" y="104"/>
                      <a:pt x="42" y="104"/>
                      <a:pt x="41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3" y="104"/>
                      <a:pt x="30" y="104"/>
                      <a:pt x="29" y="103"/>
                    </a:cubicBezTo>
                    <a:cubicBezTo>
                      <a:pt x="29" y="102"/>
                      <a:pt x="27" y="101"/>
                      <a:pt x="24" y="100"/>
                    </a:cubicBezTo>
                    <a:cubicBezTo>
                      <a:pt x="20" y="100"/>
                      <a:pt x="17" y="99"/>
                      <a:pt x="14" y="98"/>
                    </a:cubicBezTo>
                    <a:cubicBezTo>
                      <a:pt x="4" y="96"/>
                      <a:pt x="0" y="95"/>
                      <a:pt x="0" y="95"/>
                    </a:cubicBezTo>
                    <a:cubicBezTo>
                      <a:pt x="0" y="95"/>
                      <a:pt x="8" y="87"/>
                      <a:pt x="25" y="73"/>
                    </a:cubicBezTo>
                    <a:cubicBezTo>
                      <a:pt x="42" y="59"/>
                      <a:pt x="51" y="51"/>
                      <a:pt x="52" y="50"/>
                    </a:cubicBezTo>
                    <a:cubicBezTo>
                      <a:pt x="60" y="45"/>
                      <a:pt x="69" y="37"/>
                      <a:pt x="80" y="26"/>
                    </a:cubicBezTo>
                    <a:cubicBezTo>
                      <a:pt x="84" y="22"/>
                      <a:pt x="88" y="18"/>
                      <a:pt x="92" y="15"/>
                    </a:cubicBezTo>
                    <a:cubicBezTo>
                      <a:pt x="95" y="12"/>
                      <a:pt x="96" y="10"/>
                      <a:pt x="96" y="9"/>
                    </a:cubicBezTo>
                    <a:cubicBezTo>
                      <a:pt x="96" y="7"/>
                      <a:pt x="100" y="5"/>
                      <a:pt x="107" y="2"/>
                    </a:cubicBezTo>
                    <a:cubicBezTo>
                      <a:pt x="112" y="0"/>
                      <a:pt x="118" y="0"/>
                      <a:pt x="12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"/>
              <p:cNvSpPr>
                <a:spLocks noEditPoints="1"/>
              </p:cNvSpPr>
              <p:nvPr/>
            </p:nvSpPr>
            <p:spPr bwMode="auto">
              <a:xfrm>
                <a:off x="10697695" y="2976292"/>
                <a:ext cx="725422" cy="652659"/>
              </a:xfrm>
              <a:custGeom>
                <a:avLst/>
                <a:gdLst>
                  <a:gd name="T0" fmla="*/ 147 w 249"/>
                  <a:gd name="T1" fmla="*/ 4 h 224"/>
                  <a:gd name="T2" fmla="*/ 151 w 249"/>
                  <a:gd name="T3" fmla="*/ 2 h 224"/>
                  <a:gd name="T4" fmla="*/ 162 w 249"/>
                  <a:gd name="T5" fmla="*/ 8 h 224"/>
                  <a:gd name="T6" fmla="*/ 194 w 249"/>
                  <a:gd name="T7" fmla="*/ 29 h 224"/>
                  <a:gd name="T8" fmla="*/ 198 w 249"/>
                  <a:gd name="T9" fmla="*/ 40 h 224"/>
                  <a:gd name="T10" fmla="*/ 194 w 249"/>
                  <a:gd name="T11" fmla="*/ 43 h 224"/>
                  <a:gd name="T12" fmla="*/ 174 w 249"/>
                  <a:gd name="T13" fmla="*/ 53 h 224"/>
                  <a:gd name="T14" fmla="*/ 157 w 249"/>
                  <a:gd name="T15" fmla="*/ 58 h 224"/>
                  <a:gd name="T16" fmla="*/ 141 w 249"/>
                  <a:gd name="T17" fmla="*/ 67 h 224"/>
                  <a:gd name="T18" fmla="*/ 134 w 249"/>
                  <a:gd name="T19" fmla="*/ 70 h 224"/>
                  <a:gd name="T20" fmla="*/ 139 w 249"/>
                  <a:gd name="T21" fmla="*/ 89 h 224"/>
                  <a:gd name="T22" fmla="*/ 150 w 249"/>
                  <a:gd name="T23" fmla="*/ 99 h 224"/>
                  <a:gd name="T24" fmla="*/ 157 w 249"/>
                  <a:gd name="T25" fmla="*/ 112 h 224"/>
                  <a:gd name="T26" fmla="*/ 146 w 249"/>
                  <a:gd name="T27" fmla="*/ 162 h 224"/>
                  <a:gd name="T28" fmla="*/ 156 w 249"/>
                  <a:gd name="T29" fmla="*/ 164 h 224"/>
                  <a:gd name="T30" fmla="*/ 191 w 249"/>
                  <a:gd name="T31" fmla="*/ 164 h 224"/>
                  <a:gd name="T32" fmla="*/ 198 w 249"/>
                  <a:gd name="T33" fmla="*/ 161 h 224"/>
                  <a:gd name="T34" fmla="*/ 217 w 249"/>
                  <a:gd name="T35" fmla="*/ 176 h 224"/>
                  <a:gd name="T36" fmla="*/ 243 w 249"/>
                  <a:gd name="T37" fmla="*/ 197 h 224"/>
                  <a:gd name="T38" fmla="*/ 245 w 249"/>
                  <a:gd name="T39" fmla="*/ 216 h 224"/>
                  <a:gd name="T40" fmla="*/ 219 w 249"/>
                  <a:gd name="T41" fmla="*/ 219 h 224"/>
                  <a:gd name="T42" fmla="*/ 208 w 249"/>
                  <a:gd name="T43" fmla="*/ 215 h 224"/>
                  <a:gd name="T44" fmla="*/ 176 w 249"/>
                  <a:gd name="T45" fmla="*/ 209 h 224"/>
                  <a:gd name="T46" fmla="*/ 132 w 249"/>
                  <a:gd name="T47" fmla="*/ 206 h 224"/>
                  <a:gd name="T48" fmla="*/ 50 w 249"/>
                  <a:gd name="T49" fmla="*/ 215 h 224"/>
                  <a:gd name="T50" fmla="*/ 40 w 249"/>
                  <a:gd name="T51" fmla="*/ 221 h 224"/>
                  <a:gd name="T52" fmla="*/ 25 w 249"/>
                  <a:gd name="T53" fmla="*/ 221 h 224"/>
                  <a:gd name="T54" fmla="*/ 4 w 249"/>
                  <a:gd name="T55" fmla="*/ 208 h 224"/>
                  <a:gd name="T56" fmla="*/ 6 w 249"/>
                  <a:gd name="T57" fmla="*/ 203 h 224"/>
                  <a:gd name="T58" fmla="*/ 7 w 249"/>
                  <a:gd name="T59" fmla="*/ 197 h 224"/>
                  <a:gd name="T60" fmla="*/ 13 w 249"/>
                  <a:gd name="T61" fmla="*/ 190 h 224"/>
                  <a:gd name="T62" fmla="*/ 24 w 249"/>
                  <a:gd name="T63" fmla="*/ 184 h 224"/>
                  <a:gd name="T64" fmla="*/ 36 w 249"/>
                  <a:gd name="T65" fmla="*/ 178 h 224"/>
                  <a:gd name="T66" fmla="*/ 83 w 249"/>
                  <a:gd name="T67" fmla="*/ 146 h 224"/>
                  <a:gd name="T68" fmla="*/ 89 w 249"/>
                  <a:gd name="T69" fmla="*/ 87 h 224"/>
                  <a:gd name="T70" fmla="*/ 69 w 249"/>
                  <a:gd name="T71" fmla="*/ 81 h 224"/>
                  <a:gd name="T72" fmla="*/ 41 w 249"/>
                  <a:gd name="T73" fmla="*/ 55 h 224"/>
                  <a:gd name="T74" fmla="*/ 49 w 249"/>
                  <a:gd name="T75" fmla="*/ 46 h 224"/>
                  <a:gd name="T76" fmla="*/ 105 w 249"/>
                  <a:gd name="T77" fmla="*/ 25 h 224"/>
                  <a:gd name="T78" fmla="*/ 141 w 249"/>
                  <a:gd name="T79" fmla="*/ 8 h 224"/>
                  <a:gd name="T80" fmla="*/ 143 w 249"/>
                  <a:gd name="T81" fmla="*/ 3 h 224"/>
                  <a:gd name="T82" fmla="*/ 127 w 249"/>
                  <a:gd name="T83" fmla="*/ 8 h 224"/>
                  <a:gd name="T84" fmla="*/ 124 w 249"/>
                  <a:gd name="T85" fmla="*/ 11 h 224"/>
                  <a:gd name="T86" fmla="*/ 129 w 249"/>
                  <a:gd name="T87" fmla="*/ 85 h 224"/>
                  <a:gd name="T88" fmla="*/ 128 w 249"/>
                  <a:gd name="T89" fmla="*/ 84 h 224"/>
                  <a:gd name="T90" fmla="*/ 161 w 249"/>
                  <a:gd name="T91" fmla="*/ 211 h 224"/>
                  <a:gd name="T92" fmla="*/ 196 w 249"/>
                  <a:gd name="T93" fmla="*/ 218 h 224"/>
                  <a:gd name="T94" fmla="*/ 200 w 249"/>
                  <a:gd name="T95" fmla="*/ 21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9" h="224">
                    <a:moveTo>
                      <a:pt x="144" y="3"/>
                    </a:move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5"/>
                      <a:pt x="146" y="6"/>
                      <a:pt x="146" y="6"/>
                    </a:cubicBezTo>
                    <a:cubicBezTo>
                      <a:pt x="146" y="6"/>
                      <a:pt x="147" y="5"/>
                      <a:pt x="147" y="4"/>
                    </a:cubicBezTo>
                    <a:cubicBezTo>
                      <a:pt x="147" y="3"/>
                      <a:pt x="147" y="3"/>
                      <a:pt x="147" y="3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1" y="2"/>
                      <a:pt x="152" y="3"/>
                      <a:pt x="155" y="4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69" y="11"/>
                      <a:pt x="173" y="13"/>
                      <a:pt x="173" y="14"/>
                    </a:cubicBezTo>
                    <a:cubicBezTo>
                      <a:pt x="173" y="14"/>
                      <a:pt x="174" y="15"/>
                      <a:pt x="176" y="16"/>
                    </a:cubicBezTo>
                    <a:cubicBezTo>
                      <a:pt x="178" y="18"/>
                      <a:pt x="181" y="19"/>
                      <a:pt x="183" y="20"/>
                    </a:cubicBezTo>
                    <a:cubicBezTo>
                      <a:pt x="189" y="24"/>
                      <a:pt x="193" y="27"/>
                      <a:pt x="194" y="29"/>
                    </a:cubicBezTo>
                    <a:cubicBezTo>
                      <a:pt x="195" y="30"/>
                      <a:pt x="195" y="30"/>
                      <a:pt x="195" y="31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195" y="34"/>
                      <a:pt x="196" y="35"/>
                      <a:pt x="196" y="36"/>
                    </a:cubicBezTo>
                    <a:cubicBezTo>
                      <a:pt x="197" y="37"/>
                      <a:pt x="198" y="38"/>
                      <a:pt x="198" y="40"/>
                    </a:cubicBezTo>
                    <a:cubicBezTo>
                      <a:pt x="198" y="41"/>
                      <a:pt x="198" y="41"/>
                      <a:pt x="197" y="41"/>
                    </a:cubicBezTo>
                    <a:cubicBezTo>
                      <a:pt x="197" y="41"/>
                      <a:pt x="197" y="41"/>
                      <a:pt x="197" y="41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5" y="43"/>
                      <a:pt x="194" y="43"/>
                    </a:cubicBezTo>
                    <a:cubicBezTo>
                      <a:pt x="192" y="44"/>
                      <a:pt x="191" y="45"/>
                      <a:pt x="191" y="46"/>
                    </a:cubicBezTo>
                    <a:cubicBezTo>
                      <a:pt x="191" y="49"/>
                      <a:pt x="190" y="50"/>
                      <a:pt x="187" y="52"/>
                    </a:cubicBezTo>
                    <a:cubicBezTo>
                      <a:pt x="184" y="53"/>
                      <a:pt x="182" y="54"/>
                      <a:pt x="181" y="53"/>
                    </a:cubicBezTo>
                    <a:cubicBezTo>
                      <a:pt x="180" y="53"/>
                      <a:pt x="178" y="53"/>
                      <a:pt x="174" y="53"/>
                    </a:cubicBezTo>
                    <a:cubicBezTo>
                      <a:pt x="172" y="54"/>
                      <a:pt x="172" y="54"/>
                      <a:pt x="172" y="54"/>
                    </a:cubicBezTo>
                    <a:cubicBezTo>
                      <a:pt x="170" y="54"/>
                      <a:pt x="170" y="54"/>
                      <a:pt x="170" y="54"/>
                    </a:cubicBezTo>
                    <a:cubicBezTo>
                      <a:pt x="169" y="54"/>
                      <a:pt x="168" y="54"/>
                      <a:pt x="168" y="54"/>
                    </a:cubicBezTo>
                    <a:cubicBezTo>
                      <a:pt x="164" y="55"/>
                      <a:pt x="161" y="56"/>
                      <a:pt x="157" y="58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1" y="61"/>
                      <a:pt x="149" y="62"/>
                      <a:pt x="148" y="63"/>
                    </a:cubicBezTo>
                    <a:cubicBezTo>
                      <a:pt x="144" y="65"/>
                      <a:pt x="142" y="66"/>
                      <a:pt x="141" y="66"/>
                    </a:cubicBezTo>
                    <a:cubicBezTo>
                      <a:pt x="141" y="67"/>
                      <a:pt x="141" y="67"/>
                      <a:pt x="141" y="67"/>
                    </a:cubicBezTo>
                    <a:cubicBezTo>
                      <a:pt x="140" y="67"/>
                      <a:pt x="140" y="68"/>
                      <a:pt x="140" y="68"/>
                    </a:cubicBezTo>
                    <a:cubicBezTo>
                      <a:pt x="139" y="68"/>
                      <a:pt x="139" y="68"/>
                      <a:pt x="138" y="68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34" y="70"/>
                      <a:pt x="134" y="70"/>
                      <a:pt x="134" y="70"/>
                    </a:cubicBezTo>
                    <a:cubicBezTo>
                      <a:pt x="131" y="73"/>
                      <a:pt x="129" y="73"/>
                      <a:pt x="128" y="73"/>
                    </a:cubicBezTo>
                    <a:cubicBezTo>
                      <a:pt x="127" y="73"/>
                      <a:pt x="127" y="73"/>
                      <a:pt x="127" y="74"/>
                    </a:cubicBezTo>
                    <a:cubicBezTo>
                      <a:pt x="126" y="75"/>
                      <a:pt x="127" y="76"/>
                      <a:pt x="128" y="77"/>
                    </a:cubicBezTo>
                    <a:cubicBezTo>
                      <a:pt x="128" y="78"/>
                      <a:pt x="132" y="82"/>
                      <a:pt x="139" y="89"/>
                    </a:cubicBezTo>
                    <a:cubicBezTo>
                      <a:pt x="145" y="96"/>
                      <a:pt x="149" y="100"/>
                      <a:pt x="149" y="100"/>
                    </a:cubicBezTo>
                    <a:cubicBezTo>
                      <a:pt x="150" y="100"/>
                      <a:pt x="150" y="99"/>
                      <a:pt x="149" y="98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50" y="100"/>
                      <a:pt x="150" y="100"/>
                      <a:pt x="150" y="100"/>
                    </a:cubicBezTo>
                    <a:cubicBezTo>
                      <a:pt x="151" y="100"/>
                      <a:pt x="152" y="102"/>
                      <a:pt x="153" y="104"/>
                    </a:cubicBezTo>
                    <a:cubicBezTo>
                      <a:pt x="153" y="105"/>
                      <a:pt x="154" y="106"/>
                      <a:pt x="155" y="108"/>
                    </a:cubicBezTo>
                    <a:cubicBezTo>
                      <a:pt x="155" y="109"/>
                      <a:pt x="156" y="111"/>
                      <a:pt x="157" y="112"/>
                    </a:cubicBezTo>
                    <a:cubicBezTo>
                      <a:pt x="160" y="116"/>
                      <a:pt x="160" y="119"/>
                      <a:pt x="158" y="122"/>
                    </a:cubicBezTo>
                    <a:cubicBezTo>
                      <a:pt x="157" y="124"/>
                      <a:pt x="157" y="126"/>
                      <a:pt x="158" y="128"/>
                    </a:cubicBezTo>
                    <a:cubicBezTo>
                      <a:pt x="159" y="131"/>
                      <a:pt x="157" y="138"/>
                      <a:pt x="152" y="149"/>
                    </a:cubicBezTo>
                    <a:cubicBezTo>
                      <a:pt x="146" y="162"/>
                      <a:pt x="146" y="162"/>
                      <a:pt x="146" y="162"/>
                    </a:cubicBezTo>
                    <a:cubicBezTo>
                      <a:pt x="149" y="163"/>
                      <a:pt x="149" y="163"/>
                      <a:pt x="149" y="163"/>
                    </a:cubicBezTo>
                    <a:cubicBezTo>
                      <a:pt x="150" y="163"/>
                      <a:pt x="150" y="163"/>
                      <a:pt x="150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54" y="164"/>
                      <a:pt x="155" y="164"/>
                      <a:pt x="156" y="164"/>
                    </a:cubicBezTo>
                    <a:cubicBezTo>
                      <a:pt x="161" y="165"/>
                      <a:pt x="165" y="165"/>
                      <a:pt x="168" y="165"/>
                    </a:cubicBezTo>
                    <a:cubicBezTo>
                      <a:pt x="178" y="167"/>
                      <a:pt x="183" y="166"/>
                      <a:pt x="183" y="165"/>
                    </a:cubicBezTo>
                    <a:cubicBezTo>
                      <a:pt x="183" y="164"/>
                      <a:pt x="185" y="164"/>
                      <a:pt x="187" y="164"/>
                    </a:cubicBezTo>
                    <a:cubicBezTo>
                      <a:pt x="191" y="164"/>
                      <a:pt x="191" y="164"/>
                      <a:pt x="191" y="164"/>
                    </a:cubicBezTo>
                    <a:cubicBezTo>
                      <a:pt x="191" y="160"/>
                      <a:pt x="191" y="160"/>
                      <a:pt x="191" y="160"/>
                    </a:cubicBezTo>
                    <a:cubicBezTo>
                      <a:pt x="191" y="160"/>
                      <a:pt x="191" y="159"/>
                      <a:pt x="191" y="158"/>
                    </a:cubicBez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2" y="157"/>
                      <a:pt x="194" y="159"/>
                      <a:pt x="198" y="161"/>
                    </a:cubicBezTo>
                    <a:cubicBezTo>
                      <a:pt x="202" y="164"/>
                      <a:pt x="204" y="166"/>
                      <a:pt x="205" y="167"/>
                    </a:cubicBezTo>
                    <a:cubicBezTo>
                      <a:pt x="207" y="168"/>
                      <a:pt x="210" y="170"/>
                      <a:pt x="213" y="173"/>
                    </a:cubicBezTo>
                    <a:cubicBezTo>
                      <a:pt x="215" y="174"/>
                      <a:pt x="216" y="174"/>
                      <a:pt x="216" y="175"/>
                    </a:cubicBezTo>
                    <a:cubicBezTo>
                      <a:pt x="217" y="176"/>
                      <a:pt x="217" y="176"/>
                      <a:pt x="217" y="176"/>
                    </a:cubicBezTo>
                    <a:cubicBezTo>
                      <a:pt x="218" y="177"/>
                      <a:pt x="218" y="177"/>
                      <a:pt x="218" y="177"/>
                    </a:cubicBezTo>
                    <a:cubicBezTo>
                      <a:pt x="219" y="177"/>
                      <a:pt x="220" y="178"/>
                      <a:pt x="222" y="179"/>
                    </a:cubicBezTo>
                    <a:cubicBezTo>
                      <a:pt x="223" y="179"/>
                      <a:pt x="226" y="182"/>
                      <a:pt x="233" y="187"/>
                    </a:cubicBezTo>
                    <a:cubicBezTo>
                      <a:pt x="239" y="193"/>
                      <a:pt x="243" y="196"/>
                      <a:pt x="243" y="197"/>
                    </a:cubicBezTo>
                    <a:cubicBezTo>
                      <a:pt x="245" y="199"/>
                      <a:pt x="246" y="201"/>
                      <a:pt x="247" y="204"/>
                    </a:cubicBezTo>
                    <a:cubicBezTo>
                      <a:pt x="249" y="207"/>
                      <a:pt x="249" y="209"/>
                      <a:pt x="248" y="209"/>
                    </a:cubicBezTo>
                    <a:cubicBezTo>
                      <a:pt x="248" y="209"/>
                      <a:pt x="248" y="210"/>
                      <a:pt x="248" y="210"/>
                    </a:cubicBezTo>
                    <a:cubicBezTo>
                      <a:pt x="249" y="211"/>
                      <a:pt x="248" y="213"/>
                      <a:pt x="245" y="216"/>
                    </a:cubicBezTo>
                    <a:cubicBezTo>
                      <a:pt x="243" y="219"/>
                      <a:pt x="240" y="220"/>
                      <a:pt x="238" y="221"/>
                    </a:cubicBezTo>
                    <a:cubicBezTo>
                      <a:pt x="236" y="222"/>
                      <a:pt x="234" y="222"/>
                      <a:pt x="230" y="222"/>
                    </a:cubicBezTo>
                    <a:cubicBezTo>
                      <a:pt x="226" y="222"/>
                      <a:pt x="225" y="222"/>
                      <a:pt x="225" y="221"/>
                    </a:cubicBezTo>
                    <a:cubicBezTo>
                      <a:pt x="225" y="221"/>
                      <a:pt x="223" y="220"/>
                      <a:pt x="219" y="219"/>
                    </a:cubicBezTo>
                    <a:cubicBezTo>
                      <a:pt x="216" y="219"/>
                      <a:pt x="212" y="218"/>
                      <a:pt x="209" y="218"/>
                    </a:cubicBezTo>
                    <a:cubicBezTo>
                      <a:pt x="205" y="218"/>
                      <a:pt x="204" y="218"/>
                      <a:pt x="206" y="217"/>
                    </a:cubicBezTo>
                    <a:cubicBezTo>
                      <a:pt x="210" y="216"/>
                      <a:pt x="211" y="215"/>
                      <a:pt x="209" y="215"/>
                    </a:cubicBezTo>
                    <a:cubicBezTo>
                      <a:pt x="209" y="215"/>
                      <a:pt x="208" y="215"/>
                      <a:pt x="208" y="215"/>
                    </a:cubicBezTo>
                    <a:cubicBezTo>
                      <a:pt x="205" y="214"/>
                      <a:pt x="205" y="214"/>
                      <a:pt x="205" y="214"/>
                    </a:cubicBezTo>
                    <a:cubicBezTo>
                      <a:pt x="204" y="214"/>
                      <a:pt x="202" y="214"/>
                      <a:pt x="202" y="213"/>
                    </a:cubicBezTo>
                    <a:cubicBezTo>
                      <a:pt x="202" y="213"/>
                      <a:pt x="198" y="213"/>
                      <a:pt x="189" y="212"/>
                    </a:cubicBezTo>
                    <a:cubicBezTo>
                      <a:pt x="189" y="211"/>
                      <a:pt x="185" y="210"/>
                      <a:pt x="176" y="209"/>
                    </a:cubicBezTo>
                    <a:cubicBezTo>
                      <a:pt x="167" y="209"/>
                      <a:pt x="162" y="208"/>
                      <a:pt x="161" y="206"/>
                    </a:cubicBezTo>
                    <a:cubicBezTo>
                      <a:pt x="161" y="205"/>
                      <a:pt x="157" y="205"/>
                      <a:pt x="149" y="204"/>
                    </a:cubicBezTo>
                    <a:cubicBezTo>
                      <a:pt x="147" y="204"/>
                      <a:pt x="144" y="205"/>
                      <a:pt x="140" y="205"/>
                    </a:cubicBezTo>
                    <a:cubicBezTo>
                      <a:pt x="136" y="205"/>
                      <a:pt x="134" y="206"/>
                      <a:pt x="132" y="206"/>
                    </a:cubicBezTo>
                    <a:cubicBezTo>
                      <a:pt x="129" y="207"/>
                      <a:pt x="119" y="207"/>
                      <a:pt x="102" y="206"/>
                    </a:cubicBezTo>
                    <a:cubicBezTo>
                      <a:pt x="87" y="205"/>
                      <a:pt x="73" y="207"/>
                      <a:pt x="62" y="213"/>
                    </a:cubicBezTo>
                    <a:cubicBezTo>
                      <a:pt x="59" y="214"/>
                      <a:pt x="57" y="215"/>
                      <a:pt x="56" y="215"/>
                    </a:cubicBezTo>
                    <a:cubicBezTo>
                      <a:pt x="55" y="214"/>
                      <a:pt x="53" y="214"/>
                      <a:pt x="50" y="215"/>
                    </a:cubicBezTo>
                    <a:cubicBezTo>
                      <a:pt x="50" y="216"/>
                      <a:pt x="49" y="216"/>
                      <a:pt x="48" y="217"/>
                    </a:cubicBezTo>
                    <a:cubicBezTo>
                      <a:pt x="47" y="217"/>
                      <a:pt x="47" y="217"/>
                      <a:pt x="47" y="217"/>
                    </a:cubicBezTo>
                    <a:cubicBezTo>
                      <a:pt x="46" y="217"/>
                      <a:pt x="46" y="217"/>
                      <a:pt x="46" y="217"/>
                    </a:cubicBezTo>
                    <a:cubicBezTo>
                      <a:pt x="41" y="219"/>
                      <a:pt x="40" y="220"/>
                      <a:pt x="40" y="221"/>
                    </a:cubicBezTo>
                    <a:cubicBezTo>
                      <a:pt x="41" y="221"/>
                      <a:pt x="41" y="222"/>
                      <a:pt x="41" y="223"/>
                    </a:cubicBezTo>
                    <a:cubicBezTo>
                      <a:pt x="41" y="224"/>
                      <a:pt x="38" y="224"/>
                      <a:pt x="32" y="223"/>
                    </a:cubicBezTo>
                    <a:cubicBezTo>
                      <a:pt x="28" y="222"/>
                      <a:pt x="28" y="222"/>
                      <a:pt x="28" y="222"/>
                    </a:cubicBezTo>
                    <a:cubicBezTo>
                      <a:pt x="25" y="221"/>
                      <a:pt x="25" y="221"/>
                      <a:pt x="25" y="221"/>
                    </a:cubicBezTo>
                    <a:cubicBezTo>
                      <a:pt x="22" y="220"/>
                      <a:pt x="21" y="220"/>
                      <a:pt x="21" y="220"/>
                    </a:cubicBezTo>
                    <a:cubicBezTo>
                      <a:pt x="14" y="219"/>
                      <a:pt x="8" y="216"/>
                      <a:pt x="3" y="213"/>
                    </a:cubicBezTo>
                    <a:cubicBezTo>
                      <a:pt x="1" y="211"/>
                      <a:pt x="0" y="210"/>
                      <a:pt x="1" y="209"/>
                    </a:cubicBezTo>
                    <a:cubicBezTo>
                      <a:pt x="2" y="209"/>
                      <a:pt x="3" y="209"/>
                      <a:pt x="4" y="208"/>
                    </a:cubicBezTo>
                    <a:cubicBezTo>
                      <a:pt x="4" y="207"/>
                      <a:pt x="4" y="207"/>
                      <a:pt x="3" y="207"/>
                    </a:cubicBezTo>
                    <a:cubicBezTo>
                      <a:pt x="2" y="207"/>
                      <a:pt x="2" y="207"/>
                      <a:pt x="3" y="206"/>
                    </a:cubicBezTo>
                    <a:cubicBezTo>
                      <a:pt x="4" y="206"/>
                      <a:pt x="4" y="205"/>
                      <a:pt x="4" y="204"/>
                    </a:cubicBezTo>
                    <a:cubicBezTo>
                      <a:pt x="4" y="204"/>
                      <a:pt x="5" y="203"/>
                      <a:pt x="6" y="203"/>
                    </a:cubicBezTo>
                    <a:cubicBezTo>
                      <a:pt x="7" y="203"/>
                      <a:pt x="8" y="203"/>
                      <a:pt x="8" y="201"/>
                    </a:cubicBezTo>
                    <a:cubicBezTo>
                      <a:pt x="9" y="201"/>
                      <a:pt x="9" y="201"/>
                      <a:pt x="9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8" y="200"/>
                      <a:pt x="8" y="199"/>
                      <a:pt x="7" y="197"/>
                    </a:cubicBezTo>
                    <a:cubicBezTo>
                      <a:pt x="7" y="196"/>
                      <a:pt x="7" y="195"/>
                      <a:pt x="8" y="194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9" y="193"/>
                      <a:pt x="9" y="192"/>
                      <a:pt x="9" y="192"/>
                    </a:cubicBezTo>
                    <a:cubicBezTo>
                      <a:pt x="9" y="192"/>
                      <a:pt x="11" y="191"/>
                      <a:pt x="13" y="190"/>
                    </a:cubicBezTo>
                    <a:cubicBezTo>
                      <a:pt x="15" y="189"/>
                      <a:pt x="16" y="188"/>
                      <a:pt x="16" y="188"/>
                    </a:cubicBezTo>
                    <a:cubicBezTo>
                      <a:pt x="16" y="188"/>
                      <a:pt x="17" y="187"/>
                      <a:pt x="17" y="187"/>
                    </a:cubicBezTo>
                    <a:cubicBezTo>
                      <a:pt x="18" y="187"/>
                      <a:pt x="18" y="187"/>
                      <a:pt x="19" y="187"/>
                    </a:cubicBezTo>
                    <a:cubicBezTo>
                      <a:pt x="20" y="186"/>
                      <a:pt x="22" y="185"/>
                      <a:pt x="24" y="184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1"/>
                      <a:pt x="28" y="181"/>
                      <a:pt x="29" y="181"/>
                    </a:cubicBezTo>
                    <a:cubicBezTo>
                      <a:pt x="29" y="181"/>
                      <a:pt x="31" y="180"/>
                      <a:pt x="33" y="179"/>
                    </a:cubicBezTo>
                    <a:cubicBezTo>
                      <a:pt x="36" y="178"/>
                      <a:pt x="36" y="178"/>
                      <a:pt x="36" y="178"/>
                    </a:cubicBezTo>
                    <a:cubicBezTo>
                      <a:pt x="39" y="177"/>
                      <a:pt x="39" y="177"/>
                      <a:pt x="39" y="177"/>
                    </a:cubicBezTo>
                    <a:cubicBezTo>
                      <a:pt x="44" y="175"/>
                      <a:pt x="48" y="174"/>
                      <a:pt x="49" y="173"/>
                    </a:cubicBezTo>
                    <a:cubicBezTo>
                      <a:pt x="53" y="173"/>
                      <a:pt x="59" y="169"/>
                      <a:pt x="66" y="163"/>
                    </a:cubicBezTo>
                    <a:cubicBezTo>
                      <a:pt x="73" y="157"/>
                      <a:pt x="78" y="152"/>
                      <a:pt x="83" y="146"/>
                    </a:cubicBezTo>
                    <a:cubicBezTo>
                      <a:pt x="91" y="135"/>
                      <a:pt x="96" y="121"/>
                      <a:pt x="98" y="103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1" y="91"/>
                      <a:pt x="89" y="89"/>
                      <a:pt x="89" y="87"/>
                    </a:cubicBezTo>
                    <a:cubicBezTo>
                      <a:pt x="88" y="86"/>
                      <a:pt x="86" y="85"/>
                      <a:pt x="83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7" y="83"/>
                      <a:pt x="76" y="83"/>
                      <a:pt x="76" y="83"/>
                    </a:cubicBezTo>
                    <a:cubicBezTo>
                      <a:pt x="74" y="82"/>
                      <a:pt x="72" y="81"/>
                      <a:pt x="69" y="81"/>
                    </a:cubicBezTo>
                    <a:cubicBezTo>
                      <a:pt x="66" y="80"/>
                      <a:pt x="62" y="78"/>
                      <a:pt x="57" y="75"/>
                    </a:cubicBezTo>
                    <a:cubicBezTo>
                      <a:pt x="52" y="72"/>
                      <a:pt x="49" y="70"/>
                      <a:pt x="47" y="67"/>
                    </a:cubicBezTo>
                    <a:cubicBezTo>
                      <a:pt x="44" y="64"/>
                      <a:pt x="42" y="61"/>
                      <a:pt x="41" y="59"/>
                    </a:cubicBezTo>
                    <a:cubicBezTo>
                      <a:pt x="41" y="56"/>
                      <a:pt x="41" y="55"/>
                      <a:pt x="41" y="55"/>
                    </a:cubicBezTo>
                    <a:cubicBezTo>
                      <a:pt x="42" y="54"/>
                      <a:pt x="42" y="53"/>
                      <a:pt x="42" y="52"/>
                    </a:cubicBezTo>
                    <a:cubicBezTo>
                      <a:pt x="41" y="50"/>
                      <a:pt x="42" y="49"/>
                      <a:pt x="45" y="48"/>
                    </a:cubicBezTo>
                    <a:cubicBezTo>
                      <a:pt x="45" y="47"/>
                      <a:pt x="46" y="47"/>
                      <a:pt x="48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4" y="44"/>
                      <a:pt x="59" y="42"/>
                      <a:pt x="67" y="39"/>
                    </a:cubicBezTo>
                    <a:cubicBezTo>
                      <a:pt x="72" y="36"/>
                      <a:pt x="76" y="35"/>
                      <a:pt x="77" y="35"/>
                    </a:cubicBezTo>
                    <a:cubicBezTo>
                      <a:pt x="80" y="36"/>
                      <a:pt x="89" y="32"/>
                      <a:pt x="105" y="25"/>
                    </a:cubicBezTo>
                    <a:cubicBezTo>
                      <a:pt x="114" y="20"/>
                      <a:pt x="119" y="18"/>
                      <a:pt x="119" y="18"/>
                    </a:cubicBezTo>
                    <a:cubicBezTo>
                      <a:pt x="120" y="16"/>
                      <a:pt x="123" y="15"/>
                      <a:pt x="128" y="13"/>
                    </a:cubicBezTo>
                    <a:cubicBezTo>
                      <a:pt x="134" y="10"/>
                      <a:pt x="137" y="9"/>
                      <a:pt x="139" y="10"/>
                    </a:cubicBezTo>
                    <a:cubicBezTo>
                      <a:pt x="140" y="10"/>
                      <a:pt x="141" y="9"/>
                      <a:pt x="141" y="8"/>
                    </a:cubicBezTo>
                    <a:cubicBezTo>
                      <a:pt x="142" y="6"/>
                      <a:pt x="142" y="6"/>
                      <a:pt x="142" y="6"/>
                    </a:cubicBezTo>
                    <a:cubicBezTo>
                      <a:pt x="142" y="6"/>
                      <a:pt x="142" y="6"/>
                      <a:pt x="142" y="6"/>
                    </a:cubicBezTo>
                    <a:cubicBezTo>
                      <a:pt x="143" y="6"/>
                      <a:pt x="143" y="5"/>
                      <a:pt x="143" y="4"/>
                    </a:cubicBezTo>
                    <a:cubicBezTo>
                      <a:pt x="143" y="3"/>
                      <a:pt x="143" y="3"/>
                      <a:pt x="143" y="3"/>
                    </a:cubicBezTo>
                    <a:cubicBezTo>
                      <a:pt x="144" y="2"/>
                      <a:pt x="144" y="2"/>
                      <a:pt x="144" y="2"/>
                    </a:cubicBezTo>
                    <a:lnTo>
                      <a:pt x="144" y="3"/>
                    </a:lnTo>
                    <a:close/>
                    <a:moveTo>
                      <a:pt x="125" y="8"/>
                    </a:moveTo>
                    <a:cubicBezTo>
                      <a:pt x="127" y="8"/>
                      <a:pt x="127" y="8"/>
                      <a:pt x="127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9" y="7"/>
                      <a:pt x="130" y="6"/>
                      <a:pt x="130" y="6"/>
                    </a:cubicBezTo>
                    <a:cubicBezTo>
                      <a:pt x="130" y="6"/>
                      <a:pt x="130" y="7"/>
                      <a:pt x="128" y="9"/>
                    </a:cubicBezTo>
                    <a:cubicBezTo>
                      <a:pt x="126" y="10"/>
                      <a:pt x="125" y="11"/>
                      <a:pt x="124" y="11"/>
                    </a:cubicBezTo>
                    <a:cubicBezTo>
                      <a:pt x="122" y="12"/>
                      <a:pt x="122" y="11"/>
                      <a:pt x="122" y="10"/>
                    </a:cubicBezTo>
                    <a:cubicBezTo>
                      <a:pt x="122" y="10"/>
                      <a:pt x="123" y="9"/>
                      <a:pt x="125" y="8"/>
                    </a:cubicBezTo>
                    <a:close/>
                    <a:moveTo>
                      <a:pt x="128" y="84"/>
                    </a:moveTo>
                    <a:cubicBezTo>
                      <a:pt x="128" y="84"/>
                      <a:pt x="129" y="85"/>
                      <a:pt x="129" y="85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30" y="84"/>
                      <a:pt x="129" y="84"/>
                      <a:pt x="129" y="83"/>
                    </a:cubicBezTo>
                    <a:cubicBezTo>
                      <a:pt x="128" y="81"/>
                      <a:pt x="127" y="81"/>
                      <a:pt x="127" y="82"/>
                    </a:cubicBezTo>
                    <a:cubicBezTo>
                      <a:pt x="127" y="82"/>
                      <a:pt x="128" y="83"/>
                      <a:pt x="128" y="84"/>
                    </a:cubicBezTo>
                    <a:close/>
                    <a:moveTo>
                      <a:pt x="161" y="211"/>
                    </a:moveTo>
                    <a:cubicBezTo>
                      <a:pt x="162" y="211"/>
                      <a:pt x="160" y="212"/>
                      <a:pt x="154" y="212"/>
                    </a:cubicBezTo>
                    <a:cubicBezTo>
                      <a:pt x="148" y="213"/>
                      <a:pt x="148" y="212"/>
                      <a:pt x="155" y="211"/>
                    </a:cubicBezTo>
                    <a:cubicBezTo>
                      <a:pt x="158" y="210"/>
                      <a:pt x="160" y="210"/>
                      <a:pt x="161" y="211"/>
                    </a:cubicBezTo>
                    <a:close/>
                    <a:moveTo>
                      <a:pt x="195" y="218"/>
                    </a:moveTo>
                    <a:cubicBezTo>
                      <a:pt x="194" y="218"/>
                      <a:pt x="194" y="218"/>
                      <a:pt x="194" y="218"/>
                    </a:cubicBezTo>
                    <a:cubicBezTo>
                      <a:pt x="194" y="218"/>
                      <a:pt x="195" y="217"/>
                      <a:pt x="195" y="217"/>
                    </a:cubicBezTo>
                    <a:cubicBezTo>
                      <a:pt x="196" y="217"/>
                      <a:pt x="196" y="218"/>
                      <a:pt x="196" y="218"/>
                    </a:cubicBezTo>
                    <a:lnTo>
                      <a:pt x="195" y="218"/>
                    </a:lnTo>
                    <a:close/>
                    <a:moveTo>
                      <a:pt x="199" y="218"/>
                    </a:move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7"/>
                      <a:pt x="200" y="217"/>
                    </a:cubicBezTo>
                    <a:cubicBezTo>
                      <a:pt x="200" y="217"/>
                      <a:pt x="201" y="218"/>
                      <a:pt x="201" y="218"/>
                    </a:cubicBezTo>
                    <a:lnTo>
                      <a:pt x="199" y="2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3"/>
              <p:cNvSpPr>
                <a:spLocks noEditPoints="1"/>
              </p:cNvSpPr>
              <p:nvPr/>
            </p:nvSpPr>
            <p:spPr bwMode="auto">
              <a:xfrm>
                <a:off x="10078110" y="2297175"/>
                <a:ext cx="599740" cy="1135539"/>
              </a:xfrm>
              <a:custGeom>
                <a:avLst/>
                <a:gdLst>
                  <a:gd name="T0" fmla="*/ 91 w 206"/>
                  <a:gd name="T1" fmla="*/ 371 h 390"/>
                  <a:gd name="T2" fmla="*/ 139 w 206"/>
                  <a:gd name="T3" fmla="*/ 341 h 390"/>
                  <a:gd name="T4" fmla="*/ 170 w 206"/>
                  <a:gd name="T5" fmla="*/ 315 h 390"/>
                  <a:gd name="T6" fmla="*/ 178 w 206"/>
                  <a:gd name="T7" fmla="*/ 300 h 390"/>
                  <a:gd name="T8" fmla="*/ 201 w 206"/>
                  <a:gd name="T9" fmla="*/ 250 h 390"/>
                  <a:gd name="T10" fmla="*/ 182 w 206"/>
                  <a:gd name="T11" fmla="*/ 245 h 390"/>
                  <a:gd name="T12" fmla="*/ 152 w 206"/>
                  <a:gd name="T13" fmla="*/ 267 h 390"/>
                  <a:gd name="T14" fmla="*/ 135 w 206"/>
                  <a:gd name="T15" fmla="*/ 271 h 390"/>
                  <a:gd name="T16" fmla="*/ 134 w 206"/>
                  <a:gd name="T17" fmla="*/ 268 h 390"/>
                  <a:gd name="T18" fmla="*/ 141 w 206"/>
                  <a:gd name="T19" fmla="*/ 252 h 390"/>
                  <a:gd name="T20" fmla="*/ 147 w 206"/>
                  <a:gd name="T21" fmla="*/ 244 h 390"/>
                  <a:gd name="T22" fmla="*/ 171 w 206"/>
                  <a:gd name="T23" fmla="*/ 202 h 390"/>
                  <a:gd name="T24" fmla="*/ 183 w 206"/>
                  <a:gd name="T25" fmla="*/ 181 h 390"/>
                  <a:gd name="T26" fmla="*/ 187 w 206"/>
                  <a:gd name="T27" fmla="*/ 175 h 390"/>
                  <a:gd name="T28" fmla="*/ 193 w 206"/>
                  <a:gd name="T29" fmla="*/ 163 h 390"/>
                  <a:gd name="T30" fmla="*/ 197 w 206"/>
                  <a:gd name="T31" fmla="*/ 145 h 390"/>
                  <a:gd name="T32" fmla="*/ 188 w 206"/>
                  <a:gd name="T33" fmla="*/ 134 h 390"/>
                  <a:gd name="T34" fmla="*/ 136 w 206"/>
                  <a:gd name="T35" fmla="*/ 138 h 390"/>
                  <a:gd name="T36" fmla="*/ 134 w 206"/>
                  <a:gd name="T37" fmla="*/ 126 h 390"/>
                  <a:gd name="T38" fmla="*/ 163 w 206"/>
                  <a:gd name="T39" fmla="*/ 95 h 390"/>
                  <a:gd name="T40" fmla="*/ 174 w 206"/>
                  <a:gd name="T41" fmla="*/ 80 h 390"/>
                  <a:gd name="T42" fmla="*/ 188 w 206"/>
                  <a:gd name="T43" fmla="*/ 58 h 390"/>
                  <a:gd name="T44" fmla="*/ 175 w 206"/>
                  <a:gd name="T45" fmla="*/ 28 h 390"/>
                  <a:gd name="T46" fmla="*/ 146 w 206"/>
                  <a:gd name="T47" fmla="*/ 5 h 390"/>
                  <a:gd name="T48" fmla="*/ 135 w 206"/>
                  <a:gd name="T49" fmla="*/ 1 h 390"/>
                  <a:gd name="T50" fmla="*/ 113 w 206"/>
                  <a:gd name="T51" fmla="*/ 11 h 390"/>
                  <a:gd name="T52" fmla="*/ 79 w 206"/>
                  <a:gd name="T53" fmla="*/ 49 h 390"/>
                  <a:gd name="T54" fmla="*/ 81 w 206"/>
                  <a:gd name="T55" fmla="*/ 50 h 390"/>
                  <a:gd name="T56" fmla="*/ 79 w 206"/>
                  <a:gd name="T57" fmla="*/ 56 h 390"/>
                  <a:gd name="T58" fmla="*/ 53 w 206"/>
                  <a:gd name="T59" fmla="*/ 83 h 390"/>
                  <a:gd name="T60" fmla="*/ 63 w 206"/>
                  <a:gd name="T61" fmla="*/ 77 h 390"/>
                  <a:gd name="T62" fmla="*/ 31 w 206"/>
                  <a:gd name="T63" fmla="*/ 124 h 390"/>
                  <a:gd name="T64" fmla="*/ 25 w 206"/>
                  <a:gd name="T65" fmla="*/ 134 h 390"/>
                  <a:gd name="T66" fmla="*/ 25 w 206"/>
                  <a:gd name="T67" fmla="*/ 138 h 390"/>
                  <a:gd name="T68" fmla="*/ 25 w 206"/>
                  <a:gd name="T69" fmla="*/ 147 h 390"/>
                  <a:gd name="T70" fmla="*/ 17 w 206"/>
                  <a:gd name="T71" fmla="*/ 155 h 390"/>
                  <a:gd name="T72" fmla="*/ 9 w 206"/>
                  <a:gd name="T73" fmla="*/ 168 h 390"/>
                  <a:gd name="T74" fmla="*/ 2 w 206"/>
                  <a:gd name="T75" fmla="*/ 189 h 390"/>
                  <a:gd name="T76" fmla="*/ 6 w 206"/>
                  <a:gd name="T77" fmla="*/ 198 h 390"/>
                  <a:gd name="T78" fmla="*/ 15 w 206"/>
                  <a:gd name="T79" fmla="*/ 213 h 390"/>
                  <a:gd name="T80" fmla="*/ 37 w 206"/>
                  <a:gd name="T81" fmla="*/ 229 h 390"/>
                  <a:gd name="T82" fmla="*/ 51 w 206"/>
                  <a:gd name="T83" fmla="*/ 232 h 390"/>
                  <a:gd name="T84" fmla="*/ 63 w 206"/>
                  <a:gd name="T85" fmla="*/ 223 h 390"/>
                  <a:gd name="T86" fmla="*/ 81 w 206"/>
                  <a:gd name="T87" fmla="*/ 215 h 390"/>
                  <a:gd name="T88" fmla="*/ 77 w 206"/>
                  <a:gd name="T89" fmla="*/ 226 h 390"/>
                  <a:gd name="T90" fmla="*/ 49 w 206"/>
                  <a:gd name="T91" fmla="*/ 273 h 390"/>
                  <a:gd name="T92" fmla="*/ 41 w 206"/>
                  <a:gd name="T93" fmla="*/ 288 h 390"/>
                  <a:gd name="T94" fmla="*/ 28 w 206"/>
                  <a:gd name="T95" fmla="*/ 309 h 390"/>
                  <a:gd name="T96" fmla="*/ 25 w 206"/>
                  <a:gd name="T97" fmla="*/ 350 h 390"/>
                  <a:gd name="T98" fmla="*/ 34 w 206"/>
                  <a:gd name="T99" fmla="*/ 362 h 390"/>
                  <a:gd name="T100" fmla="*/ 45 w 206"/>
                  <a:gd name="T101" fmla="*/ 377 h 390"/>
                  <a:gd name="T102" fmla="*/ 61 w 206"/>
                  <a:gd name="T103" fmla="*/ 386 h 390"/>
                  <a:gd name="T104" fmla="*/ 67 w 206"/>
                  <a:gd name="T105" fmla="*/ 389 h 390"/>
                  <a:gd name="T106" fmla="*/ 40 w 206"/>
                  <a:gd name="T107" fmla="*/ 302 h 390"/>
                  <a:gd name="T108" fmla="*/ 38 w 206"/>
                  <a:gd name="T109" fmla="*/ 30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6" h="390">
                    <a:moveTo>
                      <a:pt x="78" y="383"/>
                    </a:moveTo>
                    <a:cubicBezTo>
                      <a:pt x="79" y="381"/>
                      <a:pt x="82" y="378"/>
                      <a:pt x="86" y="375"/>
                    </a:cubicBezTo>
                    <a:cubicBezTo>
                      <a:pt x="91" y="371"/>
                      <a:pt x="91" y="371"/>
                      <a:pt x="91" y="371"/>
                    </a:cubicBezTo>
                    <a:cubicBezTo>
                      <a:pt x="95" y="367"/>
                      <a:pt x="95" y="367"/>
                      <a:pt x="95" y="367"/>
                    </a:cubicBezTo>
                    <a:cubicBezTo>
                      <a:pt x="97" y="365"/>
                      <a:pt x="104" y="361"/>
                      <a:pt x="116" y="355"/>
                    </a:cubicBezTo>
                    <a:cubicBezTo>
                      <a:pt x="128" y="349"/>
                      <a:pt x="135" y="345"/>
                      <a:pt x="139" y="341"/>
                    </a:cubicBezTo>
                    <a:cubicBezTo>
                      <a:pt x="148" y="333"/>
                      <a:pt x="153" y="329"/>
                      <a:pt x="155" y="329"/>
                    </a:cubicBezTo>
                    <a:cubicBezTo>
                      <a:pt x="156" y="329"/>
                      <a:pt x="158" y="327"/>
                      <a:pt x="162" y="324"/>
                    </a:cubicBezTo>
                    <a:cubicBezTo>
                      <a:pt x="166" y="320"/>
                      <a:pt x="168" y="317"/>
                      <a:pt x="170" y="315"/>
                    </a:cubicBezTo>
                    <a:cubicBezTo>
                      <a:pt x="171" y="312"/>
                      <a:pt x="173" y="310"/>
                      <a:pt x="174" y="309"/>
                    </a:cubicBezTo>
                    <a:cubicBezTo>
                      <a:pt x="175" y="308"/>
                      <a:pt x="176" y="307"/>
                      <a:pt x="175" y="305"/>
                    </a:cubicBezTo>
                    <a:cubicBezTo>
                      <a:pt x="175" y="305"/>
                      <a:pt x="176" y="303"/>
                      <a:pt x="178" y="300"/>
                    </a:cubicBezTo>
                    <a:cubicBezTo>
                      <a:pt x="181" y="297"/>
                      <a:pt x="183" y="296"/>
                      <a:pt x="183" y="297"/>
                    </a:cubicBezTo>
                    <a:cubicBezTo>
                      <a:pt x="206" y="256"/>
                      <a:pt x="206" y="256"/>
                      <a:pt x="206" y="256"/>
                    </a:cubicBezTo>
                    <a:cubicBezTo>
                      <a:pt x="206" y="255"/>
                      <a:pt x="205" y="253"/>
                      <a:pt x="201" y="250"/>
                    </a:cubicBezTo>
                    <a:cubicBezTo>
                      <a:pt x="198" y="248"/>
                      <a:pt x="195" y="246"/>
                      <a:pt x="193" y="245"/>
                    </a:cubicBezTo>
                    <a:cubicBezTo>
                      <a:pt x="189" y="243"/>
                      <a:pt x="187" y="243"/>
                      <a:pt x="186" y="244"/>
                    </a:cubicBezTo>
                    <a:cubicBezTo>
                      <a:pt x="186" y="245"/>
                      <a:pt x="184" y="246"/>
                      <a:pt x="182" y="245"/>
                    </a:cubicBezTo>
                    <a:cubicBezTo>
                      <a:pt x="179" y="244"/>
                      <a:pt x="175" y="247"/>
                      <a:pt x="170" y="255"/>
                    </a:cubicBezTo>
                    <a:cubicBezTo>
                      <a:pt x="169" y="257"/>
                      <a:pt x="167" y="259"/>
                      <a:pt x="164" y="260"/>
                    </a:cubicBezTo>
                    <a:cubicBezTo>
                      <a:pt x="163" y="260"/>
                      <a:pt x="159" y="263"/>
                      <a:pt x="152" y="267"/>
                    </a:cubicBezTo>
                    <a:cubicBezTo>
                      <a:pt x="149" y="268"/>
                      <a:pt x="146" y="270"/>
                      <a:pt x="144" y="271"/>
                    </a:cubicBezTo>
                    <a:cubicBezTo>
                      <a:pt x="141" y="272"/>
                      <a:pt x="139" y="273"/>
                      <a:pt x="137" y="274"/>
                    </a:cubicBezTo>
                    <a:cubicBezTo>
                      <a:pt x="135" y="274"/>
                      <a:pt x="135" y="273"/>
                      <a:pt x="135" y="271"/>
                    </a:cubicBezTo>
                    <a:cubicBezTo>
                      <a:pt x="135" y="270"/>
                      <a:pt x="135" y="269"/>
                      <a:pt x="134" y="270"/>
                    </a:cubicBezTo>
                    <a:cubicBezTo>
                      <a:pt x="133" y="271"/>
                      <a:pt x="133" y="271"/>
                      <a:pt x="133" y="271"/>
                    </a:cubicBezTo>
                    <a:cubicBezTo>
                      <a:pt x="133" y="271"/>
                      <a:pt x="133" y="269"/>
                      <a:pt x="134" y="268"/>
                    </a:cubicBezTo>
                    <a:cubicBezTo>
                      <a:pt x="136" y="265"/>
                      <a:pt x="136" y="265"/>
                      <a:pt x="136" y="265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1" y="256"/>
                      <a:pt x="142" y="253"/>
                      <a:pt x="141" y="252"/>
                    </a:cubicBezTo>
                    <a:cubicBezTo>
                      <a:pt x="141" y="251"/>
                      <a:pt x="141" y="251"/>
                      <a:pt x="141" y="251"/>
                    </a:cubicBezTo>
                    <a:cubicBezTo>
                      <a:pt x="141" y="250"/>
                      <a:pt x="141" y="251"/>
                      <a:pt x="141" y="251"/>
                    </a:cubicBezTo>
                    <a:cubicBezTo>
                      <a:pt x="142" y="251"/>
                      <a:pt x="144" y="249"/>
                      <a:pt x="147" y="244"/>
                    </a:cubicBezTo>
                    <a:cubicBezTo>
                      <a:pt x="148" y="241"/>
                      <a:pt x="149" y="239"/>
                      <a:pt x="151" y="235"/>
                    </a:cubicBezTo>
                    <a:cubicBezTo>
                      <a:pt x="163" y="216"/>
                      <a:pt x="163" y="216"/>
                      <a:pt x="163" y="216"/>
                    </a:cubicBezTo>
                    <a:cubicBezTo>
                      <a:pt x="164" y="213"/>
                      <a:pt x="167" y="208"/>
                      <a:pt x="171" y="202"/>
                    </a:cubicBezTo>
                    <a:cubicBezTo>
                      <a:pt x="176" y="195"/>
                      <a:pt x="176" y="195"/>
                      <a:pt x="176" y="195"/>
                    </a:cubicBezTo>
                    <a:cubicBezTo>
                      <a:pt x="178" y="192"/>
                      <a:pt x="179" y="190"/>
                      <a:pt x="180" y="188"/>
                    </a:cubicBezTo>
                    <a:cubicBezTo>
                      <a:pt x="183" y="184"/>
                      <a:pt x="184" y="182"/>
                      <a:pt x="183" y="181"/>
                    </a:cubicBezTo>
                    <a:cubicBezTo>
                      <a:pt x="183" y="180"/>
                      <a:pt x="183" y="180"/>
                      <a:pt x="183" y="180"/>
                    </a:cubicBezTo>
                    <a:cubicBezTo>
                      <a:pt x="184" y="179"/>
                      <a:pt x="184" y="179"/>
                      <a:pt x="184" y="179"/>
                    </a:cubicBezTo>
                    <a:cubicBezTo>
                      <a:pt x="185" y="177"/>
                      <a:pt x="186" y="176"/>
                      <a:pt x="187" y="175"/>
                    </a:cubicBezTo>
                    <a:cubicBezTo>
                      <a:pt x="189" y="173"/>
                      <a:pt x="189" y="172"/>
                      <a:pt x="190" y="171"/>
                    </a:cubicBezTo>
                    <a:cubicBezTo>
                      <a:pt x="190" y="168"/>
                      <a:pt x="190" y="168"/>
                      <a:pt x="190" y="168"/>
                    </a:cubicBezTo>
                    <a:cubicBezTo>
                      <a:pt x="190" y="167"/>
                      <a:pt x="191" y="165"/>
                      <a:pt x="193" y="163"/>
                    </a:cubicBezTo>
                    <a:cubicBezTo>
                      <a:pt x="195" y="160"/>
                      <a:pt x="196" y="157"/>
                      <a:pt x="196" y="153"/>
                    </a:cubicBezTo>
                    <a:cubicBezTo>
                      <a:pt x="196" y="150"/>
                      <a:pt x="196" y="148"/>
                      <a:pt x="197" y="147"/>
                    </a:cubicBezTo>
                    <a:cubicBezTo>
                      <a:pt x="198" y="147"/>
                      <a:pt x="198" y="146"/>
                      <a:pt x="197" y="145"/>
                    </a:cubicBezTo>
                    <a:cubicBezTo>
                      <a:pt x="197" y="143"/>
                      <a:pt x="197" y="143"/>
                      <a:pt x="197" y="143"/>
                    </a:cubicBezTo>
                    <a:cubicBezTo>
                      <a:pt x="196" y="143"/>
                      <a:pt x="196" y="143"/>
                      <a:pt x="197" y="143"/>
                    </a:cubicBezTo>
                    <a:cubicBezTo>
                      <a:pt x="198" y="141"/>
                      <a:pt x="195" y="138"/>
                      <a:pt x="188" y="134"/>
                    </a:cubicBezTo>
                    <a:cubicBezTo>
                      <a:pt x="181" y="130"/>
                      <a:pt x="174" y="127"/>
                      <a:pt x="167" y="126"/>
                    </a:cubicBezTo>
                    <a:cubicBezTo>
                      <a:pt x="162" y="125"/>
                      <a:pt x="155" y="127"/>
                      <a:pt x="148" y="132"/>
                    </a:cubicBezTo>
                    <a:cubicBezTo>
                      <a:pt x="145" y="134"/>
                      <a:pt x="141" y="136"/>
                      <a:pt x="136" y="138"/>
                    </a:cubicBezTo>
                    <a:cubicBezTo>
                      <a:pt x="131" y="140"/>
                      <a:pt x="127" y="141"/>
                      <a:pt x="125" y="141"/>
                    </a:cubicBezTo>
                    <a:cubicBezTo>
                      <a:pt x="123" y="141"/>
                      <a:pt x="124" y="138"/>
                      <a:pt x="128" y="133"/>
                    </a:cubicBezTo>
                    <a:cubicBezTo>
                      <a:pt x="130" y="131"/>
                      <a:pt x="132" y="128"/>
                      <a:pt x="134" y="126"/>
                    </a:cubicBezTo>
                    <a:cubicBezTo>
                      <a:pt x="136" y="123"/>
                      <a:pt x="138" y="122"/>
                      <a:pt x="140" y="120"/>
                    </a:cubicBezTo>
                    <a:cubicBezTo>
                      <a:pt x="152" y="108"/>
                      <a:pt x="159" y="101"/>
                      <a:pt x="161" y="98"/>
                    </a:cubicBezTo>
                    <a:cubicBezTo>
                      <a:pt x="161" y="97"/>
                      <a:pt x="162" y="96"/>
                      <a:pt x="163" y="95"/>
                    </a:cubicBezTo>
                    <a:cubicBezTo>
                      <a:pt x="164" y="94"/>
                      <a:pt x="164" y="93"/>
                      <a:pt x="165" y="92"/>
                    </a:cubicBezTo>
                    <a:cubicBezTo>
                      <a:pt x="167" y="90"/>
                      <a:pt x="168" y="89"/>
                      <a:pt x="168" y="88"/>
                    </a:cubicBezTo>
                    <a:cubicBezTo>
                      <a:pt x="168" y="88"/>
                      <a:pt x="170" y="85"/>
                      <a:pt x="174" y="80"/>
                    </a:cubicBezTo>
                    <a:cubicBezTo>
                      <a:pt x="178" y="76"/>
                      <a:pt x="180" y="73"/>
                      <a:pt x="180" y="72"/>
                    </a:cubicBezTo>
                    <a:cubicBezTo>
                      <a:pt x="180" y="71"/>
                      <a:pt x="181" y="69"/>
                      <a:pt x="184" y="66"/>
                    </a:cubicBezTo>
                    <a:cubicBezTo>
                      <a:pt x="186" y="64"/>
                      <a:pt x="187" y="61"/>
                      <a:pt x="188" y="58"/>
                    </a:cubicBezTo>
                    <a:cubicBezTo>
                      <a:pt x="188" y="55"/>
                      <a:pt x="188" y="53"/>
                      <a:pt x="186" y="53"/>
                    </a:cubicBezTo>
                    <a:cubicBezTo>
                      <a:pt x="185" y="52"/>
                      <a:pt x="185" y="51"/>
                      <a:pt x="186" y="49"/>
                    </a:cubicBezTo>
                    <a:cubicBezTo>
                      <a:pt x="187" y="46"/>
                      <a:pt x="183" y="39"/>
                      <a:pt x="175" y="28"/>
                    </a:cubicBezTo>
                    <a:cubicBezTo>
                      <a:pt x="166" y="18"/>
                      <a:pt x="159" y="11"/>
                      <a:pt x="152" y="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4" y="4"/>
                      <a:pt x="142" y="3"/>
                      <a:pt x="141" y="2"/>
                    </a:cubicBezTo>
                    <a:cubicBezTo>
                      <a:pt x="139" y="1"/>
                      <a:pt x="137" y="0"/>
                      <a:pt x="136" y="1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3" y="1"/>
                      <a:pt x="132" y="1"/>
                      <a:pt x="130" y="1"/>
                    </a:cubicBezTo>
                    <a:cubicBezTo>
                      <a:pt x="127" y="0"/>
                      <a:pt x="121" y="4"/>
                      <a:pt x="113" y="11"/>
                    </a:cubicBezTo>
                    <a:cubicBezTo>
                      <a:pt x="104" y="19"/>
                      <a:pt x="97" y="27"/>
                      <a:pt x="90" y="34"/>
                    </a:cubicBezTo>
                    <a:cubicBezTo>
                      <a:pt x="78" y="48"/>
                      <a:pt x="73" y="54"/>
                      <a:pt x="76" y="52"/>
                    </a:cubicBezTo>
                    <a:cubicBezTo>
                      <a:pt x="78" y="51"/>
                      <a:pt x="79" y="50"/>
                      <a:pt x="79" y="49"/>
                    </a:cubicBezTo>
                    <a:cubicBezTo>
                      <a:pt x="79" y="48"/>
                      <a:pt x="79" y="48"/>
                      <a:pt x="80" y="48"/>
                    </a:cubicBezTo>
                    <a:cubicBezTo>
                      <a:pt x="81" y="48"/>
                      <a:pt x="81" y="48"/>
                      <a:pt x="81" y="49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1" y="51"/>
                      <a:pt x="81" y="51"/>
                      <a:pt x="82" y="51"/>
                    </a:cubicBezTo>
                    <a:cubicBezTo>
                      <a:pt x="82" y="51"/>
                      <a:pt x="82" y="52"/>
                      <a:pt x="81" y="53"/>
                    </a:cubicBezTo>
                    <a:cubicBezTo>
                      <a:pt x="81" y="54"/>
                      <a:pt x="80" y="55"/>
                      <a:pt x="79" y="56"/>
                    </a:cubicBezTo>
                    <a:cubicBezTo>
                      <a:pt x="77" y="59"/>
                      <a:pt x="74" y="60"/>
                      <a:pt x="73" y="60"/>
                    </a:cubicBezTo>
                    <a:cubicBezTo>
                      <a:pt x="71" y="59"/>
                      <a:pt x="66" y="63"/>
                      <a:pt x="58" y="73"/>
                    </a:cubicBezTo>
                    <a:cubicBezTo>
                      <a:pt x="54" y="79"/>
                      <a:pt x="52" y="82"/>
                      <a:pt x="53" y="83"/>
                    </a:cubicBezTo>
                    <a:cubicBezTo>
                      <a:pt x="54" y="84"/>
                      <a:pt x="57" y="82"/>
                      <a:pt x="61" y="77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2" y="79"/>
                      <a:pt x="60" y="82"/>
                      <a:pt x="57" y="87"/>
                    </a:cubicBezTo>
                    <a:cubicBezTo>
                      <a:pt x="54" y="92"/>
                      <a:pt x="50" y="97"/>
                      <a:pt x="47" y="101"/>
                    </a:cubicBezTo>
                    <a:cubicBezTo>
                      <a:pt x="39" y="115"/>
                      <a:pt x="33" y="122"/>
                      <a:pt x="31" y="124"/>
                    </a:cubicBezTo>
                    <a:cubicBezTo>
                      <a:pt x="29" y="125"/>
                      <a:pt x="29" y="126"/>
                      <a:pt x="29" y="128"/>
                    </a:cubicBezTo>
                    <a:cubicBezTo>
                      <a:pt x="29" y="128"/>
                      <a:pt x="28" y="129"/>
                      <a:pt x="27" y="131"/>
                    </a:cubicBezTo>
                    <a:cubicBezTo>
                      <a:pt x="25" y="134"/>
                      <a:pt x="25" y="134"/>
                      <a:pt x="25" y="134"/>
                    </a:cubicBezTo>
                    <a:cubicBezTo>
                      <a:pt x="23" y="137"/>
                      <a:pt x="23" y="137"/>
                      <a:pt x="23" y="137"/>
                    </a:cubicBezTo>
                    <a:cubicBezTo>
                      <a:pt x="20" y="143"/>
                      <a:pt x="19" y="145"/>
                      <a:pt x="20" y="145"/>
                    </a:cubicBezTo>
                    <a:cubicBezTo>
                      <a:pt x="20" y="145"/>
                      <a:pt x="22" y="143"/>
                      <a:pt x="25" y="138"/>
                    </a:cubicBezTo>
                    <a:cubicBezTo>
                      <a:pt x="28" y="133"/>
                      <a:pt x="30" y="131"/>
                      <a:pt x="30" y="131"/>
                    </a:cubicBezTo>
                    <a:cubicBezTo>
                      <a:pt x="32" y="131"/>
                      <a:pt x="34" y="129"/>
                      <a:pt x="38" y="125"/>
                    </a:cubicBezTo>
                    <a:cubicBezTo>
                      <a:pt x="48" y="112"/>
                      <a:pt x="44" y="120"/>
                      <a:pt x="25" y="147"/>
                    </a:cubicBezTo>
                    <a:cubicBezTo>
                      <a:pt x="18" y="158"/>
                      <a:pt x="15" y="161"/>
                      <a:pt x="17" y="156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7" y="155"/>
                      <a:pt x="17" y="155"/>
                      <a:pt x="17" y="155"/>
                    </a:cubicBezTo>
                    <a:cubicBezTo>
                      <a:pt x="16" y="155"/>
                      <a:pt x="15" y="157"/>
                      <a:pt x="14" y="160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9" y="168"/>
                      <a:pt x="9" y="168"/>
                      <a:pt x="9" y="168"/>
                    </a:cubicBezTo>
                    <a:cubicBezTo>
                      <a:pt x="5" y="176"/>
                      <a:pt x="2" y="181"/>
                      <a:pt x="1" y="182"/>
                    </a:cubicBezTo>
                    <a:cubicBezTo>
                      <a:pt x="1" y="183"/>
                      <a:pt x="0" y="185"/>
                      <a:pt x="1" y="186"/>
                    </a:cubicBezTo>
                    <a:cubicBezTo>
                      <a:pt x="1" y="188"/>
                      <a:pt x="1" y="189"/>
                      <a:pt x="2" y="189"/>
                    </a:cubicBezTo>
                    <a:cubicBezTo>
                      <a:pt x="3" y="189"/>
                      <a:pt x="4" y="190"/>
                      <a:pt x="4" y="192"/>
                    </a:cubicBezTo>
                    <a:cubicBezTo>
                      <a:pt x="4" y="194"/>
                      <a:pt x="4" y="195"/>
                      <a:pt x="5" y="196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6" y="198"/>
                      <a:pt x="7" y="199"/>
                      <a:pt x="7" y="200"/>
                    </a:cubicBezTo>
                    <a:cubicBezTo>
                      <a:pt x="7" y="201"/>
                      <a:pt x="8" y="203"/>
                      <a:pt x="9" y="205"/>
                    </a:cubicBezTo>
                    <a:cubicBezTo>
                      <a:pt x="11" y="208"/>
                      <a:pt x="13" y="211"/>
                      <a:pt x="15" y="213"/>
                    </a:cubicBezTo>
                    <a:cubicBezTo>
                      <a:pt x="21" y="220"/>
                      <a:pt x="26" y="224"/>
                      <a:pt x="30" y="225"/>
                    </a:cubicBezTo>
                    <a:cubicBezTo>
                      <a:pt x="31" y="225"/>
                      <a:pt x="33" y="226"/>
                      <a:pt x="34" y="226"/>
                    </a:cubicBezTo>
                    <a:cubicBezTo>
                      <a:pt x="35" y="227"/>
                      <a:pt x="36" y="228"/>
                      <a:pt x="37" y="229"/>
                    </a:cubicBezTo>
                    <a:cubicBezTo>
                      <a:pt x="38" y="231"/>
                      <a:pt x="40" y="232"/>
                      <a:pt x="43" y="233"/>
                    </a:cubicBezTo>
                    <a:cubicBezTo>
                      <a:pt x="46" y="234"/>
                      <a:pt x="47" y="234"/>
                      <a:pt x="47" y="232"/>
                    </a:cubicBezTo>
                    <a:cubicBezTo>
                      <a:pt x="47" y="231"/>
                      <a:pt x="49" y="231"/>
                      <a:pt x="51" y="232"/>
                    </a:cubicBezTo>
                    <a:cubicBezTo>
                      <a:pt x="54" y="233"/>
                      <a:pt x="55" y="233"/>
                      <a:pt x="55" y="231"/>
                    </a:cubicBezTo>
                    <a:cubicBezTo>
                      <a:pt x="55" y="230"/>
                      <a:pt x="56" y="229"/>
                      <a:pt x="58" y="226"/>
                    </a:cubicBezTo>
                    <a:cubicBezTo>
                      <a:pt x="60" y="224"/>
                      <a:pt x="62" y="223"/>
                      <a:pt x="63" y="223"/>
                    </a:cubicBezTo>
                    <a:cubicBezTo>
                      <a:pt x="63" y="223"/>
                      <a:pt x="66" y="222"/>
                      <a:pt x="69" y="220"/>
                    </a:cubicBezTo>
                    <a:cubicBezTo>
                      <a:pt x="74" y="218"/>
                      <a:pt x="74" y="218"/>
                      <a:pt x="74" y="218"/>
                    </a:cubicBezTo>
                    <a:cubicBezTo>
                      <a:pt x="81" y="215"/>
                      <a:pt x="81" y="215"/>
                      <a:pt x="81" y="215"/>
                    </a:cubicBezTo>
                    <a:cubicBezTo>
                      <a:pt x="83" y="214"/>
                      <a:pt x="84" y="214"/>
                      <a:pt x="83" y="217"/>
                    </a:cubicBezTo>
                    <a:cubicBezTo>
                      <a:pt x="82" y="217"/>
                      <a:pt x="81" y="219"/>
                      <a:pt x="80" y="221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72" y="234"/>
                      <a:pt x="67" y="242"/>
                      <a:pt x="62" y="251"/>
                    </a:cubicBezTo>
                    <a:cubicBezTo>
                      <a:pt x="56" y="261"/>
                      <a:pt x="52" y="267"/>
                      <a:pt x="51" y="269"/>
                    </a:cubicBezTo>
                    <a:cubicBezTo>
                      <a:pt x="49" y="273"/>
                      <a:pt x="49" y="273"/>
                      <a:pt x="49" y="273"/>
                    </a:cubicBezTo>
                    <a:cubicBezTo>
                      <a:pt x="47" y="276"/>
                      <a:pt x="47" y="276"/>
                      <a:pt x="47" y="276"/>
                    </a:cubicBezTo>
                    <a:cubicBezTo>
                      <a:pt x="45" y="279"/>
                      <a:pt x="45" y="279"/>
                      <a:pt x="45" y="279"/>
                    </a:cubicBezTo>
                    <a:cubicBezTo>
                      <a:pt x="42" y="285"/>
                      <a:pt x="41" y="288"/>
                      <a:pt x="41" y="288"/>
                    </a:cubicBezTo>
                    <a:cubicBezTo>
                      <a:pt x="42" y="289"/>
                      <a:pt x="40" y="292"/>
                      <a:pt x="38" y="297"/>
                    </a:cubicBezTo>
                    <a:cubicBezTo>
                      <a:pt x="35" y="302"/>
                      <a:pt x="33" y="305"/>
                      <a:pt x="32" y="304"/>
                    </a:cubicBezTo>
                    <a:cubicBezTo>
                      <a:pt x="32" y="303"/>
                      <a:pt x="30" y="305"/>
                      <a:pt x="28" y="309"/>
                    </a:cubicBezTo>
                    <a:cubicBezTo>
                      <a:pt x="25" y="313"/>
                      <a:pt x="23" y="317"/>
                      <a:pt x="22" y="321"/>
                    </a:cubicBezTo>
                    <a:cubicBezTo>
                      <a:pt x="20" y="325"/>
                      <a:pt x="20" y="330"/>
                      <a:pt x="21" y="336"/>
                    </a:cubicBezTo>
                    <a:cubicBezTo>
                      <a:pt x="22" y="341"/>
                      <a:pt x="23" y="345"/>
                      <a:pt x="25" y="350"/>
                    </a:cubicBezTo>
                    <a:cubicBezTo>
                      <a:pt x="28" y="354"/>
                      <a:pt x="29" y="356"/>
                      <a:pt x="31" y="355"/>
                    </a:cubicBezTo>
                    <a:cubicBezTo>
                      <a:pt x="32" y="355"/>
                      <a:pt x="33" y="356"/>
                      <a:pt x="33" y="359"/>
                    </a:cubicBezTo>
                    <a:cubicBezTo>
                      <a:pt x="34" y="362"/>
                      <a:pt x="34" y="362"/>
                      <a:pt x="34" y="362"/>
                    </a:cubicBezTo>
                    <a:cubicBezTo>
                      <a:pt x="35" y="363"/>
                      <a:pt x="35" y="364"/>
                      <a:pt x="35" y="364"/>
                    </a:cubicBezTo>
                    <a:cubicBezTo>
                      <a:pt x="36" y="364"/>
                      <a:pt x="37" y="364"/>
                      <a:pt x="37" y="365"/>
                    </a:cubicBezTo>
                    <a:cubicBezTo>
                      <a:pt x="37" y="368"/>
                      <a:pt x="39" y="372"/>
                      <a:pt x="45" y="377"/>
                    </a:cubicBezTo>
                    <a:cubicBezTo>
                      <a:pt x="50" y="381"/>
                      <a:pt x="54" y="383"/>
                      <a:pt x="56" y="382"/>
                    </a:cubicBezTo>
                    <a:cubicBezTo>
                      <a:pt x="57" y="382"/>
                      <a:pt x="58" y="383"/>
                      <a:pt x="59" y="384"/>
                    </a:cubicBezTo>
                    <a:cubicBezTo>
                      <a:pt x="59" y="385"/>
                      <a:pt x="60" y="385"/>
                      <a:pt x="61" y="386"/>
                    </a:cubicBezTo>
                    <a:cubicBezTo>
                      <a:pt x="63" y="386"/>
                      <a:pt x="63" y="386"/>
                      <a:pt x="63" y="386"/>
                    </a:cubicBezTo>
                    <a:cubicBezTo>
                      <a:pt x="63" y="386"/>
                      <a:pt x="64" y="387"/>
                      <a:pt x="65" y="387"/>
                    </a:cubicBezTo>
                    <a:cubicBezTo>
                      <a:pt x="66" y="390"/>
                      <a:pt x="67" y="390"/>
                      <a:pt x="67" y="389"/>
                    </a:cubicBezTo>
                    <a:cubicBezTo>
                      <a:pt x="67" y="388"/>
                      <a:pt x="68" y="388"/>
                      <a:pt x="71" y="388"/>
                    </a:cubicBezTo>
                    <a:cubicBezTo>
                      <a:pt x="73" y="388"/>
                      <a:pt x="76" y="387"/>
                      <a:pt x="78" y="383"/>
                    </a:cubicBezTo>
                    <a:close/>
                    <a:moveTo>
                      <a:pt x="40" y="302"/>
                    </a:moveTo>
                    <a:cubicBezTo>
                      <a:pt x="39" y="304"/>
                      <a:pt x="39" y="304"/>
                      <a:pt x="39" y="304"/>
                    </a:cubicBezTo>
                    <a:cubicBezTo>
                      <a:pt x="39" y="304"/>
                      <a:pt x="39" y="304"/>
                      <a:pt x="38" y="304"/>
                    </a:cubicBezTo>
                    <a:cubicBezTo>
                      <a:pt x="38" y="303"/>
                      <a:pt x="38" y="303"/>
                      <a:pt x="38" y="302"/>
                    </a:cubicBezTo>
                    <a:cubicBezTo>
                      <a:pt x="39" y="301"/>
                      <a:pt x="40" y="300"/>
                      <a:pt x="40" y="300"/>
                    </a:cubicBezTo>
                    <a:lnTo>
                      <a:pt x="40" y="3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4"/>
              <p:cNvSpPr>
                <a:spLocks noEditPoints="1"/>
              </p:cNvSpPr>
              <p:nvPr/>
            </p:nvSpPr>
            <p:spPr bwMode="auto">
              <a:xfrm>
                <a:off x="10574220" y="2226617"/>
                <a:ext cx="950324" cy="886381"/>
              </a:xfrm>
              <a:custGeom>
                <a:avLst/>
                <a:gdLst>
                  <a:gd name="T0" fmla="*/ 275 w 327"/>
                  <a:gd name="T1" fmla="*/ 239 h 304"/>
                  <a:gd name="T2" fmla="*/ 245 w 327"/>
                  <a:gd name="T3" fmla="*/ 237 h 304"/>
                  <a:gd name="T4" fmla="*/ 202 w 327"/>
                  <a:gd name="T5" fmla="*/ 217 h 304"/>
                  <a:gd name="T6" fmla="*/ 228 w 327"/>
                  <a:gd name="T7" fmla="*/ 168 h 304"/>
                  <a:gd name="T8" fmla="*/ 234 w 327"/>
                  <a:gd name="T9" fmla="*/ 154 h 304"/>
                  <a:gd name="T10" fmla="*/ 246 w 327"/>
                  <a:gd name="T11" fmla="*/ 125 h 304"/>
                  <a:gd name="T12" fmla="*/ 255 w 327"/>
                  <a:gd name="T13" fmla="*/ 105 h 304"/>
                  <a:gd name="T14" fmla="*/ 269 w 327"/>
                  <a:gd name="T15" fmla="*/ 71 h 304"/>
                  <a:gd name="T16" fmla="*/ 269 w 327"/>
                  <a:gd name="T17" fmla="*/ 27 h 304"/>
                  <a:gd name="T18" fmla="*/ 229 w 327"/>
                  <a:gd name="T19" fmla="*/ 4 h 304"/>
                  <a:gd name="T20" fmla="*/ 176 w 327"/>
                  <a:gd name="T21" fmla="*/ 14 h 304"/>
                  <a:gd name="T22" fmla="*/ 112 w 327"/>
                  <a:gd name="T23" fmla="*/ 48 h 304"/>
                  <a:gd name="T24" fmla="*/ 82 w 327"/>
                  <a:gd name="T25" fmla="*/ 60 h 304"/>
                  <a:gd name="T26" fmla="*/ 43 w 327"/>
                  <a:gd name="T27" fmla="*/ 118 h 304"/>
                  <a:gd name="T28" fmla="*/ 101 w 327"/>
                  <a:gd name="T29" fmla="*/ 120 h 304"/>
                  <a:gd name="T30" fmla="*/ 126 w 327"/>
                  <a:gd name="T31" fmla="*/ 99 h 304"/>
                  <a:gd name="T32" fmla="*/ 188 w 327"/>
                  <a:gd name="T33" fmla="*/ 53 h 304"/>
                  <a:gd name="T34" fmla="*/ 202 w 327"/>
                  <a:gd name="T35" fmla="*/ 49 h 304"/>
                  <a:gd name="T36" fmla="*/ 194 w 327"/>
                  <a:gd name="T37" fmla="*/ 70 h 304"/>
                  <a:gd name="T38" fmla="*/ 155 w 327"/>
                  <a:gd name="T39" fmla="*/ 155 h 304"/>
                  <a:gd name="T40" fmla="*/ 106 w 327"/>
                  <a:gd name="T41" fmla="*/ 221 h 304"/>
                  <a:gd name="T42" fmla="*/ 78 w 327"/>
                  <a:gd name="T43" fmla="*/ 245 h 304"/>
                  <a:gd name="T44" fmla="*/ 78 w 327"/>
                  <a:gd name="T45" fmla="*/ 247 h 304"/>
                  <a:gd name="T46" fmla="*/ 39 w 327"/>
                  <a:gd name="T47" fmla="*/ 266 h 304"/>
                  <a:gd name="T48" fmla="*/ 46 w 327"/>
                  <a:gd name="T49" fmla="*/ 229 h 304"/>
                  <a:gd name="T50" fmla="*/ 62 w 327"/>
                  <a:gd name="T51" fmla="*/ 206 h 304"/>
                  <a:gd name="T52" fmla="*/ 73 w 327"/>
                  <a:gd name="T53" fmla="*/ 183 h 304"/>
                  <a:gd name="T54" fmla="*/ 49 w 327"/>
                  <a:gd name="T55" fmla="*/ 211 h 304"/>
                  <a:gd name="T56" fmla="*/ 44 w 327"/>
                  <a:gd name="T57" fmla="*/ 221 h 304"/>
                  <a:gd name="T58" fmla="*/ 3 w 327"/>
                  <a:gd name="T59" fmla="*/ 270 h 304"/>
                  <a:gd name="T60" fmla="*/ 13 w 327"/>
                  <a:gd name="T61" fmla="*/ 295 h 304"/>
                  <a:gd name="T62" fmla="*/ 51 w 327"/>
                  <a:gd name="T63" fmla="*/ 302 h 304"/>
                  <a:gd name="T64" fmla="*/ 62 w 327"/>
                  <a:gd name="T65" fmla="*/ 290 h 304"/>
                  <a:gd name="T66" fmla="*/ 52 w 327"/>
                  <a:gd name="T67" fmla="*/ 290 h 304"/>
                  <a:gd name="T68" fmla="*/ 86 w 327"/>
                  <a:gd name="T69" fmla="*/ 279 h 304"/>
                  <a:gd name="T70" fmla="*/ 104 w 327"/>
                  <a:gd name="T71" fmla="*/ 271 h 304"/>
                  <a:gd name="T72" fmla="*/ 111 w 327"/>
                  <a:gd name="T73" fmla="*/ 271 h 304"/>
                  <a:gd name="T74" fmla="*/ 124 w 327"/>
                  <a:gd name="T75" fmla="*/ 269 h 304"/>
                  <a:gd name="T76" fmla="*/ 152 w 327"/>
                  <a:gd name="T77" fmla="*/ 251 h 304"/>
                  <a:gd name="T78" fmla="*/ 158 w 327"/>
                  <a:gd name="T79" fmla="*/ 251 h 304"/>
                  <a:gd name="T80" fmla="*/ 160 w 327"/>
                  <a:gd name="T81" fmla="*/ 253 h 304"/>
                  <a:gd name="T82" fmla="*/ 182 w 327"/>
                  <a:gd name="T83" fmla="*/ 244 h 304"/>
                  <a:gd name="T84" fmla="*/ 221 w 327"/>
                  <a:gd name="T85" fmla="*/ 269 h 304"/>
                  <a:gd name="T86" fmla="*/ 206 w 327"/>
                  <a:gd name="T87" fmla="*/ 289 h 304"/>
                  <a:gd name="T88" fmla="*/ 233 w 327"/>
                  <a:gd name="T89" fmla="*/ 287 h 304"/>
                  <a:gd name="T90" fmla="*/ 258 w 327"/>
                  <a:gd name="T91" fmla="*/ 287 h 304"/>
                  <a:gd name="T92" fmla="*/ 277 w 327"/>
                  <a:gd name="T93" fmla="*/ 294 h 304"/>
                  <a:gd name="T94" fmla="*/ 321 w 327"/>
                  <a:gd name="T95" fmla="*/ 288 h 304"/>
                  <a:gd name="T96" fmla="*/ 170 w 327"/>
                  <a:gd name="T97" fmla="*/ 54 h 304"/>
                  <a:gd name="T98" fmla="*/ 166 w 327"/>
                  <a:gd name="T99" fmla="*/ 59 h 304"/>
                  <a:gd name="T100" fmla="*/ 155 w 327"/>
                  <a:gd name="T101" fmla="*/ 60 h 304"/>
                  <a:gd name="T102" fmla="*/ 175 w 327"/>
                  <a:gd name="T103" fmla="*/ 51 h 304"/>
                  <a:gd name="T104" fmla="*/ 174 w 327"/>
                  <a:gd name="T105" fmla="*/ 52 h 304"/>
                  <a:gd name="T106" fmla="*/ 62 w 327"/>
                  <a:gd name="T107" fmla="*/ 292 h 304"/>
                  <a:gd name="T108" fmla="*/ 42 w 327"/>
                  <a:gd name="T109" fmla="*/ 295 h 304"/>
                  <a:gd name="T110" fmla="*/ 64 w 327"/>
                  <a:gd name="T111" fmla="*/ 284 h 304"/>
                  <a:gd name="T112" fmla="*/ 67 w 327"/>
                  <a:gd name="T113" fmla="*/ 279 h 304"/>
                  <a:gd name="T114" fmla="*/ 73 w 327"/>
                  <a:gd name="T115" fmla="*/ 279 h 304"/>
                  <a:gd name="T116" fmla="*/ 80 w 327"/>
                  <a:gd name="T117" fmla="*/ 276 h 304"/>
                  <a:gd name="T118" fmla="*/ 85 w 327"/>
                  <a:gd name="T119" fmla="*/ 274 h 304"/>
                  <a:gd name="T120" fmla="*/ 98 w 327"/>
                  <a:gd name="T121" fmla="*/ 232 h 304"/>
                  <a:gd name="T122" fmla="*/ 129 w 327"/>
                  <a:gd name="T123" fmla="*/ 26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7" h="304">
                    <a:moveTo>
                      <a:pt x="316" y="265"/>
                    </a:moveTo>
                    <a:cubicBezTo>
                      <a:pt x="316" y="264"/>
                      <a:pt x="315" y="263"/>
                      <a:pt x="313" y="262"/>
                    </a:cubicBezTo>
                    <a:cubicBezTo>
                      <a:pt x="309" y="259"/>
                      <a:pt x="309" y="259"/>
                      <a:pt x="309" y="259"/>
                    </a:cubicBezTo>
                    <a:cubicBezTo>
                      <a:pt x="305" y="256"/>
                      <a:pt x="302" y="253"/>
                      <a:pt x="300" y="251"/>
                    </a:cubicBezTo>
                    <a:cubicBezTo>
                      <a:pt x="286" y="240"/>
                      <a:pt x="277" y="236"/>
                      <a:pt x="275" y="239"/>
                    </a:cubicBezTo>
                    <a:cubicBezTo>
                      <a:pt x="275" y="239"/>
                      <a:pt x="274" y="239"/>
                      <a:pt x="273" y="240"/>
                    </a:cubicBezTo>
                    <a:cubicBezTo>
                      <a:pt x="272" y="240"/>
                      <a:pt x="272" y="240"/>
                      <a:pt x="272" y="240"/>
                    </a:cubicBezTo>
                    <a:cubicBezTo>
                      <a:pt x="269" y="240"/>
                      <a:pt x="268" y="240"/>
                      <a:pt x="268" y="240"/>
                    </a:cubicBezTo>
                    <a:cubicBezTo>
                      <a:pt x="268" y="241"/>
                      <a:pt x="265" y="241"/>
                      <a:pt x="261" y="240"/>
                    </a:cubicBezTo>
                    <a:cubicBezTo>
                      <a:pt x="258" y="240"/>
                      <a:pt x="253" y="239"/>
                      <a:pt x="245" y="237"/>
                    </a:cubicBezTo>
                    <a:cubicBezTo>
                      <a:pt x="238" y="235"/>
                      <a:pt x="234" y="234"/>
                      <a:pt x="232" y="233"/>
                    </a:cubicBezTo>
                    <a:cubicBezTo>
                      <a:pt x="230" y="232"/>
                      <a:pt x="228" y="231"/>
                      <a:pt x="225" y="229"/>
                    </a:cubicBezTo>
                    <a:cubicBezTo>
                      <a:pt x="221" y="228"/>
                      <a:pt x="220" y="228"/>
                      <a:pt x="219" y="228"/>
                    </a:cubicBezTo>
                    <a:cubicBezTo>
                      <a:pt x="219" y="228"/>
                      <a:pt x="216" y="226"/>
                      <a:pt x="211" y="223"/>
                    </a:cubicBezTo>
                    <a:cubicBezTo>
                      <a:pt x="206" y="220"/>
                      <a:pt x="203" y="218"/>
                      <a:pt x="202" y="217"/>
                    </a:cubicBezTo>
                    <a:cubicBezTo>
                      <a:pt x="202" y="217"/>
                      <a:pt x="203" y="216"/>
                      <a:pt x="203" y="215"/>
                    </a:cubicBezTo>
                    <a:cubicBezTo>
                      <a:pt x="204" y="214"/>
                      <a:pt x="205" y="213"/>
                      <a:pt x="206" y="212"/>
                    </a:cubicBezTo>
                    <a:cubicBezTo>
                      <a:pt x="212" y="205"/>
                      <a:pt x="217" y="195"/>
                      <a:pt x="223" y="181"/>
                    </a:cubicBezTo>
                    <a:cubicBezTo>
                      <a:pt x="224" y="178"/>
                      <a:pt x="226" y="174"/>
                      <a:pt x="227" y="170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30" y="164"/>
                      <a:pt x="230" y="163"/>
                      <a:pt x="230" y="163"/>
                    </a:cubicBezTo>
                    <a:cubicBezTo>
                      <a:pt x="231" y="162"/>
                      <a:pt x="232" y="160"/>
                      <a:pt x="233" y="158"/>
                    </a:cubicBezTo>
                    <a:cubicBezTo>
                      <a:pt x="233" y="156"/>
                      <a:pt x="233" y="156"/>
                      <a:pt x="233" y="156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4" y="153"/>
                      <a:pt x="236" y="149"/>
                      <a:pt x="238" y="144"/>
                    </a:cubicBezTo>
                    <a:cubicBezTo>
                      <a:pt x="240" y="141"/>
                      <a:pt x="240" y="141"/>
                      <a:pt x="240" y="141"/>
                    </a:cubicBezTo>
                    <a:cubicBezTo>
                      <a:pt x="241" y="138"/>
                      <a:pt x="241" y="138"/>
                      <a:pt x="241" y="138"/>
                    </a:cubicBezTo>
                    <a:cubicBezTo>
                      <a:pt x="242" y="136"/>
                      <a:pt x="242" y="134"/>
                      <a:pt x="242" y="133"/>
                    </a:cubicBezTo>
                    <a:cubicBezTo>
                      <a:pt x="243" y="132"/>
                      <a:pt x="244" y="129"/>
                      <a:pt x="246" y="125"/>
                    </a:cubicBezTo>
                    <a:cubicBezTo>
                      <a:pt x="248" y="121"/>
                      <a:pt x="248" y="121"/>
                      <a:pt x="248" y="121"/>
                    </a:cubicBezTo>
                    <a:cubicBezTo>
                      <a:pt x="250" y="117"/>
                      <a:pt x="250" y="117"/>
                      <a:pt x="250" y="117"/>
                    </a:cubicBezTo>
                    <a:cubicBezTo>
                      <a:pt x="250" y="116"/>
                      <a:pt x="250" y="115"/>
                      <a:pt x="252" y="112"/>
                    </a:cubicBezTo>
                    <a:cubicBezTo>
                      <a:pt x="253" y="109"/>
                      <a:pt x="253" y="109"/>
                      <a:pt x="253" y="109"/>
                    </a:cubicBezTo>
                    <a:cubicBezTo>
                      <a:pt x="255" y="105"/>
                      <a:pt x="255" y="105"/>
                      <a:pt x="255" y="105"/>
                    </a:cubicBezTo>
                    <a:cubicBezTo>
                      <a:pt x="258" y="98"/>
                      <a:pt x="259" y="94"/>
                      <a:pt x="259" y="93"/>
                    </a:cubicBezTo>
                    <a:cubicBezTo>
                      <a:pt x="259" y="92"/>
                      <a:pt x="260" y="90"/>
                      <a:pt x="262" y="85"/>
                    </a:cubicBezTo>
                    <a:cubicBezTo>
                      <a:pt x="264" y="82"/>
                      <a:pt x="264" y="82"/>
                      <a:pt x="264" y="82"/>
                    </a:cubicBezTo>
                    <a:cubicBezTo>
                      <a:pt x="266" y="78"/>
                      <a:pt x="266" y="78"/>
                      <a:pt x="266" y="78"/>
                    </a:cubicBezTo>
                    <a:cubicBezTo>
                      <a:pt x="267" y="75"/>
                      <a:pt x="268" y="73"/>
                      <a:pt x="269" y="71"/>
                    </a:cubicBezTo>
                    <a:cubicBezTo>
                      <a:pt x="271" y="66"/>
                      <a:pt x="275" y="63"/>
                      <a:pt x="278" y="63"/>
                    </a:cubicBezTo>
                    <a:cubicBezTo>
                      <a:pt x="281" y="63"/>
                      <a:pt x="283" y="61"/>
                      <a:pt x="284" y="58"/>
                    </a:cubicBezTo>
                    <a:cubicBezTo>
                      <a:pt x="285" y="52"/>
                      <a:pt x="285" y="52"/>
                      <a:pt x="285" y="52"/>
                    </a:cubicBezTo>
                    <a:cubicBezTo>
                      <a:pt x="280" y="42"/>
                      <a:pt x="280" y="42"/>
                      <a:pt x="280" y="42"/>
                    </a:cubicBezTo>
                    <a:cubicBezTo>
                      <a:pt x="277" y="35"/>
                      <a:pt x="273" y="30"/>
                      <a:pt x="269" y="27"/>
                    </a:cubicBezTo>
                    <a:cubicBezTo>
                      <a:pt x="268" y="26"/>
                      <a:pt x="266" y="25"/>
                      <a:pt x="264" y="23"/>
                    </a:cubicBezTo>
                    <a:cubicBezTo>
                      <a:pt x="262" y="21"/>
                      <a:pt x="262" y="21"/>
                      <a:pt x="262" y="21"/>
                    </a:cubicBezTo>
                    <a:cubicBezTo>
                      <a:pt x="261" y="20"/>
                      <a:pt x="260" y="20"/>
                      <a:pt x="260" y="20"/>
                    </a:cubicBezTo>
                    <a:cubicBezTo>
                      <a:pt x="257" y="17"/>
                      <a:pt x="252" y="14"/>
                      <a:pt x="245" y="11"/>
                    </a:cubicBezTo>
                    <a:cubicBezTo>
                      <a:pt x="238" y="7"/>
                      <a:pt x="232" y="5"/>
                      <a:pt x="229" y="4"/>
                    </a:cubicBezTo>
                    <a:cubicBezTo>
                      <a:pt x="224" y="3"/>
                      <a:pt x="221" y="2"/>
                      <a:pt x="220" y="2"/>
                    </a:cubicBezTo>
                    <a:cubicBezTo>
                      <a:pt x="217" y="0"/>
                      <a:pt x="216" y="0"/>
                      <a:pt x="217" y="2"/>
                    </a:cubicBezTo>
                    <a:cubicBezTo>
                      <a:pt x="217" y="2"/>
                      <a:pt x="217" y="3"/>
                      <a:pt x="214" y="3"/>
                    </a:cubicBezTo>
                    <a:cubicBezTo>
                      <a:pt x="211" y="3"/>
                      <a:pt x="206" y="4"/>
                      <a:pt x="198" y="7"/>
                    </a:cubicBezTo>
                    <a:cubicBezTo>
                      <a:pt x="192" y="8"/>
                      <a:pt x="185" y="11"/>
                      <a:pt x="176" y="14"/>
                    </a:cubicBezTo>
                    <a:cubicBezTo>
                      <a:pt x="173" y="16"/>
                      <a:pt x="170" y="17"/>
                      <a:pt x="166" y="19"/>
                    </a:cubicBezTo>
                    <a:cubicBezTo>
                      <a:pt x="163" y="20"/>
                      <a:pt x="160" y="21"/>
                      <a:pt x="157" y="23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45" y="29"/>
                      <a:pt x="142" y="31"/>
                      <a:pt x="141" y="31"/>
                    </a:cubicBezTo>
                    <a:cubicBezTo>
                      <a:pt x="140" y="32"/>
                      <a:pt x="131" y="37"/>
                      <a:pt x="112" y="48"/>
                    </a:cubicBezTo>
                    <a:cubicBezTo>
                      <a:pt x="112" y="47"/>
                      <a:pt x="110" y="47"/>
                      <a:pt x="106" y="49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0" y="52"/>
                      <a:pt x="99" y="52"/>
                      <a:pt x="99" y="52"/>
                    </a:cubicBezTo>
                    <a:cubicBezTo>
                      <a:pt x="98" y="52"/>
                      <a:pt x="92" y="55"/>
                      <a:pt x="82" y="60"/>
                    </a:cubicBezTo>
                    <a:cubicBezTo>
                      <a:pt x="71" y="66"/>
                      <a:pt x="64" y="71"/>
                      <a:pt x="60" y="74"/>
                    </a:cubicBezTo>
                    <a:cubicBezTo>
                      <a:pt x="47" y="83"/>
                      <a:pt x="36" y="88"/>
                      <a:pt x="28" y="89"/>
                    </a:cubicBezTo>
                    <a:cubicBezTo>
                      <a:pt x="25" y="90"/>
                      <a:pt x="23" y="91"/>
                      <a:pt x="22" y="94"/>
                    </a:cubicBezTo>
                    <a:cubicBezTo>
                      <a:pt x="21" y="100"/>
                      <a:pt x="23" y="105"/>
                      <a:pt x="30" y="110"/>
                    </a:cubicBezTo>
                    <a:cubicBezTo>
                      <a:pt x="33" y="112"/>
                      <a:pt x="38" y="115"/>
                      <a:pt x="43" y="118"/>
                    </a:cubicBezTo>
                    <a:cubicBezTo>
                      <a:pt x="48" y="121"/>
                      <a:pt x="52" y="123"/>
                      <a:pt x="53" y="123"/>
                    </a:cubicBezTo>
                    <a:cubicBezTo>
                      <a:pt x="60" y="124"/>
                      <a:pt x="64" y="125"/>
                      <a:pt x="65" y="127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91" y="127"/>
                      <a:pt x="95" y="125"/>
                      <a:pt x="98" y="122"/>
                    </a:cubicBezTo>
                    <a:cubicBezTo>
                      <a:pt x="100" y="121"/>
                      <a:pt x="100" y="121"/>
                      <a:pt x="101" y="120"/>
                    </a:cubicBezTo>
                    <a:cubicBezTo>
                      <a:pt x="103" y="119"/>
                      <a:pt x="103" y="119"/>
                      <a:pt x="104" y="119"/>
                    </a:cubicBezTo>
                    <a:cubicBezTo>
                      <a:pt x="105" y="119"/>
                      <a:pt x="106" y="118"/>
                      <a:pt x="107" y="116"/>
                    </a:cubicBezTo>
                    <a:cubicBezTo>
                      <a:pt x="108" y="115"/>
                      <a:pt x="110" y="114"/>
                      <a:pt x="111" y="112"/>
                    </a:cubicBezTo>
                    <a:cubicBezTo>
                      <a:pt x="113" y="109"/>
                      <a:pt x="116" y="106"/>
                      <a:pt x="120" y="103"/>
                    </a:cubicBezTo>
                    <a:cubicBezTo>
                      <a:pt x="126" y="99"/>
                      <a:pt x="126" y="99"/>
                      <a:pt x="126" y="99"/>
                    </a:cubicBezTo>
                    <a:cubicBezTo>
                      <a:pt x="128" y="97"/>
                      <a:pt x="129" y="96"/>
                      <a:pt x="131" y="94"/>
                    </a:cubicBezTo>
                    <a:cubicBezTo>
                      <a:pt x="133" y="91"/>
                      <a:pt x="136" y="88"/>
                      <a:pt x="140" y="85"/>
                    </a:cubicBezTo>
                    <a:cubicBezTo>
                      <a:pt x="144" y="81"/>
                      <a:pt x="144" y="81"/>
                      <a:pt x="144" y="81"/>
                    </a:cubicBezTo>
                    <a:cubicBezTo>
                      <a:pt x="146" y="80"/>
                      <a:pt x="148" y="78"/>
                      <a:pt x="149" y="76"/>
                    </a:cubicBezTo>
                    <a:cubicBezTo>
                      <a:pt x="159" y="65"/>
                      <a:pt x="172" y="57"/>
                      <a:pt x="188" y="53"/>
                    </a:cubicBezTo>
                    <a:cubicBezTo>
                      <a:pt x="190" y="53"/>
                      <a:pt x="191" y="52"/>
                      <a:pt x="193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6" y="49"/>
                      <a:pt x="197" y="49"/>
                      <a:pt x="199" y="49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7" y="62"/>
                      <a:pt x="195" y="65"/>
                      <a:pt x="195" y="66"/>
                    </a:cubicBezTo>
                    <a:cubicBezTo>
                      <a:pt x="195" y="66"/>
                      <a:pt x="195" y="66"/>
                      <a:pt x="195" y="66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5" y="68"/>
                      <a:pt x="194" y="69"/>
                      <a:pt x="194" y="70"/>
                    </a:cubicBezTo>
                    <a:cubicBezTo>
                      <a:pt x="190" y="79"/>
                      <a:pt x="187" y="87"/>
                      <a:pt x="184" y="93"/>
                    </a:cubicBezTo>
                    <a:cubicBezTo>
                      <a:pt x="182" y="97"/>
                      <a:pt x="182" y="97"/>
                      <a:pt x="182" y="97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79" y="106"/>
                      <a:pt x="177" y="110"/>
                      <a:pt x="175" y="115"/>
                    </a:cubicBezTo>
                    <a:cubicBezTo>
                      <a:pt x="170" y="127"/>
                      <a:pt x="163" y="141"/>
                      <a:pt x="155" y="155"/>
                    </a:cubicBezTo>
                    <a:cubicBezTo>
                      <a:pt x="147" y="169"/>
                      <a:pt x="142" y="176"/>
                      <a:pt x="140" y="175"/>
                    </a:cubicBezTo>
                    <a:cubicBezTo>
                      <a:pt x="127" y="197"/>
                      <a:pt x="127" y="197"/>
                      <a:pt x="127" y="197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16" y="208"/>
                      <a:pt x="113" y="212"/>
                      <a:pt x="110" y="215"/>
                    </a:cubicBezTo>
                    <a:cubicBezTo>
                      <a:pt x="107" y="218"/>
                      <a:pt x="106" y="220"/>
                      <a:pt x="106" y="221"/>
                    </a:cubicBezTo>
                    <a:cubicBezTo>
                      <a:pt x="106" y="222"/>
                      <a:pt x="104" y="225"/>
                      <a:pt x="98" y="230"/>
                    </a:cubicBezTo>
                    <a:cubicBezTo>
                      <a:pt x="93" y="235"/>
                      <a:pt x="89" y="238"/>
                      <a:pt x="88" y="238"/>
                    </a:cubicBezTo>
                    <a:cubicBezTo>
                      <a:pt x="87" y="238"/>
                      <a:pt x="84" y="240"/>
                      <a:pt x="81" y="242"/>
                    </a:cubicBezTo>
                    <a:cubicBezTo>
                      <a:pt x="77" y="244"/>
                      <a:pt x="74" y="246"/>
                      <a:pt x="73" y="248"/>
                    </a:cubicBezTo>
                    <a:cubicBezTo>
                      <a:pt x="70" y="250"/>
                      <a:pt x="72" y="249"/>
                      <a:pt x="78" y="245"/>
                    </a:cubicBezTo>
                    <a:cubicBezTo>
                      <a:pt x="81" y="243"/>
                      <a:pt x="81" y="243"/>
                      <a:pt x="81" y="243"/>
                    </a:cubicBezTo>
                    <a:cubicBezTo>
                      <a:pt x="84" y="241"/>
                      <a:pt x="84" y="241"/>
                      <a:pt x="84" y="241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40"/>
                      <a:pt x="87" y="240"/>
                      <a:pt x="87" y="240"/>
                    </a:cubicBezTo>
                    <a:cubicBezTo>
                      <a:pt x="86" y="241"/>
                      <a:pt x="83" y="243"/>
                      <a:pt x="78" y="247"/>
                    </a:cubicBezTo>
                    <a:cubicBezTo>
                      <a:pt x="72" y="251"/>
                      <a:pt x="70" y="253"/>
                      <a:pt x="69" y="253"/>
                    </a:cubicBezTo>
                    <a:cubicBezTo>
                      <a:pt x="69" y="253"/>
                      <a:pt x="67" y="254"/>
                      <a:pt x="63" y="257"/>
                    </a:cubicBezTo>
                    <a:cubicBezTo>
                      <a:pt x="61" y="258"/>
                      <a:pt x="59" y="259"/>
                      <a:pt x="58" y="260"/>
                    </a:cubicBezTo>
                    <a:cubicBezTo>
                      <a:pt x="56" y="261"/>
                      <a:pt x="54" y="261"/>
                      <a:pt x="53" y="262"/>
                    </a:cubicBezTo>
                    <a:cubicBezTo>
                      <a:pt x="45" y="264"/>
                      <a:pt x="41" y="266"/>
                      <a:pt x="39" y="266"/>
                    </a:cubicBezTo>
                    <a:cubicBezTo>
                      <a:pt x="34" y="266"/>
                      <a:pt x="32" y="265"/>
                      <a:pt x="33" y="264"/>
                    </a:cubicBezTo>
                    <a:cubicBezTo>
                      <a:pt x="33" y="263"/>
                      <a:pt x="33" y="262"/>
                      <a:pt x="34" y="259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5" y="253"/>
                      <a:pt x="35" y="253"/>
                      <a:pt x="35" y="253"/>
                    </a:cubicBezTo>
                    <a:cubicBezTo>
                      <a:pt x="36" y="245"/>
                      <a:pt x="39" y="237"/>
                      <a:pt x="46" y="229"/>
                    </a:cubicBezTo>
                    <a:cubicBezTo>
                      <a:pt x="48" y="226"/>
                      <a:pt x="48" y="226"/>
                      <a:pt x="48" y="226"/>
                    </a:cubicBezTo>
                    <a:cubicBezTo>
                      <a:pt x="50" y="223"/>
                      <a:pt x="50" y="223"/>
                      <a:pt x="50" y="223"/>
                    </a:cubicBezTo>
                    <a:cubicBezTo>
                      <a:pt x="51" y="220"/>
                      <a:pt x="53" y="218"/>
                      <a:pt x="55" y="217"/>
                    </a:cubicBezTo>
                    <a:cubicBezTo>
                      <a:pt x="57" y="213"/>
                      <a:pt x="59" y="211"/>
                      <a:pt x="59" y="211"/>
                    </a:cubicBezTo>
                    <a:cubicBezTo>
                      <a:pt x="59" y="210"/>
                      <a:pt x="60" y="209"/>
                      <a:pt x="62" y="206"/>
                    </a:cubicBezTo>
                    <a:cubicBezTo>
                      <a:pt x="62" y="204"/>
                      <a:pt x="63" y="203"/>
                      <a:pt x="65" y="201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74" y="186"/>
                      <a:pt x="77" y="182"/>
                      <a:pt x="77" y="182"/>
                    </a:cubicBezTo>
                    <a:cubicBezTo>
                      <a:pt x="77" y="182"/>
                      <a:pt x="77" y="181"/>
                      <a:pt x="77" y="180"/>
                    </a:cubicBezTo>
                    <a:cubicBezTo>
                      <a:pt x="77" y="180"/>
                      <a:pt x="75" y="180"/>
                      <a:pt x="73" y="183"/>
                    </a:cubicBezTo>
                    <a:cubicBezTo>
                      <a:pt x="70" y="188"/>
                      <a:pt x="65" y="194"/>
                      <a:pt x="58" y="201"/>
                    </a:cubicBezTo>
                    <a:cubicBezTo>
                      <a:pt x="55" y="204"/>
                      <a:pt x="55" y="204"/>
                      <a:pt x="55" y="204"/>
                    </a:cubicBezTo>
                    <a:cubicBezTo>
                      <a:pt x="53" y="208"/>
                      <a:pt x="53" y="208"/>
                      <a:pt x="53" y="208"/>
                    </a:cubicBezTo>
                    <a:cubicBezTo>
                      <a:pt x="51" y="209"/>
                      <a:pt x="50" y="210"/>
                      <a:pt x="50" y="210"/>
                    </a:cubicBezTo>
                    <a:cubicBezTo>
                      <a:pt x="50" y="210"/>
                      <a:pt x="49" y="211"/>
                      <a:pt x="49" y="211"/>
                    </a:cubicBezTo>
                    <a:cubicBezTo>
                      <a:pt x="48" y="212"/>
                      <a:pt x="47" y="213"/>
                      <a:pt x="46" y="214"/>
                    </a:cubicBezTo>
                    <a:cubicBezTo>
                      <a:pt x="43" y="218"/>
                      <a:pt x="43" y="218"/>
                      <a:pt x="43" y="218"/>
                    </a:cubicBezTo>
                    <a:cubicBezTo>
                      <a:pt x="46" y="215"/>
                      <a:pt x="46" y="215"/>
                      <a:pt x="46" y="215"/>
                    </a:cubicBezTo>
                    <a:cubicBezTo>
                      <a:pt x="48" y="214"/>
                      <a:pt x="49" y="214"/>
                      <a:pt x="49" y="214"/>
                    </a:cubicBezTo>
                    <a:cubicBezTo>
                      <a:pt x="49" y="215"/>
                      <a:pt x="47" y="217"/>
                      <a:pt x="44" y="221"/>
                    </a:cubicBezTo>
                    <a:cubicBezTo>
                      <a:pt x="41" y="225"/>
                      <a:pt x="39" y="227"/>
                      <a:pt x="38" y="227"/>
                    </a:cubicBezTo>
                    <a:cubicBezTo>
                      <a:pt x="37" y="227"/>
                      <a:pt x="33" y="231"/>
                      <a:pt x="27" y="240"/>
                    </a:cubicBezTo>
                    <a:cubicBezTo>
                      <a:pt x="21" y="249"/>
                      <a:pt x="16" y="255"/>
                      <a:pt x="13" y="258"/>
                    </a:cubicBezTo>
                    <a:cubicBezTo>
                      <a:pt x="11" y="260"/>
                      <a:pt x="9" y="262"/>
                      <a:pt x="8" y="264"/>
                    </a:cubicBezTo>
                    <a:cubicBezTo>
                      <a:pt x="6" y="267"/>
                      <a:pt x="4" y="269"/>
                      <a:pt x="3" y="270"/>
                    </a:cubicBezTo>
                    <a:cubicBezTo>
                      <a:pt x="1" y="274"/>
                      <a:pt x="0" y="277"/>
                      <a:pt x="1" y="279"/>
                    </a:cubicBezTo>
                    <a:cubicBezTo>
                      <a:pt x="2" y="281"/>
                      <a:pt x="2" y="283"/>
                      <a:pt x="2" y="286"/>
                    </a:cubicBezTo>
                    <a:cubicBezTo>
                      <a:pt x="2" y="288"/>
                      <a:pt x="2" y="290"/>
                      <a:pt x="4" y="290"/>
                    </a:cubicBezTo>
                    <a:cubicBezTo>
                      <a:pt x="5" y="291"/>
                      <a:pt x="7" y="291"/>
                      <a:pt x="8" y="292"/>
                    </a:cubicBezTo>
                    <a:cubicBezTo>
                      <a:pt x="10" y="293"/>
                      <a:pt x="11" y="294"/>
                      <a:pt x="13" y="295"/>
                    </a:cubicBezTo>
                    <a:cubicBezTo>
                      <a:pt x="19" y="299"/>
                      <a:pt x="24" y="301"/>
                      <a:pt x="28" y="301"/>
                    </a:cubicBezTo>
                    <a:cubicBezTo>
                      <a:pt x="32" y="301"/>
                      <a:pt x="33" y="302"/>
                      <a:pt x="33" y="302"/>
                    </a:cubicBezTo>
                    <a:cubicBezTo>
                      <a:pt x="33" y="303"/>
                      <a:pt x="35" y="304"/>
                      <a:pt x="37" y="304"/>
                    </a:cubicBezTo>
                    <a:cubicBezTo>
                      <a:pt x="39" y="304"/>
                      <a:pt x="41" y="304"/>
                      <a:pt x="44" y="304"/>
                    </a:cubicBezTo>
                    <a:cubicBezTo>
                      <a:pt x="47" y="303"/>
                      <a:pt x="49" y="303"/>
                      <a:pt x="51" y="302"/>
                    </a:cubicBezTo>
                    <a:cubicBezTo>
                      <a:pt x="53" y="301"/>
                      <a:pt x="54" y="300"/>
                      <a:pt x="54" y="299"/>
                    </a:cubicBezTo>
                    <a:cubicBezTo>
                      <a:pt x="53" y="298"/>
                      <a:pt x="58" y="296"/>
                      <a:pt x="69" y="292"/>
                    </a:cubicBezTo>
                    <a:cubicBezTo>
                      <a:pt x="80" y="288"/>
                      <a:pt x="85" y="286"/>
                      <a:pt x="85" y="285"/>
                    </a:cubicBezTo>
                    <a:cubicBezTo>
                      <a:pt x="85" y="284"/>
                      <a:pt x="80" y="285"/>
                      <a:pt x="69" y="289"/>
                    </a:cubicBezTo>
                    <a:cubicBezTo>
                      <a:pt x="67" y="290"/>
                      <a:pt x="64" y="290"/>
                      <a:pt x="62" y="290"/>
                    </a:cubicBezTo>
                    <a:cubicBezTo>
                      <a:pt x="59" y="290"/>
                      <a:pt x="59" y="290"/>
                      <a:pt x="59" y="290"/>
                    </a:cubicBezTo>
                    <a:cubicBezTo>
                      <a:pt x="58" y="290"/>
                      <a:pt x="56" y="290"/>
                      <a:pt x="55" y="291"/>
                    </a:cubicBezTo>
                    <a:cubicBezTo>
                      <a:pt x="52" y="291"/>
                      <a:pt x="51" y="291"/>
                      <a:pt x="50" y="291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50" y="291"/>
                      <a:pt x="51" y="290"/>
                      <a:pt x="52" y="290"/>
                    </a:cubicBezTo>
                    <a:cubicBezTo>
                      <a:pt x="53" y="289"/>
                      <a:pt x="55" y="289"/>
                      <a:pt x="56" y="288"/>
                    </a:cubicBezTo>
                    <a:cubicBezTo>
                      <a:pt x="58" y="288"/>
                      <a:pt x="61" y="287"/>
                      <a:pt x="64" y="286"/>
                    </a:cubicBezTo>
                    <a:cubicBezTo>
                      <a:pt x="68" y="284"/>
                      <a:pt x="68" y="284"/>
                      <a:pt x="68" y="284"/>
                    </a:cubicBezTo>
                    <a:cubicBezTo>
                      <a:pt x="73" y="283"/>
                      <a:pt x="73" y="283"/>
                      <a:pt x="73" y="283"/>
                    </a:cubicBezTo>
                    <a:cubicBezTo>
                      <a:pt x="80" y="280"/>
                      <a:pt x="84" y="279"/>
                      <a:pt x="86" y="279"/>
                    </a:cubicBezTo>
                    <a:cubicBezTo>
                      <a:pt x="87" y="279"/>
                      <a:pt x="90" y="278"/>
                      <a:pt x="93" y="277"/>
                    </a:cubicBezTo>
                    <a:cubicBezTo>
                      <a:pt x="95" y="276"/>
                      <a:pt x="97" y="276"/>
                      <a:pt x="97" y="275"/>
                    </a:cubicBezTo>
                    <a:cubicBezTo>
                      <a:pt x="98" y="274"/>
                      <a:pt x="99" y="274"/>
                      <a:pt x="100" y="273"/>
                    </a:cubicBezTo>
                    <a:cubicBezTo>
                      <a:pt x="102" y="272"/>
                      <a:pt x="102" y="272"/>
                      <a:pt x="102" y="272"/>
                    </a:cubicBezTo>
                    <a:cubicBezTo>
                      <a:pt x="104" y="271"/>
                      <a:pt x="104" y="271"/>
                      <a:pt x="104" y="271"/>
                    </a:cubicBezTo>
                    <a:cubicBezTo>
                      <a:pt x="105" y="271"/>
                      <a:pt x="105" y="271"/>
                      <a:pt x="104" y="271"/>
                    </a:cubicBezTo>
                    <a:cubicBezTo>
                      <a:pt x="103" y="272"/>
                      <a:pt x="103" y="272"/>
                      <a:pt x="103" y="273"/>
                    </a:cubicBezTo>
                    <a:cubicBezTo>
                      <a:pt x="102" y="273"/>
                      <a:pt x="102" y="274"/>
                      <a:pt x="102" y="274"/>
                    </a:cubicBezTo>
                    <a:cubicBezTo>
                      <a:pt x="102" y="274"/>
                      <a:pt x="103" y="274"/>
                      <a:pt x="106" y="273"/>
                    </a:cubicBezTo>
                    <a:cubicBezTo>
                      <a:pt x="108" y="273"/>
                      <a:pt x="110" y="272"/>
                      <a:pt x="111" y="271"/>
                    </a:cubicBezTo>
                    <a:cubicBezTo>
                      <a:pt x="112" y="270"/>
                      <a:pt x="113" y="270"/>
                      <a:pt x="113" y="270"/>
                    </a:cubicBezTo>
                    <a:cubicBezTo>
                      <a:pt x="114" y="269"/>
                      <a:pt x="114" y="270"/>
                      <a:pt x="113" y="271"/>
                    </a:cubicBezTo>
                    <a:cubicBezTo>
                      <a:pt x="108" y="274"/>
                      <a:pt x="106" y="276"/>
                      <a:pt x="106" y="276"/>
                    </a:cubicBezTo>
                    <a:cubicBezTo>
                      <a:pt x="107" y="276"/>
                      <a:pt x="111" y="275"/>
                      <a:pt x="116" y="271"/>
                    </a:cubicBezTo>
                    <a:cubicBezTo>
                      <a:pt x="122" y="268"/>
                      <a:pt x="125" y="268"/>
                      <a:pt x="124" y="269"/>
                    </a:cubicBezTo>
                    <a:cubicBezTo>
                      <a:pt x="124" y="270"/>
                      <a:pt x="125" y="270"/>
                      <a:pt x="127" y="269"/>
                    </a:cubicBezTo>
                    <a:cubicBezTo>
                      <a:pt x="129" y="268"/>
                      <a:pt x="132" y="266"/>
                      <a:pt x="135" y="264"/>
                    </a:cubicBezTo>
                    <a:cubicBezTo>
                      <a:pt x="138" y="262"/>
                      <a:pt x="140" y="260"/>
                      <a:pt x="144" y="257"/>
                    </a:cubicBezTo>
                    <a:cubicBezTo>
                      <a:pt x="148" y="255"/>
                      <a:pt x="148" y="255"/>
                      <a:pt x="148" y="255"/>
                    </a:cubicBezTo>
                    <a:cubicBezTo>
                      <a:pt x="152" y="251"/>
                      <a:pt x="152" y="251"/>
                      <a:pt x="152" y="251"/>
                    </a:cubicBezTo>
                    <a:cubicBezTo>
                      <a:pt x="158" y="248"/>
                      <a:pt x="159" y="248"/>
                      <a:pt x="157" y="251"/>
                    </a:cubicBezTo>
                    <a:cubicBezTo>
                      <a:pt x="156" y="251"/>
                      <a:pt x="156" y="252"/>
                      <a:pt x="156" y="252"/>
                    </a:cubicBezTo>
                    <a:cubicBezTo>
                      <a:pt x="156" y="253"/>
                      <a:pt x="156" y="253"/>
                      <a:pt x="156" y="253"/>
                    </a:cubicBezTo>
                    <a:cubicBezTo>
                      <a:pt x="156" y="253"/>
                      <a:pt x="156" y="253"/>
                      <a:pt x="157" y="253"/>
                    </a:cubicBezTo>
                    <a:cubicBezTo>
                      <a:pt x="157" y="252"/>
                      <a:pt x="157" y="252"/>
                      <a:pt x="158" y="251"/>
                    </a:cubicBezTo>
                    <a:cubicBezTo>
                      <a:pt x="159" y="250"/>
                      <a:pt x="159" y="250"/>
                      <a:pt x="159" y="251"/>
                    </a:cubicBezTo>
                    <a:cubicBezTo>
                      <a:pt x="158" y="252"/>
                      <a:pt x="157" y="254"/>
                      <a:pt x="156" y="256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7" y="256"/>
                      <a:pt x="157" y="256"/>
                      <a:pt x="157" y="256"/>
                    </a:cubicBezTo>
                    <a:cubicBezTo>
                      <a:pt x="158" y="255"/>
                      <a:pt x="159" y="254"/>
                      <a:pt x="160" y="253"/>
                    </a:cubicBezTo>
                    <a:cubicBezTo>
                      <a:pt x="162" y="251"/>
                      <a:pt x="163" y="250"/>
                      <a:pt x="163" y="249"/>
                    </a:cubicBezTo>
                    <a:cubicBezTo>
                      <a:pt x="165" y="247"/>
                      <a:pt x="166" y="246"/>
                      <a:pt x="167" y="246"/>
                    </a:cubicBezTo>
                    <a:cubicBezTo>
                      <a:pt x="167" y="246"/>
                      <a:pt x="168" y="246"/>
                      <a:pt x="169" y="246"/>
                    </a:cubicBezTo>
                    <a:cubicBezTo>
                      <a:pt x="170" y="245"/>
                      <a:pt x="171" y="244"/>
                      <a:pt x="171" y="244"/>
                    </a:cubicBezTo>
                    <a:cubicBezTo>
                      <a:pt x="175" y="241"/>
                      <a:pt x="178" y="241"/>
                      <a:pt x="182" y="244"/>
                    </a:cubicBezTo>
                    <a:cubicBezTo>
                      <a:pt x="185" y="246"/>
                      <a:pt x="188" y="248"/>
                      <a:pt x="192" y="251"/>
                    </a:cubicBezTo>
                    <a:cubicBezTo>
                      <a:pt x="196" y="254"/>
                      <a:pt x="198" y="255"/>
                      <a:pt x="198" y="255"/>
                    </a:cubicBezTo>
                    <a:cubicBezTo>
                      <a:pt x="199" y="255"/>
                      <a:pt x="201" y="256"/>
                      <a:pt x="205" y="259"/>
                    </a:cubicBezTo>
                    <a:cubicBezTo>
                      <a:pt x="208" y="261"/>
                      <a:pt x="210" y="262"/>
                      <a:pt x="212" y="264"/>
                    </a:cubicBezTo>
                    <a:cubicBezTo>
                      <a:pt x="216" y="266"/>
                      <a:pt x="218" y="267"/>
                      <a:pt x="221" y="269"/>
                    </a:cubicBezTo>
                    <a:cubicBezTo>
                      <a:pt x="230" y="274"/>
                      <a:pt x="230" y="274"/>
                      <a:pt x="230" y="274"/>
                    </a:cubicBezTo>
                    <a:cubicBezTo>
                      <a:pt x="224" y="278"/>
                      <a:pt x="224" y="278"/>
                      <a:pt x="224" y="278"/>
                    </a:cubicBezTo>
                    <a:cubicBezTo>
                      <a:pt x="221" y="281"/>
                      <a:pt x="219" y="282"/>
                      <a:pt x="219" y="283"/>
                    </a:cubicBezTo>
                    <a:cubicBezTo>
                      <a:pt x="219" y="284"/>
                      <a:pt x="218" y="285"/>
                      <a:pt x="217" y="285"/>
                    </a:cubicBezTo>
                    <a:cubicBezTo>
                      <a:pt x="216" y="285"/>
                      <a:pt x="213" y="286"/>
                      <a:pt x="206" y="289"/>
                    </a:cubicBezTo>
                    <a:cubicBezTo>
                      <a:pt x="201" y="292"/>
                      <a:pt x="198" y="293"/>
                      <a:pt x="200" y="293"/>
                    </a:cubicBezTo>
                    <a:cubicBezTo>
                      <a:pt x="201" y="293"/>
                      <a:pt x="205" y="292"/>
                      <a:pt x="211" y="290"/>
                    </a:cubicBezTo>
                    <a:cubicBezTo>
                      <a:pt x="217" y="287"/>
                      <a:pt x="222" y="285"/>
                      <a:pt x="227" y="285"/>
                    </a:cubicBezTo>
                    <a:cubicBezTo>
                      <a:pt x="232" y="285"/>
                      <a:pt x="234" y="285"/>
                      <a:pt x="233" y="286"/>
                    </a:cubicBezTo>
                    <a:cubicBezTo>
                      <a:pt x="233" y="286"/>
                      <a:pt x="233" y="287"/>
                      <a:pt x="233" y="287"/>
                    </a:cubicBezTo>
                    <a:cubicBezTo>
                      <a:pt x="231" y="287"/>
                      <a:pt x="231" y="287"/>
                      <a:pt x="231" y="287"/>
                    </a:cubicBezTo>
                    <a:cubicBezTo>
                      <a:pt x="229" y="287"/>
                      <a:pt x="229" y="287"/>
                      <a:pt x="229" y="288"/>
                    </a:cubicBezTo>
                    <a:cubicBezTo>
                      <a:pt x="230" y="288"/>
                      <a:pt x="233" y="289"/>
                      <a:pt x="240" y="288"/>
                    </a:cubicBezTo>
                    <a:cubicBezTo>
                      <a:pt x="247" y="288"/>
                      <a:pt x="252" y="288"/>
                      <a:pt x="253" y="287"/>
                    </a:cubicBezTo>
                    <a:cubicBezTo>
                      <a:pt x="257" y="285"/>
                      <a:pt x="259" y="285"/>
                      <a:pt x="258" y="287"/>
                    </a:cubicBezTo>
                    <a:cubicBezTo>
                      <a:pt x="258" y="288"/>
                      <a:pt x="253" y="289"/>
                      <a:pt x="245" y="291"/>
                    </a:cubicBezTo>
                    <a:cubicBezTo>
                      <a:pt x="230" y="296"/>
                      <a:pt x="228" y="297"/>
                      <a:pt x="237" y="296"/>
                    </a:cubicBezTo>
                    <a:cubicBezTo>
                      <a:pt x="238" y="296"/>
                      <a:pt x="241" y="296"/>
                      <a:pt x="245" y="296"/>
                    </a:cubicBezTo>
                    <a:cubicBezTo>
                      <a:pt x="258" y="296"/>
                      <a:pt x="258" y="296"/>
                      <a:pt x="258" y="296"/>
                    </a:cubicBezTo>
                    <a:cubicBezTo>
                      <a:pt x="269" y="295"/>
                      <a:pt x="275" y="295"/>
                      <a:pt x="277" y="294"/>
                    </a:cubicBezTo>
                    <a:cubicBezTo>
                      <a:pt x="278" y="294"/>
                      <a:pt x="280" y="294"/>
                      <a:pt x="281" y="294"/>
                    </a:cubicBezTo>
                    <a:cubicBezTo>
                      <a:pt x="283" y="294"/>
                      <a:pt x="285" y="294"/>
                      <a:pt x="286" y="295"/>
                    </a:cubicBezTo>
                    <a:cubicBezTo>
                      <a:pt x="290" y="296"/>
                      <a:pt x="295" y="296"/>
                      <a:pt x="301" y="296"/>
                    </a:cubicBezTo>
                    <a:cubicBezTo>
                      <a:pt x="307" y="296"/>
                      <a:pt x="311" y="295"/>
                      <a:pt x="313" y="295"/>
                    </a:cubicBezTo>
                    <a:cubicBezTo>
                      <a:pt x="318" y="293"/>
                      <a:pt x="320" y="290"/>
                      <a:pt x="321" y="288"/>
                    </a:cubicBezTo>
                    <a:cubicBezTo>
                      <a:pt x="321" y="287"/>
                      <a:pt x="321" y="285"/>
                      <a:pt x="323" y="284"/>
                    </a:cubicBezTo>
                    <a:cubicBezTo>
                      <a:pt x="327" y="279"/>
                      <a:pt x="325" y="272"/>
                      <a:pt x="316" y="265"/>
                    </a:cubicBezTo>
                    <a:close/>
                    <a:moveTo>
                      <a:pt x="174" y="52"/>
                    </a:moveTo>
                    <a:cubicBezTo>
                      <a:pt x="173" y="53"/>
                      <a:pt x="173" y="53"/>
                      <a:pt x="173" y="53"/>
                    </a:cubicBezTo>
                    <a:cubicBezTo>
                      <a:pt x="172" y="53"/>
                      <a:pt x="171" y="54"/>
                      <a:pt x="170" y="54"/>
                    </a:cubicBezTo>
                    <a:cubicBezTo>
                      <a:pt x="168" y="56"/>
                      <a:pt x="167" y="57"/>
                      <a:pt x="168" y="58"/>
                    </a:cubicBezTo>
                    <a:cubicBezTo>
                      <a:pt x="168" y="58"/>
                      <a:pt x="169" y="58"/>
                      <a:pt x="169" y="59"/>
                    </a:cubicBezTo>
                    <a:cubicBezTo>
                      <a:pt x="169" y="59"/>
                      <a:pt x="168" y="59"/>
                      <a:pt x="168" y="59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7" y="58"/>
                      <a:pt x="167" y="58"/>
                      <a:pt x="166" y="58"/>
                    </a:cubicBezTo>
                    <a:cubicBezTo>
                      <a:pt x="164" y="58"/>
                      <a:pt x="163" y="59"/>
                      <a:pt x="161" y="60"/>
                    </a:cubicBezTo>
                    <a:cubicBezTo>
                      <a:pt x="159" y="62"/>
                      <a:pt x="156" y="64"/>
                      <a:pt x="152" y="65"/>
                    </a:cubicBezTo>
                    <a:cubicBezTo>
                      <a:pt x="148" y="67"/>
                      <a:pt x="146" y="67"/>
                      <a:pt x="146" y="67"/>
                    </a:cubicBezTo>
                    <a:cubicBezTo>
                      <a:pt x="146" y="65"/>
                      <a:pt x="149" y="63"/>
                      <a:pt x="155" y="60"/>
                    </a:cubicBezTo>
                    <a:cubicBezTo>
                      <a:pt x="159" y="58"/>
                      <a:pt x="159" y="58"/>
                      <a:pt x="159" y="58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5" y="56"/>
                      <a:pt x="166" y="55"/>
                      <a:pt x="167" y="54"/>
                    </a:cubicBezTo>
                    <a:cubicBezTo>
                      <a:pt x="169" y="52"/>
                      <a:pt x="171" y="51"/>
                      <a:pt x="173" y="51"/>
                    </a:cubicBezTo>
                    <a:cubicBezTo>
                      <a:pt x="173" y="51"/>
                      <a:pt x="174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77" y="49"/>
                      <a:pt x="179" y="48"/>
                      <a:pt x="183" y="46"/>
                    </a:cubicBezTo>
                    <a:cubicBezTo>
                      <a:pt x="186" y="45"/>
                      <a:pt x="188" y="44"/>
                      <a:pt x="189" y="44"/>
                    </a:cubicBezTo>
                    <a:cubicBezTo>
                      <a:pt x="190" y="44"/>
                      <a:pt x="185" y="46"/>
                      <a:pt x="174" y="52"/>
                    </a:cubicBezTo>
                    <a:close/>
                    <a:moveTo>
                      <a:pt x="60" y="290"/>
                    </a:moveTo>
                    <a:cubicBezTo>
                      <a:pt x="62" y="291"/>
                      <a:pt x="62" y="291"/>
                      <a:pt x="62" y="291"/>
                    </a:cubicBezTo>
                    <a:cubicBezTo>
                      <a:pt x="63" y="291"/>
                      <a:pt x="63" y="291"/>
                      <a:pt x="63" y="291"/>
                    </a:cubicBezTo>
                    <a:cubicBezTo>
                      <a:pt x="63" y="292"/>
                      <a:pt x="63" y="292"/>
                      <a:pt x="63" y="292"/>
                    </a:cubicBezTo>
                    <a:cubicBezTo>
                      <a:pt x="63" y="292"/>
                      <a:pt x="62" y="292"/>
                      <a:pt x="62" y="292"/>
                    </a:cubicBezTo>
                    <a:cubicBezTo>
                      <a:pt x="62" y="292"/>
                      <a:pt x="62" y="292"/>
                      <a:pt x="61" y="292"/>
                    </a:cubicBezTo>
                    <a:cubicBezTo>
                      <a:pt x="58" y="291"/>
                      <a:pt x="57" y="290"/>
                      <a:pt x="60" y="290"/>
                    </a:cubicBezTo>
                    <a:close/>
                    <a:moveTo>
                      <a:pt x="48" y="296"/>
                    </a:moveTo>
                    <a:cubicBezTo>
                      <a:pt x="48" y="296"/>
                      <a:pt x="46" y="296"/>
                      <a:pt x="44" y="297"/>
                    </a:cubicBezTo>
                    <a:cubicBezTo>
                      <a:pt x="41" y="297"/>
                      <a:pt x="41" y="297"/>
                      <a:pt x="42" y="295"/>
                    </a:cubicBezTo>
                    <a:cubicBezTo>
                      <a:pt x="42" y="294"/>
                      <a:pt x="44" y="293"/>
                      <a:pt x="45" y="293"/>
                    </a:cubicBezTo>
                    <a:cubicBezTo>
                      <a:pt x="47" y="292"/>
                      <a:pt x="48" y="293"/>
                      <a:pt x="48" y="294"/>
                    </a:cubicBezTo>
                    <a:cubicBezTo>
                      <a:pt x="49" y="294"/>
                      <a:pt x="49" y="295"/>
                      <a:pt x="49" y="295"/>
                    </a:cubicBezTo>
                    <a:cubicBezTo>
                      <a:pt x="48" y="296"/>
                      <a:pt x="48" y="296"/>
                      <a:pt x="48" y="296"/>
                    </a:cubicBezTo>
                    <a:close/>
                    <a:moveTo>
                      <a:pt x="64" y="284"/>
                    </a:moveTo>
                    <a:cubicBezTo>
                      <a:pt x="64" y="284"/>
                      <a:pt x="64" y="284"/>
                      <a:pt x="65" y="283"/>
                    </a:cubicBezTo>
                    <a:cubicBezTo>
                      <a:pt x="66" y="282"/>
                      <a:pt x="66" y="282"/>
                      <a:pt x="66" y="282"/>
                    </a:cubicBezTo>
                    <a:cubicBezTo>
                      <a:pt x="66" y="282"/>
                      <a:pt x="66" y="282"/>
                      <a:pt x="65" y="282"/>
                    </a:cubicBezTo>
                    <a:cubicBezTo>
                      <a:pt x="65" y="282"/>
                      <a:pt x="65" y="281"/>
                      <a:pt x="66" y="280"/>
                    </a:cubicBezTo>
                    <a:cubicBezTo>
                      <a:pt x="66" y="280"/>
                      <a:pt x="67" y="279"/>
                      <a:pt x="67" y="279"/>
                    </a:cubicBezTo>
                    <a:cubicBezTo>
                      <a:pt x="66" y="282"/>
                      <a:pt x="65" y="283"/>
                      <a:pt x="64" y="284"/>
                    </a:cubicBezTo>
                    <a:close/>
                    <a:moveTo>
                      <a:pt x="73" y="279"/>
                    </a:moveTo>
                    <a:cubicBezTo>
                      <a:pt x="72" y="280"/>
                      <a:pt x="70" y="280"/>
                      <a:pt x="69" y="279"/>
                    </a:cubicBezTo>
                    <a:cubicBezTo>
                      <a:pt x="69" y="279"/>
                      <a:pt x="70" y="278"/>
                      <a:pt x="72" y="278"/>
                    </a:cubicBezTo>
                    <a:cubicBezTo>
                      <a:pt x="75" y="278"/>
                      <a:pt x="76" y="279"/>
                      <a:pt x="73" y="279"/>
                    </a:cubicBezTo>
                    <a:close/>
                    <a:moveTo>
                      <a:pt x="79" y="277"/>
                    </a:moveTo>
                    <a:cubicBezTo>
                      <a:pt x="79" y="278"/>
                      <a:pt x="78" y="278"/>
                      <a:pt x="77" y="278"/>
                    </a:cubicBezTo>
                    <a:cubicBezTo>
                      <a:pt x="77" y="278"/>
                      <a:pt x="77" y="278"/>
                      <a:pt x="77" y="278"/>
                    </a:cubicBezTo>
                    <a:cubicBezTo>
                      <a:pt x="78" y="277"/>
                      <a:pt x="78" y="277"/>
                      <a:pt x="78" y="277"/>
                    </a:cubicBezTo>
                    <a:cubicBezTo>
                      <a:pt x="79" y="276"/>
                      <a:pt x="79" y="276"/>
                      <a:pt x="80" y="276"/>
                    </a:cubicBezTo>
                    <a:cubicBezTo>
                      <a:pt x="80" y="276"/>
                      <a:pt x="80" y="276"/>
                      <a:pt x="79" y="277"/>
                    </a:cubicBezTo>
                    <a:close/>
                    <a:moveTo>
                      <a:pt x="85" y="275"/>
                    </a:moveTo>
                    <a:cubicBezTo>
                      <a:pt x="85" y="276"/>
                      <a:pt x="84" y="276"/>
                      <a:pt x="83" y="276"/>
                    </a:cubicBezTo>
                    <a:cubicBezTo>
                      <a:pt x="81" y="276"/>
                      <a:pt x="81" y="276"/>
                      <a:pt x="82" y="275"/>
                    </a:cubicBezTo>
                    <a:cubicBezTo>
                      <a:pt x="83" y="274"/>
                      <a:pt x="84" y="274"/>
                      <a:pt x="85" y="274"/>
                    </a:cubicBezTo>
                    <a:cubicBezTo>
                      <a:pt x="86" y="274"/>
                      <a:pt x="86" y="274"/>
                      <a:pt x="86" y="274"/>
                    </a:cubicBezTo>
                    <a:cubicBezTo>
                      <a:pt x="86" y="275"/>
                      <a:pt x="86" y="275"/>
                      <a:pt x="85" y="275"/>
                    </a:cubicBezTo>
                    <a:close/>
                    <a:moveTo>
                      <a:pt x="97" y="234"/>
                    </a:moveTo>
                    <a:cubicBezTo>
                      <a:pt x="95" y="235"/>
                      <a:pt x="95" y="235"/>
                      <a:pt x="96" y="234"/>
                    </a:cubicBezTo>
                    <a:cubicBezTo>
                      <a:pt x="98" y="232"/>
                      <a:pt x="98" y="231"/>
                      <a:pt x="98" y="232"/>
                    </a:cubicBezTo>
                    <a:cubicBezTo>
                      <a:pt x="98" y="233"/>
                      <a:pt x="98" y="233"/>
                      <a:pt x="97" y="234"/>
                    </a:cubicBezTo>
                    <a:close/>
                    <a:moveTo>
                      <a:pt x="133" y="260"/>
                    </a:move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29" y="262"/>
                      <a:pt x="129" y="262"/>
                      <a:pt x="129" y="262"/>
                    </a:cubicBezTo>
                    <a:cubicBezTo>
                      <a:pt x="129" y="262"/>
                      <a:pt x="129" y="262"/>
                      <a:pt x="129" y="262"/>
                    </a:cubicBezTo>
                    <a:cubicBezTo>
                      <a:pt x="126" y="264"/>
                      <a:pt x="126" y="263"/>
                      <a:pt x="130" y="260"/>
                    </a:cubicBezTo>
                    <a:cubicBezTo>
                      <a:pt x="133" y="258"/>
                      <a:pt x="135" y="257"/>
                      <a:pt x="135" y="257"/>
                    </a:cubicBezTo>
                    <a:cubicBezTo>
                      <a:pt x="136" y="257"/>
                      <a:pt x="135" y="258"/>
                      <a:pt x="133" y="2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923261" y="1464393"/>
            <a:ext cx="6822210" cy="2305192"/>
            <a:chOff x="3612760" y="1876861"/>
            <a:chExt cx="7638410" cy="2580982"/>
          </a:xfrm>
        </p:grpSpPr>
        <p:sp>
          <p:nvSpPr>
            <p:cNvPr id="3" name="Freeform 12"/>
            <p:cNvSpPr>
              <a:spLocks noEditPoints="1"/>
            </p:cNvSpPr>
            <p:nvPr/>
          </p:nvSpPr>
          <p:spPr bwMode="auto">
            <a:xfrm>
              <a:off x="3612760" y="1955534"/>
              <a:ext cx="2518585" cy="2502309"/>
            </a:xfrm>
            <a:custGeom>
              <a:avLst/>
              <a:gdLst>
                <a:gd name="T0" fmla="*/ 46 w 469"/>
                <a:gd name="T1" fmla="*/ 310 h 465"/>
                <a:gd name="T2" fmla="*/ 70 w 469"/>
                <a:gd name="T3" fmla="*/ 366 h 465"/>
                <a:gd name="T4" fmla="*/ 113 w 469"/>
                <a:gd name="T5" fmla="*/ 423 h 465"/>
                <a:gd name="T6" fmla="*/ 127 w 469"/>
                <a:gd name="T7" fmla="*/ 441 h 465"/>
                <a:gd name="T8" fmla="*/ 143 w 469"/>
                <a:gd name="T9" fmla="*/ 431 h 465"/>
                <a:gd name="T10" fmla="*/ 271 w 469"/>
                <a:gd name="T11" fmla="*/ 402 h 465"/>
                <a:gd name="T12" fmla="*/ 290 w 469"/>
                <a:gd name="T13" fmla="*/ 394 h 465"/>
                <a:gd name="T14" fmla="*/ 280 w 469"/>
                <a:gd name="T15" fmla="*/ 402 h 465"/>
                <a:gd name="T16" fmla="*/ 324 w 469"/>
                <a:gd name="T17" fmla="*/ 406 h 465"/>
                <a:gd name="T18" fmla="*/ 311 w 469"/>
                <a:gd name="T19" fmla="*/ 435 h 465"/>
                <a:gd name="T20" fmla="*/ 215 w 469"/>
                <a:gd name="T21" fmla="*/ 455 h 465"/>
                <a:gd name="T22" fmla="*/ 110 w 469"/>
                <a:gd name="T23" fmla="*/ 440 h 465"/>
                <a:gd name="T24" fmla="*/ 2 w 469"/>
                <a:gd name="T25" fmla="*/ 333 h 465"/>
                <a:gd name="T26" fmla="*/ 347 w 469"/>
                <a:gd name="T27" fmla="*/ 36 h 465"/>
                <a:gd name="T28" fmla="*/ 357 w 469"/>
                <a:gd name="T29" fmla="*/ 68 h 465"/>
                <a:gd name="T30" fmla="*/ 349 w 469"/>
                <a:gd name="T31" fmla="*/ 92 h 465"/>
                <a:gd name="T32" fmla="*/ 292 w 469"/>
                <a:gd name="T33" fmla="*/ 125 h 465"/>
                <a:gd name="T34" fmla="*/ 407 w 469"/>
                <a:gd name="T35" fmla="*/ 203 h 465"/>
                <a:gd name="T36" fmla="*/ 417 w 469"/>
                <a:gd name="T37" fmla="*/ 362 h 465"/>
                <a:gd name="T38" fmla="*/ 381 w 469"/>
                <a:gd name="T39" fmla="*/ 377 h 465"/>
                <a:gd name="T40" fmla="*/ 361 w 469"/>
                <a:gd name="T41" fmla="*/ 369 h 465"/>
                <a:gd name="T42" fmla="*/ 313 w 469"/>
                <a:gd name="T43" fmla="*/ 381 h 465"/>
                <a:gd name="T44" fmla="*/ 305 w 469"/>
                <a:gd name="T45" fmla="*/ 378 h 465"/>
                <a:gd name="T46" fmla="*/ 303 w 469"/>
                <a:gd name="T47" fmla="*/ 366 h 465"/>
                <a:gd name="T48" fmla="*/ 313 w 469"/>
                <a:gd name="T49" fmla="*/ 344 h 465"/>
                <a:gd name="T50" fmla="*/ 339 w 469"/>
                <a:gd name="T51" fmla="*/ 323 h 465"/>
                <a:gd name="T52" fmla="*/ 363 w 469"/>
                <a:gd name="T53" fmla="*/ 275 h 465"/>
                <a:gd name="T54" fmla="*/ 348 w 469"/>
                <a:gd name="T55" fmla="*/ 273 h 465"/>
                <a:gd name="T56" fmla="*/ 310 w 469"/>
                <a:gd name="T57" fmla="*/ 234 h 465"/>
                <a:gd name="T58" fmla="*/ 276 w 469"/>
                <a:gd name="T59" fmla="*/ 280 h 465"/>
                <a:gd name="T60" fmla="*/ 314 w 469"/>
                <a:gd name="T61" fmla="*/ 301 h 465"/>
                <a:gd name="T62" fmla="*/ 330 w 469"/>
                <a:gd name="T63" fmla="*/ 303 h 465"/>
                <a:gd name="T64" fmla="*/ 304 w 469"/>
                <a:gd name="T65" fmla="*/ 341 h 465"/>
                <a:gd name="T66" fmla="*/ 263 w 469"/>
                <a:gd name="T67" fmla="*/ 355 h 465"/>
                <a:gd name="T68" fmla="*/ 234 w 469"/>
                <a:gd name="T69" fmla="*/ 370 h 465"/>
                <a:gd name="T70" fmla="*/ 185 w 469"/>
                <a:gd name="T71" fmla="*/ 405 h 465"/>
                <a:gd name="T72" fmla="*/ 227 w 469"/>
                <a:gd name="T73" fmla="*/ 359 h 465"/>
                <a:gd name="T74" fmla="*/ 196 w 469"/>
                <a:gd name="T75" fmla="*/ 267 h 465"/>
                <a:gd name="T76" fmla="*/ 178 w 469"/>
                <a:gd name="T77" fmla="*/ 358 h 465"/>
                <a:gd name="T78" fmla="*/ 133 w 469"/>
                <a:gd name="T79" fmla="*/ 345 h 465"/>
                <a:gd name="T80" fmla="*/ 108 w 469"/>
                <a:gd name="T81" fmla="*/ 303 h 465"/>
                <a:gd name="T82" fmla="*/ 128 w 469"/>
                <a:gd name="T83" fmla="*/ 206 h 465"/>
                <a:gd name="T84" fmla="*/ 145 w 469"/>
                <a:gd name="T85" fmla="*/ 204 h 465"/>
                <a:gd name="T86" fmla="*/ 151 w 469"/>
                <a:gd name="T87" fmla="*/ 196 h 465"/>
                <a:gd name="T88" fmla="*/ 172 w 469"/>
                <a:gd name="T89" fmla="*/ 227 h 465"/>
                <a:gd name="T90" fmla="*/ 225 w 469"/>
                <a:gd name="T91" fmla="*/ 187 h 465"/>
                <a:gd name="T92" fmla="*/ 201 w 469"/>
                <a:gd name="T93" fmla="*/ 172 h 465"/>
                <a:gd name="T94" fmla="*/ 151 w 469"/>
                <a:gd name="T95" fmla="*/ 172 h 465"/>
                <a:gd name="T96" fmla="*/ 161 w 469"/>
                <a:gd name="T97" fmla="*/ 138 h 465"/>
                <a:gd name="T98" fmla="*/ 123 w 469"/>
                <a:gd name="T99" fmla="*/ 123 h 465"/>
                <a:gd name="T100" fmla="*/ 97 w 469"/>
                <a:gd name="T101" fmla="*/ 73 h 465"/>
                <a:gd name="T102" fmla="*/ 290 w 469"/>
                <a:gd name="T103" fmla="*/ 7 h 465"/>
                <a:gd name="T104" fmla="*/ 275 w 469"/>
                <a:gd name="T105" fmla="*/ 379 h 465"/>
                <a:gd name="T106" fmla="*/ 285 w 469"/>
                <a:gd name="T107" fmla="*/ 369 h 465"/>
                <a:gd name="T108" fmla="*/ 308 w 469"/>
                <a:gd name="T109" fmla="*/ 347 h 465"/>
                <a:gd name="T110" fmla="*/ 321 w 469"/>
                <a:gd name="T111" fmla="*/ 392 h 465"/>
                <a:gd name="T112" fmla="*/ 332 w 469"/>
                <a:gd name="T113" fmla="*/ 298 h 465"/>
                <a:gd name="T114" fmla="*/ 336 w 469"/>
                <a:gd name="T115" fmla="*/ 380 h 465"/>
                <a:gd name="T116" fmla="*/ 344 w 469"/>
                <a:gd name="T117" fmla="*/ 373 h 465"/>
                <a:gd name="T118" fmla="*/ 350 w 469"/>
                <a:gd name="T119" fmla="*/ 49 h 465"/>
                <a:gd name="T120" fmla="*/ 353 w 469"/>
                <a:gd name="T121" fmla="*/ 309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9" h="465">
                  <a:moveTo>
                    <a:pt x="18" y="295"/>
                  </a:moveTo>
                  <a:cubicBezTo>
                    <a:pt x="21" y="293"/>
                    <a:pt x="23" y="292"/>
                    <a:pt x="23" y="291"/>
                  </a:cubicBezTo>
                  <a:cubicBezTo>
                    <a:pt x="23" y="289"/>
                    <a:pt x="24" y="288"/>
                    <a:pt x="27" y="288"/>
                  </a:cubicBezTo>
                  <a:cubicBezTo>
                    <a:pt x="30" y="288"/>
                    <a:pt x="31" y="289"/>
                    <a:pt x="32" y="290"/>
                  </a:cubicBezTo>
                  <a:cubicBezTo>
                    <a:pt x="32" y="291"/>
                    <a:pt x="33" y="292"/>
                    <a:pt x="33" y="293"/>
                  </a:cubicBezTo>
                  <a:cubicBezTo>
                    <a:pt x="35" y="295"/>
                    <a:pt x="35" y="295"/>
                    <a:pt x="35" y="295"/>
                  </a:cubicBezTo>
                  <a:cubicBezTo>
                    <a:pt x="37" y="297"/>
                    <a:pt x="39" y="298"/>
                    <a:pt x="40" y="300"/>
                  </a:cubicBezTo>
                  <a:cubicBezTo>
                    <a:pt x="41" y="303"/>
                    <a:pt x="43" y="306"/>
                    <a:pt x="46" y="310"/>
                  </a:cubicBezTo>
                  <a:cubicBezTo>
                    <a:pt x="49" y="316"/>
                    <a:pt x="49" y="316"/>
                    <a:pt x="49" y="316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55" y="327"/>
                    <a:pt x="56" y="330"/>
                    <a:pt x="57" y="330"/>
                  </a:cubicBezTo>
                  <a:cubicBezTo>
                    <a:pt x="58" y="331"/>
                    <a:pt x="58" y="333"/>
                    <a:pt x="58" y="336"/>
                  </a:cubicBezTo>
                  <a:cubicBezTo>
                    <a:pt x="58" y="338"/>
                    <a:pt x="59" y="340"/>
                    <a:pt x="60" y="342"/>
                  </a:cubicBezTo>
                  <a:cubicBezTo>
                    <a:pt x="61" y="344"/>
                    <a:pt x="61" y="344"/>
                    <a:pt x="61" y="344"/>
                  </a:cubicBezTo>
                  <a:cubicBezTo>
                    <a:pt x="61" y="345"/>
                    <a:pt x="61" y="346"/>
                    <a:pt x="62" y="347"/>
                  </a:cubicBezTo>
                  <a:cubicBezTo>
                    <a:pt x="63" y="353"/>
                    <a:pt x="65" y="359"/>
                    <a:pt x="70" y="366"/>
                  </a:cubicBezTo>
                  <a:cubicBezTo>
                    <a:pt x="74" y="373"/>
                    <a:pt x="77" y="376"/>
                    <a:pt x="79" y="376"/>
                  </a:cubicBezTo>
                  <a:cubicBezTo>
                    <a:pt x="80" y="376"/>
                    <a:pt x="84" y="380"/>
                    <a:pt x="90" y="387"/>
                  </a:cubicBezTo>
                  <a:cubicBezTo>
                    <a:pt x="94" y="392"/>
                    <a:pt x="94" y="392"/>
                    <a:pt x="94" y="392"/>
                  </a:cubicBezTo>
                  <a:cubicBezTo>
                    <a:pt x="98" y="397"/>
                    <a:pt x="98" y="397"/>
                    <a:pt x="98" y="397"/>
                  </a:cubicBezTo>
                  <a:cubicBezTo>
                    <a:pt x="101" y="400"/>
                    <a:pt x="103" y="402"/>
                    <a:pt x="104" y="403"/>
                  </a:cubicBezTo>
                  <a:cubicBezTo>
                    <a:pt x="105" y="404"/>
                    <a:pt x="107" y="408"/>
                    <a:pt x="110" y="416"/>
                  </a:cubicBezTo>
                  <a:cubicBezTo>
                    <a:pt x="111" y="417"/>
                    <a:pt x="112" y="418"/>
                    <a:pt x="112" y="420"/>
                  </a:cubicBezTo>
                  <a:cubicBezTo>
                    <a:pt x="113" y="423"/>
                    <a:pt x="113" y="423"/>
                    <a:pt x="113" y="423"/>
                  </a:cubicBezTo>
                  <a:cubicBezTo>
                    <a:pt x="113" y="425"/>
                    <a:pt x="114" y="427"/>
                    <a:pt x="116" y="428"/>
                  </a:cubicBezTo>
                  <a:cubicBezTo>
                    <a:pt x="117" y="430"/>
                    <a:pt x="117" y="431"/>
                    <a:pt x="116" y="431"/>
                  </a:cubicBezTo>
                  <a:cubicBezTo>
                    <a:pt x="113" y="431"/>
                    <a:pt x="113" y="432"/>
                    <a:pt x="116" y="434"/>
                  </a:cubicBezTo>
                  <a:cubicBezTo>
                    <a:pt x="117" y="436"/>
                    <a:pt x="117" y="436"/>
                    <a:pt x="117" y="436"/>
                  </a:cubicBezTo>
                  <a:cubicBezTo>
                    <a:pt x="119" y="437"/>
                    <a:pt x="119" y="437"/>
                    <a:pt x="119" y="437"/>
                  </a:cubicBezTo>
                  <a:cubicBezTo>
                    <a:pt x="120" y="438"/>
                    <a:pt x="120" y="438"/>
                    <a:pt x="120" y="439"/>
                  </a:cubicBezTo>
                  <a:cubicBezTo>
                    <a:pt x="119" y="440"/>
                    <a:pt x="120" y="441"/>
                    <a:pt x="122" y="442"/>
                  </a:cubicBezTo>
                  <a:cubicBezTo>
                    <a:pt x="123" y="443"/>
                    <a:pt x="125" y="443"/>
                    <a:pt x="127" y="441"/>
                  </a:cubicBezTo>
                  <a:cubicBezTo>
                    <a:pt x="130" y="439"/>
                    <a:pt x="130" y="439"/>
                    <a:pt x="130" y="439"/>
                  </a:cubicBezTo>
                  <a:cubicBezTo>
                    <a:pt x="131" y="439"/>
                    <a:pt x="132" y="438"/>
                    <a:pt x="133" y="438"/>
                  </a:cubicBezTo>
                  <a:cubicBezTo>
                    <a:pt x="134" y="438"/>
                    <a:pt x="134" y="437"/>
                    <a:pt x="134" y="436"/>
                  </a:cubicBezTo>
                  <a:cubicBezTo>
                    <a:pt x="133" y="434"/>
                    <a:pt x="133" y="434"/>
                    <a:pt x="134" y="435"/>
                  </a:cubicBezTo>
                  <a:cubicBezTo>
                    <a:pt x="136" y="435"/>
                    <a:pt x="136" y="435"/>
                    <a:pt x="136" y="435"/>
                  </a:cubicBezTo>
                  <a:cubicBezTo>
                    <a:pt x="136" y="435"/>
                    <a:pt x="136" y="435"/>
                    <a:pt x="136" y="434"/>
                  </a:cubicBezTo>
                  <a:cubicBezTo>
                    <a:pt x="136" y="433"/>
                    <a:pt x="137" y="433"/>
                    <a:pt x="139" y="433"/>
                  </a:cubicBezTo>
                  <a:cubicBezTo>
                    <a:pt x="140" y="433"/>
                    <a:pt x="142" y="432"/>
                    <a:pt x="143" y="431"/>
                  </a:cubicBezTo>
                  <a:cubicBezTo>
                    <a:pt x="145" y="430"/>
                    <a:pt x="145" y="430"/>
                    <a:pt x="145" y="430"/>
                  </a:cubicBezTo>
                  <a:cubicBezTo>
                    <a:pt x="145" y="430"/>
                    <a:pt x="146" y="430"/>
                    <a:pt x="147" y="429"/>
                  </a:cubicBezTo>
                  <a:cubicBezTo>
                    <a:pt x="151" y="429"/>
                    <a:pt x="159" y="427"/>
                    <a:pt x="174" y="423"/>
                  </a:cubicBezTo>
                  <a:cubicBezTo>
                    <a:pt x="187" y="419"/>
                    <a:pt x="196" y="417"/>
                    <a:pt x="199" y="415"/>
                  </a:cubicBezTo>
                  <a:cubicBezTo>
                    <a:pt x="212" y="410"/>
                    <a:pt x="228" y="406"/>
                    <a:pt x="248" y="404"/>
                  </a:cubicBezTo>
                  <a:cubicBezTo>
                    <a:pt x="260" y="402"/>
                    <a:pt x="267" y="401"/>
                    <a:pt x="269" y="399"/>
                  </a:cubicBezTo>
                  <a:cubicBezTo>
                    <a:pt x="271" y="398"/>
                    <a:pt x="271" y="398"/>
                    <a:pt x="270" y="400"/>
                  </a:cubicBezTo>
                  <a:cubicBezTo>
                    <a:pt x="268" y="401"/>
                    <a:pt x="268" y="402"/>
                    <a:pt x="271" y="402"/>
                  </a:cubicBezTo>
                  <a:cubicBezTo>
                    <a:pt x="273" y="402"/>
                    <a:pt x="275" y="401"/>
                    <a:pt x="275" y="400"/>
                  </a:cubicBezTo>
                  <a:cubicBezTo>
                    <a:pt x="275" y="399"/>
                    <a:pt x="276" y="398"/>
                    <a:pt x="278" y="397"/>
                  </a:cubicBezTo>
                  <a:cubicBezTo>
                    <a:pt x="281" y="396"/>
                    <a:pt x="281" y="396"/>
                    <a:pt x="281" y="396"/>
                  </a:cubicBezTo>
                  <a:cubicBezTo>
                    <a:pt x="283" y="395"/>
                    <a:pt x="283" y="395"/>
                    <a:pt x="283" y="395"/>
                  </a:cubicBezTo>
                  <a:cubicBezTo>
                    <a:pt x="285" y="392"/>
                    <a:pt x="290" y="390"/>
                    <a:pt x="295" y="389"/>
                  </a:cubicBezTo>
                  <a:cubicBezTo>
                    <a:pt x="292" y="392"/>
                    <a:pt x="292" y="392"/>
                    <a:pt x="292" y="392"/>
                  </a:cubicBezTo>
                  <a:cubicBezTo>
                    <a:pt x="291" y="393"/>
                    <a:pt x="291" y="393"/>
                    <a:pt x="291" y="393"/>
                  </a:cubicBezTo>
                  <a:cubicBezTo>
                    <a:pt x="290" y="394"/>
                    <a:pt x="290" y="394"/>
                    <a:pt x="290" y="394"/>
                  </a:cubicBezTo>
                  <a:cubicBezTo>
                    <a:pt x="290" y="394"/>
                    <a:pt x="290" y="394"/>
                    <a:pt x="290" y="394"/>
                  </a:cubicBezTo>
                  <a:cubicBezTo>
                    <a:pt x="290" y="394"/>
                    <a:pt x="290" y="394"/>
                    <a:pt x="290" y="394"/>
                  </a:cubicBezTo>
                  <a:cubicBezTo>
                    <a:pt x="292" y="393"/>
                    <a:pt x="292" y="393"/>
                    <a:pt x="291" y="395"/>
                  </a:cubicBezTo>
                  <a:cubicBezTo>
                    <a:pt x="290" y="395"/>
                    <a:pt x="289" y="396"/>
                    <a:pt x="287" y="397"/>
                  </a:cubicBezTo>
                  <a:cubicBezTo>
                    <a:pt x="285" y="397"/>
                    <a:pt x="285" y="397"/>
                    <a:pt x="285" y="397"/>
                  </a:cubicBezTo>
                  <a:cubicBezTo>
                    <a:pt x="283" y="398"/>
                    <a:pt x="283" y="398"/>
                    <a:pt x="283" y="398"/>
                  </a:cubicBezTo>
                  <a:cubicBezTo>
                    <a:pt x="279" y="399"/>
                    <a:pt x="278" y="400"/>
                    <a:pt x="279" y="402"/>
                  </a:cubicBezTo>
                  <a:cubicBezTo>
                    <a:pt x="279" y="402"/>
                    <a:pt x="279" y="402"/>
                    <a:pt x="280" y="402"/>
                  </a:cubicBezTo>
                  <a:cubicBezTo>
                    <a:pt x="281" y="402"/>
                    <a:pt x="281" y="401"/>
                    <a:pt x="282" y="401"/>
                  </a:cubicBezTo>
                  <a:cubicBezTo>
                    <a:pt x="283" y="400"/>
                    <a:pt x="284" y="400"/>
                    <a:pt x="284" y="400"/>
                  </a:cubicBezTo>
                  <a:cubicBezTo>
                    <a:pt x="284" y="399"/>
                    <a:pt x="284" y="399"/>
                    <a:pt x="284" y="400"/>
                  </a:cubicBezTo>
                  <a:cubicBezTo>
                    <a:pt x="282" y="402"/>
                    <a:pt x="287" y="403"/>
                    <a:pt x="298" y="403"/>
                  </a:cubicBezTo>
                  <a:cubicBezTo>
                    <a:pt x="303" y="403"/>
                    <a:pt x="308" y="403"/>
                    <a:pt x="313" y="403"/>
                  </a:cubicBezTo>
                  <a:cubicBezTo>
                    <a:pt x="318" y="404"/>
                    <a:pt x="318" y="404"/>
                    <a:pt x="318" y="404"/>
                  </a:cubicBezTo>
                  <a:cubicBezTo>
                    <a:pt x="323" y="404"/>
                    <a:pt x="323" y="404"/>
                    <a:pt x="323" y="404"/>
                  </a:cubicBezTo>
                  <a:cubicBezTo>
                    <a:pt x="325" y="404"/>
                    <a:pt x="325" y="405"/>
                    <a:pt x="324" y="406"/>
                  </a:cubicBezTo>
                  <a:cubicBezTo>
                    <a:pt x="323" y="407"/>
                    <a:pt x="332" y="409"/>
                    <a:pt x="353" y="413"/>
                  </a:cubicBezTo>
                  <a:cubicBezTo>
                    <a:pt x="363" y="415"/>
                    <a:pt x="368" y="416"/>
                    <a:pt x="369" y="416"/>
                  </a:cubicBezTo>
                  <a:cubicBezTo>
                    <a:pt x="371" y="417"/>
                    <a:pt x="373" y="420"/>
                    <a:pt x="375" y="424"/>
                  </a:cubicBezTo>
                  <a:cubicBezTo>
                    <a:pt x="376" y="427"/>
                    <a:pt x="375" y="428"/>
                    <a:pt x="373" y="429"/>
                  </a:cubicBezTo>
                  <a:cubicBezTo>
                    <a:pt x="370" y="429"/>
                    <a:pt x="370" y="429"/>
                    <a:pt x="370" y="429"/>
                  </a:cubicBezTo>
                  <a:cubicBezTo>
                    <a:pt x="369" y="429"/>
                    <a:pt x="367" y="429"/>
                    <a:pt x="365" y="429"/>
                  </a:cubicBezTo>
                  <a:cubicBezTo>
                    <a:pt x="358" y="430"/>
                    <a:pt x="352" y="431"/>
                    <a:pt x="346" y="431"/>
                  </a:cubicBezTo>
                  <a:cubicBezTo>
                    <a:pt x="328" y="433"/>
                    <a:pt x="316" y="434"/>
                    <a:pt x="311" y="435"/>
                  </a:cubicBezTo>
                  <a:cubicBezTo>
                    <a:pt x="306" y="437"/>
                    <a:pt x="300" y="437"/>
                    <a:pt x="293" y="436"/>
                  </a:cubicBezTo>
                  <a:cubicBezTo>
                    <a:pt x="280" y="436"/>
                    <a:pt x="270" y="438"/>
                    <a:pt x="263" y="444"/>
                  </a:cubicBezTo>
                  <a:cubicBezTo>
                    <a:pt x="256" y="450"/>
                    <a:pt x="246" y="454"/>
                    <a:pt x="233" y="454"/>
                  </a:cubicBezTo>
                  <a:cubicBezTo>
                    <a:pt x="228" y="455"/>
                    <a:pt x="228" y="455"/>
                    <a:pt x="228" y="455"/>
                  </a:cubicBezTo>
                  <a:cubicBezTo>
                    <a:pt x="224" y="455"/>
                    <a:pt x="224" y="455"/>
                    <a:pt x="224" y="455"/>
                  </a:cubicBezTo>
                  <a:cubicBezTo>
                    <a:pt x="221" y="455"/>
                    <a:pt x="219" y="456"/>
                    <a:pt x="219" y="456"/>
                  </a:cubicBezTo>
                  <a:cubicBezTo>
                    <a:pt x="217" y="457"/>
                    <a:pt x="217" y="457"/>
                    <a:pt x="217" y="455"/>
                  </a:cubicBezTo>
                  <a:cubicBezTo>
                    <a:pt x="218" y="454"/>
                    <a:pt x="217" y="454"/>
                    <a:pt x="215" y="455"/>
                  </a:cubicBezTo>
                  <a:cubicBezTo>
                    <a:pt x="213" y="456"/>
                    <a:pt x="208" y="456"/>
                    <a:pt x="202" y="456"/>
                  </a:cubicBezTo>
                  <a:cubicBezTo>
                    <a:pt x="196" y="456"/>
                    <a:pt x="193" y="456"/>
                    <a:pt x="193" y="455"/>
                  </a:cubicBezTo>
                  <a:cubicBezTo>
                    <a:pt x="193" y="454"/>
                    <a:pt x="190" y="454"/>
                    <a:pt x="185" y="455"/>
                  </a:cubicBezTo>
                  <a:cubicBezTo>
                    <a:pt x="180" y="456"/>
                    <a:pt x="175" y="458"/>
                    <a:pt x="169" y="460"/>
                  </a:cubicBezTo>
                  <a:cubicBezTo>
                    <a:pt x="156" y="464"/>
                    <a:pt x="146" y="465"/>
                    <a:pt x="139" y="462"/>
                  </a:cubicBezTo>
                  <a:cubicBezTo>
                    <a:pt x="135" y="461"/>
                    <a:pt x="131" y="458"/>
                    <a:pt x="128" y="452"/>
                  </a:cubicBezTo>
                  <a:cubicBezTo>
                    <a:pt x="125" y="448"/>
                    <a:pt x="121" y="444"/>
                    <a:pt x="118" y="441"/>
                  </a:cubicBezTo>
                  <a:cubicBezTo>
                    <a:pt x="114" y="439"/>
                    <a:pt x="111" y="438"/>
                    <a:pt x="110" y="440"/>
                  </a:cubicBezTo>
                  <a:cubicBezTo>
                    <a:pt x="110" y="441"/>
                    <a:pt x="109" y="441"/>
                    <a:pt x="106" y="440"/>
                  </a:cubicBezTo>
                  <a:cubicBezTo>
                    <a:pt x="102" y="439"/>
                    <a:pt x="102" y="439"/>
                    <a:pt x="102" y="439"/>
                  </a:cubicBezTo>
                  <a:cubicBezTo>
                    <a:pt x="99" y="439"/>
                    <a:pt x="99" y="439"/>
                    <a:pt x="99" y="439"/>
                  </a:cubicBezTo>
                  <a:cubicBezTo>
                    <a:pt x="93" y="440"/>
                    <a:pt x="84" y="435"/>
                    <a:pt x="71" y="425"/>
                  </a:cubicBezTo>
                  <a:cubicBezTo>
                    <a:pt x="58" y="415"/>
                    <a:pt x="46" y="403"/>
                    <a:pt x="36" y="391"/>
                  </a:cubicBezTo>
                  <a:cubicBezTo>
                    <a:pt x="31" y="384"/>
                    <a:pt x="24" y="373"/>
                    <a:pt x="15" y="359"/>
                  </a:cubicBezTo>
                  <a:cubicBezTo>
                    <a:pt x="6" y="345"/>
                    <a:pt x="2" y="338"/>
                    <a:pt x="4" y="338"/>
                  </a:cubicBezTo>
                  <a:cubicBezTo>
                    <a:pt x="4" y="338"/>
                    <a:pt x="4" y="336"/>
                    <a:pt x="2" y="333"/>
                  </a:cubicBezTo>
                  <a:cubicBezTo>
                    <a:pt x="0" y="327"/>
                    <a:pt x="0" y="320"/>
                    <a:pt x="2" y="312"/>
                  </a:cubicBezTo>
                  <a:cubicBezTo>
                    <a:pt x="3" y="308"/>
                    <a:pt x="5" y="305"/>
                    <a:pt x="8" y="303"/>
                  </a:cubicBezTo>
                  <a:cubicBezTo>
                    <a:pt x="11" y="301"/>
                    <a:pt x="13" y="300"/>
                    <a:pt x="13" y="298"/>
                  </a:cubicBezTo>
                  <a:cubicBezTo>
                    <a:pt x="13" y="298"/>
                    <a:pt x="15" y="297"/>
                    <a:pt x="18" y="295"/>
                  </a:cubicBezTo>
                  <a:close/>
                  <a:moveTo>
                    <a:pt x="300" y="0"/>
                  </a:moveTo>
                  <a:cubicBezTo>
                    <a:pt x="305" y="0"/>
                    <a:pt x="311" y="3"/>
                    <a:pt x="320" y="9"/>
                  </a:cubicBezTo>
                  <a:cubicBezTo>
                    <a:pt x="330" y="15"/>
                    <a:pt x="335" y="21"/>
                    <a:pt x="338" y="25"/>
                  </a:cubicBezTo>
                  <a:cubicBezTo>
                    <a:pt x="339" y="28"/>
                    <a:pt x="342" y="32"/>
                    <a:pt x="347" y="36"/>
                  </a:cubicBezTo>
                  <a:cubicBezTo>
                    <a:pt x="351" y="40"/>
                    <a:pt x="353" y="43"/>
                    <a:pt x="353" y="44"/>
                  </a:cubicBezTo>
                  <a:cubicBezTo>
                    <a:pt x="353" y="46"/>
                    <a:pt x="353" y="47"/>
                    <a:pt x="354" y="47"/>
                  </a:cubicBezTo>
                  <a:cubicBezTo>
                    <a:pt x="354" y="47"/>
                    <a:pt x="356" y="48"/>
                    <a:pt x="358" y="52"/>
                  </a:cubicBezTo>
                  <a:cubicBezTo>
                    <a:pt x="360" y="55"/>
                    <a:pt x="361" y="58"/>
                    <a:pt x="361" y="59"/>
                  </a:cubicBezTo>
                  <a:cubicBezTo>
                    <a:pt x="361" y="59"/>
                    <a:pt x="360" y="59"/>
                    <a:pt x="359" y="59"/>
                  </a:cubicBezTo>
                  <a:cubicBezTo>
                    <a:pt x="356" y="59"/>
                    <a:pt x="355" y="60"/>
                    <a:pt x="356" y="62"/>
                  </a:cubicBezTo>
                  <a:cubicBezTo>
                    <a:pt x="357" y="65"/>
                    <a:pt x="357" y="65"/>
                    <a:pt x="357" y="65"/>
                  </a:cubicBezTo>
                  <a:cubicBezTo>
                    <a:pt x="357" y="67"/>
                    <a:pt x="357" y="68"/>
                    <a:pt x="357" y="68"/>
                  </a:cubicBezTo>
                  <a:cubicBezTo>
                    <a:pt x="356" y="70"/>
                    <a:pt x="356" y="71"/>
                    <a:pt x="357" y="71"/>
                  </a:cubicBezTo>
                  <a:cubicBezTo>
                    <a:pt x="358" y="71"/>
                    <a:pt x="358" y="72"/>
                    <a:pt x="358" y="73"/>
                  </a:cubicBezTo>
                  <a:cubicBezTo>
                    <a:pt x="358" y="74"/>
                    <a:pt x="359" y="75"/>
                    <a:pt x="360" y="76"/>
                  </a:cubicBezTo>
                  <a:cubicBezTo>
                    <a:pt x="363" y="77"/>
                    <a:pt x="363" y="80"/>
                    <a:pt x="359" y="83"/>
                  </a:cubicBezTo>
                  <a:cubicBezTo>
                    <a:pt x="358" y="84"/>
                    <a:pt x="357" y="84"/>
                    <a:pt x="357" y="84"/>
                  </a:cubicBezTo>
                  <a:cubicBezTo>
                    <a:pt x="357" y="85"/>
                    <a:pt x="357" y="85"/>
                    <a:pt x="357" y="85"/>
                  </a:cubicBezTo>
                  <a:cubicBezTo>
                    <a:pt x="357" y="86"/>
                    <a:pt x="356" y="86"/>
                    <a:pt x="354" y="87"/>
                  </a:cubicBezTo>
                  <a:cubicBezTo>
                    <a:pt x="351" y="89"/>
                    <a:pt x="349" y="91"/>
                    <a:pt x="349" y="92"/>
                  </a:cubicBezTo>
                  <a:cubicBezTo>
                    <a:pt x="349" y="93"/>
                    <a:pt x="346" y="95"/>
                    <a:pt x="339" y="98"/>
                  </a:cubicBezTo>
                  <a:cubicBezTo>
                    <a:pt x="328" y="102"/>
                    <a:pt x="319" y="107"/>
                    <a:pt x="311" y="113"/>
                  </a:cubicBezTo>
                  <a:cubicBezTo>
                    <a:pt x="309" y="114"/>
                    <a:pt x="307" y="115"/>
                    <a:pt x="306" y="116"/>
                  </a:cubicBezTo>
                  <a:cubicBezTo>
                    <a:pt x="304" y="116"/>
                    <a:pt x="304" y="116"/>
                    <a:pt x="305" y="115"/>
                  </a:cubicBezTo>
                  <a:cubicBezTo>
                    <a:pt x="305" y="114"/>
                    <a:pt x="304" y="114"/>
                    <a:pt x="303" y="115"/>
                  </a:cubicBezTo>
                  <a:cubicBezTo>
                    <a:pt x="301" y="115"/>
                    <a:pt x="299" y="116"/>
                    <a:pt x="297" y="117"/>
                  </a:cubicBezTo>
                  <a:cubicBezTo>
                    <a:pt x="292" y="119"/>
                    <a:pt x="289" y="120"/>
                    <a:pt x="289" y="120"/>
                  </a:cubicBezTo>
                  <a:cubicBezTo>
                    <a:pt x="287" y="122"/>
                    <a:pt x="288" y="123"/>
                    <a:pt x="292" y="125"/>
                  </a:cubicBezTo>
                  <a:cubicBezTo>
                    <a:pt x="296" y="127"/>
                    <a:pt x="302" y="132"/>
                    <a:pt x="311" y="139"/>
                  </a:cubicBezTo>
                  <a:cubicBezTo>
                    <a:pt x="320" y="147"/>
                    <a:pt x="324" y="153"/>
                    <a:pt x="325" y="155"/>
                  </a:cubicBezTo>
                  <a:cubicBezTo>
                    <a:pt x="325" y="156"/>
                    <a:pt x="327" y="160"/>
                    <a:pt x="330" y="169"/>
                  </a:cubicBezTo>
                  <a:cubicBezTo>
                    <a:pt x="334" y="180"/>
                    <a:pt x="334" y="180"/>
                    <a:pt x="334" y="180"/>
                  </a:cubicBezTo>
                  <a:cubicBezTo>
                    <a:pt x="347" y="180"/>
                    <a:pt x="347" y="180"/>
                    <a:pt x="347" y="180"/>
                  </a:cubicBezTo>
                  <a:cubicBezTo>
                    <a:pt x="367" y="180"/>
                    <a:pt x="384" y="185"/>
                    <a:pt x="397" y="195"/>
                  </a:cubicBezTo>
                  <a:cubicBezTo>
                    <a:pt x="398" y="196"/>
                    <a:pt x="400" y="197"/>
                    <a:pt x="402" y="199"/>
                  </a:cubicBezTo>
                  <a:cubicBezTo>
                    <a:pt x="404" y="200"/>
                    <a:pt x="406" y="202"/>
                    <a:pt x="407" y="203"/>
                  </a:cubicBezTo>
                  <a:cubicBezTo>
                    <a:pt x="411" y="205"/>
                    <a:pt x="418" y="212"/>
                    <a:pt x="428" y="224"/>
                  </a:cubicBezTo>
                  <a:cubicBezTo>
                    <a:pt x="439" y="235"/>
                    <a:pt x="445" y="243"/>
                    <a:pt x="448" y="247"/>
                  </a:cubicBezTo>
                  <a:cubicBezTo>
                    <a:pt x="452" y="252"/>
                    <a:pt x="456" y="259"/>
                    <a:pt x="460" y="268"/>
                  </a:cubicBezTo>
                  <a:cubicBezTo>
                    <a:pt x="464" y="277"/>
                    <a:pt x="467" y="284"/>
                    <a:pt x="467" y="289"/>
                  </a:cubicBezTo>
                  <a:cubicBezTo>
                    <a:pt x="469" y="302"/>
                    <a:pt x="465" y="317"/>
                    <a:pt x="455" y="333"/>
                  </a:cubicBezTo>
                  <a:cubicBezTo>
                    <a:pt x="451" y="338"/>
                    <a:pt x="447" y="344"/>
                    <a:pt x="440" y="349"/>
                  </a:cubicBezTo>
                  <a:cubicBezTo>
                    <a:pt x="433" y="355"/>
                    <a:pt x="429" y="358"/>
                    <a:pt x="427" y="358"/>
                  </a:cubicBezTo>
                  <a:cubicBezTo>
                    <a:pt x="425" y="357"/>
                    <a:pt x="422" y="359"/>
                    <a:pt x="417" y="362"/>
                  </a:cubicBezTo>
                  <a:cubicBezTo>
                    <a:pt x="412" y="365"/>
                    <a:pt x="408" y="367"/>
                    <a:pt x="407" y="369"/>
                  </a:cubicBezTo>
                  <a:cubicBezTo>
                    <a:pt x="407" y="369"/>
                    <a:pt x="406" y="370"/>
                    <a:pt x="405" y="370"/>
                  </a:cubicBezTo>
                  <a:cubicBezTo>
                    <a:pt x="404" y="370"/>
                    <a:pt x="404" y="370"/>
                    <a:pt x="404" y="370"/>
                  </a:cubicBezTo>
                  <a:cubicBezTo>
                    <a:pt x="403" y="370"/>
                    <a:pt x="399" y="373"/>
                    <a:pt x="393" y="377"/>
                  </a:cubicBezTo>
                  <a:cubicBezTo>
                    <a:pt x="388" y="381"/>
                    <a:pt x="385" y="383"/>
                    <a:pt x="386" y="381"/>
                  </a:cubicBezTo>
                  <a:cubicBezTo>
                    <a:pt x="386" y="380"/>
                    <a:pt x="386" y="380"/>
                    <a:pt x="384" y="380"/>
                  </a:cubicBezTo>
                  <a:cubicBezTo>
                    <a:pt x="382" y="381"/>
                    <a:pt x="382" y="380"/>
                    <a:pt x="383" y="378"/>
                  </a:cubicBezTo>
                  <a:cubicBezTo>
                    <a:pt x="384" y="376"/>
                    <a:pt x="384" y="376"/>
                    <a:pt x="381" y="377"/>
                  </a:cubicBezTo>
                  <a:cubicBezTo>
                    <a:pt x="375" y="380"/>
                    <a:pt x="375" y="378"/>
                    <a:pt x="379" y="372"/>
                  </a:cubicBezTo>
                  <a:cubicBezTo>
                    <a:pt x="382" y="368"/>
                    <a:pt x="382" y="367"/>
                    <a:pt x="380" y="369"/>
                  </a:cubicBezTo>
                  <a:cubicBezTo>
                    <a:pt x="371" y="376"/>
                    <a:pt x="367" y="378"/>
                    <a:pt x="367" y="375"/>
                  </a:cubicBezTo>
                  <a:cubicBezTo>
                    <a:pt x="367" y="375"/>
                    <a:pt x="367" y="374"/>
                    <a:pt x="367" y="373"/>
                  </a:cubicBezTo>
                  <a:cubicBezTo>
                    <a:pt x="368" y="372"/>
                    <a:pt x="368" y="371"/>
                    <a:pt x="368" y="370"/>
                  </a:cubicBezTo>
                  <a:cubicBezTo>
                    <a:pt x="370" y="367"/>
                    <a:pt x="369" y="366"/>
                    <a:pt x="366" y="367"/>
                  </a:cubicBezTo>
                  <a:cubicBezTo>
                    <a:pt x="363" y="368"/>
                    <a:pt x="363" y="368"/>
                    <a:pt x="363" y="368"/>
                  </a:cubicBezTo>
                  <a:cubicBezTo>
                    <a:pt x="361" y="369"/>
                    <a:pt x="361" y="369"/>
                    <a:pt x="361" y="369"/>
                  </a:cubicBezTo>
                  <a:cubicBezTo>
                    <a:pt x="359" y="370"/>
                    <a:pt x="358" y="370"/>
                    <a:pt x="358" y="370"/>
                  </a:cubicBezTo>
                  <a:cubicBezTo>
                    <a:pt x="357" y="369"/>
                    <a:pt x="357" y="369"/>
                    <a:pt x="357" y="370"/>
                  </a:cubicBezTo>
                  <a:cubicBezTo>
                    <a:pt x="357" y="371"/>
                    <a:pt x="356" y="372"/>
                    <a:pt x="355" y="372"/>
                  </a:cubicBezTo>
                  <a:cubicBezTo>
                    <a:pt x="353" y="372"/>
                    <a:pt x="353" y="371"/>
                    <a:pt x="355" y="370"/>
                  </a:cubicBezTo>
                  <a:cubicBezTo>
                    <a:pt x="356" y="369"/>
                    <a:pt x="356" y="367"/>
                    <a:pt x="356" y="366"/>
                  </a:cubicBezTo>
                  <a:cubicBezTo>
                    <a:pt x="355" y="365"/>
                    <a:pt x="353" y="365"/>
                    <a:pt x="351" y="365"/>
                  </a:cubicBezTo>
                  <a:cubicBezTo>
                    <a:pt x="347" y="366"/>
                    <a:pt x="341" y="368"/>
                    <a:pt x="332" y="371"/>
                  </a:cubicBezTo>
                  <a:cubicBezTo>
                    <a:pt x="324" y="375"/>
                    <a:pt x="318" y="378"/>
                    <a:pt x="313" y="381"/>
                  </a:cubicBezTo>
                  <a:cubicBezTo>
                    <a:pt x="311" y="383"/>
                    <a:pt x="308" y="384"/>
                    <a:pt x="305" y="385"/>
                  </a:cubicBezTo>
                  <a:cubicBezTo>
                    <a:pt x="303" y="387"/>
                    <a:pt x="301" y="388"/>
                    <a:pt x="300" y="388"/>
                  </a:cubicBezTo>
                  <a:cubicBezTo>
                    <a:pt x="298" y="388"/>
                    <a:pt x="297" y="388"/>
                    <a:pt x="297" y="388"/>
                  </a:cubicBezTo>
                  <a:cubicBezTo>
                    <a:pt x="296" y="388"/>
                    <a:pt x="296" y="387"/>
                    <a:pt x="297" y="386"/>
                  </a:cubicBezTo>
                  <a:cubicBezTo>
                    <a:pt x="297" y="386"/>
                    <a:pt x="298" y="385"/>
                    <a:pt x="299" y="384"/>
                  </a:cubicBezTo>
                  <a:cubicBezTo>
                    <a:pt x="300" y="383"/>
                    <a:pt x="300" y="383"/>
                    <a:pt x="300" y="383"/>
                  </a:cubicBezTo>
                  <a:cubicBezTo>
                    <a:pt x="301" y="383"/>
                    <a:pt x="302" y="382"/>
                    <a:pt x="303" y="380"/>
                  </a:cubicBezTo>
                  <a:cubicBezTo>
                    <a:pt x="305" y="378"/>
                    <a:pt x="305" y="378"/>
                    <a:pt x="305" y="378"/>
                  </a:cubicBezTo>
                  <a:cubicBezTo>
                    <a:pt x="305" y="377"/>
                    <a:pt x="305" y="376"/>
                    <a:pt x="306" y="376"/>
                  </a:cubicBezTo>
                  <a:cubicBezTo>
                    <a:pt x="304" y="376"/>
                    <a:pt x="304" y="376"/>
                    <a:pt x="304" y="376"/>
                  </a:cubicBezTo>
                  <a:cubicBezTo>
                    <a:pt x="302" y="376"/>
                    <a:pt x="302" y="376"/>
                    <a:pt x="302" y="376"/>
                  </a:cubicBezTo>
                  <a:cubicBezTo>
                    <a:pt x="300" y="377"/>
                    <a:pt x="299" y="377"/>
                    <a:pt x="299" y="376"/>
                  </a:cubicBezTo>
                  <a:cubicBezTo>
                    <a:pt x="299" y="375"/>
                    <a:pt x="294" y="377"/>
                    <a:pt x="286" y="382"/>
                  </a:cubicBezTo>
                  <a:cubicBezTo>
                    <a:pt x="282" y="385"/>
                    <a:pt x="281" y="385"/>
                    <a:pt x="282" y="383"/>
                  </a:cubicBezTo>
                  <a:cubicBezTo>
                    <a:pt x="283" y="382"/>
                    <a:pt x="285" y="380"/>
                    <a:pt x="289" y="377"/>
                  </a:cubicBezTo>
                  <a:cubicBezTo>
                    <a:pt x="294" y="374"/>
                    <a:pt x="298" y="370"/>
                    <a:pt x="303" y="366"/>
                  </a:cubicBezTo>
                  <a:cubicBezTo>
                    <a:pt x="307" y="362"/>
                    <a:pt x="310" y="360"/>
                    <a:pt x="310" y="358"/>
                  </a:cubicBezTo>
                  <a:cubicBezTo>
                    <a:pt x="310" y="356"/>
                    <a:pt x="307" y="356"/>
                    <a:pt x="302" y="360"/>
                  </a:cubicBezTo>
                  <a:cubicBezTo>
                    <a:pt x="300" y="362"/>
                    <a:pt x="300" y="362"/>
                    <a:pt x="300" y="362"/>
                  </a:cubicBezTo>
                  <a:cubicBezTo>
                    <a:pt x="297" y="364"/>
                    <a:pt x="297" y="364"/>
                    <a:pt x="297" y="364"/>
                  </a:cubicBezTo>
                  <a:cubicBezTo>
                    <a:pt x="295" y="366"/>
                    <a:pt x="294" y="366"/>
                    <a:pt x="294" y="366"/>
                  </a:cubicBezTo>
                  <a:cubicBezTo>
                    <a:pt x="293" y="366"/>
                    <a:pt x="297" y="362"/>
                    <a:pt x="305" y="353"/>
                  </a:cubicBezTo>
                  <a:cubicBezTo>
                    <a:pt x="309" y="348"/>
                    <a:pt x="309" y="348"/>
                    <a:pt x="309" y="348"/>
                  </a:cubicBezTo>
                  <a:cubicBezTo>
                    <a:pt x="311" y="347"/>
                    <a:pt x="312" y="345"/>
                    <a:pt x="313" y="344"/>
                  </a:cubicBezTo>
                  <a:cubicBezTo>
                    <a:pt x="316" y="340"/>
                    <a:pt x="316" y="340"/>
                    <a:pt x="316" y="340"/>
                  </a:cubicBezTo>
                  <a:cubicBezTo>
                    <a:pt x="316" y="339"/>
                    <a:pt x="316" y="338"/>
                    <a:pt x="317" y="338"/>
                  </a:cubicBezTo>
                  <a:cubicBezTo>
                    <a:pt x="318" y="337"/>
                    <a:pt x="319" y="336"/>
                    <a:pt x="320" y="336"/>
                  </a:cubicBezTo>
                  <a:cubicBezTo>
                    <a:pt x="322" y="336"/>
                    <a:pt x="323" y="336"/>
                    <a:pt x="324" y="336"/>
                  </a:cubicBezTo>
                  <a:cubicBezTo>
                    <a:pt x="325" y="336"/>
                    <a:pt x="325" y="336"/>
                    <a:pt x="325" y="337"/>
                  </a:cubicBezTo>
                  <a:cubicBezTo>
                    <a:pt x="324" y="338"/>
                    <a:pt x="324" y="338"/>
                    <a:pt x="325" y="338"/>
                  </a:cubicBezTo>
                  <a:cubicBezTo>
                    <a:pt x="326" y="338"/>
                    <a:pt x="328" y="336"/>
                    <a:pt x="331" y="332"/>
                  </a:cubicBezTo>
                  <a:cubicBezTo>
                    <a:pt x="335" y="328"/>
                    <a:pt x="338" y="325"/>
                    <a:pt x="339" y="323"/>
                  </a:cubicBezTo>
                  <a:cubicBezTo>
                    <a:pt x="340" y="320"/>
                    <a:pt x="342" y="318"/>
                    <a:pt x="344" y="316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3"/>
                    <a:pt x="349" y="311"/>
                    <a:pt x="350" y="310"/>
                  </a:cubicBezTo>
                  <a:cubicBezTo>
                    <a:pt x="350" y="309"/>
                    <a:pt x="352" y="306"/>
                    <a:pt x="354" y="303"/>
                  </a:cubicBezTo>
                  <a:cubicBezTo>
                    <a:pt x="356" y="299"/>
                    <a:pt x="356" y="299"/>
                    <a:pt x="356" y="299"/>
                  </a:cubicBezTo>
                  <a:cubicBezTo>
                    <a:pt x="359" y="295"/>
                    <a:pt x="359" y="295"/>
                    <a:pt x="359" y="295"/>
                  </a:cubicBezTo>
                  <a:cubicBezTo>
                    <a:pt x="366" y="281"/>
                    <a:pt x="368" y="276"/>
                    <a:pt x="363" y="278"/>
                  </a:cubicBezTo>
                  <a:cubicBezTo>
                    <a:pt x="360" y="279"/>
                    <a:pt x="360" y="278"/>
                    <a:pt x="363" y="275"/>
                  </a:cubicBezTo>
                  <a:cubicBezTo>
                    <a:pt x="364" y="273"/>
                    <a:pt x="364" y="271"/>
                    <a:pt x="363" y="269"/>
                  </a:cubicBezTo>
                  <a:cubicBezTo>
                    <a:pt x="362" y="268"/>
                    <a:pt x="360" y="268"/>
                    <a:pt x="358" y="270"/>
                  </a:cubicBezTo>
                  <a:cubicBezTo>
                    <a:pt x="357" y="271"/>
                    <a:pt x="357" y="271"/>
                    <a:pt x="356" y="272"/>
                  </a:cubicBezTo>
                  <a:cubicBezTo>
                    <a:pt x="355" y="272"/>
                    <a:pt x="355" y="272"/>
                    <a:pt x="355" y="271"/>
                  </a:cubicBezTo>
                  <a:cubicBezTo>
                    <a:pt x="355" y="271"/>
                    <a:pt x="354" y="271"/>
                    <a:pt x="353" y="272"/>
                  </a:cubicBezTo>
                  <a:cubicBezTo>
                    <a:pt x="351" y="274"/>
                    <a:pt x="351" y="274"/>
                    <a:pt x="351" y="274"/>
                  </a:cubicBezTo>
                  <a:cubicBezTo>
                    <a:pt x="348" y="276"/>
                    <a:pt x="348" y="276"/>
                    <a:pt x="348" y="276"/>
                  </a:cubicBezTo>
                  <a:cubicBezTo>
                    <a:pt x="345" y="279"/>
                    <a:pt x="345" y="278"/>
                    <a:pt x="348" y="273"/>
                  </a:cubicBezTo>
                  <a:cubicBezTo>
                    <a:pt x="350" y="271"/>
                    <a:pt x="352" y="265"/>
                    <a:pt x="356" y="257"/>
                  </a:cubicBezTo>
                  <a:cubicBezTo>
                    <a:pt x="360" y="248"/>
                    <a:pt x="362" y="243"/>
                    <a:pt x="362" y="242"/>
                  </a:cubicBezTo>
                  <a:cubicBezTo>
                    <a:pt x="362" y="241"/>
                    <a:pt x="359" y="239"/>
                    <a:pt x="354" y="236"/>
                  </a:cubicBezTo>
                  <a:cubicBezTo>
                    <a:pt x="349" y="233"/>
                    <a:pt x="345" y="232"/>
                    <a:pt x="344" y="232"/>
                  </a:cubicBezTo>
                  <a:cubicBezTo>
                    <a:pt x="343" y="232"/>
                    <a:pt x="340" y="231"/>
                    <a:pt x="336" y="229"/>
                  </a:cubicBezTo>
                  <a:cubicBezTo>
                    <a:pt x="333" y="227"/>
                    <a:pt x="329" y="226"/>
                    <a:pt x="324" y="226"/>
                  </a:cubicBezTo>
                  <a:cubicBezTo>
                    <a:pt x="320" y="226"/>
                    <a:pt x="316" y="228"/>
                    <a:pt x="313" y="231"/>
                  </a:cubicBezTo>
                  <a:cubicBezTo>
                    <a:pt x="312" y="232"/>
                    <a:pt x="311" y="233"/>
                    <a:pt x="310" y="234"/>
                  </a:cubicBezTo>
                  <a:cubicBezTo>
                    <a:pt x="309" y="235"/>
                    <a:pt x="309" y="236"/>
                    <a:pt x="309" y="236"/>
                  </a:cubicBezTo>
                  <a:cubicBezTo>
                    <a:pt x="309" y="237"/>
                    <a:pt x="307" y="240"/>
                    <a:pt x="302" y="245"/>
                  </a:cubicBezTo>
                  <a:cubicBezTo>
                    <a:pt x="300" y="247"/>
                    <a:pt x="298" y="249"/>
                    <a:pt x="297" y="252"/>
                  </a:cubicBezTo>
                  <a:cubicBezTo>
                    <a:pt x="292" y="259"/>
                    <a:pt x="292" y="259"/>
                    <a:pt x="292" y="259"/>
                  </a:cubicBezTo>
                  <a:cubicBezTo>
                    <a:pt x="288" y="265"/>
                    <a:pt x="285" y="270"/>
                    <a:pt x="282" y="272"/>
                  </a:cubicBezTo>
                  <a:cubicBezTo>
                    <a:pt x="281" y="274"/>
                    <a:pt x="281" y="274"/>
                    <a:pt x="281" y="274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278" y="279"/>
                    <a:pt x="277" y="280"/>
                    <a:pt x="276" y="280"/>
                  </a:cubicBezTo>
                  <a:cubicBezTo>
                    <a:pt x="274" y="280"/>
                    <a:pt x="272" y="282"/>
                    <a:pt x="269" y="286"/>
                  </a:cubicBezTo>
                  <a:cubicBezTo>
                    <a:pt x="266" y="290"/>
                    <a:pt x="265" y="292"/>
                    <a:pt x="266" y="293"/>
                  </a:cubicBezTo>
                  <a:cubicBezTo>
                    <a:pt x="267" y="294"/>
                    <a:pt x="269" y="294"/>
                    <a:pt x="274" y="293"/>
                  </a:cubicBezTo>
                  <a:cubicBezTo>
                    <a:pt x="278" y="292"/>
                    <a:pt x="280" y="291"/>
                    <a:pt x="280" y="290"/>
                  </a:cubicBezTo>
                  <a:cubicBezTo>
                    <a:pt x="280" y="289"/>
                    <a:pt x="282" y="289"/>
                    <a:pt x="286" y="289"/>
                  </a:cubicBezTo>
                  <a:cubicBezTo>
                    <a:pt x="290" y="289"/>
                    <a:pt x="294" y="290"/>
                    <a:pt x="299" y="290"/>
                  </a:cubicBezTo>
                  <a:cubicBezTo>
                    <a:pt x="308" y="292"/>
                    <a:pt x="313" y="295"/>
                    <a:pt x="313" y="298"/>
                  </a:cubicBezTo>
                  <a:cubicBezTo>
                    <a:pt x="313" y="299"/>
                    <a:pt x="313" y="300"/>
                    <a:pt x="314" y="301"/>
                  </a:cubicBezTo>
                  <a:cubicBezTo>
                    <a:pt x="316" y="304"/>
                    <a:pt x="316" y="304"/>
                    <a:pt x="316" y="304"/>
                  </a:cubicBezTo>
                  <a:cubicBezTo>
                    <a:pt x="318" y="307"/>
                    <a:pt x="319" y="308"/>
                    <a:pt x="319" y="308"/>
                  </a:cubicBezTo>
                  <a:cubicBezTo>
                    <a:pt x="319" y="310"/>
                    <a:pt x="319" y="310"/>
                    <a:pt x="319" y="310"/>
                  </a:cubicBezTo>
                  <a:cubicBezTo>
                    <a:pt x="319" y="311"/>
                    <a:pt x="320" y="312"/>
                    <a:pt x="320" y="312"/>
                  </a:cubicBezTo>
                  <a:cubicBezTo>
                    <a:pt x="321" y="313"/>
                    <a:pt x="322" y="312"/>
                    <a:pt x="324" y="308"/>
                  </a:cubicBezTo>
                  <a:cubicBezTo>
                    <a:pt x="327" y="305"/>
                    <a:pt x="329" y="303"/>
                    <a:pt x="330" y="302"/>
                  </a:cubicBezTo>
                  <a:cubicBezTo>
                    <a:pt x="331" y="302"/>
                    <a:pt x="331" y="302"/>
                    <a:pt x="330" y="302"/>
                  </a:cubicBezTo>
                  <a:cubicBezTo>
                    <a:pt x="330" y="303"/>
                    <a:pt x="330" y="303"/>
                    <a:pt x="330" y="303"/>
                  </a:cubicBezTo>
                  <a:cubicBezTo>
                    <a:pt x="330" y="304"/>
                    <a:pt x="331" y="304"/>
                    <a:pt x="331" y="304"/>
                  </a:cubicBezTo>
                  <a:cubicBezTo>
                    <a:pt x="332" y="304"/>
                    <a:pt x="332" y="304"/>
                    <a:pt x="332" y="305"/>
                  </a:cubicBezTo>
                  <a:cubicBezTo>
                    <a:pt x="332" y="306"/>
                    <a:pt x="330" y="310"/>
                    <a:pt x="325" y="317"/>
                  </a:cubicBezTo>
                  <a:cubicBezTo>
                    <a:pt x="320" y="324"/>
                    <a:pt x="316" y="329"/>
                    <a:pt x="313" y="332"/>
                  </a:cubicBezTo>
                  <a:cubicBezTo>
                    <a:pt x="312" y="334"/>
                    <a:pt x="312" y="334"/>
                    <a:pt x="312" y="334"/>
                  </a:cubicBezTo>
                  <a:cubicBezTo>
                    <a:pt x="310" y="336"/>
                    <a:pt x="310" y="336"/>
                    <a:pt x="310" y="336"/>
                  </a:cubicBezTo>
                  <a:cubicBezTo>
                    <a:pt x="309" y="337"/>
                    <a:pt x="309" y="338"/>
                    <a:pt x="308" y="339"/>
                  </a:cubicBezTo>
                  <a:cubicBezTo>
                    <a:pt x="307" y="340"/>
                    <a:pt x="305" y="341"/>
                    <a:pt x="304" y="341"/>
                  </a:cubicBezTo>
                  <a:cubicBezTo>
                    <a:pt x="303" y="341"/>
                    <a:pt x="302" y="341"/>
                    <a:pt x="301" y="341"/>
                  </a:cubicBezTo>
                  <a:cubicBezTo>
                    <a:pt x="300" y="342"/>
                    <a:pt x="300" y="342"/>
                    <a:pt x="299" y="342"/>
                  </a:cubicBezTo>
                  <a:cubicBezTo>
                    <a:pt x="298" y="345"/>
                    <a:pt x="293" y="347"/>
                    <a:pt x="285" y="349"/>
                  </a:cubicBezTo>
                  <a:cubicBezTo>
                    <a:pt x="280" y="351"/>
                    <a:pt x="280" y="351"/>
                    <a:pt x="280" y="351"/>
                  </a:cubicBezTo>
                  <a:cubicBezTo>
                    <a:pt x="275" y="352"/>
                    <a:pt x="275" y="352"/>
                    <a:pt x="275" y="352"/>
                  </a:cubicBezTo>
                  <a:cubicBezTo>
                    <a:pt x="271" y="353"/>
                    <a:pt x="269" y="353"/>
                    <a:pt x="268" y="354"/>
                  </a:cubicBezTo>
                  <a:cubicBezTo>
                    <a:pt x="266" y="354"/>
                    <a:pt x="266" y="354"/>
                    <a:pt x="266" y="354"/>
                  </a:cubicBezTo>
                  <a:cubicBezTo>
                    <a:pt x="263" y="355"/>
                    <a:pt x="263" y="355"/>
                    <a:pt x="263" y="355"/>
                  </a:cubicBezTo>
                  <a:cubicBezTo>
                    <a:pt x="260" y="355"/>
                    <a:pt x="258" y="355"/>
                    <a:pt x="256" y="356"/>
                  </a:cubicBezTo>
                  <a:cubicBezTo>
                    <a:pt x="250" y="356"/>
                    <a:pt x="246" y="357"/>
                    <a:pt x="246" y="360"/>
                  </a:cubicBezTo>
                  <a:cubicBezTo>
                    <a:pt x="246" y="360"/>
                    <a:pt x="246" y="361"/>
                    <a:pt x="245" y="362"/>
                  </a:cubicBezTo>
                  <a:cubicBezTo>
                    <a:pt x="242" y="363"/>
                    <a:pt x="242" y="363"/>
                    <a:pt x="242" y="363"/>
                  </a:cubicBezTo>
                  <a:cubicBezTo>
                    <a:pt x="239" y="365"/>
                    <a:pt x="238" y="366"/>
                    <a:pt x="238" y="367"/>
                  </a:cubicBezTo>
                  <a:cubicBezTo>
                    <a:pt x="238" y="368"/>
                    <a:pt x="238" y="368"/>
                    <a:pt x="236" y="368"/>
                  </a:cubicBezTo>
                  <a:cubicBezTo>
                    <a:pt x="235" y="369"/>
                    <a:pt x="235" y="369"/>
                    <a:pt x="235" y="369"/>
                  </a:cubicBezTo>
                  <a:cubicBezTo>
                    <a:pt x="234" y="369"/>
                    <a:pt x="234" y="370"/>
                    <a:pt x="234" y="370"/>
                  </a:cubicBezTo>
                  <a:cubicBezTo>
                    <a:pt x="234" y="371"/>
                    <a:pt x="234" y="371"/>
                    <a:pt x="233" y="372"/>
                  </a:cubicBezTo>
                  <a:cubicBezTo>
                    <a:pt x="232" y="373"/>
                    <a:pt x="231" y="374"/>
                    <a:pt x="229" y="375"/>
                  </a:cubicBezTo>
                  <a:cubicBezTo>
                    <a:pt x="228" y="376"/>
                    <a:pt x="226" y="377"/>
                    <a:pt x="224" y="378"/>
                  </a:cubicBezTo>
                  <a:cubicBezTo>
                    <a:pt x="222" y="380"/>
                    <a:pt x="220" y="382"/>
                    <a:pt x="218" y="383"/>
                  </a:cubicBezTo>
                  <a:cubicBezTo>
                    <a:pt x="215" y="386"/>
                    <a:pt x="210" y="389"/>
                    <a:pt x="204" y="394"/>
                  </a:cubicBezTo>
                  <a:cubicBezTo>
                    <a:pt x="197" y="398"/>
                    <a:pt x="194" y="400"/>
                    <a:pt x="194" y="400"/>
                  </a:cubicBezTo>
                  <a:cubicBezTo>
                    <a:pt x="190" y="402"/>
                    <a:pt x="190" y="402"/>
                    <a:pt x="190" y="402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1" y="407"/>
                    <a:pt x="181" y="407"/>
                    <a:pt x="181" y="407"/>
                  </a:cubicBezTo>
                  <a:cubicBezTo>
                    <a:pt x="169" y="415"/>
                    <a:pt x="169" y="415"/>
                    <a:pt x="169" y="415"/>
                  </a:cubicBezTo>
                  <a:cubicBezTo>
                    <a:pt x="181" y="403"/>
                    <a:pt x="181" y="403"/>
                    <a:pt x="181" y="403"/>
                  </a:cubicBezTo>
                  <a:cubicBezTo>
                    <a:pt x="183" y="401"/>
                    <a:pt x="185" y="399"/>
                    <a:pt x="188" y="397"/>
                  </a:cubicBezTo>
                  <a:cubicBezTo>
                    <a:pt x="191" y="394"/>
                    <a:pt x="191" y="394"/>
                    <a:pt x="191" y="394"/>
                  </a:cubicBezTo>
                  <a:cubicBezTo>
                    <a:pt x="195" y="390"/>
                    <a:pt x="195" y="390"/>
                    <a:pt x="195" y="390"/>
                  </a:cubicBezTo>
                  <a:cubicBezTo>
                    <a:pt x="201" y="384"/>
                    <a:pt x="206" y="379"/>
                    <a:pt x="210" y="376"/>
                  </a:cubicBezTo>
                  <a:cubicBezTo>
                    <a:pt x="221" y="366"/>
                    <a:pt x="227" y="360"/>
                    <a:pt x="227" y="359"/>
                  </a:cubicBezTo>
                  <a:cubicBezTo>
                    <a:pt x="227" y="358"/>
                    <a:pt x="229" y="356"/>
                    <a:pt x="232" y="351"/>
                  </a:cubicBezTo>
                  <a:cubicBezTo>
                    <a:pt x="239" y="345"/>
                    <a:pt x="239" y="342"/>
                    <a:pt x="232" y="343"/>
                  </a:cubicBezTo>
                  <a:cubicBezTo>
                    <a:pt x="230" y="343"/>
                    <a:pt x="228" y="343"/>
                    <a:pt x="224" y="342"/>
                  </a:cubicBezTo>
                  <a:cubicBezTo>
                    <a:pt x="221" y="340"/>
                    <a:pt x="220" y="339"/>
                    <a:pt x="220" y="338"/>
                  </a:cubicBezTo>
                  <a:cubicBezTo>
                    <a:pt x="220" y="337"/>
                    <a:pt x="219" y="337"/>
                    <a:pt x="218" y="337"/>
                  </a:cubicBezTo>
                  <a:cubicBezTo>
                    <a:pt x="218" y="336"/>
                    <a:pt x="217" y="335"/>
                    <a:pt x="215" y="335"/>
                  </a:cubicBezTo>
                  <a:cubicBezTo>
                    <a:pt x="208" y="333"/>
                    <a:pt x="202" y="324"/>
                    <a:pt x="198" y="308"/>
                  </a:cubicBezTo>
                  <a:cubicBezTo>
                    <a:pt x="193" y="293"/>
                    <a:pt x="192" y="279"/>
                    <a:pt x="196" y="267"/>
                  </a:cubicBezTo>
                  <a:cubicBezTo>
                    <a:pt x="197" y="260"/>
                    <a:pt x="199" y="256"/>
                    <a:pt x="200" y="254"/>
                  </a:cubicBezTo>
                  <a:cubicBezTo>
                    <a:pt x="201" y="252"/>
                    <a:pt x="199" y="253"/>
                    <a:pt x="196" y="256"/>
                  </a:cubicBezTo>
                  <a:cubicBezTo>
                    <a:pt x="192" y="258"/>
                    <a:pt x="191" y="260"/>
                    <a:pt x="191" y="261"/>
                  </a:cubicBezTo>
                  <a:cubicBezTo>
                    <a:pt x="191" y="262"/>
                    <a:pt x="188" y="266"/>
                    <a:pt x="182" y="271"/>
                  </a:cubicBezTo>
                  <a:cubicBezTo>
                    <a:pt x="173" y="279"/>
                    <a:pt x="169" y="288"/>
                    <a:pt x="170" y="297"/>
                  </a:cubicBezTo>
                  <a:cubicBezTo>
                    <a:pt x="171" y="305"/>
                    <a:pt x="173" y="313"/>
                    <a:pt x="174" y="321"/>
                  </a:cubicBezTo>
                  <a:cubicBezTo>
                    <a:pt x="175" y="331"/>
                    <a:pt x="176" y="338"/>
                    <a:pt x="177" y="342"/>
                  </a:cubicBezTo>
                  <a:cubicBezTo>
                    <a:pt x="179" y="354"/>
                    <a:pt x="180" y="359"/>
                    <a:pt x="178" y="358"/>
                  </a:cubicBezTo>
                  <a:cubicBezTo>
                    <a:pt x="177" y="358"/>
                    <a:pt x="177" y="358"/>
                    <a:pt x="177" y="360"/>
                  </a:cubicBezTo>
                  <a:cubicBezTo>
                    <a:pt x="177" y="362"/>
                    <a:pt x="177" y="363"/>
                    <a:pt x="178" y="364"/>
                  </a:cubicBezTo>
                  <a:cubicBezTo>
                    <a:pt x="179" y="365"/>
                    <a:pt x="180" y="367"/>
                    <a:pt x="179" y="369"/>
                  </a:cubicBezTo>
                  <a:cubicBezTo>
                    <a:pt x="178" y="371"/>
                    <a:pt x="177" y="372"/>
                    <a:pt x="176" y="372"/>
                  </a:cubicBezTo>
                  <a:cubicBezTo>
                    <a:pt x="170" y="373"/>
                    <a:pt x="165" y="372"/>
                    <a:pt x="162" y="371"/>
                  </a:cubicBezTo>
                  <a:cubicBezTo>
                    <a:pt x="160" y="370"/>
                    <a:pt x="155" y="366"/>
                    <a:pt x="146" y="359"/>
                  </a:cubicBezTo>
                  <a:cubicBezTo>
                    <a:pt x="137" y="351"/>
                    <a:pt x="133" y="347"/>
                    <a:pt x="133" y="347"/>
                  </a:cubicBezTo>
                  <a:cubicBezTo>
                    <a:pt x="133" y="346"/>
                    <a:pt x="133" y="346"/>
                    <a:pt x="133" y="345"/>
                  </a:cubicBezTo>
                  <a:cubicBezTo>
                    <a:pt x="132" y="344"/>
                    <a:pt x="131" y="343"/>
                    <a:pt x="131" y="342"/>
                  </a:cubicBezTo>
                  <a:cubicBezTo>
                    <a:pt x="130" y="342"/>
                    <a:pt x="129" y="340"/>
                    <a:pt x="128" y="338"/>
                  </a:cubicBezTo>
                  <a:cubicBezTo>
                    <a:pt x="125" y="333"/>
                    <a:pt x="125" y="333"/>
                    <a:pt x="125" y="333"/>
                  </a:cubicBezTo>
                  <a:cubicBezTo>
                    <a:pt x="122" y="328"/>
                    <a:pt x="120" y="325"/>
                    <a:pt x="118" y="324"/>
                  </a:cubicBezTo>
                  <a:cubicBezTo>
                    <a:pt x="117" y="323"/>
                    <a:pt x="115" y="320"/>
                    <a:pt x="112" y="315"/>
                  </a:cubicBezTo>
                  <a:cubicBezTo>
                    <a:pt x="111" y="313"/>
                    <a:pt x="110" y="311"/>
                    <a:pt x="109" y="308"/>
                  </a:cubicBezTo>
                  <a:cubicBezTo>
                    <a:pt x="108" y="305"/>
                    <a:pt x="108" y="305"/>
                    <a:pt x="108" y="305"/>
                  </a:cubicBezTo>
                  <a:cubicBezTo>
                    <a:pt x="108" y="303"/>
                    <a:pt x="108" y="303"/>
                    <a:pt x="108" y="303"/>
                  </a:cubicBezTo>
                  <a:cubicBezTo>
                    <a:pt x="104" y="295"/>
                    <a:pt x="102" y="286"/>
                    <a:pt x="102" y="276"/>
                  </a:cubicBezTo>
                  <a:cubicBezTo>
                    <a:pt x="102" y="266"/>
                    <a:pt x="105" y="252"/>
                    <a:pt x="112" y="235"/>
                  </a:cubicBezTo>
                  <a:cubicBezTo>
                    <a:pt x="112" y="234"/>
                    <a:pt x="113" y="231"/>
                    <a:pt x="115" y="227"/>
                  </a:cubicBezTo>
                  <a:cubicBezTo>
                    <a:pt x="116" y="223"/>
                    <a:pt x="116" y="223"/>
                    <a:pt x="116" y="223"/>
                  </a:cubicBezTo>
                  <a:cubicBezTo>
                    <a:pt x="118" y="218"/>
                    <a:pt x="118" y="218"/>
                    <a:pt x="118" y="218"/>
                  </a:cubicBezTo>
                  <a:cubicBezTo>
                    <a:pt x="120" y="211"/>
                    <a:pt x="123" y="207"/>
                    <a:pt x="125" y="206"/>
                  </a:cubicBezTo>
                  <a:cubicBezTo>
                    <a:pt x="126" y="206"/>
                    <a:pt x="126" y="206"/>
                    <a:pt x="126" y="206"/>
                  </a:cubicBezTo>
                  <a:cubicBezTo>
                    <a:pt x="128" y="206"/>
                    <a:pt x="128" y="206"/>
                    <a:pt x="128" y="206"/>
                  </a:cubicBezTo>
                  <a:cubicBezTo>
                    <a:pt x="133" y="205"/>
                    <a:pt x="133" y="205"/>
                    <a:pt x="133" y="205"/>
                  </a:cubicBezTo>
                  <a:cubicBezTo>
                    <a:pt x="137" y="205"/>
                    <a:pt x="140" y="204"/>
                    <a:pt x="140" y="202"/>
                  </a:cubicBezTo>
                  <a:cubicBezTo>
                    <a:pt x="141" y="201"/>
                    <a:pt x="142" y="202"/>
                    <a:pt x="143" y="203"/>
                  </a:cubicBezTo>
                  <a:cubicBezTo>
                    <a:pt x="144" y="205"/>
                    <a:pt x="144" y="205"/>
                    <a:pt x="143" y="205"/>
                  </a:cubicBezTo>
                  <a:cubicBezTo>
                    <a:pt x="143" y="204"/>
                    <a:pt x="143" y="204"/>
                    <a:pt x="143" y="204"/>
                  </a:cubicBezTo>
                  <a:cubicBezTo>
                    <a:pt x="142" y="204"/>
                    <a:pt x="142" y="204"/>
                    <a:pt x="142" y="204"/>
                  </a:cubicBezTo>
                  <a:cubicBezTo>
                    <a:pt x="142" y="204"/>
                    <a:pt x="141" y="204"/>
                    <a:pt x="142" y="205"/>
                  </a:cubicBezTo>
                  <a:cubicBezTo>
                    <a:pt x="143" y="208"/>
                    <a:pt x="144" y="208"/>
                    <a:pt x="145" y="204"/>
                  </a:cubicBezTo>
                  <a:cubicBezTo>
                    <a:pt x="145" y="202"/>
                    <a:pt x="145" y="202"/>
                    <a:pt x="145" y="202"/>
                  </a:cubicBezTo>
                  <a:cubicBezTo>
                    <a:pt x="145" y="200"/>
                    <a:pt x="145" y="200"/>
                    <a:pt x="145" y="200"/>
                  </a:cubicBezTo>
                  <a:cubicBezTo>
                    <a:pt x="146" y="199"/>
                    <a:pt x="146" y="198"/>
                    <a:pt x="146" y="198"/>
                  </a:cubicBezTo>
                  <a:cubicBezTo>
                    <a:pt x="147" y="198"/>
                    <a:pt x="147" y="197"/>
                    <a:pt x="147" y="196"/>
                  </a:cubicBezTo>
                  <a:cubicBezTo>
                    <a:pt x="147" y="194"/>
                    <a:pt x="147" y="194"/>
                    <a:pt x="147" y="194"/>
                  </a:cubicBezTo>
                  <a:cubicBezTo>
                    <a:pt x="148" y="194"/>
                    <a:pt x="148" y="194"/>
                    <a:pt x="148" y="194"/>
                  </a:cubicBezTo>
                  <a:cubicBezTo>
                    <a:pt x="149" y="195"/>
                    <a:pt x="149" y="195"/>
                    <a:pt x="149" y="195"/>
                  </a:cubicBezTo>
                  <a:cubicBezTo>
                    <a:pt x="149" y="196"/>
                    <a:pt x="149" y="196"/>
                    <a:pt x="151" y="196"/>
                  </a:cubicBezTo>
                  <a:cubicBezTo>
                    <a:pt x="153" y="197"/>
                    <a:pt x="153" y="197"/>
                    <a:pt x="153" y="197"/>
                  </a:cubicBezTo>
                  <a:cubicBezTo>
                    <a:pt x="153" y="197"/>
                    <a:pt x="153" y="197"/>
                    <a:pt x="154" y="198"/>
                  </a:cubicBezTo>
                  <a:cubicBezTo>
                    <a:pt x="154" y="198"/>
                    <a:pt x="155" y="199"/>
                    <a:pt x="156" y="201"/>
                  </a:cubicBezTo>
                  <a:cubicBezTo>
                    <a:pt x="159" y="204"/>
                    <a:pt x="159" y="204"/>
                    <a:pt x="159" y="204"/>
                  </a:cubicBezTo>
                  <a:cubicBezTo>
                    <a:pt x="163" y="208"/>
                    <a:pt x="164" y="210"/>
                    <a:pt x="164" y="211"/>
                  </a:cubicBezTo>
                  <a:cubicBezTo>
                    <a:pt x="164" y="212"/>
                    <a:pt x="165" y="213"/>
                    <a:pt x="165" y="215"/>
                  </a:cubicBezTo>
                  <a:cubicBezTo>
                    <a:pt x="166" y="216"/>
                    <a:pt x="167" y="218"/>
                    <a:pt x="168" y="219"/>
                  </a:cubicBezTo>
                  <a:cubicBezTo>
                    <a:pt x="169" y="220"/>
                    <a:pt x="170" y="223"/>
                    <a:pt x="172" y="227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5" y="234"/>
                    <a:pt x="176" y="235"/>
                    <a:pt x="176" y="236"/>
                  </a:cubicBezTo>
                  <a:cubicBezTo>
                    <a:pt x="177" y="236"/>
                    <a:pt x="182" y="233"/>
                    <a:pt x="193" y="227"/>
                  </a:cubicBezTo>
                  <a:cubicBezTo>
                    <a:pt x="203" y="221"/>
                    <a:pt x="209" y="217"/>
                    <a:pt x="211" y="216"/>
                  </a:cubicBezTo>
                  <a:cubicBezTo>
                    <a:pt x="215" y="214"/>
                    <a:pt x="218" y="211"/>
                    <a:pt x="220" y="210"/>
                  </a:cubicBezTo>
                  <a:cubicBezTo>
                    <a:pt x="221" y="208"/>
                    <a:pt x="221" y="205"/>
                    <a:pt x="222" y="200"/>
                  </a:cubicBezTo>
                  <a:cubicBezTo>
                    <a:pt x="222" y="198"/>
                    <a:pt x="222" y="196"/>
                    <a:pt x="223" y="192"/>
                  </a:cubicBezTo>
                  <a:cubicBezTo>
                    <a:pt x="225" y="187"/>
                    <a:pt x="225" y="187"/>
                    <a:pt x="225" y="187"/>
                  </a:cubicBezTo>
                  <a:cubicBezTo>
                    <a:pt x="226" y="182"/>
                    <a:pt x="226" y="182"/>
                    <a:pt x="226" y="182"/>
                  </a:cubicBezTo>
                  <a:cubicBezTo>
                    <a:pt x="229" y="172"/>
                    <a:pt x="231" y="166"/>
                    <a:pt x="231" y="164"/>
                  </a:cubicBezTo>
                  <a:cubicBezTo>
                    <a:pt x="231" y="161"/>
                    <a:pt x="230" y="160"/>
                    <a:pt x="228" y="160"/>
                  </a:cubicBezTo>
                  <a:cubicBezTo>
                    <a:pt x="225" y="162"/>
                    <a:pt x="225" y="162"/>
                    <a:pt x="225" y="162"/>
                  </a:cubicBezTo>
                  <a:cubicBezTo>
                    <a:pt x="224" y="162"/>
                    <a:pt x="223" y="162"/>
                    <a:pt x="222" y="162"/>
                  </a:cubicBezTo>
                  <a:cubicBezTo>
                    <a:pt x="221" y="162"/>
                    <a:pt x="218" y="162"/>
                    <a:pt x="214" y="164"/>
                  </a:cubicBezTo>
                  <a:cubicBezTo>
                    <a:pt x="209" y="167"/>
                    <a:pt x="206" y="169"/>
                    <a:pt x="204" y="171"/>
                  </a:cubicBezTo>
                  <a:cubicBezTo>
                    <a:pt x="202" y="172"/>
                    <a:pt x="201" y="172"/>
                    <a:pt x="201" y="172"/>
                  </a:cubicBezTo>
                  <a:cubicBezTo>
                    <a:pt x="201" y="171"/>
                    <a:pt x="202" y="169"/>
                    <a:pt x="204" y="168"/>
                  </a:cubicBezTo>
                  <a:cubicBezTo>
                    <a:pt x="206" y="166"/>
                    <a:pt x="209" y="163"/>
                    <a:pt x="212" y="159"/>
                  </a:cubicBezTo>
                  <a:cubicBezTo>
                    <a:pt x="214" y="155"/>
                    <a:pt x="216" y="151"/>
                    <a:pt x="217" y="148"/>
                  </a:cubicBezTo>
                  <a:cubicBezTo>
                    <a:pt x="218" y="143"/>
                    <a:pt x="218" y="141"/>
                    <a:pt x="218" y="140"/>
                  </a:cubicBezTo>
                  <a:cubicBezTo>
                    <a:pt x="216" y="140"/>
                    <a:pt x="209" y="140"/>
                    <a:pt x="196" y="141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170" y="156"/>
                    <a:pt x="170" y="156"/>
                    <a:pt x="170" y="156"/>
                  </a:cubicBezTo>
                  <a:cubicBezTo>
                    <a:pt x="160" y="166"/>
                    <a:pt x="153" y="171"/>
                    <a:pt x="151" y="172"/>
                  </a:cubicBezTo>
                  <a:cubicBezTo>
                    <a:pt x="149" y="172"/>
                    <a:pt x="148" y="173"/>
                    <a:pt x="146" y="174"/>
                  </a:cubicBezTo>
                  <a:cubicBezTo>
                    <a:pt x="144" y="175"/>
                    <a:pt x="142" y="176"/>
                    <a:pt x="140" y="177"/>
                  </a:cubicBezTo>
                  <a:cubicBezTo>
                    <a:pt x="136" y="179"/>
                    <a:pt x="134" y="180"/>
                    <a:pt x="133" y="180"/>
                  </a:cubicBezTo>
                  <a:cubicBezTo>
                    <a:pt x="131" y="180"/>
                    <a:pt x="132" y="179"/>
                    <a:pt x="135" y="177"/>
                  </a:cubicBezTo>
                  <a:cubicBezTo>
                    <a:pt x="137" y="174"/>
                    <a:pt x="138" y="172"/>
                    <a:pt x="138" y="172"/>
                  </a:cubicBezTo>
                  <a:cubicBezTo>
                    <a:pt x="138" y="170"/>
                    <a:pt x="145" y="162"/>
                    <a:pt x="159" y="146"/>
                  </a:cubicBezTo>
                  <a:cubicBezTo>
                    <a:pt x="163" y="142"/>
                    <a:pt x="164" y="139"/>
                    <a:pt x="162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0" y="134"/>
                    <a:pt x="147" y="133"/>
                    <a:pt x="145" y="133"/>
                  </a:cubicBezTo>
                  <a:cubicBezTo>
                    <a:pt x="144" y="133"/>
                    <a:pt x="142" y="132"/>
                    <a:pt x="140" y="131"/>
                  </a:cubicBezTo>
                  <a:cubicBezTo>
                    <a:pt x="139" y="129"/>
                    <a:pt x="139" y="129"/>
                    <a:pt x="139" y="129"/>
                  </a:cubicBezTo>
                  <a:cubicBezTo>
                    <a:pt x="138" y="129"/>
                    <a:pt x="137" y="128"/>
                    <a:pt x="136" y="128"/>
                  </a:cubicBezTo>
                  <a:cubicBezTo>
                    <a:pt x="134" y="127"/>
                    <a:pt x="131" y="127"/>
                    <a:pt x="128" y="125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18" y="121"/>
                    <a:pt x="118" y="121"/>
                    <a:pt x="118" y="121"/>
                  </a:cubicBezTo>
                  <a:cubicBezTo>
                    <a:pt x="109" y="118"/>
                    <a:pt x="102" y="115"/>
                    <a:pt x="99" y="115"/>
                  </a:cubicBezTo>
                  <a:cubicBezTo>
                    <a:pt x="82" y="112"/>
                    <a:pt x="70" y="105"/>
                    <a:pt x="63" y="93"/>
                  </a:cubicBezTo>
                  <a:cubicBezTo>
                    <a:pt x="61" y="89"/>
                    <a:pt x="60" y="86"/>
                    <a:pt x="62" y="84"/>
                  </a:cubicBezTo>
                  <a:cubicBezTo>
                    <a:pt x="64" y="82"/>
                    <a:pt x="65" y="80"/>
                    <a:pt x="65" y="80"/>
                  </a:cubicBezTo>
                  <a:cubicBezTo>
                    <a:pt x="66" y="80"/>
                    <a:pt x="66" y="80"/>
                    <a:pt x="68" y="79"/>
                  </a:cubicBezTo>
                  <a:cubicBezTo>
                    <a:pt x="69" y="79"/>
                    <a:pt x="70" y="78"/>
                    <a:pt x="72" y="77"/>
                  </a:cubicBezTo>
                  <a:cubicBezTo>
                    <a:pt x="75" y="75"/>
                    <a:pt x="83" y="73"/>
                    <a:pt x="97" y="73"/>
                  </a:cubicBezTo>
                  <a:cubicBezTo>
                    <a:pt x="122" y="72"/>
                    <a:pt x="155" y="62"/>
                    <a:pt x="195" y="43"/>
                  </a:cubicBezTo>
                  <a:cubicBezTo>
                    <a:pt x="202" y="39"/>
                    <a:pt x="208" y="36"/>
                    <a:pt x="213" y="34"/>
                  </a:cubicBezTo>
                  <a:cubicBezTo>
                    <a:pt x="220" y="31"/>
                    <a:pt x="225" y="30"/>
                    <a:pt x="227" y="29"/>
                  </a:cubicBezTo>
                  <a:cubicBezTo>
                    <a:pt x="241" y="25"/>
                    <a:pt x="250" y="20"/>
                    <a:pt x="256" y="15"/>
                  </a:cubicBezTo>
                  <a:cubicBezTo>
                    <a:pt x="262" y="11"/>
                    <a:pt x="266" y="10"/>
                    <a:pt x="270" y="13"/>
                  </a:cubicBezTo>
                  <a:cubicBezTo>
                    <a:pt x="274" y="16"/>
                    <a:pt x="279" y="16"/>
                    <a:pt x="286" y="13"/>
                  </a:cubicBezTo>
                  <a:cubicBezTo>
                    <a:pt x="293" y="10"/>
                    <a:pt x="294" y="8"/>
                    <a:pt x="290" y="8"/>
                  </a:cubicBezTo>
                  <a:cubicBezTo>
                    <a:pt x="289" y="8"/>
                    <a:pt x="289" y="8"/>
                    <a:pt x="290" y="7"/>
                  </a:cubicBezTo>
                  <a:cubicBezTo>
                    <a:pt x="291" y="6"/>
                    <a:pt x="292" y="5"/>
                    <a:pt x="293" y="4"/>
                  </a:cubicBezTo>
                  <a:cubicBezTo>
                    <a:pt x="296" y="1"/>
                    <a:pt x="299" y="0"/>
                    <a:pt x="300" y="0"/>
                  </a:cubicBezTo>
                  <a:close/>
                  <a:moveTo>
                    <a:pt x="273" y="380"/>
                  </a:moveTo>
                  <a:cubicBezTo>
                    <a:pt x="274" y="379"/>
                    <a:pt x="274" y="379"/>
                    <a:pt x="274" y="379"/>
                  </a:cubicBezTo>
                  <a:cubicBezTo>
                    <a:pt x="277" y="376"/>
                    <a:pt x="277" y="376"/>
                    <a:pt x="277" y="376"/>
                  </a:cubicBezTo>
                  <a:cubicBezTo>
                    <a:pt x="279" y="375"/>
                    <a:pt x="280" y="374"/>
                    <a:pt x="280" y="375"/>
                  </a:cubicBezTo>
                  <a:cubicBezTo>
                    <a:pt x="280" y="376"/>
                    <a:pt x="279" y="377"/>
                    <a:pt x="277" y="378"/>
                  </a:cubicBezTo>
                  <a:cubicBezTo>
                    <a:pt x="275" y="379"/>
                    <a:pt x="275" y="379"/>
                    <a:pt x="275" y="379"/>
                  </a:cubicBezTo>
                  <a:cubicBezTo>
                    <a:pt x="274" y="380"/>
                    <a:pt x="273" y="380"/>
                    <a:pt x="273" y="380"/>
                  </a:cubicBezTo>
                  <a:close/>
                  <a:moveTo>
                    <a:pt x="283" y="387"/>
                  </a:moveTo>
                  <a:cubicBezTo>
                    <a:pt x="283" y="387"/>
                    <a:pt x="282" y="389"/>
                    <a:pt x="280" y="392"/>
                  </a:cubicBezTo>
                  <a:cubicBezTo>
                    <a:pt x="278" y="393"/>
                    <a:pt x="276" y="395"/>
                    <a:pt x="275" y="396"/>
                  </a:cubicBezTo>
                  <a:cubicBezTo>
                    <a:pt x="274" y="395"/>
                    <a:pt x="276" y="393"/>
                    <a:pt x="279" y="391"/>
                  </a:cubicBezTo>
                  <a:cubicBezTo>
                    <a:pt x="281" y="389"/>
                    <a:pt x="283" y="387"/>
                    <a:pt x="283" y="387"/>
                  </a:cubicBezTo>
                  <a:close/>
                  <a:moveTo>
                    <a:pt x="284" y="370"/>
                  </a:moveTo>
                  <a:cubicBezTo>
                    <a:pt x="285" y="369"/>
                    <a:pt x="285" y="369"/>
                    <a:pt x="285" y="369"/>
                  </a:cubicBezTo>
                  <a:cubicBezTo>
                    <a:pt x="285" y="369"/>
                    <a:pt x="285" y="369"/>
                    <a:pt x="285" y="369"/>
                  </a:cubicBezTo>
                  <a:cubicBezTo>
                    <a:pt x="286" y="369"/>
                    <a:pt x="286" y="369"/>
                    <a:pt x="286" y="369"/>
                  </a:cubicBezTo>
                  <a:cubicBezTo>
                    <a:pt x="286" y="370"/>
                    <a:pt x="286" y="370"/>
                    <a:pt x="286" y="370"/>
                  </a:cubicBezTo>
                  <a:cubicBezTo>
                    <a:pt x="286" y="371"/>
                    <a:pt x="286" y="371"/>
                    <a:pt x="286" y="371"/>
                  </a:cubicBezTo>
                  <a:cubicBezTo>
                    <a:pt x="285" y="372"/>
                    <a:pt x="285" y="372"/>
                    <a:pt x="285" y="372"/>
                  </a:cubicBezTo>
                  <a:cubicBezTo>
                    <a:pt x="284" y="372"/>
                    <a:pt x="283" y="371"/>
                    <a:pt x="284" y="370"/>
                  </a:cubicBezTo>
                  <a:close/>
                  <a:moveTo>
                    <a:pt x="305" y="349"/>
                  </a:moveTo>
                  <a:cubicBezTo>
                    <a:pt x="306" y="347"/>
                    <a:pt x="307" y="347"/>
                    <a:pt x="308" y="347"/>
                  </a:cubicBezTo>
                  <a:cubicBezTo>
                    <a:pt x="310" y="346"/>
                    <a:pt x="308" y="348"/>
                    <a:pt x="304" y="352"/>
                  </a:cubicBezTo>
                  <a:cubicBezTo>
                    <a:pt x="301" y="354"/>
                    <a:pt x="300" y="354"/>
                    <a:pt x="302" y="353"/>
                  </a:cubicBezTo>
                  <a:cubicBezTo>
                    <a:pt x="302" y="351"/>
                    <a:pt x="303" y="350"/>
                    <a:pt x="305" y="349"/>
                  </a:cubicBezTo>
                  <a:close/>
                  <a:moveTo>
                    <a:pt x="323" y="315"/>
                  </a:moveTo>
                  <a:cubicBezTo>
                    <a:pt x="325" y="313"/>
                    <a:pt x="325" y="312"/>
                    <a:pt x="325" y="312"/>
                  </a:cubicBezTo>
                  <a:cubicBezTo>
                    <a:pt x="321" y="316"/>
                    <a:pt x="320" y="318"/>
                    <a:pt x="321" y="318"/>
                  </a:cubicBezTo>
                  <a:cubicBezTo>
                    <a:pt x="322" y="318"/>
                    <a:pt x="322" y="317"/>
                    <a:pt x="323" y="315"/>
                  </a:cubicBezTo>
                  <a:close/>
                  <a:moveTo>
                    <a:pt x="321" y="392"/>
                  </a:moveTo>
                  <a:cubicBezTo>
                    <a:pt x="321" y="392"/>
                    <a:pt x="322" y="391"/>
                    <a:pt x="323" y="388"/>
                  </a:cubicBezTo>
                  <a:cubicBezTo>
                    <a:pt x="325" y="386"/>
                    <a:pt x="326" y="385"/>
                    <a:pt x="327" y="384"/>
                  </a:cubicBezTo>
                  <a:cubicBezTo>
                    <a:pt x="329" y="383"/>
                    <a:pt x="330" y="382"/>
                    <a:pt x="330" y="383"/>
                  </a:cubicBezTo>
                  <a:cubicBezTo>
                    <a:pt x="328" y="385"/>
                    <a:pt x="328" y="385"/>
                    <a:pt x="328" y="385"/>
                  </a:cubicBezTo>
                  <a:cubicBezTo>
                    <a:pt x="327" y="387"/>
                    <a:pt x="327" y="387"/>
                    <a:pt x="327" y="387"/>
                  </a:cubicBezTo>
                  <a:cubicBezTo>
                    <a:pt x="325" y="389"/>
                    <a:pt x="325" y="389"/>
                    <a:pt x="325" y="389"/>
                  </a:cubicBezTo>
                  <a:cubicBezTo>
                    <a:pt x="322" y="391"/>
                    <a:pt x="321" y="392"/>
                    <a:pt x="321" y="392"/>
                  </a:cubicBezTo>
                  <a:close/>
                  <a:moveTo>
                    <a:pt x="332" y="298"/>
                  </a:moveTo>
                  <a:cubicBezTo>
                    <a:pt x="332" y="298"/>
                    <a:pt x="333" y="296"/>
                    <a:pt x="334" y="294"/>
                  </a:cubicBezTo>
                  <a:cubicBezTo>
                    <a:pt x="335" y="293"/>
                    <a:pt x="336" y="292"/>
                    <a:pt x="337" y="290"/>
                  </a:cubicBezTo>
                  <a:cubicBezTo>
                    <a:pt x="338" y="289"/>
                    <a:pt x="339" y="288"/>
                    <a:pt x="339" y="288"/>
                  </a:cubicBezTo>
                  <a:cubicBezTo>
                    <a:pt x="339" y="288"/>
                    <a:pt x="339" y="290"/>
                    <a:pt x="337" y="293"/>
                  </a:cubicBezTo>
                  <a:cubicBezTo>
                    <a:pt x="334" y="297"/>
                    <a:pt x="333" y="299"/>
                    <a:pt x="332" y="299"/>
                  </a:cubicBezTo>
                  <a:cubicBezTo>
                    <a:pt x="332" y="300"/>
                    <a:pt x="332" y="299"/>
                    <a:pt x="332" y="298"/>
                  </a:cubicBezTo>
                  <a:close/>
                  <a:moveTo>
                    <a:pt x="337" y="379"/>
                  </a:moveTo>
                  <a:cubicBezTo>
                    <a:pt x="337" y="379"/>
                    <a:pt x="337" y="380"/>
                    <a:pt x="336" y="380"/>
                  </a:cubicBezTo>
                  <a:cubicBezTo>
                    <a:pt x="336" y="381"/>
                    <a:pt x="335" y="382"/>
                    <a:pt x="334" y="382"/>
                  </a:cubicBezTo>
                  <a:cubicBezTo>
                    <a:pt x="334" y="383"/>
                    <a:pt x="333" y="383"/>
                    <a:pt x="333" y="382"/>
                  </a:cubicBezTo>
                  <a:cubicBezTo>
                    <a:pt x="332" y="382"/>
                    <a:pt x="333" y="381"/>
                    <a:pt x="334" y="380"/>
                  </a:cubicBezTo>
                  <a:cubicBezTo>
                    <a:pt x="335" y="379"/>
                    <a:pt x="336" y="379"/>
                    <a:pt x="337" y="379"/>
                  </a:cubicBezTo>
                  <a:close/>
                  <a:moveTo>
                    <a:pt x="344" y="373"/>
                  </a:moveTo>
                  <a:cubicBezTo>
                    <a:pt x="345" y="373"/>
                    <a:pt x="344" y="374"/>
                    <a:pt x="342" y="376"/>
                  </a:cubicBezTo>
                  <a:cubicBezTo>
                    <a:pt x="340" y="377"/>
                    <a:pt x="340" y="377"/>
                    <a:pt x="341" y="376"/>
                  </a:cubicBezTo>
                  <a:cubicBezTo>
                    <a:pt x="342" y="374"/>
                    <a:pt x="343" y="373"/>
                    <a:pt x="344" y="373"/>
                  </a:cubicBezTo>
                  <a:close/>
                  <a:moveTo>
                    <a:pt x="347" y="319"/>
                  </a:moveTo>
                  <a:cubicBezTo>
                    <a:pt x="346" y="321"/>
                    <a:pt x="346" y="321"/>
                    <a:pt x="347" y="320"/>
                  </a:cubicBezTo>
                  <a:cubicBezTo>
                    <a:pt x="350" y="318"/>
                    <a:pt x="350" y="318"/>
                    <a:pt x="350" y="318"/>
                  </a:cubicBezTo>
                  <a:cubicBezTo>
                    <a:pt x="350" y="317"/>
                    <a:pt x="349" y="317"/>
                    <a:pt x="347" y="319"/>
                  </a:cubicBezTo>
                  <a:close/>
                  <a:moveTo>
                    <a:pt x="350" y="46"/>
                  </a:moveTo>
                  <a:cubicBezTo>
                    <a:pt x="350" y="45"/>
                    <a:pt x="349" y="46"/>
                    <a:pt x="349" y="46"/>
                  </a:cubicBezTo>
                  <a:cubicBezTo>
                    <a:pt x="349" y="47"/>
                    <a:pt x="349" y="47"/>
                    <a:pt x="349" y="48"/>
                  </a:cubicBezTo>
                  <a:cubicBezTo>
                    <a:pt x="349" y="48"/>
                    <a:pt x="349" y="48"/>
                    <a:pt x="350" y="49"/>
                  </a:cubicBezTo>
                  <a:cubicBezTo>
                    <a:pt x="351" y="49"/>
                    <a:pt x="352" y="49"/>
                    <a:pt x="352" y="47"/>
                  </a:cubicBezTo>
                  <a:cubicBezTo>
                    <a:pt x="351" y="46"/>
                    <a:pt x="351" y="46"/>
                    <a:pt x="350" y="46"/>
                  </a:cubicBezTo>
                  <a:close/>
                  <a:moveTo>
                    <a:pt x="352" y="313"/>
                  </a:moveTo>
                  <a:cubicBezTo>
                    <a:pt x="353" y="313"/>
                    <a:pt x="353" y="313"/>
                    <a:pt x="353" y="313"/>
                  </a:cubicBezTo>
                  <a:cubicBezTo>
                    <a:pt x="355" y="311"/>
                    <a:pt x="355" y="311"/>
                    <a:pt x="355" y="311"/>
                  </a:cubicBezTo>
                  <a:cubicBezTo>
                    <a:pt x="357" y="310"/>
                    <a:pt x="358" y="309"/>
                    <a:pt x="358" y="308"/>
                  </a:cubicBezTo>
                  <a:cubicBezTo>
                    <a:pt x="358" y="307"/>
                    <a:pt x="357" y="306"/>
                    <a:pt x="356" y="306"/>
                  </a:cubicBezTo>
                  <a:cubicBezTo>
                    <a:pt x="355" y="307"/>
                    <a:pt x="354" y="308"/>
                    <a:pt x="353" y="309"/>
                  </a:cubicBezTo>
                  <a:cubicBezTo>
                    <a:pt x="351" y="314"/>
                    <a:pt x="351" y="314"/>
                    <a:pt x="351" y="314"/>
                  </a:cubicBezTo>
                  <a:lnTo>
                    <a:pt x="352" y="313"/>
                  </a:lnTo>
                  <a:close/>
                  <a:moveTo>
                    <a:pt x="363" y="380"/>
                  </a:moveTo>
                  <a:cubicBezTo>
                    <a:pt x="364" y="380"/>
                    <a:pt x="364" y="381"/>
                    <a:pt x="361" y="383"/>
                  </a:cubicBezTo>
                  <a:cubicBezTo>
                    <a:pt x="360" y="384"/>
                    <a:pt x="360" y="384"/>
                    <a:pt x="361" y="383"/>
                  </a:cubicBezTo>
                  <a:cubicBezTo>
                    <a:pt x="362" y="381"/>
                    <a:pt x="363" y="380"/>
                    <a:pt x="363" y="380"/>
                  </a:cubicBezTo>
                  <a:close/>
                </a:path>
              </a:pathLst>
            </a:custGeom>
            <a:solidFill>
              <a:srgbClr val="A80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3"/>
            <p:cNvSpPr>
              <a:spLocks noEditPoints="1"/>
            </p:cNvSpPr>
            <p:nvPr/>
          </p:nvSpPr>
          <p:spPr bwMode="auto">
            <a:xfrm>
              <a:off x="5988618" y="2835984"/>
              <a:ext cx="1364851" cy="1382490"/>
            </a:xfrm>
            <a:custGeom>
              <a:avLst/>
              <a:gdLst>
                <a:gd name="T0" fmla="*/ 86 w 469"/>
                <a:gd name="T1" fmla="*/ 151 h 474"/>
                <a:gd name="T2" fmla="*/ 125 w 469"/>
                <a:gd name="T3" fmla="*/ 141 h 474"/>
                <a:gd name="T4" fmla="*/ 154 w 469"/>
                <a:gd name="T5" fmla="*/ 256 h 474"/>
                <a:gd name="T6" fmla="*/ 171 w 469"/>
                <a:gd name="T7" fmla="*/ 322 h 474"/>
                <a:gd name="T8" fmla="*/ 207 w 469"/>
                <a:gd name="T9" fmla="*/ 349 h 474"/>
                <a:gd name="T10" fmla="*/ 259 w 469"/>
                <a:gd name="T11" fmla="*/ 383 h 474"/>
                <a:gd name="T12" fmla="*/ 303 w 469"/>
                <a:gd name="T13" fmla="*/ 403 h 474"/>
                <a:gd name="T14" fmla="*/ 335 w 469"/>
                <a:gd name="T15" fmla="*/ 235 h 474"/>
                <a:gd name="T16" fmla="*/ 289 w 469"/>
                <a:gd name="T17" fmla="*/ 254 h 474"/>
                <a:gd name="T18" fmla="*/ 220 w 469"/>
                <a:gd name="T19" fmla="*/ 275 h 474"/>
                <a:gd name="T20" fmla="*/ 210 w 469"/>
                <a:gd name="T21" fmla="*/ 236 h 474"/>
                <a:gd name="T22" fmla="*/ 284 w 469"/>
                <a:gd name="T23" fmla="*/ 184 h 474"/>
                <a:gd name="T24" fmla="*/ 335 w 469"/>
                <a:gd name="T25" fmla="*/ 154 h 474"/>
                <a:gd name="T26" fmla="*/ 351 w 469"/>
                <a:gd name="T27" fmla="*/ 130 h 474"/>
                <a:gd name="T28" fmla="*/ 365 w 469"/>
                <a:gd name="T29" fmla="*/ 113 h 474"/>
                <a:gd name="T30" fmla="*/ 420 w 469"/>
                <a:gd name="T31" fmla="*/ 127 h 474"/>
                <a:gd name="T32" fmla="*/ 433 w 469"/>
                <a:gd name="T33" fmla="*/ 192 h 474"/>
                <a:gd name="T34" fmla="*/ 398 w 469"/>
                <a:gd name="T35" fmla="*/ 239 h 474"/>
                <a:gd name="T36" fmla="*/ 395 w 469"/>
                <a:gd name="T37" fmla="*/ 256 h 474"/>
                <a:gd name="T38" fmla="*/ 394 w 469"/>
                <a:gd name="T39" fmla="*/ 412 h 474"/>
                <a:gd name="T40" fmla="*/ 353 w 469"/>
                <a:gd name="T41" fmla="*/ 464 h 474"/>
                <a:gd name="T42" fmla="*/ 285 w 469"/>
                <a:gd name="T43" fmla="*/ 449 h 474"/>
                <a:gd name="T44" fmla="*/ 201 w 469"/>
                <a:gd name="T45" fmla="*/ 380 h 474"/>
                <a:gd name="T46" fmla="*/ 195 w 469"/>
                <a:gd name="T47" fmla="*/ 373 h 474"/>
                <a:gd name="T48" fmla="*/ 147 w 469"/>
                <a:gd name="T49" fmla="*/ 314 h 474"/>
                <a:gd name="T50" fmla="*/ 127 w 469"/>
                <a:gd name="T51" fmla="*/ 299 h 474"/>
                <a:gd name="T52" fmla="*/ 116 w 469"/>
                <a:gd name="T53" fmla="*/ 315 h 474"/>
                <a:gd name="T54" fmla="*/ 109 w 469"/>
                <a:gd name="T55" fmla="*/ 331 h 474"/>
                <a:gd name="T56" fmla="*/ 100 w 469"/>
                <a:gd name="T57" fmla="*/ 334 h 474"/>
                <a:gd name="T58" fmla="*/ 80 w 469"/>
                <a:gd name="T59" fmla="*/ 366 h 474"/>
                <a:gd name="T60" fmla="*/ 55 w 469"/>
                <a:gd name="T61" fmla="*/ 400 h 474"/>
                <a:gd name="T62" fmla="*/ 14 w 469"/>
                <a:gd name="T63" fmla="*/ 442 h 474"/>
                <a:gd name="T64" fmla="*/ 18 w 469"/>
                <a:gd name="T65" fmla="*/ 410 h 474"/>
                <a:gd name="T66" fmla="*/ 69 w 469"/>
                <a:gd name="T67" fmla="*/ 281 h 474"/>
                <a:gd name="T68" fmla="*/ 89 w 469"/>
                <a:gd name="T69" fmla="*/ 229 h 474"/>
                <a:gd name="T70" fmla="*/ 211 w 469"/>
                <a:gd name="T71" fmla="*/ 70 h 474"/>
                <a:gd name="T72" fmla="*/ 139 w 469"/>
                <a:gd name="T73" fmla="*/ 111 h 474"/>
                <a:gd name="T74" fmla="*/ 67 w 469"/>
                <a:gd name="T75" fmla="*/ 123 h 474"/>
                <a:gd name="T76" fmla="*/ 80 w 469"/>
                <a:gd name="T77" fmla="*/ 65 h 474"/>
                <a:gd name="T78" fmla="*/ 47 w 469"/>
                <a:gd name="T79" fmla="*/ 409 h 474"/>
                <a:gd name="T80" fmla="*/ 71 w 469"/>
                <a:gd name="T81" fmla="*/ 379 h 474"/>
                <a:gd name="T82" fmla="*/ 132 w 469"/>
                <a:gd name="T83" fmla="*/ 340 h 474"/>
                <a:gd name="T84" fmla="*/ 148 w 469"/>
                <a:gd name="T85" fmla="*/ 348 h 474"/>
                <a:gd name="T86" fmla="*/ 151 w 469"/>
                <a:gd name="T87" fmla="*/ 437 h 474"/>
                <a:gd name="T88" fmla="*/ 100 w 469"/>
                <a:gd name="T89" fmla="*/ 394 h 474"/>
                <a:gd name="T90" fmla="*/ 102 w 469"/>
                <a:gd name="T91" fmla="*/ 343 h 474"/>
                <a:gd name="T92" fmla="*/ 107 w 469"/>
                <a:gd name="T93" fmla="*/ 339 h 474"/>
                <a:gd name="T94" fmla="*/ 158 w 469"/>
                <a:gd name="T95" fmla="*/ 319 h 474"/>
                <a:gd name="T96" fmla="*/ 192 w 469"/>
                <a:gd name="T97" fmla="*/ 341 h 474"/>
                <a:gd name="T98" fmla="*/ 233 w 469"/>
                <a:gd name="T99" fmla="*/ 380 h 474"/>
                <a:gd name="T100" fmla="*/ 224 w 469"/>
                <a:gd name="T101" fmla="*/ 371 h 474"/>
                <a:gd name="T102" fmla="*/ 230 w 469"/>
                <a:gd name="T103" fmla="*/ 377 h 474"/>
                <a:gd name="T104" fmla="*/ 293 w 469"/>
                <a:gd name="T105" fmla="*/ 71 h 474"/>
                <a:gd name="T106" fmla="*/ 324 w 469"/>
                <a:gd name="T107" fmla="*/ 16 h 474"/>
                <a:gd name="T108" fmla="*/ 341 w 469"/>
                <a:gd name="T109" fmla="*/ 11 h 474"/>
                <a:gd name="T110" fmla="*/ 426 w 469"/>
                <a:gd name="T111" fmla="*/ 52 h 474"/>
                <a:gd name="T112" fmla="*/ 376 w 469"/>
                <a:gd name="T113" fmla="*/ 91 h 474"/>
                <a:gd name="T114" fmla="*/ 290 w 469"/>
                <a:gd name="T115" fmla="*/ 75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69" h="474">
                  <a:moveTo>
                    <a:pt x="90" y="223"/>
                  </a:moveTo>
                  <a:cubicBezTo>
                    <a:pt x="91" y="221"/>
                    <a:pt x="92" y="218"/>
                    <a:pt x="94" y="213"/>
                  </a:cubicBezTo>
                  <a:cubicBezTo>
                    <a:pt x="97" y="204"/>
                    <a:pt x="98" y="200"/>
                    <a:pt x="98" y="200"/>
                  </a:cubicBezTo>
                  <a:cubicBezTo>
                    <a:pt x="97" y="200"/>
                    <a:pt x="98" y="195"/>
                    <a:pt x="101" y="186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3" y="162"/>
                    <a:pt x="90" y="157"/>
                    <a:pt x="86" y="151"/>
                  </a:cubicBezTo>
                  <a:cubicBezTo>
                    <a:pt x="82" y="145"/>
                    <a:pt x="80" y="142"/>
                    <a:pt x="82" y="142"/>
                  </a:cubicBezTo>
                  <a:cubicBezTo>
                    <a:pt x="82" y="142"/>
                    <a:pt x="83" y="142"/>
                    <a:pt x="84" y="141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7" y="135"/>
                    <a:pt x="88" y="134"/>
                    <a:pt x="89" y="136"/>
                  </a:cubicBezTo>
                  <a:cubicBezTo>
                    <a:pt x="90" y="137"/>
                    <a:pt x="92" y="137"/>
                    <a:pt x="95" y="137"/>
                  </a:cubicBezTo>
                  <a:cubicBezTo>
                    <a:pt x="99" y="136"/>
                    <a:pt x="103" y="136"/>
                    <a:pt x="106" y="137"/>
                  </a:cubicBezTo>
                  <a:cubicBezTo>
                    <a:pt x="109" y="138"/>
                    <a:pt x="115" y="139"/>
                    <a:pt x="125" y="141"/>
                  </a:cubicBezTo>
                  <a:cubicBezTo>
                    <a:pt x="134" y="142"/>
                    <a:pt x="143" y="145"/>
                    <a:pt x="153" y="151"/>
                  </a:cubicBezTo>
                  <a:cubicBezTo>
                    <a:pt x="161" y="155"/>
                    <a:pt x="168" y="164"/>
                    <a:pt x="175" y="178"/>
                  </a:cubicBezTo>
                  <a:cubicBezTo>
                    <a:pt x="182" y="192"/>
                    <a:pt x="183" y="201"/>
                    <a:pt x="178" y="203"/>
                  </a:cubicBezTo>
                  <a:cubicBezTo>
                    <a:pt x="177" y="204"/>
                    <a:pt x="176" y="204"/>
                    <a:pt x="176" y="205"/>
                  </a:cubicBezTo>
                  <a:cubicBezTo>
                    <a:pt x="175" y="206"/>
                    <a:pt x="175" y="207"/>
                    <a:pt x="174" y="207"/>
                  </a:cubicBezTo>
                  <a:cubicBezTo>
                    <a:pt x="174" y="209"/>
                    <a:pt x="171" y="215"/>
                    <a:pt x="165" y="227"/>
                  </a:cubicBezTo>
                  <a:cubicBezTo>
                    <a:pt x="162" y="234"/>
                    <a:pt x="158" y="244"/>
                    <a:pt x="154" y="256"/>
                  </a:cubicBezTo>
                  <a:cubicBezTo>
                    <a:pt x="149" y="270"/>
                    <a:pt x="149" y="270"/>
                    <a:pt x="149" y="270"/>
                  </a:cubicBezTo>
                  <a:cubicBezTo>
                    <a:pt x="143" y="283"/>
                    <a:pt x="143" y="283"/>
                    <a:pt x="143" y="283"/>
                  </a:cubicBezTo>
                  <a:cubicBezTo>
                    <a:pt x="141" y="288"/>
                    <a:pt x="140" y="292"/>
                    <a:pt x="141" y="295"/>
                  </a:cubicBezTo>
                  <a:cubicBezTo>
                    <a:pt x="141" y="297"/>
                    <a:pt x="143" y="301"/>
                    <a:pt x="147" y="306"/>
                  </a:cubicBezTo>
                  <a:cubicBezTo>
                    <a:pt x="150" y="310"/>
                    <a:pt x="152" y="312"/>
                    <a:pt x="153" y="310"/>
                  </a:cubicBezTo>
                  <a:cubicBezTo>
                    <a:pt x="154" y="308"/>
                    <a:pt x="157" y="310"/>
                    <a:pt x="162" y="315"/>
                  </a:cubicBezTo>
                  <a:cubicBezTo>
                    <a:pt x="166" y="320"/>
                    <a:pt x="169" y="322"/>
                    <a:pt x="171" y="322"/>
                  </a:cubicBezTo>
                  <a:cubicBezTo>
                    <a:pt x="172" y="322"/>
                    <a:pt x="176" y="324"/>
                    <a:pt x="182" y="329"/>
                  </a:cubicBezTo>
                  <a:cubicBezTo>
                    <a:pt x="184" y="331"/>
                    <a:pt x="187" y="333"/>
                    <a:pt x="190" y="335"/>
                  </a:cubicBezTo>
                  <a:cubicBezTo>
                    <a:pt x="193" y="338"/>
                    <a:pt x="193" y="338"/>
                    <a:pt x="193" y="338"/>
                  </a:cubicBezTo>
                  <a:cubicBezTo>
                    <a:pt x="196" y="341"/>
                    <a:pt x="196" y="341"/>
                    <a:pt x="196" y="341"/>
                  </a:cubicBezTo>
                  <a:cubicBezTo>
                    <a:pt x="197" y="341"/>
                    <a:pt x="199" y="342"/>
                    <a:pt x="202" y="345"/>
                  </a:cubicBezTo>
                  <a:cubicBezTo>
                    <a:pt x="204" y="347"/>
                    <a:pt x="204" y="347"/>
                    <a:pt x="204" y="347"/>
                  </a:cubicBezTo>
                  <a:cubicBezTo>
                    <a:pt x="207" y="349"/>
                    <a:pt x="207" y="349"/>
                    <a:pt x="207" y="349"/>
                  </a:cubicBezTo>
                  <a:cubicBezTo>
                    <a:pt x="212" y="354"/>
                    <a:pt x="212" y="354"/>
                    <a:pt x="212" y="354"/>
                  </a:cubicBezTo>
                  <a:cubicBezTo>
                    <a:pt x="222" y="362"/>
                    <a:pt x="227" y="366"/>
                    <a:pt x="228" y="366"/>
                  </a:cubicBezTo>
                  <a:cubicBezTo>
                    <a:pt x="229" y="366"/>
                    <a:pt x="231" y="367"/>
                    <a:pt x="234" y="369"/>
                  </a:cubicBezTo>
                  <a:cubicBezTo>
                    <a:pt x="239" y="373"/>
                    <a:pt x="244" y="376"/>
                    <a:pt x="249" y="379"/>
                  </a:cubicBezTo>
                  <a:cubicBezTo>
                    <a:pt x="255" y="382"/>
                    <a:pt x="258" y="384"/>
                    <a:pt x="259" y="383"/>
                  </a:cubicBezTo>
                  <a:cubicBezTo>
                    <a:pt x="259" y="383"/>
                    <a:pt x="259" y="383"/>
                    <a:pt x="259" y="383"/>
                  </a:cubicBezTo>
                  <a:cubicBezTo>
                    <a:pt x="259" y="383"/>
                    <a:pt x="259" y="383"/>
                    <a:pt x="259" y="383"/>
                  </a:cubicBezTo>
                  <a:cubicBezTo>
                    <a:pt x="259" y="384"/>
                    <a:pt x="260" y="385"/>
                    <a:pt x="261" y="386"/>
                  </a:cubicBezTo>
                  <a:cubicBezTo>
                    <a:pt x="262" y="387"/>
                    <a:pt x="263" y="386"/>
                    <a:pt x="262" y="385"/>
                  </a:cubicBezTo>
                  <a:cubicBezTo>
                    <a:pt x="262" y="385"/>
                    <a:pt x="264" y="386"/>
                    <a:pt x="267" y="387"/>
                  </a:cubicBezTo>
                  <a:cubicBezTo>
                    <a:pt x="271" y="388"/>
                    <a:pt x="275" y="390"/>
                    <a:pt x="279" y="392"/>
                  </a:cubicBezTo>
                  <a:cubicBezTo>
                    <a:pt x="287" y="396"/>
                    <a:pt x="287" y="396"/>
                    <a:pt x="287" y="396"/>
                  </a:cubicBezTo>
                  <a:cubicBezTo>
                    <a:pt x="293" y="399"/>
                    <a:pt x="293" y="399"/>
                    <a:pt x="293" y="399"/>
                  </a:cubicBezTo>
                  <a:cubicBezTo>
                    <a:pt x="298" y="401"/>
                    <a:pt x="301" y="403"/>
                    <a:pt x="303" y="403"/>
                  </a:cubicBezTo>
                  <a:cubicBezTo>
                    <a:pt x="308" y="405"/>
                    <a:pt x="308" y="405"/>
                    <a:pt x="308" y="405"/>
                  </a:cubicBezTo>
                  <a:cubicBezTo>
                    <a:pt x="315" y="399"/>
                    <a:pt x="315" y="399"/>
                    <a:pt x="315" y="399"/>
                  </a:cubicBezTo>
                  <a:cubicBezTo>
                    <a:pt x="319" y="395"/>
                    <a:pt x="323" y="389"/>
                    <a:pt x="327" y="381"/>
                  </a:cubicBezTo>
                  <a:cubicBezTo>
                    <a:pt x="331" y="375"/>
                    <a:pt x="332" y="366"/>
                    <a:pt x="332" y="355"/>
                  </a:cubicBezTo>
                  <a:cubicBezTo>
                    <a:pt x="332" y="323"/>
                    <a:pt x="332" y="304"/>
                    <a:pt x="332" y="297"/>
                  </a:cubicBezTo>
                  <a:cubicBezTo>
                    <a:pt x="334" y="281"/>
                    <a:pt x="334" y="267"/>
                    <a:pt x="334" y="257"/>
                  </a:cubicBezTo>
                  <a:cubicBezTo>
                    <a:pt x="334" y="246"/>
                    <a:pt x="335" y="238"/>
                    <a:pt x="335" y="235"/>
                  </a:cubicBezTo>
                  <a:cubicBezTo>
                    <a:pt x="336" y="233"/>
                    <a:pt x="335" y="231"/>
                    <a:pt x="331" y="231"/>
                  </a:cubicBezTo>
                  <a:cubicBezTo>
                    <a:pt x="327" y="231"/>
                    <a:pt x="324" y="232"/>
                    <a:pt x="322" y="234"/>
                  </a:cubicBezTo>
                  <a:cubicBezTo>
                    <a:pt x="321" y="235"/>
                    <a:pt x="320" y="235"/>
                    <a:pt x="318" y="236"/>
                  </a:cubicBezTo>
                  <a:cubicBezTo>
                    <a:pt x="315" y="238"/>
                    <a:pt x="315" y="238"/>
                    <a:pt x="315" y="238"/>
                  </a:cubicBezTo>
                  <a:cubicBezTo>
                    <a:pt x="312" y="240"/>
                    <a:pt x="312" y="240"/>
                    <a:pt x="312" y="240"/>
                  </a:cubicBezTo>
                  <a:cubicBezTo>
                    <a:pt x="306" y="243"/>
                    <a:pt x="303" y="245"/>
                    <a:pt x="302" y="246"/>
                  </a:cubicBezTo>
                  <a:cubicBezTo>
                    <a:pt x="300" y="248"/>
                    <a:pt x="296" y="250"/>
                    <a:pt x="289" y="254"/>
                  </a:cubicBezTo>
                  <a:cubicBezTo>
                    <a:pt x="281" y="258"/>
                    <a:pt x="274" y="260"/>
                    <a:pt x="268" y="262"/>
                  </a:cubicBezTo>
                  <a:cubicBezTo>
                    <a:pt x="267" y="262"/>
                    <a:pt x="267" y="261"/>
                    <a:pt x="270" y="257"/>
                  </a:cubicBezTo>
                  <a:cubicBezTo>
                    <a:pt x="274" y="253"/>
                    <a:pt x="276" y="250"/>
                    <a:pt x="275" y="249"/>
                  </a:cubicBezTo>
                  <a:cubicBezTo>
                    <a:pt x="275" y="247"/>
                    <a:pt x="273" y="248"/>
                    <a:pt x="268" y="251"/>
                  </a:cubicBezTo>
                  <a:cubicBezTo>
                    <a:pt x="266" y="253"/>
                    <a:pt x="259" y="256"/>
                    <a:pt x="247" y="262"/>
                  </a:cubicBezTo>
                  <a:cubicBezTo>
                    <a:pt x="236" y="268"/>
                    <a:pt x="229" y="271"/>
                    <a:pt x="228" y="271"/>
                  </a:cubicBezTo>
                  <a:cubicBezTo>
                    <a:pt x="227" y="271"/>
                    <a:pt x="224" y="272"/>
                    <a:pt x="220" y="275"/>
                  </a:cubicBezTo>
                  <a:cubicBezTo>
                    <a:pt x="214" y="279"/>
                    <a:pt x="208" y="280"/>
                    <a:pt x="202" y="277"/>
                  </a:cubicBezTo>
                  <a:cubicBezTo>
                    <a:pt x="201" y="277"/>
                    <a:pt x="198" y="274"/>
                    <a:pt x="195" y="270"/>
                  </a:cubicBezTo>
                  <a:cubicBezTo>
                    <a:pt x="191" y="265"/>
                    <a:pt x="189" y="262"/>
                    <a:pt x="188" y="259"/>
                  </a:cubicBezTo>
                  <a:cubicBezTo>
                    <a:pt x="187" y="257"/>
                    <a:pt x="187" y="256"/>
                    <a:pt x="188" y="256"/>
                  </a:cubicBezTo>
                  <a:cubicBezTo>
                    <a:pt x="190" y="256"/>
                    <a:pt x="191" y="254"/>
                    <a:pt x="191" y="250"/>
                  </a:cubicBezTo>
                  <a:cubicBezTo>
                    <a:pt x="191" y="249"/>
                    <a:pt x="195" y="246"/>
                    <a:pt x="201" y="242"/>
                  </a:cubicBezTo>
                  <a:cubicBezTo>
                    <a:pt x="203" y="240"/>
                    <a:pt x="206" y="238"/>
                    <a:pt x="210" y="236"/>
                  </a:cubicBezTo>
                  <a:cubicBezTo>
                    <a:pt x="213" y="234"/>
                    <a:pt x="216" y="232"/>
                    <a:pt x="218" y="230"/>
                  </a:cubicBezTo>
                  <a:cubicBezTo>
                    <a:pt x="223" y="226"/>
                    <a:pt x="226" y="223"/>
                    <a:pt x="227" y="223"/>
                  </a:cubicBezTo>
                  <a:cubicBezTo>
                    <a:pt x="229" y="223"/>
                    <a:pt x="233" y="220"/>
                    <a:pt x="241" y="215"/>
                  </a:cubicBezTo>
                  <a:cubicBezTo>
                    <a:pt x="248" y="210"/>
                    <a:pt x="255" y="205"/>
                    <a:pt x="260" y="200"/>
                  </a:cubicBezTo>
                  <a:cubicBezTo>
                    <a:pt x="278" y="185"/>
                    <a:pt x="285" y="180"/>
                    <a:pt x="282" y="185"/>
                  </a:cubicBezTo>
                  <a:cubicBezTo>
                    <a:pt x="282" y="185"/>
                    <a:pt x="282" y="185"/>
                    <a:pt x="282" y="185"/>
                  </a:cubicBezTo>
                  <a:cubicBezTo>
                    <a:pt x="283" y="185"/>
                    <a:pt x="283" y="184"/>
                    <a:pt x="284" y="184"/>
                  </a:cubicBezTo>
                  <a:cubicBezTo>
                    <a:pt x="287" y="182"/>
                    <a:pt x="288" y="181"/>
                    <a:pt x="289" y="181"/>
                  </a:cubicBezTo>
                  <a:cubicBezTo>
                    <a:pt x="289" y="182"/>
                    <a:pt x="293" y="179"/>
                    <a:pt x="300" y="174"/>
                  </a:cubicBezTo>
                  <a:cubicBezTo>
                    <a:pt x="307" y="169"/>
                    <a:pt x="313" y="163"/>
                    <a:pt x="318" y="157"/>
                  </a:cubicBezTo>
                  <a:cubicBezTo>
                    <a:pt x="324" y="152"/>
                    <a:pt x="327" y="149"/>
                    <a:pt x="328" y="148"/>
                  </a:cubicBezTo>
                  <a:cubicBezTo>
                    <a:pt x="330" y="148"/>
                    <a:pt x="329" y="151"/>
                    <a:pt x="324" y="157"/>
                  </a:cubicBezTo>
                  <a:cubicBezTo>
                    <a:pt x="320" y="164"/>
                    <a:pt x="319" y="167"/>
                    <a:pt x="321" y="166"/>
                  </a:cubicBezTo>
                  <a:cubicBezTo>
                    <a:pt x="323" y="166"/>
                    <a:pt x="328" y="162"/>
                    <a:pt x="335" y="154"/>
                  </a:cubicBezTo>
                  <a:cubicBezTo>
                    <a:pt x="339" y="151"/>
                    <a:pt x="341" y="149"/>
                    <a:pt x="341" y="148"/>
                  </a:cubicBezTo>
                  <a:cubicBezTo>
                    <a:pt x="339" y="150"/>
                    <a:pt x="339" y="150"/>
                    <a:pt x="339" y="148"/>
                  </a:cubicBezTo>
                  <a:cubicBezTo>
                    <a:pt x="339" y="147"/>
                    <a:pt x="341" y="145"/>
                    <a:pt x="343" y="142"/>
                  </a:cubicBezTo>
                  <a:cubicBezTo>
                    <a:pt x="347" y="138"/>
                    <a:pt x="347" y="138"/>
                    <a:pt x="347" y="138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42" y="132"/>
                    <a:pt x="341" y="130"/>
                    <a:pt x="343" y="129"/>
                  </a:cubicBezTo>
                  <a:cubicBezTo>
                    <a:pt x="345" y="128"/>
                    <a:pt x="347" y="128"/>
                    <a:pt x="351" y="130"/>
                  </a:cubicBezTo>
                  <a:cubicBezTo>
                    <a:pt x="354" y="132"/>
                    <a:pt x="357" y="132"/>
                    <a:pt x="358" y="130"/>
                  </a:cubicBezTo>
                  <a:cubicBezTo>
                    <a:pt x="359" y="130"/>
                    <a:pt x="359" y="129"/>
                    <a:pt x="360" y="128"/>
                  </a:cubicBezTo>
                  <a:cubicBezTo>
                    <a:pt x="360" y="127"/>
                    <a:pt x="360" y="127"/>
                    <a:pt x="360" y="127"/>
                  </a:cubicBezTo>
                  <a:cubicBezTo>
                    <a:pt x="360" y="126"/>
                    <a:pt x="361" y="125"/>
                    <a:pt x="362" y="124"/>
                  </a:cubicBezTo>
                  <a:cubicBezTo>
                    <a:pt x="364" y="122"/>
                    <a:pt x="364" y="122"/>
                    <a:pt x="364" y="122"/>
                  </a:cubicBezTo>
                  <a:cubicBezTo>
                    <a:pt x="366" y="121"/>
                    <a:pt x="366" y="118"/>
                    <a:pt x="364" y="116"/>
                  </a:cubicBezTo>
                  <a:cubicBezTo>
                    <a:pt x="362" y="113"/>
                    <a:pt x="363" y="112"/>
                    <a:pt x="365" y="113"/>
                  </a:cubicBezTo>
                  <a:cubicBezTo>
                    <a:pt x="365" y="113"/>
                    <a:pt x="366" y="113"/>
                    <a:pt x="368" y="114"/>
                  </a:cubicBezTo>
                  <a:cubicBezTo>
                    <a:pt x="369" y="115"/>
                    <a:pt x="369" y="115"/>
                    <a:pt x="369" y="115"/>
                  </a:cubicBezTo>
                  <a:cubicBezTo>
                    <a:pt x="370" y="115"/>
                    <a:pt x="370" y="115"/>
                    <a:pt x="370" y="115"/>
                  </a:cubicBezTo>
                  <a:cubicBezTo>
                    <a:pt x="372" y="116"/>
                    <a:pt x="373" y="116"/>
                    <a:pt x="374" y="115"/>
                  </a:cubicBezTo>
                  <a:cubicBezTo>
                    <a:pt x="375" y="114"/>
                    <a:pt x="379" y="113"/>
                    <a:pt x="386" y="114"/>
                  </a:cubicBezTo>
                  <a:cubicBezTo>
                    <a:pt x="392" y="114"/>
                    <a:pt x="397" y="114"/>
                    <a:pt x="400" y="116"/>
                  </a:cubicBezTo>
                  <a:cubicBezTo>
                    <a:pt x="405" y="118"/>
                    <a:pt x="412" y="122"/>
                    <a:pt x="420" y="127"/>
                  </a:cubicBezTo>
                  <a:cubicBezTo>
                    <a:pt x="429" y="132"/>
                    <a:pt x="435" y="136"/>
                    <a:pt x="437" y="138"/>
                  </a:cubicBezTo>
                  <a:cubicBezTo>
                    <a:pt x="438" y="139"/>
                    <a:pt x="440" y="140"/>
                    <a:pt x="442" y="142"/>
                  </a:cubicBezTo>
                  <a:cubicBezTo>
                    <a:pt x="444" y="143"/>
                    <a:pt x="446" y="145"/>
                    <a:pt x="448" y="146"/>
                  </a:cubicBezTo>
                  <a:cubicBezTo>
                    <a:pt x="460" y="154"/>
                    <a:pt x="467" y="162"/>
                    <a:pt x="468" y="171"/>
                  </a:cubicBezTo>
                  <a:cubicBezTo>
                    <a:pt x="469" y="175"/>
                    <a:pt x="469" y="177"/>
                    <a:pt x="468" y="178"/>
                  </a:cubicBezTo>
                  <a:cubicBezTo>
                    <a:pt x="467" y="179"/>
                    <a:pt x="462" y="181"/>
                    <a:pt x="454" y="186"/>
                  </a:cubicBezTo>
                  <a:cubicBezTo>
                    <a:pt x="445" y="190"/>
                    <a:pt x="438" y="192"/>
                    <a:pt x="433" y="192"/>
                  </a:cubicBezTo>
                  <a:cubicBezTo>
                    <a:pt x="423" y="192"/>
                    <a:pt x="414" y="196"/>
                    <a:pt x="407" y="202"/>
                  </a:cubicBezTo>
                  <a:cubicBezTo>
                    <a:pt x="402" y="205"/>
                    <a:pt x="400" y="209"/>
                    <a:pt x="400" y="211"/>
                  </a:cubicBezTo>
                  <a:cubicBezTo>
                    <a:pt x="400" y="212"/>
                    <a:pt x="400" y="213"/>
                    <a:pt x="399" y="215"/>
                  </a:cubicBezTo>
                  <a:cubicBezTo>
                    <a:pt x="398" y="218"/>
                    <a:pt x="398" y="218"/>
                    <a:pt x="398" y="218"/>
                  </a:cubicBezTo>
                  <a:cubicBezTo>
                    <a:pt x="398" y="222"/>
                    <a:pt x="397" y="224"/>
                    <a:pt x="398" y="225"/>
                  </a:cubicBezTo>
                  <a:cubicBezTo>
                    <a:pt x="399" y="227"/>
                    <a:pt x="399" y="230"/>
                    <a:pt x="399" y="233"/>
                  </a:cubicBezTo>
                  <a:cubicBezTo>
                    <a:pt x="399" y="236"/>
                    <a:pt x="399" y="238"/>
                    <a:pt x="398" y="239"/>
                  </a:cubicBezTo>
                  <a:cubicBezTo>
                    <a:pt x="397" y="241"/>
                    <a:pt x="396" y="243"/>
                    <a:pt x="395" y="246"/>
                  </a:cubicBezTo>
                  <a:cubicBezTo>
                    <a:pt x="395" y="250"/>
                    <a:pt x="395" y="250"/>
                    <a:pt x="395" y="250"/>
                  </a:cubicBezTo>
                  <a:cubicBezTo>
                    <a:pt x="393" y="253"/>
                    <a:pt x="393" y="253"/>
                    <a:pt x="393" y="253"/>
                  </a:cubicBezTo>
                  <a:cubicBezTo>
                    <a:pt x="392" y="255"/>
                    <a:pt x="391" y="257"/>
                    <a:pt x="392" y="258"/>
                  </a:cubicBezTo>
                  <a:cubicBezTo>
                    <a:pt x="392" y="259"/>
                    <a:pt x="392" y="258"/>
                    <a:pt x="394" y="256"/>
                  </a:cubicBezTo>
                  <a:cubicBezTo>
                    <a:pt x="396" y="252"/>
                    <a:pt x="396" y="252"/>
                    <a:pt x="396" y="252"/>
                  </a:cubicBezTo>
                  <a:cubicBezTo>
                    <a:pt x="395" y="256"/>
                    <a:pt x="395" y="256"/>
                    <a:pt x="395" y="256"/>
                  </a:cubicBezTo>
                  <a:cubicBezTo>
                    <a:pt x="394" y="259"/>
                    <a:pt x="394" y="259"/>
                    <a:pt x="394" y="259"/>
                  </a:cubicBezTo>
                  <a:cubicBezTo>
                    <a:pt x="394" y="262"/>
                    <a:pt x="394" y="265"/>
                    <a:pt x="393" y="269"/>
                  </a:cubicBezTo>
                  <a:cubicBezTo>
                    <a:pt x="393" y="270"/>
                    <a:pt x="393" y="273"/>
                    <a:pt x="393" y="275"/>
                  </a:cubicBezTo>
                  <a:cubicBezTo>
                    <a:pt x="392" y="279"/>
                    <a:pt x="392" y="279"/>
                    <a:pt x="392" y="279"/>
                  </a:cubicBezTo>
                  <a:cubicBezTo>
                    <a:pt x="392" y="282"/>
                    <a:pt x="391" y="292"/>
                    <a:pt x="391" y="312"/>
                  </a:cubicBezTo>
                  <a:cubicBezTo>
                    <a:pt x="391" y="331"/>
                    <a:pt x="391" y="346"/>
                    <a:pt x="391" y="356"/>
                  </a:cubicBezTo>
                  <a:cubicBezTo>
                    <a:pt x="394" y="390"/>
                    <a:pt x="395" y="409"/>
                    <a:pt x="394" y="412"/>
                  </a:cubicBezTo>
                  <a:cubicBezTo>
                    <a:pt x="394" y="419"/>
                    <a:pt x="392" y="426"/>
                    <a:pt x="386" y="433"/>
                  </a:cubicBezTo>
                  <a:cubicBezTo>
                    <a:pt x="385" y="435"/>
                    <a:pt x="384" y="437"/>
                    <a:pt x="383" y="439"/>
                  </a:cubicBezTo>
                  <a:cubicBezTo>
                    <a:pt x="381" y="442"/>
                    <a:pt x="381" y="442"/>
                    <a:pt x="381" y="442"/>
                  </a:cubicBezTo>
                  <a:cubicBezTo>
                    <a:pt x="379" y="444"/>
                    <a:pt x="379" y="444"/>
                    <a:pt x="379" y="444"/>
                  </a:cubicBezTo>
                  <a:cubicBezTo>
                    <a:pt x="378" y="447"/>
                    <a:pt x="375" y="451"/>
                    <a:pt x="370" y="456"/>
                  </a:cubicBezTo>
                  <a:cubicBezTo>
                    <a:pt x="364" y="461"/>
                    <a:pt x="361" y="463"/>
                    <a:pt x="361" y="462"/>
                  </a:cubicBezTo>
                  <a:cubicBezTo>
                    <a:pt x="360" y="461"/>
                    <a:pt x="358" y="462"/>
                    <a:pt x="353" y="464"/>
                  </a:cubicBezTo>
                  <a:cubicBezTo>
                    <a:pt x="350" y="466"/>
                    <a:pt x="350" y="466"/>
                    <a:pt x="350" y="466"/>
                  </a:cubicBezTo>
                  <a:cubicBezTo>
                    <a:pt x="347" y="467"/>
                    <a:pt x="347" y="467"/>
                    <a:pt x="347" y="467"/>
                  </a:cubicBezTo>
                  <a:cubicBezTo>
                    <a:pt x="346" y="468"/>
                    <a:pt x="345" y="469"/>
                    <a:pt x="344" y="469"/>
                  </a:cubicBezTo>
                  <a:cubicBezTo>
                    <a:pt x="342" y="470"/>
                    <a:pt x="342" y="470"/>
                    <a:pt x="342" y="470"/>
                  </a:cubicBezTo>
                  <a:cubicBezTo>
                    <a:pt x="342" y="470"/>
                    <a:pt x="341" y="470"/>
                    <a:pt x="341" y="470"/>
                  </a:cubicBezTo>
                  <a:cubicBezTo>
                    <a:pt x="339" y="474"/>
                    <a:pt x="325" y="470"/>
                    <a:pt x="300" y="456"/>
                  </a:cubicBezTo>
                  <a:cubicBezTo>
                    <a:pt x="285" y="449"/>
                    <a:pt x="285" y="449"/>
                    <a:pt x="285" y="449"/>
                  </a:cubicBezTo>
                  <a:cubicBezTo>
                    <a:pt x="278" y="445"/>
                    <a:pt x="278" y="445"/>
                    <a:pt x="278" y="445"/>
                  </a:cubicBezTo>
                  <a:cubicBezTo>
                    <a:pt x="271" y="441"/>
                    <a:pt x="271" y="441"/>
                    <a:pt x="271" y="441"/>
                  </a:cubicBezTo>
                  <a:cubicBezTo>
                    <a:pt x="262" y="436"/>
                    <a:pt x="257" y="433"/>
                    <a:pt x="255" y="432"/>
                  </a:cubicBezTo>
                  <a:cubicBezTo>
                    <a:pt x="251" y="431"/>
                    <a:pt x="246" y="427"/>
                    <a:pt x="240" y="420"/>
                  </a:cubicBezTo>
                  <a:cubicBezTo>
                    <a:pt x="232" y="413"/>
                    <a:pt x="232" y="413"/>
                    <a:pt x="232" y="413"/>
                  </a:cubicBezTo>
                  <a:cubicBezTo>
                    <a:pt x="229" y="409"/>
                    <a:pt x="227" y="407"/>
                    <a:pt x="225" y="406"/>
                  </a:cubicBezTo>
                  <a:cubicBezTo>
                    <a:pt x="209" y="390"/>
                    <a:pt x="201" y="381"/>
                    <a:pt x="201" y="380"/>
                  </a:cubicBezTo>
                  <a:cubicBezTo>
                    <a:pt x="202" y="379"/>
                    <a:pt x="201" y="378"/>
                    <a:pt x="199" y="376"/>
                  </a:cubicBezTo>
                  <a:cubicBezTo>
                    <a:pt x="197" y="374"/>
                    <a:pt x="197" y="374"/>
                    <a:pt x="197" y="374"/>
                  </a:cubicBezTo>
                  <a:cubicBezTo>
                    <a:pt x="197" y="374"/>
                    <a:pt x="196" y="374"/>
                    <a:pt x="195" y="373"/>
                  </a:cubicBezTo>
                  <a:cubicBezTo>
                    <a:pt x="201" y="380"/>
                    <a:pt x="201" y="380"/>
                    <a:pt x="201" y="380"/>
                  </a:cubicBezTo>
                  <a:cubicBezTo>
                    <a:pt x="199" y="379"/>
                    <a:pt x="199" y="379"/>
                    <a:pt x="199" y="379"/>
                  </a:cubicBezTo>
                  <a:cubicBezTo>
                    <a:pt x="197" y="377"/>
                    <a:pt x="197" y="377"/>
                    <a:pt x="197" y="377"/>
                  </a:cubicBezTo>
                  <a:cubicBezTo>
                    <a:pt x="196" y="376"/>
                    <a:pt x="195" y="374"/>
                    <a:pt x="195" y="373"/>
                  </a:cubicBezTo>
                  <a:cubicBezTo>
                    <a:pt x="196" y="373"/>
                    <a:pt x="194" y="370"/>
                    <a:pt x="188" y="364"/>
                  </a:cubicBezTo>
                  <a:cubicBezTo>
                    <a:pt x="183" y="358"/>
                    <a:pt x="180" y="355"/>
                    <a:pt x="179" y="355"/>
                  </a:cubicBezTo>
                  <a:cubicBezTo>
                    <a:pt x="178" y="355"/>
                    <a:pt x="177" y="354"/>
                    <a:pt x="177" y="353"/>
                  </a:cubicBezTo>
                  <a:cubicBezTo>
                    <a:pt x="178" y="352"/>
                    <a:pt x="175" y="348"/>
                    <a:pt x="170" y="342"/>
                  </a:cubicBezTo>
                  <a:cubicBezTo>
                    <a:pt x="164" y="335"/>
                    <a:pt x="161" y="332"/>
                    <a:pt x="161" y="333"/>
                  </a:cubicBezTo>
                  <a:cubicBezTo>
                    <a:pt x="160" y="333"/>
                    <a:pt x="158" y="331"/>
                    <a:pt x="154" y="326"/>
                  </a:cubicBezTo>
                  <a:cubicBezTo>
                    <a:pt x="150" y="320"/>
                    <a:pt x="148" y="316"/>
                    <a:pt x="147" y="314"/>
                  </a:cubicBezTo>
                  <a:cubicBezTo>
                    <a:pt x="145" y="311"/>
                    <a:pt x="146" y="311"/>
                    <a:pt x="150" y="315"/>
                  </a:cubicBezTo>
                  <a:cubicBezTo>
                    <a:pt x="153" y="318"/>
                    <a:pt x="153" y="318"/>
                    <a:pt x="152" y="316"/>
                  </a:cubicBezTo>
                  <a:cubicBezTo>
                    <a:pt x="141" y="299"/>
                    <a:pt x="136" y="293"/>
                    <a:pt x="137" y="298"/>
                  </a:cubicBezTo>
                  <a:cubicBezTo>
                    <a:pt x="137" y="300"/>
                    <a:pt x="137" y="300"/>
                    <a:pt x="136" y="299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4" y="296"/>
                    <a:pt x="134" y="296"/>
                    <a:pt x="134" y="295"/>
                  </a:cubicBezTo>
                  <a:cubicBezTo>
                    <a:pt x="134" y="290"/>
                    <a:pt x="132" y="292"/>
                    <a:pt x="127" y="299"/>
                  </a:cubicBezTo>
                  <a:cubicBezTo>
                    <a:pt x="124" y="303"/>
                    <a:pt x="124" y="303"/>
                    <a:pt x="124" y="303"/>
                  </a:cubicBezTo>
                  <a:cubicBezTo>
                    <a:pt x="121" y="307"/>
                    <a:pt x="121" y="307"/>
                    <a:pt x="121" y="307"/>
                  </a:cubicBezTo>
                  <a:cubicBezTo>
                    <a:pt x="118" y="311"/>
                    <a:pt x="118" y="311"/>
                    <a:pt x="118" y="311"/>
                  </a:cubicBezTo>
                  <a:cubicBezTo>
                    <a:pt x="118" y="311"/>
                    <a:pt x="118" y="312"/>
                    <a:pt x="118" y="312"/>
                  </a:cubicBezTo>
                  <a:cubicBezTo>
                    <a:pt x="118" y="313"/>
                    <a:pt x="118" y="314"/>
                    <a:pt x="118" y="314"/>
                  </a:cubicBezTo>
                  <a:cubicBezTo>
                    <a:pt x="118" y="315"/>
                    <a:pt x="118" y="316"/>
                    <a:pt x="117" y="315"/>
                  </a:cubicBezTo>
                  <a:cubicBezTo>
                    <a:pt x="117" y="315"/>
                    <a:pt x="116" y="315"/>
                    <a:pt x="116" y="315"/>
                  </a:cubicBezTo>
                  <a:cubicBezTo>
                    <a:pt x="116" y="315"/>
                    <a:pt x="116" y="316"/>
                    <a:pt x="116" y="317"/>
                  </a:cubicBezTo>
                  <a:cubicBezTo>
                    <a:pt x="117" y="320"/>
                    <a:pt x="117" y="320"/>
                    <a:pt x="116" y="319"/>
                  </a:cubicBezTo>
                  <a:cubicBezTo>
                    <a:pt x="116" y="318"/>
                    <a:pt x="115" y="318"/>
                    <a:pt x="114" y="318"/>
                  </a:cubicBezTo>
                  <a:cubicBezTo>
                    <a:pt x="114" y="318"/>
                    <a:pt x="114" y="319"/>
                    <a:pt x="114" y="320"/>
                  </a:cubicBezTo>
                  <a:cubicBezTo>
                    <a:pt x="113" y="324"/>
                    <a:pt x="113" y="324"/>
                    <a:pt x="113" y="324"/>
                  </a:cubicBezTo>
                  <a:cubicBezTo>
                    <a:pt x="114" y="325"/>
                    <a:pt x="113" y="326"/>
                    <a:pt x="111" y="328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108" y="332"/>
                    <a:pt x="108" y="332"/>
                    <a:pt x="108" y="332"/>
                  </a:cubicBezTo>
                  <a:cubicBezTo>
                    <a:pt x="107" y="333"/>
                    <a:pt x="107" y="333"/>
                    <a:pt x="107" y="333"/>
                  </a:cubicBezTo>
                  <a:cubicBezTo>
                    <a:pt x="110" y="324"/>
                    <a:pt x="110" y="324"/>
                    <a:pt x="110" y="324"/>
                  </a:cubicBezTo>
                  <a:cubicBezTo>
                    <a:pt x="114" y="316"/>
                    <a:pt x="115" y="312"/>
                    <a:pt x="112" y="314"/>
                  </a:cubicBezTo>
                  <a:cubicBezTo>
                    <a:pt x="111" y="316"/>
                    <a:pt x="110" y="317"/>
                    <a:pt x="110" y="317"/>
                  </a:cubicBezTo>
                  <a:cubicBezTo>
                    <a:pt x="110" y="318"/>
                    <a:pt x="109" y="321"/>
                    <a:pt x="106" y="325"/>
                  </a:cubicBezTo>
                  <a:cubicBezTo>
                    <a:pt x="104" y="329"/>
                    <a:pt x="101" y="332"/>
                    <a:pt x="100" y="334"/>
                  </a:cubicBezTo>
                  <a:cubicBezTo>
                    <a:pt x="98" y="335"/>
                    <a:pt x="97" y="337"/>
                    <a:pt x="97" y="338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5" y="341"/>
                    <a:pt x="95" y="341"/>
                    <a:pt x="95" y="341"/>
                  </a:cubicBezTo>
                  <a:cubicBezTo>
                    <a:pt x="94" y="342"/>
                    <a:pt x="93" y="342"/>
                    <a:pt x="94" y="343"/>
                  </a:cubicBezTo>
                  <a:cubicBezTo>
                    <a:pt x="94" y="343"/>
                    <a:pt x="92" y="348"/>
                    <a:pt x="87" y="356"/>
                  </a:cubicBezTo>
                  <a:cubicBezTo>
                    <a:pt x="84" y="361"/>
                    <a:pt x="84" y="361"/>
                    <a:pt x="84" y="361"/>
                  </a:cubicBezTo>
                  <a:cubicBezTo>
                    <a:pt x="80" y="366"/>
                    <a:pt x="80" y="366"/>
                    <a:pt x="80" y="366"/>
                  </a:cubicBezTo>
                  <a:cubicBezTo>
                    <a:pt x="78" y="370"/>
                    <a:pt x="77" y="372"/>
                    <a:pt x="76" y="374"/>
                  </a:cubicBezTo>
                  <a:cubicBezTo>
                    <a:pt x="75" y="377"/>
                    <a:pt x="74" y="380"/>
                    <a:pt x="72" y="384"/>
                  </a:cubicBezTo>
                  <a:cubicBezTo>
                    <a:pt x="69" y="389"/>
                    <a:pt x="68" y="390"/>
                    <a:pt x="68" y="389"/>
                  </a:cubicBezTo>
                  <a:cubicBezTo>
                    <a:pt x="68" y="388"/>
                    <a:pt x="68" y="387"/>
                    <a:pt x="69" y="385"/>
                  </a:cubicBezTo>
                  <a:cubicBezTo>
                    <a:pt x="71" y="382"/>
                    <a:pt x="71" y="381"/>
                    <a:pt x="70" y="382"/>
                  </a:cubicBezTo>
                  <a:cubicBezTo>
                    <a:pt x="69" y="383"/>
                    <a:pt x="67" y="385"/>
                    <a:pt x="65" y="388"/>
                  </a:cubicBezTo>
                  <a:cubicBezTo>
                    <a:pt x="62" y="392"/>
                    <a:pt x="59" y="396"/>
                    <a:pt x="55" y="400"/>
                  </a:cubicBezTo>
                  <a:cubicBezTo>
                    <a:pt x="52" y="403"/>
                    <a:pt x="50" y="405"/>
                    <a:pt x="49" y="405"/>
                  </a:cubicBezTo>
                  <a:cubicBezTo>
                    <a:pt x="49" y="404"/>
                    <a:pt x="48" y="405"/>
                    <a:pt x="47" y="407"/>
                  </a:cubicBezTo>
                  <a:cubicBezTo>
                    <a:pt x="46" y="409"/>
                    <a:pt x="44" y="411"/>
                    <a:pt x="43" y="413"/>
                  </a:cubicBezTo>
                  <a:cubicBezTo>
                    <a:pt x="40" y="418"/>
                    <a:pt x="36" y="424"/>
                    <a:pt x="32" y="428"/>
                  </a:cubicBezTo>
                  <a:cubicBezTo>
                    <a:pt x="29" y="433"/>
                    <a:pt x="26" y="435"/>
                    <a:pt x="25" y="434"/>
                  </a:cubicBezTo>
                  <a:cubicBezTo>
                    <a:pt x="25" y="434"/>
                    <a:pt x="22" y="435"/>
                    <a:pt x="18" y="439"/>
                  </a:cubicBezTo>
                  <a:cubicBezTo>
                    <a:pt x="15" y="443"/>
                    <a:pt x="13" y="444"/>
                    <a:pt x="14" y="442"/>
                  </a:cubicBezTo>
                  <a:cubicBezTo>
                    <a:pt x="14" y="440"/>
                    <a:pt x="13" y="440"/>
                    <a:pt x="10" y="444"/>
                  </a:cubicBezTo>
                  <a:cubicBezTo>
                    <a:pt x="7" y="447"/>
                    <a:pt x="5" y="448"/>
                    <a:pt x="3" y="448"/>
                  </a:cubicBezTo>
                  <a:cubicBezTo>
                    <a:pt x="0" y="447"/>
                    <a:pt x="0" y="445"/>
                    <a:pt x="3" y="442"/>
                  </a:cubicBezTo>
                  <a:cubicBezTo>
                    <a:pt x="4" y="441"/>
                    <a:pt x="4" y="441"/>
                    <a:pt x="5" y="440"/>
                  </a:cubicBezTo>
                  <a:cubicBezTo>
                    <a:pt x="5" y="439"/>
                    <a:pt x="5" y="438"/>
                    <a:pt x="5" y="437"/>
                  </a:cubicBezTo>
                  <a:cubicBezTo>
                    <a:pt x="5" y="435"/>
                    <a:pt x="6" y="433"/>
                    <a:pt x="7" y="433"/>
                  </a:cubicBezTo>
                  <a:cubicBezTo>
                    <a:pt x="8" y="431"/>
                    <a:pt x="12" y="424"/>
                    <a:pt x="18" y="410"/>
                  </a:cubicBezTo>
                  <a:cubicBezTo>
                    <a:pt x="24" y="395"/>
                    <a:pt x="29" y="383"/>
                    <a:pt x="31" y="375"/>
                  </a:cubicBezTo>
                  <a:cubicBezTo>
                    <a:pt x="41" y="349"/>
                    <a:pt x="46" y="336"/>
                    <a:pt x="46" y="336"/>
                  </a:cubicBezTo>
                  <a:cubicBezTo>
                    <a:pt x="47" y="335"/>
                    <a:pt x="48" y="335"/>
                    <a:pt x="48" y="334"/>
                  </a:cubicBezTo>
                  <a:cubicBezTo>
                    <a:pt x="48" y="333"/>
                    <a:pt x="49" y="329"/>
                    <a:pt x="52" y="322"/>
                  </a:cubicBezTo>
                  <a:cubicBezTo>
                    <a:pt x="55" y="314"/>
                    <a:pt x="57" y="308"/>
                    <a:pt x="60" y="303"/>
                  </a:cubicBezTo>
                  <a:cubicBezTo>
                    <a:pt x="61" y="301"/>
                    <a:pt x="62" y="298"/>
                    <a:pt x="64" y="294"/>
                  </a:cubicBezTo>
                  <a:cubicBezTo>
                    <a:pt x="65" y="290"/>
                    <a:pt x="67" y="286"/>
                    <a:pt x="69" y="281"/>
                  </a:cubicBezTo>
                  <a:cubicBezTo>
                    <a:pt x="71" y="275"/>
                    <a:pt x="73" y="270"/>
                    <a:pt x="75" y="267"/>
                  </a:cubicBezTo>
                  <a:cubicBezTo>
                    <a:pt x="76" y="265"/>
                    <a:pt x="76" y="265"/>
                    <a:pt x="76" y="265"/>
                  </a:cubicBezTo>
                  <a:cubicBezTo>
                    <a:pt x="77" y="263"/>
                    <a:pt x="77" y="263"/>
                    <a:pt x="77" y="263"/>
                  </a:cubicBezTo>
                  <a:cubicBezTo>
                    <a:pt x="78" y="260"/>
                    <a:pt x="79" y="257"/>
                    <a:pt x="80" y="254"/>
                  </a:cubicBezTo>
                  <a:cubicBezTo>
                    <a:pt x="82" y="247"/>
                    <a:pt x="84" y="241"/>
                    <a:pt x="86" y="237"/>
                  </a:cubicBezTo>
                  <a:cubicBezTo>
                    <a:pt x="87" y="236"/>
                    <a:pt x="88" y="234"/>
                    <a:pt x="88" y="232"/>
                  </a:cubicBezTo>
                  <a:cubicBezTo>
                    <a:pt x="89" y="231"/>
                    <a:pt x="89" y="230"/>
                    <a:pt x="89" y="229"/>
                  </a:cubicBezTo>
                  <a:cubicBezTo>
                    <a:pt x="89" y="229"/>
                    <a:pt x="89" y="227"/>
                    <a:pt x="90" y="223"/>
                  </a:cubicBezTo>
                  <a:close/>
                  <a:moveTo>
                    <a:pt x="158" y="12"/>
                  </a:moveTo>
                  <a:cubicBezTo>
                    <a:pt x="171" y="14"/>
                    <a:pt x="180" y="19"/>
                    <a:pt x="187" y="26"/>
                  </a:cubicBezTo>
                  <a:cubicBezTo>
                    <a:pt x="189" y="28"/>
                    <a:pt x="191" y="31"/>
                    <a:pt x="193" y="33"/>
                  </a:cubicBezTo>
                  <a:cubicBezTo>
                    <a:pt x="195" y="36"/>
                    <a:pt x="197" y="39"/>
                    <a:pt x="199" y="41"/>
                  </a:cubicBezTo>
                  <a:cubicBezTo>
                    <a:pt x="205" y="48"/>
                    <a:pt x="208" y="53"/>
                    <a:pt x="209" y="56"/>
                  </a:cubicBezTo>
                  <a:cubicBezTo>
                    <a:pt x="210" y="59"/>
                    <a:pt x="210" y="63"/>
                    <a:pt x="211" y="70"/>
                  </a:cubicBezTo>
                  <a:cubicBezTo>
                    <a:pt x="212" y="78"/>
                    <a:pt x="212" y="78"/>
                    <a:pt x="212" y="78"/>
                  </a:cubicBezTo>
                  <a:cubicBezTo>
                    <a:pt x="205" y="81"/>
                    <a:pt x="205" y="81"/>
                    <a:pt x="205" y="81"/>
                  </a:cubicBezTo>
                  <a:cubicBezTo>
                    <a:pt x="201" y="83"/>
                    <a:pt x="199" y="84"/>
                    <a:pt x="198" y="84"/>
                  </a:cubicBezTo>
                  <a:cubicBezTo>
                    <a:pt x="198" y="84"/>
                    <a:pt x="192" y="87"/>
                    <a:pt x="182" y="91"/>
                  </a:cubicBezTo>
                  <a:cubicBezTo>
                    <a:pt x="173" y="95"/>
                    <a:pt x="167" y="98"/>
                    <a:pt x="167" y="99"/>
                  </a:cubicBezTo>
                  <a:cubicBezTo>
                    <a:pt x="166" y="100"/>
                    <a:pt x="161" y="102"/>
                    <a:pt x="154" y="105"/>
                  </a:cubicBezTo>
                  <a:cubicBezTo>
                    <a:pt x="146" y="109"/>
                    <a:pt x="141" y="111"/>
                    <a:pt x="139" y="111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3" y="112"/>
                    <a:pt x="133" y="112"/>
                    <a:pt x="133" y="112"/>
                  </a:cubicBezTo>
                  <a:cubicBezTo>
                    <a:pt x="131" y="113"/>
                    <a:pt x="129" y="113"/>
                    <a:pt x="126" y="112"/>
                  </a:cubicBezTo>
                  <a:cubicBezTo>
                    <a:pt x="124" y="111"/>
                    <a:pt x="120" y="111"/>
                    <a:pt x="115" y="114"/>
                  </a:cubicBezTo>
                  <a:cubicBezTo>
                    <a:pt x="108" y="117"/>
                    <a:pt x="99" y="120"/>
                    <a:pt x="90" y="122"/>
                  </a:cubicBezTo>
                  <a:cubicBezTo>
                    <a:pt x="80" y="125"/>
                    <a:pt x="73" y="125"/>
                    <a:pt x="71" y="124"/>
                  </a:cubicBezTo>
                  <a:cubicBezTo>
                    <a:pt x="70" y="123"/>
                    <a:pt x="69" y="123"/>
                    <a:pt x="67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59" y="123"/>
                    <a:pt x="56" y="123"/>
                    <a:pt x="55" y="122"/>
                  </a:cubicBezTo>
                  <a:cubicBezTo>
                    <a:pt x="54" y="121"/>
                    <a:pt x="52" y="120"/>
                    <a:pt x="49" y="119"/>
                  </a:cubicBezTo>
                  <a:cubicBezTo>
                    <a:pt x="45" y="118"/>
                    <a:pt x="42" y="117"/>
                    <a:pt x="38" y="117"/>
                  </a:cubicBezTo>
                  <a:cubicBezTo>
                    <a:pt x="28" y="115"/>
                    <a:pt x="23" y="113"/>
                    <a:pt x="23" y="113"/>
                  </a:cubicBezTo>
                  <a:cubicBezTo>
                    <a:pt x="23" y="113"/>
                    <a:pt x="32" y="105"/>
                    <a:pt x="50" y="90"/>
                  </a:cubicBezTo>
                  <a:cubicBezTo>
                    <a:pt x="68" y="75"/>
                    <a:pt x="78" y="66"/>
                    <a:pt x="80" y="65"/>
                  </a:cubicBezTo>
                  <a:cubicBezTo>
                    <a:pt x="87" y="60"/>
                    <a:pt x="97" y="51"/>
                    <a:pt x="109" y="40"/>
                  </a:cubicBezTo>
                  <a:cubicBezTo>
                    <a:pt x="114" y="35"/>
                    <a:pt x="118" y="31"/>
                    <a:pt x="122" y="27"/>
                  </a:cubicBezTo>
                  <a:cubicBezTo>
                    <a:pt x="125" y="24"/>
                    <a:pt x="127" y="22"/>
                    <a:pt x="127" y="21"/>
                  </a:cubicBezTo>
                  <a:cubicBezTo>
                    <a:pt x="127" y="19"/>
                    <a:pt x="131" y="16"/>
                    <a:pt x="138" y="13"/>
                  </a:cubicBezTo>
                  <a:cubicBezTo>
                    <a:pt x="144" y="11"/>
                    <a:pt x="150" y="11"/>
                    <a:pt x="158" y="12"/>
                  </a:cubicBezTo>
                  <a:close/>
                  <a:moveTo>
                    <a:pt x="46" y="410"/>
                  </a:moveTo>
                  <a:cubicBezTo>
                    <a:pt x="46" y="410"/>
                    <a:pt x="47" y="409"/>
                    <a:pt x="47" y="409"/>
                  </a:cubicBezTo>
                  <a:cubicBezTo>
                    <a:pt x="48" y="407"/>
                    <a:pt x="48" y="407"/>
                    <a:pt x="48" y="407"/>
                  </a:cubicBezTo>
                  <a:cubicBezTo>
                    <a:pt x="49" y="407"/>
                    <a:pt x="49" y="407"/>
                    <a:pt x="49" y="407"/>
                  </a:cubicBezTo>
                  <a:cubicBezTo>
                    <a:pt x="49" y="407"/>
                    <a:pt x="49" y="408"/>
                    <a:pt x="48" y="409"/>
                  </a:cubicBezTo>
                  <a:cubicBezTo>
                    <a:pt x="48" y="409"/>
                    <a:pt x="48" y="410"/>
                    <a:pt x="47" y="410"/>
                  </a:cubicBezTo>
                  <a:cubicBezTo>
                    <a:pt x="47" y="410"/>
                    <a:pt x="47" y="410"/>
                    <a:pt x="47" y="410"/>
                  </a:cubicBezTo>
                  <a:cubicBezTo>
                    <a:pt x="47" y="410"/>
                    <a:pt x="46" y="410"/>
                    <a:pt x="46" y="410"/>
                  </a:cubicBezTo>
                  <a:close/>
                  <a:moveTo>
                    <a:pt x="71" y="379"/>
                  </a:moveTo>
                  <a:cubicBezTo>
                    <a:pt x="71" y="380"/>
                    <a:pt x="71" y="380"/>
                    <a:pt x="72" y="379"/>
                  </a:cubicBezTo>
                  <a:cubicBezTo>
                    <a:pt x="72" y="378"/>
                    <a:pt x="73" y="377"/>
                    <a:pt x="73" y="376"/>
                  </a:cubicBezTo>
                  <a:cubicBezTo>
                    <a:pt x="73" y="375"/>
                    <a:pt x="73" y="375"/>
                    <a:pt x="73" y="375"/>
                  </a:cubicBezTo>
                  <a:cubicBezTo>
                    <a:pt x="72" y="375"/>
                    <a:pt x="72" y="376"/>
                    <a:pt x="71" y="377"/>
                  </a:cubicBezTo>
                  <a:cubicBezTo>
                    <a:pt x="71" y="378"/>
                    <a:pt x="71" y="378"/>
                    <a:pt x="71" y="378"/>
                  </a:cubicBezTo>
                  <a:lnTo>
                    <a:pt x="71" y="379"/>
                  </a:lnTo>
                  <a:close/>
                  <a:moveTo>
                    <a:pt x="132" y="340"/>
                  </a:moveTo>
                  <a:cubicBezTo>
                    <a:pt x="133" y="340"/>
                    <a:pt x="133" y="341"/>
                    <a:pt x="132" y="343"/>
                  </a:cubicBezTo>
                  <a:cubicBezTo>
                    <a:pt x="132" y="345"/>
                    <a:pt x="132" y="345"/>
                    <a:pt x="132" y="346"/>
                  </a:cubicBezTo>
                  <a:cubicBezTo>
                    <a:pt x="133" y="344"/>
                    <a:pt x="133" y="344"/>
                    <a:pt x="133" y="344"/>
                  </a:cubicBezTo>
                  <a:cubicBezTo>
                    <a:pt x="133" y="343"/>
                    <a:pt x="134" y="343"/>
                    <a:pt x="135" y="343"/>
                  </a:cubicBezTo>
                  <a:cubicBezTo>
                    <a:pt x="137" y="343"/>
                    <a:pt x="137" y="343"/>
                    <a:pt x="137" y="343"/>
                  </a:cubicBezTo>
                  <a:cubicBezTo>
                    <a:pt x="139" y="343"/>
                    <a:pt x="140" y="343"/>
                    <a:pt x="140" y="343"/>
                  </a:cubicBezTo>
                  <a:cubicBezTo>
                    <a:pt x="140" y="342"/>
                    <a:pt x="143" y="343"/>
                    <a:pt x="148" y="348"/>
                  </a:cubicBezTo>
                  <a:cubicBezTo>
                    <a:pt x="152" y="353"/>
                    <a:pt x="155" y="357"/>
                    <a:pt x="157" y="360"/>
                  </a:cubicBezTo>
                  <a:cubicBezTo>
                    <a:pt x="159" y="364"/>
                    <a:pt x="160" y="369"/>
                    <a:pt x="161" y="374"/>
                  </a:cubicBezTo>
                  <a:cubicBezTo>
                    <a:pt x="162" y="379"/>
                    <a:pt x="162" y="383"/>
                    <a:pt x="161" y="385"/>
                  </a:cubicBezTo>
                  <a:cubicBezTo>
                    <a:pt x="160" y="387"/>
                    <a:pt x="160" y="390"/>
                    <a:pt x="160" y="395"/>
                  </a:cubicBezTo>
                  <a:cubicBezTo>
                    <a:pt x="160" y="399"/>
                    <a:pt x="159" y="402"/>
                    <a:pt x="158" y="405"/>
                  </a:cubicBezTo>
                  <a:cubicBezTo>
                    <a:pt x="156" y="410"/>
                    <a:pt x="155" y="415"/>
                    <a:pt x="155" y="421"/>
                  </a:cubicBezTo>
                  <a:cubicBezTo>
                    <a:pt x="155" y="426"/>
                    <a:pt x="153" y="431"/>
                    <a:pt x="151" y="437"/>
                  </a:cubicBezTo>
                  <a:cubicBezTo>
                    <a:pt x="148" y="442"/>
                    <a:pt x="146" y="446"/>
                    <a:pt x="144" y="447"/>
                  </a:cubicBezTo>
                  <a:cubicBezTo>
                    <a:pt x="139" y="450"/>
                    <a:pt x="135" y="451"/>
                    <a:pt x="134" y="450"/>
                  </a:cubicBezTo>
                  <a:cubicBezTo>
                    <a:pt x="132" y="450"/>
                    <a:pt x="129" y="449"/>
                    <a:pt x="125" y="446"/>
                  </a:cubicBezTo>
                  <a:cubicBezTo>
                    <a:pt x="117" y="438"/>
                    <a:pt x="111" y="432"/>
                    <a:pt x="106" y="427"/>
                  </a:cubicBezTo>
                  <a:cubicBezTo>
                    <a:pt x="99" y="420"/>
                    <a:pt x="99" y="420"/>
                    <a:pt x="99" y="420"/>
                  </a:cubicBezTo>
                  <a:cubicBezTo>
                    <a:pt x="99" y="411"/>
                    <a:pt x="99" y="411"/>
                    <a:pt x="99" y="411"/>
                  </a:cubicBezTo>
                  <a:cubicBezTo>
                    <a:pt x="99" y="400"/>
                    <a:pt x="100" y="394"/>
                    <a:pt x="100" y="394"/>
                  </a:cubicBezTo>
                  <a:cubicBezTo>
                    <a:pt x="102" y="389"/>
                    <a:pt x="103" y="387"/>
                    <a:pt x="103" y="386"/>
                  </a:cubicBezTo>
                  <a:cubicBezTo>
                    <a:pt x="104" y="386"/>
                    <a:pt x="105" y="386"/>
                    <a:pt x="105" y="385"/>
                  </a:cubicBezTo>
                  <a:cubicBezTo>
                    <a:pt x="106" y="385"/>
                    <a:pt x="106" y="384"/>
                    <a:pt x="106" y="383"/>
                  </a:cubicBezTo>
                  <a:cubicBezTo>
                    <a:pt x="106" y="382"/>
                    <a:pt x="108" y="379"/>
                    <a:pt x="113" y="373"/>
                  </a:cubicBezTo>
                  <a:cubicBezTo>
                    <a:pt x="121" y="365"/>
                    <a:pt x="127" y="354"/>
                    <a:pt x="130" y="343"/>
                  </a:cubicBezTo>
                  <a:cubicBezTo>
                    <a:pt x="131" y="341"/>
                    <a:pt x="132" y="340"/>
                    <a:pt x="132" y="340"/>
                  </a:cubicBezTo>
                  <a:close/>
                  <a:moveTo>
                    <a:pt x="102" y="343"/>
                  </a:moveTo>
                  <a:cubicBezTo>
                    <a:pt x="103" y="342"/>
                    <a:pt x="104" y="342"/>
                    <a:pt x="104" y="342"/>
                  </a:cubicBezTo>
                  <a:cubicBezTo>
                    <a:pt x="105" y="342"/>
                    <a:pt x="105" y="343"/>
                    <a:pt x="104" y="343"/>
                  </a:cubicBezTo>
                  <a:cubicBezTo>
                    <a:pt x="103" y="344"/>
                    <a:pt x="103" y="344"/>
                    <a:pt x="103" y="344"/>
                  </a:cubicBezTo>
                  <a:cubicBezTo>
                    <a:pt x="102" y="345"/>
                    <a:pt x="102" y="345"/>
                    <a:pt x="102" y="345"/>
                  </a:cubicBezTo>
                  <a:cubicBezTo>
                    <a:pt x="102" y="345"/>
                    <a:pt x="101" y="345"/>
                    <a:pt x="101" y="345"/>
                  </a:cubicBezTo>
                  <a:cubicBezTo>
                    <a:pt x="101" y="344"/>
                    <a:pt x="102" y="343"/>
                    <a:pt x="102" y="343"/>
                  </a:cubicBezTo>
                  <a:close/>
                  <a:moveTo>
                    <a:pt x="107" y="339"/>
                  </a:moveTo>
                  <a:cubicBezTo>
                    <a:pt x="106" y="339"/>
                    <a:pt x="106" y="338"/>
                    <a:pt x="106" y="337"/>
                  </a:cubicBezTo>
                  <a:cubicBezTo>
                    <a:pt x="106" y="336"/>
                    <a:pt x="106" y="335"/>
                    <a:pt x="106" y="335"/>
                  </a:cubicBezTo>
                  <a:cubicBezTo>
                    <a:pt x="107" y="334"/>
                    <a:pt x="108" y="333"/>
                    <a:pt x="108" y="333"/>
                  </a:cubicBezTo>
                  <a:cubicBezTo>
                    <a:pt x="110" y="333"/>
                    <a:pt x="110" y="334"/>
                    <a:pt x="108" y="337"/>
                  </a:cubicBezTo>
                  <a:cubicBezTo>
                    <a:pt x="108" y="338"/>
                    <a:pt x="107" y="339"/>
                    <a:pt x="107" y="339"/>
                  </a:cubicBezTo>
                  <a:close/>
                  <a:moveTo>
                    <a:pt x="153" y="312"/>
                  </a:moveTo>
                  <a:cubicBezTo>
                    <a:pt x="152" y="313"/>
                    <a:pt x="154" y="315"/>
                    <a:pt x="158" y="319"/>
                  </a:cubicBezTo>
                  <a:cubicBezTo>
                    <a:pt x="161" y="321"/>
                    <a:pt x="161" y="322"/>
                    <a:pt x="161" y="321"/>
                  </a:cubicBezTo>
                  <a:cubicBezTo>
                    <a:pt x="156" y="316"/>
                    <a:pt x="155" y="314"/>
                    <a:pt x="158" y="315"/>
                  </a:cubicBezTo>
                  <a:cubicBezTo>
                    <a:pt x="159" y="316"/>
                    <a:pt x="159" y="316"/>
                    <a:pt x="159" y="315"/>
                  </a:cubicBezTo>
                  <a:cubicBezTo>
                    <a:pt x="159" y="315"/>
                    <a:pt x="158" y="314"/>
                    <a:pt x="158" y="313"/>
                  </a:cubicBezTo>
                  <a:cubicBezTo>
                    <a:pt x="156" y="311"/>
                    <a:pt x="154" y="310"/>
                    <a:pt x="153" y="312"/>
                  </a:cubicBezTo>
                  <a:close/>
                  <a:moveTo>
                    <a:pt x="198" y="347"/>
                  </a:moveTo>
                  <a:cubicBezTo>
                    <a:pt x="196" y="345"/>
                    <a:pt x="194" y="343"/>
                    <a:pt x="192" y="341"/>
                  </a:cubicBezTo>
                  <a:cubicBezTo>
                    <a:pt x="190" y="340"/>
                    <a:pt x="189" y="339"/>
                    <a:pt x="189" y="340"/>
                  </a:cubicBezTo>
                  <a:cubicBezTo>
                    <a:pt x="189" y="340"/>
                    <a:pt x="191" y="341"/>
                    <a:pt x="194" y="344"/>
                  </a:cubicBezTo>
                  <a:cubicBezTo>
                    <a:pt x="195" y="345"/>
                    <a:pt x="197" y="347"/>
                    <a:pt x="199" y="349"/>
                  </a:cubicBezTo>
                  <a:cubicBezTo>
                    <a:pt x="204" y="353"/>
                    <a:pt x="204" y="353"/>
                    <a:pt x="204" y="353"/>
                  </a:cubicBezTo>
                  <a:cubicBezTo>
                    <a:pt x="214" y="362"/>
                    <a:pt x="218" y="367"/>
                    <a:pt x="218" y="367"/>
                  </a:cubicBezTo>
                  <a:cubicBezTo>
                    <a:pt x="218" y="368"/>
                    <a:pt x="219" y="369"/>
                    <a:pt x="223" y="372"/>
                  </a:cubicBezTo>
                  <a:cubicBezTo>
                    <a:pt x="226" y="375"/>
                    <a:pt x="230" y="378"/>
                    <a:pt x="233" y="380"/>
                  </a:cubicBezTo>
                  <a:cubicBezTo>
                    <a:pt x="235" y="382"/>
                    <a:pt x="235" y="382"/>
                    <a:pt x="233" y="379"/>
                  </a:cubicBezTo>
                  <a:cubicBezTo>
                    <a:pt x="232" y="378"/>
                    <a:pt x="232" y="377"/>
                    <a:pt x="233" y="377"/>
                  </a:cubicBezTo>
                  <a:cubicBezTo>
                    <a:pt x="234" y="377"/>
                    <a:pt x="231" y="374"/>
                    <a:pt x="226" y="369"/>
                  </a:cubicBezTo>
                  <a:cubicBezTo>
                    <a:pt x="220" y="363"/>
                    <a:pt x="216" y="359"/>
                    <a:pt x="213" y="358"/>
                  </a:cubicBezTo>
                  <a:cubicBezTo>
                    <a:pt x="210" y="356"/>
                    <a:pt x="205" y="352"/>
                    <a:pt x="198" y="347"/>
                  </a:cubicBezTo>
                  <a:close/>
                  <a:moveTo>
                    <a:pt x="220" y="367"/>
                  </a:moveTo>
                  <a:cubicBezTo>
                    <a:pt x="221" y="368"/>
                    <a:pt x="222" y="369"/>
                    <a:pt x="224" y="371"/>
                  </a:cubicBezTo>
                  <a:cubicBezTo>
                    <a:pt x="227" y="373"/>
                    <a:pt x="227" y="374"/>
                    <a:pt x="225" y="373"/>
                  </a:cubicBezTo>
                  <a:cubicBezTo>
                    <a:pt x="223" y="371"/>
                    <a:pt x="223" y="371"/>
                    <a:pt x="223" y="371"/>
                  </a:cubicBezTo>
                  <a:cubicBezTo>
                    <a:pt x="222" y="370"/>
                    <a:pt x="221" y="370"/>
                    <a:pt x="220" y="369"/>
                  </a:cubicBezTo>
                  <a:cubicBezTo>
                    <a:pt x="219" y="368"/>
                    <a:pt x="219" y="367"/>
                    <a:pt x="220" y="367"/>
                  </a:cubicBezTo>
                  <a:close/>
                  <a:moveTo>
                    <a:pt x="229" y="374"/>
                  </a:moveTo>
                  <a:cubicBezTo>
                    <a:pt x="230" y="374"/>
                    <a:pt x="230" y="374"/>
                    <a:pt x="231" y="375"/>
                  </a:cubicBezTo>
                  <a:cubicBezTo>
                    <a:pt x="232" y="376"/>
                    <a:pt x="231" y="377"/>
                    <a:pt x="230" y="377"/>
                  </a:cubicBezTo>
                  <a:cubicBezTo>
                    <a:pt x="229" y="377"/>
                    <a:pt x="229" y="376"/>
                    <a:pt x="229" y="375"/>
                  </a:cubicBezTo>
                  <a:cubicBezTo>
                    <a:pt x="229" y="375"/>
                    <a:pt x="229" y="375"/>
                    <a:pt x="229" y="374"/>
                  </a:cubicBezTo>
                  <a:close/>
                  <a:moveTo>
                    <a:pt x="235" y="377"/>
                  </a:moveTo>
                  <a:cubicBezTo>
                    <a:pt x="234" y="377"/>
                    <a:pt x="234" y="378"/>
                    <a:pt x="237" y="380"/>
                  </a:cubicBezTo>
                  <a:cubicBezTo>
                    <a:pt x="238" y="381"/>
                    <a:pt x="239" y="381"/>
                    <a:pt x="238" y="379"/>
                  </a:cubicBezTo>
                  <a:lnTo>
                    <a:pt x="235" y="377"/>
                  </a:lnTo>
                  <a:close/>
                  <a:moveTo>
                    <a:pt x="293" y="71"/>
                  </a:moveTo>
                  <a:cubicBezTo>
                    <a:pt x="295" y="67"/>
                    <a:pt x="295" y="67"/>
                    <a:pt x="295" y="67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87" y="58"/>
                    <a:pt x="284" y="55"/>
                    <a:pt x="282" y="51"/>
                  </a:cubicBezTo>
                  <a:cubicBezTo>
                    <a:pt x="279" y="46"/>
                    <a:pt x="278" y="44"/>
                    <a:pt x="278" y="43"/>
                  </a:cubicBezTo>
                  <a:cubicBezTo>
                    <a:pt x="278" y="43"/>
                    <a:pt x="281" y="41"/>
                    <a:pt x="286" y="39"/>
                  </a:cubicBezTo>
                  <a:cubicBezTo>
                    <a:pt x="290" y="37"/>
                    <a:pt x="296" y="32"/>
                    <a:pt x="303" y="26"/>
                  </a:cubicBezTo>
                  <a:cubicBezTo>
                    <a:pt x="313" y="16"/>
                    <a:pt x="320" y="13"/>
                    <a:pt x="324" y="16"/>
                  </a:cubicBezTo>
                  <a:cubicBezTo>
                    <a:pt x="326" y="17"/>
                    <a:pt x="327" y="18"/>
                    <a:pt x="328" y="18"/>
                  </a:cubicBezTo>
                  <a:cubicBezTo>
                    <a:pt x="330" y="19"/>
                    <a:pt x="331" y="19"/>
                    <a:pt x="331" y="18"/>
                  </a:cubicBezTo>
                  <a:cubicBezTo>
                    <a:pt x="331" y="16"/>
                    <a:pt x="331" y="16"/>
                    <a:pt x="331" y="16"/>
                  </a:cubicBezTo>
                  <a:cubicBezTo>
                    <a:pt x="331" y="14"/>
                    <a:pt x="331" y="14"/>
                    <a:pt x="331" y="14"/>
                  </a:cubicBezTo>
                  <a:cubicBezTo>
                    <a:pt x="332" y="10"/>
                    <a:pt x="333" y="8"/>
                    <a:pt x="334" y="6"/>
                  </a:cubicBezTo>
                  <a:cubicBezTo>
                    <a:pt x="336" y="4"/>
                    <a:pt x="336" y="5"/>
                    <a:pt x="336" y="8"/>
                  </a:cubicBezTo>
                  <a:cubicBezTo>
                    <a:pt x="336" y="11"/>
                    <a:pt x="338" y="12"/>
                    <a:pt x="341" y="11"/>
                  </a:cubicBezTo>
                  <a:cubicBezTo>
                    <a:pt x="344" y="10"/>
                    <a:pt x="345" y="8"/>
                    <a:pt x="345" y="5"/>
                  </a:cubicBezTo>
                  <a:cubicBezTo>
                    <a:pt x="345" y="4"/>
                    <a:pt x="346" y="4"/>
                    <a:pt x="349" y="4"/>
                  </a:cubicBezTo>
                  <a:cubicBezTo>
                    <a:pt x="352" y="4"/>
                    <a:pt x="353" y="3"/>
                    <a:pt x="353" y="2"/>
                  </a:cubicBezTo>
                  <a:cubicBezTo>
                    <a:pt x="353" y="1"/>
                    <a:pt x="356" y="0"/>
                    <a:pt x="362" y="1"/>
                  </a:cubicBezTo>
                  <a:cubicBezTo>
                    <a:pt x="368" y="3"/>
                    <a:pt x="374" y="5"/>
                    <a:pt x="380" y="8"/>
                  </a:cubicBezTo>
                  <a:cubicBezTo>
                    <a:pt x="390" y="13"/>
                    <a:pt x="401" y="21"/>
                    <a:pt x="414" y="34"/>
                  </a:cubicBezTo>
                  <a:cubicBezTo>
                    <a:pt x="427" y="46"/>
                    <a:pt x="431" y="52"/>
                    <a:pt x="426" y="52"/>
                  </a:cubicBezTo>
                  <a:cubicBezTo>
                    <a:pt x="425" y="52"/>
                    <a:pt x="423" y="53"/>
                    <a:pt x="422" y="55"/>
                  </a:cubicBezTo>
                  <a:cubicBezTo>
                    <a:pt x="421" y="58"/>
                    <a:pt x="420" y="60"/>
                    <a:pt x="420" y="62"/>
                  </a:cubicBezTo>
                  <a:cubicBezTo>
                    <a:pt x="421" y="63"/>
                    <a:pt x="421" y="64"/>
                    <a:pt x="421" y="65"/>
                  </a:cubicBezTo>
                  <a:cubicBezTo>
                    <a:pt x="421" y="65"/>
                    <a:pt x="420" y="66"/>
                    <a:pt x="420" y="66"/>
                  </a:cubicBezTo>
                  <a:cubicBezTo>
                    <a:pt x="419" y="67"/>
                    <a:pt x="418" y="68"/>
                    <a:pt x="419" y="68"/>
                  </a:cubicBezTo>
                  <a:cubicBezTo>
                    <a:pt x="420" y="70"/>
                    <a:pt x="416" y="74"/>
                    <a:pt x="406" y="80"/>
                  </a:cubicBezTo>
                  <a:cubicBezTo>
                    <a:pt x="399" y="85"/>
                    <a:pt x="389" y="89"/>
                    <a:pt x="376" y="91"/>
                  </a:cubicBezTo>
                  <a:cubicBezTo>
                    <a:pt x="367" y="92"/>
                    <a:pt x="357" y="92"/>
                    <a:pt x="343" y="91"/>
                  </a:cubicBezTo>
                  <a:cubicBezTo>
                    <a:pt x="330" y="90"/>
                    <a:pt x="323" y="88"/>
                    <a:pt x="323" y="85"/>
                  </a:cubicBezTo>
                  <a:cubicBezTo>
                    <a:pt x="323" y="85"/>
                    <a:pt x="322" y="84"/>
                    <a:pt x="319" y="83"/>
                  </a:cubicBezTo>
                  <a:cubicBezTo>
                    <a:pt x="318" y="83"/>
                    <a:pt x="316" y="82"/>
                    <a:pt x="314" y="80"/>
                  </a:cubicBezTo>
                  <a:cubicBezTo>
                    <a:pt x="313" y="79"/>
                    <a:pt x="311" y="78"/>
                    <a:pt x="310" y="77"/>
                  </a:cubicBezTo>
                  <a:cubicBezTo>
                    <a:pt x="305" y="73"/>
                    <a:pt x="300" y="71"/>
                    <a:pt x="295" y="73"/>
                  </a:cubicBezTo>
                  <a:cubicBezTo>
                    <a:pt x="290" y="75"/>
                    <a:pt x="290" y="75"/>
                    <a:pt x="290" y="75"/>
                  </a:cubicBezTo>
                  <a:lnTo>
                    <a:pt x="293" y="71"/>
                  </a:lnTo>
                  <a:close/>
                </a:path>
              </a:pathLst>
            </a:custGeom>
            <a:solidFill>
              <a:srgbClr val="A80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4"/>
            <p:cNvSpPr>
              <a:spLocks noEditPoints="1"/>
            </p:cNvSpPr>
            <p:nvPr/>
          </p:nvSpPr>
          <p:spPr bwMode="auto">
            <a:xfrm>
              <a:off x="7258732" y="1876861"/>
              <a:ext cx="2397661" cy="2536067"/>
            </a:xfrm>
            <a:custGeom>
              <a:avLst/>
              <a:gdLst>
                <a:gd name="T0" fmla="*/ 328 w 446"/>
                <a:gd name="T1" fmla="*/ 450 h 471"/>
                <a:gd name="T2" fmla="*/ 355 w 446"/>
                <a:gd name="T3" fmla="*/ 438 h 471"/>
                <a:gd name="T4" fmla="*/ 316 w 446"/>
                <a:gd name="T5" fmla="*/ 376 h 471"/>
                <a:gd name="T6" fmla="*/ 281 w 446"/>
                <a:gd name="T7" fmla="*/ 387 h 471"/>
                <a:gd name="T8" fmla="*/ 257 w 446"/>
                <a:gd name="T9" fmla="*/ 402 h 471"/>
                <a:gd name="T10" fmla="*/ 228 w 446"/>
                <a:gd name="T11" fmla="*/ 428 h 471"/>
                <a:gd name="T12" fmla="*/ 214 w 446"/>
                <a:gd name="T13" fmla="*/ 461 h 471"/>
                <a:gd name="T14" fmla="*/ 178 w 446"/>
                <a:gd name="T15" fmla="*/ 451 h 471"/>
                <a:gd name="T16" fmla="*/ 167 w 446"/>
                <a:gd name="T17" fmla="*/ 437 h 471"/>
                <a:gd name="T18" fmla="*/ 153 w 446"/>
                <a:gd name="T19" fmla="*/ 419 h 471"/>
                <a:gd name="T20" fmla="*/ 160 w 446"/>
                <a:gd name="T21" fmla="*/ 365 h 471"/>
                <a:gd name="T22" fmla="*/ 141 w 446"/>
                <a:gd name="T23" fmla="*/ 355 h 471"/>
                <a:gd name="T24" fmla="*/ 111 w 446"/>
                <a:gd name="T25" fmla="*/ 371 h 471"/>
                <a:gd name="T26" fmla="*/ 63 w 446"/>
                <a:gd name="T27" fmla="*/ 399 h 471"/>
                <a:gd name="T28" fmla="*/ 22 w 446"/>
                <a:gd name="T29" fmla="*/ 389 h 471"/>
                <a:gd name="T30" fmla="*/ 20 w 446"/>
                <a:gd name="T31" fmla="*/ 368 h 471"/>
                <a:gd name="T32" fmla="*/ 75 w 446"/>
                <a:gd name="T33" fmla="*/ 335 h 471"/>
                <a:gd name="T34" fmla="*/ 67 w 446"/>
                <a:gd name="T35" fmla="*/ 280 h 471"/>
                <a:gd name="T36" fmla="*/ 75 w 446"/>
                <a:gd name="T37" fmla="*/ 169 h 471"/>
                <a:gd name="T38" fmla="*/ 126 w 446"/>
                <a:gd name="T39" fmla="*/ 89 h 471"/>
                <a:gd name="T40" fmla="*/ 145 w 446"/>
                <a:gd name="T41" fmla="*/ 132 h 471"/>
                <a:gd name="T42" fmla="*/ 169 w 446"/>
                <a:gd name="T43" fmla="*/ 115 h 471"/>
                <a:gd name="T44" fmla="*/ 163 w 446"/>
                <a:gd name="T45" fmla="*/ 67 h 471"/>
                <a:gd name="T46" fmla="*/ 35 w 446"/>
                <a:gd name="T47" fmla="*/ 116 h 471"/>
                <a:gd name="T48" fmla="*/ 273 w 446"/>
                <a:gd name="T49" fmla="*/ 5 h 471"/>
                <a:gd name="T50" fmla="*/ 341 w 446"/>
                <a:gd name="T51" fmla="*/ 0 h 471"/>
                <a:gd name="T52" fmla="*/ 379 w 446"/>
                <a:gd name="T53" fmla="*/ 45 h 471"/>
                <a:gd name="T54" fmla="*/ 322 w 446"/>
                <a:gd name="T55" fmla="*/ 36 h 471"/>
                <a:gd name="T56" fmla="*/ 239 w 446"/>
                <a:gd name="T57" fmla="*/ 82 h 471"/>
                <a:gd name="T58" fmla="*/ 225 w 446"/>
                <a:gd name="T59" fmla="*/ 215 h 471"/>
                <a:gd name="T60" fmla="*/ 237 w 446"/>
                <a:gd name="T61" fmla="*/ 236 h 471"/>
                <a:gd name="T62" fmla="*/ 262 w 446"/>
                <a:gd name="T63" fmla="*/ 222 h 471"/>
                <a:gd name="T64" fmla="*/ 302 w 446"/>
                <a:gd name="T65" fmla="*/ 196 h 471"/>
                <a:gd name="T66" fmla="*/ 298 w 446"/>
                <a:gd name="T67" fmla="*/ 203 h 471"/>
                <a:gd name="T68" fmla="*/ 283 w 446"/>
                <a:gd name="T69" fmla="*/ 228 h 471"/>
                <a:gd name="T70" fmla="*/ 240 w 446"/>
                <a:gd name="T71" fmla="*/ 255 h 471"/>
                <a:gd name="T72" fmla="*/ 235 w 446"/>
                <a:gd name="T73" fmla="*/ 250 h 471"/>
                <a:gd name="T74" fmla="*/ 232 w 446"/>
                <a:gd name="T75" fmla="*/ 258 h 471"/>
                <a:gd name="T76" fmla="*/ 247 w 446"/>
                <a:gd name="T77" fmla="*/ 270 h 471"/>
                <a:gd name="T78" fmla="*/ 326 w 446"/>
                <a:gd name="T79" fmla="*/ 238 h 471"/>
                <a:gd name="T80" fmla="*/ 336 w 446"/>
                <a:gd name="T81" fmla="*/ 139 h 471"/>
                <a:gd name="T82" fmla="*/ 256 w 446"/>
                <a:gd name="T83" fmla="*/ 161 h 471"/>
                <a:gd name="T84" fmla="*/ 420 w 446"/>
                <a:gd name="T85" fmla="*/ 116 h 471"/>
                <a:gd name="T86" fmla="*/ 406 w 446"/>
                <a:gd name="T87" fmla="*/ 244 h 471"/>
                <a:gd name="T88" fmla="*/ 372 w 446"/>
                <a:gd name="T89" fmla="*/ 336 h 471"/>
                <a:gd name="T90" fmla="*/ 436 w 446"/>
                <a:gd name="T91" fmla="*/ 460 h 471"/>
                <a:gd name="T92" fmla="*/ 406 w 446"/>
                <a:gd name="T93" fmla="*/ 468 h 471"/>
                <a:gd name="T94" fmla="*/ 361 w 446"/>
                <a:gd name="T95" fmla="*/ 458 h 471"/>
                <a:gd name="T96" fmla="*/ 122 w 446"/>
                <a:gd name="T97" fmla="*/ 284 h 471"/>
                <a:gd name="T98" fmla="*/ 146 w 446"/>
                <a:gd name="T99" fmla="*/ 277 h 471"/>
                <a:gd name="T100" fmla="*/ 130 w 446"/>
                <a:gd name="T101" fmla="*/ 187 h 471"/>
                <a:gd name="T102" fmla="*/ 159 w 446"/>
                <a:gd name="T103" fmla="*/ 204 h 471"/>
                <a:gd name="T104" fmla="*/ 141 w 446"/>
                <a:gd name="T105" fmla="*/ 188 h 471"/>
                <a:gd name="T106" fmla="*/ 145 w 446"/>
                <a:gd name="T107" fmla="*/ 355 h 471"/>
                <a:gd name="T108" fmla="*/ 228 w 446"/>
                <a:gd name="T109" fmla="*/ 282 h 471"/>
                <a:gd name="T110" fmla="*/ 232 w 446"/>
                <a:gd name="T111" fmla="*/ 356 h 471"/>
                <a:gd name="T112" fmla="*/ 265 w 446"/>
                <a:gd name="T113" fmla="*/ 216 h 471"/>
                <a:gd name="T114" fmla="*/ 291 w 446"/>
                <a:gd name="T115" fmla="*/ 458 h 471"/>
                <a:gd name="T116" fmla="*/ 285 w 446"/>
                <a:gd name="T117" fmla="*/ 463 h 471"/>
                <a:gd name="T118" fmla="*/ 290 w 446"/>
                <a:gd name="T119" fmla="*/ 206 h 471"/>
                <a:gd name="T120" fmla="*/ 317 w 446"/>
                <a:gd name="T121" fmla="*/ 184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6" h="471">
                  <a:moveTo>
                    <a:pt x="347" y="456"/>
                  </a:moveTo>
                  <a:cubicBezTo>
                    <a:pt x="347" y="456"/>
                    <a:pt x="349" y="455"/>
                    <a:pt x="353" y="454"/>
                  </a:cubicBezTo>
                  <a:cubicBezTo>
                    <a:pt x="358" y="453"/>
                    <a:pt x="360" y="452"/>
                    <a:pt x="360" y="452"/>
                  </a:cubicBezTo>
                  <a:cubicBezTo>
                    <a:pt x="360" y="452"/>
                    <a:pt x="355" y="451"/>
                    <a:pt x="345" y="451"/>
                  </a:cubicBezTo>
                  <a:cubicBezTo>
                    <a:pt x="341" y="452"/>
                    <a:pt x="337" y="452"/>
                    <a:pt x="335" y="451"/>
                  </a:cubicBezTo>
                  <a:cubicBezTo>
                    <a:pt x="331" y="451"/>
                    <a:pt x="329" y="451"/>
                    <a:pt x="328" y="450"/>
                  </a:cubicBezTo>
                  <a:cubicBezTo>
                    <a:pt x="327" y="449"/>
                    <a:pt x="330" y="447"/>
                    <a:pt x="336" y="444"/>
                  </a:cubicBezTo>
                  <a:cubicBezTo>
                    <a:pt x="341" y="442"/>
                    <a:pt x="341" y="442"/>
                    <a:pt x="341" y="442"/>
                  </a:cubicBezTo>
                  <a:cubicBezTo>
                    <a:pt x="345" y="440"/>
                    <a:pt x="345" y="440"/>
                    <a:pt x="345" y="440"/>
                  </a:cubicBezTo>
                  <a:cubicBezTo>
                    <a:pt x="349" y="438"/>
                    <a:pt x="352" y="437"/>
                    <a:pt x="353" y="436"/>
                  </a:cubicBezTo>
                  <a:cubicBezTo>
                    <a:pt x="360" y="433"/>
                    <a:pt x="361" y="433"/>
                    <a:pt x="358" y="436"/>
                  </a:cubicBezTo>
                  <a:cubicBezTo>
                    <a:pt x="355" y="438"/>
                    <a:pt x="355" y="438"/>
                    <a:pt x="355" y="438"/>
                  </a:cubicBezTo>
                  <a:cubicBezTo>
                    <a:pt x="360" y="436"/>
                    <a:pt x="360" y="436"/>
                    <a:pt x="360" y="436"/>
                  </a:cubicBezTo>
                  <a:cubicBezTo>
                    <a:pt x="364" y="434"/>
                    <a:pt x="365" y="433"/>
                    <a:pt x="363" y="433"/>
                  </a:cubicBezTo>
                  <a:cubicBezTo>
                    <a:pt x="362" y="432"/>
                    <a:pt x="363" y="431"/>
                    <a:pt x="364" y="431"/>
                  </a:cubicBezTo>
                  <a:cubicBezTo>
                    <a:pt x="366" y="431"/>
                    <a:pt x="367" y="431"/>
                    <a:pt x="366" y="430"/>
                  </a:cubicBezTo>
                  <a:cubicBezTo>
                    <a:pt x="365" y="427"/>
                    <a:pt x="354" y="415"/>
                    <a:pt x="333" y="393"/>
                  </a:cubicBezTo>
                  <a:cubicBezTo>
                    <a:pt x="323" y="382"/>
                    <a:pt x="317" y="377"/>
                    <a:pt x="316" y="376"/>
                  </a:cubicBezTo>
                  <a:cubicBezTo>
                    <a:pt x="314" y="374"/>
                    <a:pt x="312" y="374"/>
                    <a:pt x="310" y="375"/>
                  </a:cubicBezTo>
                  <a:cubicBezTo>
                    <a:pt x="308" y="377"/>
                    <a:pt x="307" y="377"/>
                    <a:pt x="306" y="377"/>
                  </a:cubicBezTo>
                  <a:cubicBezTo>
                    <a:pt x="305" y="377"/>
                    <a:pt x="305" y="377"/>
                    <a:pt x="306" y="375"/>
                  </a:cubicBezTo>
                  <a:cubicBezTo>
                    <a:pt x="307" y="374"/>
                    <a:pt x="306" y="375"/>
                    <a:pt x="303" y="376"/>
                  </a:cubicBezTo>
                  <a:cubicBezTo>
                    <a:pt x="300" y="378"/>
                    <a:pt x="297" y="380"/>
                    <a:pt x="295" y="381"/>
                  </a:cubicBezTo>
                  <a:cubicBezTo>
                    <a:pt x="293" y="382"/>
                    <a:pt x="289" y="384"/>
                    <a:pt x="281" y="387"/>
                  </a:cubicBezTo>
                  <a:cubicBezTo>
                    <a:pt x="274" y="389"/>
                    <a:pt x="268" y="393"/>
                    <a:pt x="264" y="397"/>
                  </a:cubicBezTo>
                  <a:cubicBezTo>
                    <a:pt x="262" y="399"/>
                    <a:pt x="261" y="400"/>
                    <a:pt x="260" y="401"/>
                  </a:cubicBezTo>
                  <a:cubicBezTo>
                    <a:pt x="260" y="400"/>
                    <a:pt x="260" y="400"/>
                    <a:pt x="260" y="400"/>
                  </a:cubicBezTo>
                  <a:cubicBezTo>
                    <a:pt x="259" y="400"/>
                    <a:pt x="259" y="400"/>
                    <a:pt x="259" y="400"/>
                  </a:cubicBezTo>
                  <a:cubicBezTo>
                    <a:pt x="258" y="401"/>
                    <a:pt x="258" y="401"/>
                    <a:pt x="258" y="401"/>
                  </a:cubicBezTo>
                  <a:cubicBezTo>
                    <a:pt x="257" y="401"/>
                    <a:pt x="257" y="401"/>
                    <a:pt x="257" y="402"/>
                  </a:cubicBezTo>
                  <a:cubicBezTo>
                    <a:pt x="258" y="403"/>
                    <a:pt x="257" y="404"/>
                    <a:pt x="256" y="405"/>
                  </a:cubicBezTo>
                  <a:cubicBezTo>
                    <a:pt x="255" y="406"/>
                    <a:pt x="254" y="406"/>
                    <a:pt x="253" y="405"/>
                  </a:cubicBezTo>
                  <a:cubicBezTo>
                    <a:pt x="253" y="403"/>
                    <a:pt x="251" y="404"/>
                    <a:pt x="249" y="406"/>
                  </a:cubicBezTo>
                  <a:cubicBezTo>
                    <a:pt x="246" y="408"/>
                    <a:pt x="242" y="411"/>
                    <a:pt x="237" y="413"/>
                  </a:cubicBezTo>
                  <a:cubicBezTo>
                    <a:pt x="233" y="415"/>
                    <a:pt x="230" y="418"/>
                    <a:pt x="229" y="422"/>
                  </a:cubicBezTo>
                  <a:cubicBezTo>
                    <a:pt x="228" y="424"/>
                    <a:pt x="228" y="426"/>
                    <a:pt x="228" y="428"/>
                  </a:cubicBezTo>
                  <a:cubicBezTo>
                    <a:pt x="227" y="431"/>
                    <a:pt x="227" y="432"/>
                    <a:pt x="227" y="434"/>
                  </a:cubicBezTo>
                  <a:cubicBezTo>
                    <a:pt x="227" y="436"/>
                    <a:pt x="226" y="440"/>
                    <a:pt x="225" y="444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21" y="451"/>
                    <a:pt x="221" y="452"/>
                    <a:pt x="221" y="454"/>
                  </a:cubicBezTo>
                  <a:cubicBezTo>
                    <a:pt x="220" y="458"/>
                    <a:pt x="219" y="460"/>
                    <a:pt x="217" y="460"/>
                  </a:cubicBezTo>
                  <a:cubicBezTo>
                    <a:pt x="216" y="460"/>
                    <a:pt x="215" y="460"/>
                    <a:pt x="214" y="461"/>
                  </a:cubicBezTo>
                  <a:cubicBezTo>
                    <a:pt x="209" y="464"/>
                    <a:pt x="209" y="464"/>
                    <a:pt x="209" y="464"/>
                  </a:cubicBezTo>
                  <a:cubicBezTo>
                    <a:pt x="206" y="467"/>
                    <a:pt x="203" y="468"/>
                    <a:pt x="202" y="468"/>
                  </a:cubicBezTo>
                  <a:cubicBezTo>
                    <a:pt x="201" y="467"/>
                    <a:pt x="200" y="467"/>
                    <a:pt x="199" y="468"/>
                  </a:cubicBezTo>
                  <a:cubicBezTo>
                    <a:pt x="199" y="468"/>
                    <a:pt x="198" y="468"/>
                    <a:pt x="198" y="468"/>
                  </a:cubicBezTo>
                  <a:cubicBezTo>
                    <a:pt x="197" y="471"/>
                    <a:pt x="192" y="468"/>
                    <a:pt x="186" y="460"/>
                  </a:cubicBezTo>
                  <a:cubicBezTo>
                    <a:pt x="183" y="458"/>
                    <a:pt x="181" y="455"/>
                    <a:pt x="178" y="451"/>
                  </a:cubicBezTo>
                  <a:cubicBezTo>
                    <a:pt x="178" y="450"/>
                    <a:pt x="177" y="449"/>
                    <a:pt x="176" y="448"/>
                  </a:cubicBezTo>
                  <a:cubicBezTo>
                    <a:pt x="175" y="446"/>
                    <a:pt x="175" y="446"/>
                    <a:pt x="175" y="446"/>
                  </a:cubicBezTo>
                  <a:cubicBezTo>
                    <a:pt x="174" y="445"/>
                    <a:pt x="174" y="445"/>
                    <a:pt x="174" y="445"/>
                  </a:cubicBezTo>
                  <a:cubicBezTo>
                    <a:pt x="170" y="441"/>
                    <a:pt x="167" y="438"/>
                    <a:pt x="167" y="438"/>
                  </a:cubicBezTo>
                  <a:cubicBezTo>
                    <a:pt x="167" y="438"/>
                    <a:pt x="167" y="438"/>
                    <a:pt x="167" y="438"/>
                  </a:cubicBezTo>
                  <a:cubicBezTo>
                    <a:pt x="167" y="437"/>
                    <a:pt x="167" y="437"/>
                    <a:pt x="167" y="437"/>
                  </a:cubicBezTo>
                  <a:cubicBezTo>
                    <a:pt x="167" y="436"/>
                    <a:pt x="167" y="435"/>
                    <a:pt x="165" y="434"/>
                  </a:cubicBezTo>
                  <a:cubicBezTo>
                    <a:pt x="163" y="433"/>
                    <a:pt x="161" y="433"/>
                    <a:pt x="160" y="433"/>
                  </a:cubicBezTo>
                  <a:cubicBezTo>
                    <a:pt x="158" y="434"/>
                    <a:pt x="158" y="433"/>
                    <a:pt x="158" y="431"/>
                  </a:cubicBezTo>
                  <a:cubicBezTo>
                    <a:pt x="158" y="429"/>
                    <a:pt x="157" y="428"/>
                    <a:pt x="155" y="427"/>
                  </a:cubicBezTo>
                  <a:cubicBezTo>
                    <a:pt x="152" y="427"/>
                    <a:pt x="152" y="426"/>
                    <a:pt x="154" y="426"/>
                  </a:cubicBezTo>
                  <a:cubicBezTo>
                    <a:pt x="156" y="425"/>
                    <a:pt x="155" y="423"/>
                    <a:pt x="153" y="419"/>
                  </a:cubicBezTo>
                  <a:cubicBezTo>
                    <a:pt x="152" y="416"/>
                    <a:pt x="151" y="413"/>
                    <a:pt x="152" y="410"/>
                  </a:cubicBezTo>
                  <a:cubicBezTo>
                    <a:pt x="152" y="408"/>
                    <a:pt x="152" y="408"/>
                    <a:pt x="152" y="408"/>
                  </a:cubicBezTo>
                  <a:cubicBezTo>
                    <a:pt x="152" y="405"/>
                    <a:pt x="152" y="405"/>
                    <a:pt x="152" y="405"/>
                  </a:cubicBezTo>
                  <a:cubicBezTo>
                    <a:pt x="152" y="403"/>
                    <a:pt x="152" y="402"/>
                    <a:pt x="151" y="400"/>
                  </a:cubicBezTo>
                  <a:cubicBezTo>
                    <a:pt x="149" y="394"/>
                    <a:pt x="149" y="388"/>
                    <a:pt x="152" y="381"/>
                  </a:cubicBezTo>
                  <a:cubicBezTo>
                    <a:pt x="153" y="375"/>
                    <a:pt x="156" y="370"/>
                    <a:pt x="160" y="365"/>
                  </a:cubicBezTo>
                  <a:cubicBezTo>
                    <a:pt x="162" y="362"/>
                    <a:pt x="164" y="356"/>
                    <a:pt x="166" y="347"/>
                  </a:cubicBezTo>
                  <a:cubicBezTo>
                    <a:pt x="167" y="337"/>
                    <a:pt x="167" y="333"/>
                    <a:pt x="165" y="333"/>
                  </a:cubicBezTo>
                  <a:cubicBezTo>
                    <a:pt x="163" y="333"/>
                    <a:pt x="162" y="334"/>
                    <a:pt x="160" y="336"/>
                  </a:cubicBezTo>
                  <a:cubicBezTo>
                    <a:pt x="157" y="338"/>
                    <a:pt x="156" y="340"/>
                    <a:pt x="156" y="341"/>
                  </a:cubicBezTo>
                  <a:cubicBezTo>
                    <a:pt x="156" y="343"/>
                    <a:pt x="155" y="345"/>
                    <a:pt x="152" y="348"/>
                  </a:cubicBezTo>
                  <a:cubicBezTo>
                    <a:pt x="149" y="351"/>
                    <a:pt x="145" y="353"/>
                    <a:pt x="141" y="355"/>
                  </a:cubicBezTo>
                  <a:cubicBezTo>
                    <a:pt x="140" y="355"/>
                    <a:pt x="139" y="356"/>
                    <a:pt x="136" y="358"/>
                  </a:cubicBezTo>
                  <a:cubicBezTo>
                    <a:pt x="134" y="359"/>
                    <a:pt x="132" y="361"/>
                    <a:pt x="129" y="362"/>
                  </a:cubicBezTo>
                  <a:cubicBezTo>
                    <a:pt x="121" y="368"/>
                    <a:pt x="118" y="369"/>
                    <a:pt x="120" y="366"/>
                  </a:cubicBezTo>
                  <a:cubicBezTo>
                    <a:pt x="121" y="365"/>
                    <a:pt x="120" y="366"/>
                    <a:pt x="117" y="367"/>
                  </a:cubicBezTo>
                  <a:cubicBezTo>
                    <a:pt x="116" y="368"/>
                    <a:pt x="115" y="369"/>
                    <a:pt x="114" y="370"/>
                  </a:cubicBezTo>
                  <a:cubicBezTo>
                    <a:pt x="112" y="371"/>
                    <a:pt x="111" y="371"/>
                    <a:pt x="111" y="371"/>
                  </a:cubicBezTo>
                  <a:cubicBezTo>
                    <a:pt x="109" y="371"/>
                    <a:pt x="109" y="371"/>
                    <a:pt x="109" y="371"/>
                  </a:cubicBezTo>
                  <a:cubicBezTo>
                    <a:pt x="105" y="373"/>
                    <a:pt x="105" y="373"/>
                    <a:pt x="105" y="373"/>
                  </a:cubicBezTo>
                  <a:cubicBezTo>
                    <a:pt x="101" y="374"/>
                    <a:pt x="99" y="375"/>
                    <a:pt x="99" y="374"/>
                  </a:cubicBezTo>
                  <a:cubicBezTo>
                    <a:pt x="98" y="374"/>
                    <a:pt x="95" y="375"/>
                    <a:pt x="91" y="377"/>
                  </a:cubicBezTo>
                  <a:cubicBezTo>
                    <a:pt x="86" y="379"/>
                    <a:pt x="81" y="382"/>
                    <a:pt x="76" y="385"/>
                  </a:cubicBezTo>
                  <a:cubicBezTo>
                    <a:pt x="69" y="390"/>
                    <a:pt x="65" y="394"/>
                    <a:pt x="63" y="399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60" y="408"/>
                    <a:pt x="58" y="409"/>
                    <a:pt x="55" y="409"/>
                  </a:cubicBezTo>
                  <a:cubicBezTo>
                    <a:pt x="52" y="409"/>
                    <a:pt x="48" y="408"/>
                    <a:pt x="45" y="407"/>
                  </a:cubicBezTo>
                  <a:cubicBezTo>
                    <a:pt x="43" y="407"/>
                    <a:pt x="41" y="406"/>
                    <a:pt x="39" y="405"/>
                  </a:cubicBezTo>
                  <a:cubicBezTo>
                    <a:pt x="37" y="403"/>
                    <a:pt x="35" y="402"/>
                    <a:pt x="34" y="401"/>
                  </a:cubicBezTo>
                  <a:cubicBezTo>
                    <a:pt x="27" y="394"/>
                    <a:pt x="23" y="390"/>
                    <a:pt x="22" y="389"/>
                  </a:cubicBezTo>
                  <a:cubicBezTo>
                    <a:pt x="19" y="385"/>
                    <a:pt x="18" y="381"/>
                    <a:pt x="19" y="378"/>
                  </a:cubicBezTo>
                  <a:cubicBezTo>
                    <a:pt x="19" y="375"/>
                    <a:pt x="19" y="372"/>
                    <a:pt x="18" y="371"/>
                  </a:cubicBezTo>
                  <a:cubicBezTo>
                    <a:pt x="17" y="370"/>
                    <a:pt x="17" y="370"/>
                    <a:pt x="17" y="370"/>
                  </a:cubicBezTo>
                  <a:cubicBezTo>
                    <a:pt x="16" y="369"/>
                    <a:pt x="16" y="369"/>
                    <a:pt x="16" y="369"/>
                  </a:cubicBezTo>
                  <a:cubicBezTo>
                    <a:pt x="16" y="369"/>
                    <a:pt x="17" y="369"/>
                    <a:pt x="18" y="368"/>
                  </a:cubicBezTo>
                  <a:cubicBezTo>
                    <a:pt x="20" y="368"/>
                    <a:pt x="20" y="368"/>
                    <a:pt x="20" y="368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3" y="366"/>
                    <a:pt x="24" y="365"/>
                    <a:pt x="26" y="365"/>
                  </a:cubicBezTo>
                  <a:cubicBezTo>
                    <a:pt x="27" y="365"/>
                    <a:pt x="28" y="364"/>
                    <a:pt x="28" y="364"/>
                  </a:cubicBezTo>
                  <a:cubicBezTo>
                    <a:pt x="28" y="363"/>
                    <a:pt x="30" y="361"/>
                    <a:pt x="34" y="358"/>
                  </a:cubicBezTo>
                  <a:cubicBezTo>
                    <a:pt x="42" y="354"/>
                    <a:pt x="50" y="349"/>
                    <a:pt x="58" y="345"/>
                  </a:cubicBezTo>
                  <a:cubicBezTo>
                    <a:pt x="66" y="340"/>
                    <a:pt x="72" y="337"/>
                    <a:pt x="75" y="335"/>
                  </a:cubicBezTo>
                  <a:cubicBezTo>
                    <a:pt x="80" y="332"/>
                    <a:pt x="83" y="331"/>
                    <a:pt x="84" y="331"/>
                  </a:cubicBezTo>
                  <a:cubicBezTo>
                    <a:pt x="89" y="330"/>
                    <a:pt x="89" y="325"/>
                    <a:pt x="84" y="318"/>
                  </a:cubicBezTo>
                  <a:cubicBezTo>
                    <a:pt x="81" y="312"/>
                    <a:pt x="78" y="306"/>
                    <a:pt x="77" y="299"/>
                  </a:cubicBezTo>
                  <a:cubicBezTo>
                    <a:pt x="75" y="293"/>
                    <a:pt x="73" y="288"/>
                    <a:pt x="71" y="285"/>
                  </a:cubicBezTo>
                  <a:cubicBezTo>
                    <a:pt x="69" y="283"/>
                    <a:pt x="69" y="283"/>
                    <a:pt x="69" y="283"/>
                  </a:cubicBezTo>
                  <a:cubicBezTo>
                    <a:pt x="67" y="280"/>
                    <a:pt x="67" y="280"/>
                    <a:pt x="67" y="280"/>
                  </a:cubicBezTo>
                  <a:cubicBezTo>
                    <a:pt x="66" y="278"/>
                    <a:pt x="65" y="276"/>
                    <a:pt x="63" y="274"/>
                  </a:cubicBezTo>
                  <a:cubicBezTo>
                    <a:pt x="61" y="269"/>
                    <a:pt x="61" y="269"/>
                    <a:pt x="61" y="26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57" y="260"/>
                    <a:pt x="55" y="258"/>
                    <a:pt x="53" y="256"/>
                  </a:cubicBezTo>
                  <a:cubicBezTo>
                    <a:pt x="52" y="255"/>
                    <a:pt x="52" y="250"/>
                    <a:pt x="52" y="241"/>
                  </a:cubicBezTo>
                  <a:cubicBezTo>
                    <a:pt x="54" y="220"/>
                    <a:pt x="62" y="196"/>
                    <a:pt x="75" y="169"/>
                  </a:cubicBezTo>
                  <a:cubicBezTo>
                    <a:pt x="88" y="143"/>
                    <a:pt x="99" y="124"/>
                    <a:pt x="107" y="113"/>
                  </a:cubicBezTo>
                  <a:cubicBezTo>
                    <a:pt x="109" y="110"/>
                    <a:pt x="111" y="107"/>
                    <a:pt x="113" y="104"/>
                  </a:cubicBezTo>
                  <a:cubicBezTo>
                    <a:pt x="115" y="101"/>
                    <a:pt x="116" y="99"/>
                    <a:pt x="117" y="97"/>
                  </a:cubicBezTo>
                  <a:cubicBezTo>
                    <a:pt x="118" y="93"/>
                    <a:pt x="119" y="92"/>
                    <a:pt x="119" y="94"/>
                  </a:cubicBezTo>
                  <a:cubicBezTo>
                    <a:pt x="120" y="96"/>
                    <a:pt x="121" y="96"/>
                    <a:pt x="124" y="95"/>
                  </a:cubicBezTo>
                  <a:cubicBezTo>
                    <a:pt x="126" y="94"/>
                    <a:pt x="126" y="92"/>
                    <a:pt x="126" y="89"/>
                  </a:cubicBezTo>
                  <a:cubicBezTo>
                    <a:pt x="126" y="88"/>
                    <a:pt x="127" y="87"/>
                    <a:pt x="127" y="86"/>
                  </a:cubicBezTo>
                  <a:cubicBezTo>
                    <a:pt x="127" y="85"/>
                    <a:pt x="128" y="85"/>
                    <a:pt x="128" y="85"/>
                  </a:cubicBezTo>
                  <a:cubicBezTo>
                    <a:pt x="129" y="85"/>
                    <a:pt x="129" y="87"/>
                    <a:pt x="129" y="90"/>
                  </a:cubicBezTo>
                  <a:cubicBezTo>
                    <a:pt x="129" y="94"/>
                    <a:pt x="131" y="101"/>
                    <a:pt x="134" y="113"/>
                  </a:cubicBezTo>
                  <a:cubicBezTo>
                    <a:pt x="137" y="125"/>
                    <a:pt x="140" y="131"/>
                    <a:pt x="142" y="132"/>
                  </a:cubicBezTo>
                  <a:cubicBezTo>
                    <a:pt x="143" y="132"/>
                    <a:pt x="144" y="132"/>
                    <a:pt x="145" y="132"/>
                  </a:cubicBezTo>
                  <a:cubicBezTo>
                    <a:pt x="147" y="132"/>
                    <a:pt x="147" y="132"/>
                    <a:pt x="147" y="132"/>
                  </a:cubicBezTo>
                  <a:cubicBezTo>
                    <a:pt x="148" y="131"/>
                    <a:pt x="150" y="131"/>
                    <a:pt x="151" y="133"/>
                  </a:cubicBezTo>
                  <a:cubicBezTo>
                    <a:pt x="152" y="134"/>
                    <a:pt x="155" y="135"/>
                    <a:pt x="160" y="135"/>
                  </a:cubicBezTo>
                  <a:cubicBezTo>
                    <a:pt x="164" y="136"/>
                    <a:pt x="166" y="135"/>
                    <a:pt x="167" y="135"/>
                  </a:cubicBezTo>
                  <a:cubicBezTo>
                    <a:pt x="167" y="134"/>
                    <a:pt x="167" y="131"/>
                    <a:pt x="168" y="125"/>
                  </a:cubicBezTo>
                  <a:cubicBezTo>
                    <a:pt x="168" y="123"/>
                    <a:pt x="169" y="120"/>
                    <a:pt x="169" y="115"/>
                  </a:cubicBezTo>
                  <a:cubicBezTo>
                    <a:pt x="170" y="111"/>
                    <a:pt x="170" y="108"/>
                    <a:pt x="170" y="106"/>
                  </a:cubicBezTo>
                  <a:cubicBezTo>
                    <a:pt x="171" y="99"/>
                    <a:pt x="172" y="90"/>
                    <a:pt x="173" y="79"/>
                  </a:cubicBezTo>
                  <a:cubicBezTo>
                    <a:pt x="174" y="69"/>
                    <a:pt x="175" y="63"/>
                    <a:pt x="174" y="63"/>
                  </a:cubicBezTo>
                  <a:cubicBezTo>
                    <a:pt x="174" y="62"/>
                    <a:pt x="172" y="63"/>
                    <a:pt x="169" y="65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4" y="67"/>
                    <a:pt x="163" y="67"/>
                    <a:pt x="163" y="67"/>
                  </a:cubicBezTo>
                  <a:cubicBezTo>
                    <a:pt x="162" y="67"/>
                    <a:pt x="159" y="68"/>
                    <a:pt x="155" y="69"/>
                  </a:cubicBezTo>
                  <a:cubicBezTo>
                    <a:pt x="151" y="71"/>
                    <a:pt x="147" y="73"/>
                    <a:pt x="143" y="74"/>
                  </a:cubicBezTo>
                  <a:cubicBezTo>
                    <a:pt x="141" y="76"/>
                    <a:pt x="136" y="78"/>
                    <a:pt x="128" y="80"/>
                  </a:cubicBezTo>
                  <a:cubicBezTo>
                    <a:pt x="121" y="83"/>
                    <a:pt x="114" y="84"/>
                    <a:pt x="109" y="85"/>
                  </a:cubicBezTo>
                  <a:cubicBezTo>
                    <a:pt x="97" y="88"/>
                    <a:pt x="81" y="94"/>
                    <a:pt x="61" y="104"/>
                  </a:cubicBezTo>
                  <a:cubicBezTo>
                    <a:pt x="55" y="107"/>
                    <a:pt x="46" y="111"/>
                    <a:pt x="35" y="116"/>
                  </a:cubicBezTo>
                  <a:cubicBezTo>
                    <a:pt x="24" y="121"/>
                    <a:pt x="17" y="124"/>
                    <a:pt x="14" y="124"/>
                  </a:cubicBezTo>
                  <a:cubicBezTo>
                    <a:pt x="6" y="126"/>
                    <a:pt x="2" y="121"/>
                    <a:pt x="0" y="108"/>
                  </a:cubicBezTo>
                  <a:cubicBezTo>
                    <a:pt x="0" y="104"/>
                    <a:pt x="0" y="102"/>
                    <a:pt x="2" y="102"/>
                  </a:cubicBezTo>
                  <a:cubicBezTo>
                    <a:pt x="2" y="102"/>
                    <a:pt x="5" y="101"/>
                    <a:pt x="9" y="99"/>
                  </a:cubicBezTo>
                  <a:cubicBezTo>
                    <a:pt x="13" y="96"/>
                    <a:pt x="18" y="94"/>
                    <a:pt x="23" y="90"/>
                  </a:cubicBezTo>
                  <a:cubicBezTo>
                    <a:pt x="107" y="43"/>
                    <a:pt x="190" y="15"/>
                    <a:pt x="273" y="5"/>
                  </a:cubicBezTo>
                  <a:cubicBezTo>
                    <a:pt x="275" y="5"/>
                    <a:pt x="278" y="4"/>
                    <a:pt x="280" y="4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85" y="3"/>
                    <a:pt x="285" y="3"/>
                    <a:pt x="285" y="3"/>
                  </a:cubicBezTo>
                  <a:cubicBezTo>
                    <a:pt x="290" y="3"/>
                    <a:pt x="297" y="3"/>
                    <a:pt x="306" y="2"/>
                  </a:cubicBezTo>
                  <a:cubicBezTo>
                    <a:pt x="315" y="2"/>
                    <a:pt x="324" y="2"/>
                    <a:pt x="331" y="1"/>
                  </a:cubicBezTo>
                  <a:cubicBezTo>
                    <a:pt x="332" y="0"/>
                    <a:pt x="335" y="0"/>
                    <a:pt x="341" y="0"/>
                  </a:cubicBezTo>
                  <a:cubicBezTo>
                    <a:pt x="346" y="1"/>
                    <a:pt x="349" y="1"/>
                    <a:pt x="351" y="2"/>
                  </a:cubicBezTo>
                  <a:cubicBezTo>
                    <a:pt x="355" y="4"/>
                    <a:pt x="360" y="7"/>
                    <a:pt x="366" y="11"/>
                  </a:cubicBezTo>
                  <a:cubicBezTo>
                    <a:pt x="373" y="16"/>
                    <a:pt x="377" y="19"/>
                    <a:pt x="379" y="21"/>
                  </a:cubicBezTo>
                  <a:cubicBezTo>
                    <a:pt x="386" y="29"/>
                    <a:pt x="388" y="35"/>
                    <a:pt x="385" y="41"/>
                  </a:cubicBezTo>
                  <a:cubicBezTo>
                    <a:pt x="384" y="43"/>
                    <a:pt x="382" y="44"/>
                    <a:pt x="380" y="44"/>
                  </a:cubicBezTo>
                  <a:cubicBezTo>
                    <a:pt x="378" y="43"/>
                    <a:pt x="378" y="44"/>
                    <a:pt x="379" y="45"/>
                  </a:cubicBezTo>
                  <a:cubicBezTo>
                    <a:pt x="380" y="47"/>
                    <a:pt x="378" y="47"/>
                    <a:pt x="374" y="46"/>
                  </a:cubicBezTo>
                  <a:cubicBezTo>
                    <a:pt x="373" y="46"/>
                    <a:pt x="371" y="46"/>
                    <a:pt x="368" y="45"/>
                  </a:cubicBezTo>
                  <a:cubicBezTo>
                    <a:pt x="367" y="45"/>
                    <a:pt x="365" y="45"/>
                    <a:pt x="364" y="44"/>
                  </a:cubicBezTo>
                  <a:cubicBezTo>
                    <a:pt x="355" y="41"/>
                    <a:pt x="346" y="39"/>
                    <a:pt x="337" y="39"/>
                  </a:cubicBezTo>
                  <a:cubicBezTo>
                    <a:pt x="329" y="38"/>
                    <a:pt x="325" y="38"/>
                    <a:pt x="325" y="37"/>
                  </a:cubicBezTo>
                  <a:cubicBezTo>
                    <a:pt x="326" y="36"/>
                    <a:pt x="325" y="36"/>
                    <a:pt x="322" y="36"/>
                  </a:cubicBezTo>
                  <a:cubicBezTo>
                    <a:pt x="320" y="37"/>
                    <a:pt x="314" y="38"/>
                    <a:pt x="304" y="38"/>
                  </a:cubicBezTo>
                  <a:cubicBezTo>
                    <a:pt x="288" y="38"/>
                    <a:pt x="278" y="39"/>
                    <a:pt x="273" y="41"/>
                  </a:cubicBezTo>
                  <a:cubicBezTo>
                    <a:pt x="248" y="47"/>
                    <a:pt x="248" y="47"/>
                    <a:pt x="248" y="47"/>
                  </a:cubicBezTo>
                  <a:cubicBezTo>
                    <a:pt x="231" y="50"/>
                    <a:pt x="223" y="52"/>
                    <a:pt x="223" y="52"/>
                  </a:cubicBezTo>
                  <a:cubicBezTo>
                    <a:pt x="223" y="53"/>
                    <a:pt x="223" y="54"/>
                    <a:pt x="224" y="55"/>
                  </a:cubicBezTo>
                  <a:cubicBezTo>
                    <a:pt x="232" y="66"/>
                    <a:pt x="237" y="75"/>
                    <a:pt x="239" y="82"/>
                  </a:cubicBezTo>
                  <a:cubicBezTo>
                    <a:pt x="241" y="89"/>
                    <a:pt x="241" y="100"/>
                    <a:pt x="239" y="113"/>
                  </a:cubicBezTo>
                  <a:cubicBezTo>
                    <a:pt x="238" y="122"/>
                    <a:pt x="236" y="133"/>
                    <a:pt x="234" y="145"/>
                  </a:cubicBezTo>
                  <a:cubicBezTo>
                    <a:pt x="233" y="153"/>
                    <a:pt x="233" y="153"/>
                    <a:pt x="233" y="153"/>
                  </a:cubicBezTo>
                  <a:cubicBezTo>
                    <a:pt x="232" y="161"/>
                    <a:pt x="232" y="161"/>
                    <a:pt x="232" y="161"/>
                  </a:cubicBezTo>
                  <a:cubicBezTo>
                    <a:pt x="231" y="168"/>
                    <a:pt x="230" y="174"/>
                    <a:pt x="229" y="179"/>
                  </a:cubicBezTo>
                  <a:cubicBezTo>
                    <a:pt x="227" y="191"/>
                    <a:pt x="226" y="203"/>
                    <a:pt x="225" y="215"/>
                  </a:cubicBezTo>
                  <a:cubicBezTo>
                    <a:pt x="224" y="226"/>
                    <a:pt x="225" y="233"/>
                    <a:pt x="226" y="234"/>
                  </a:cubicBezTo>
                  <a:cubicBezTo>
                    <a:pt x="226" y="235"/>
                    <a:pt x="227" y="236"/>
                    <a:pt x="227" y="237"/>
                  </a:cubicBezTo>
                  <a:cubicBezTo>
                    <a:pt x="227" y="240"/>
                    <a:pt x="227" y="240"/>
                    <a:pt x="227" y="240"/>
                  </a:cubicBezTo>
                  <a:cubicBezTo>
                    <a:pt x="227" y="243"/>
                    <a:pt x="228" y="242"/>
                    <a:pt x="231" y="239"/>
                  </a:cubicBezTo>
                  <a:cubicBezTo>
                    <a:pt x="233" y="237"/>
                    <a:pt x="235" y="236"/>
                    <a:pt x="237" y="235"/>
                  </a:cubicBezTo>
                  <a:cubicBezTo>
                    <a:pt x="239" y="234"/>
                    <a:pt x="239" y="234"/>
                    <a:pt x="237" y="236"/>
                  </a:cubicBezTo>
                  <a:cubicBezTo>
                    <a:pt x="236" y="237"/>
                    <a:pt x="235" y="238"/>
                    <a:pt x="235" y="238"/>
                  </a:cubicBezTo>
                  <a:cubicBezTo>
                    <a:pt x="234" y="239"/>
                    <a:pt x="234" y="239"/>
                    <a:pt x="235" y="239"/>
                  </a:cubicBezTo>
                  <a:cubicBezTo>
                    <a:pt x="236" y="239"/>
                    <a:pt x="238" y="237"/>
                    <a:pt x="242" y="234"/>
                  </a:cubicBezTo>
                  <a:cubicBezTo>
                    <a:pt x="243" y="233"/>
                    <a:pt x="246" y="232"/>
                    <a:pt x="250" y="229"/>
                  </a:cubicBezTo>
                  <a:cubicBezTo>
                    <a:pt x="256" y="226"/>
                    <a:pt x="256" y="226"/>
                    <a:pt x="256" y="226"/>
                  </a:cubicBezTo>
                  <a:cubicBezTo>
                    <a:pt x="262" y="222"/>
                    <a:pt x="262" y="222"/>
                    <a:pt x="262" y="222"/>
                  </a:cubicBezTo>
                  <a:cubicBezTo>
                    <a:pt x="272" y="215"/>
                    <a:pt x="277" y="212"/>
                    <a:pt x="276" y="211"/>
                  </a:cubicBezTo>
                  <a:cubicBezTo>
                    <a:pt x="276" y="211"/>
                    <a:pt x="278" y="209"/>
                    <a:pt x="282" y="206"/>
                  </a:cubicBezTo>
                  <a:cubicBezTo>
                    <a:pt x="287" y="203"/>
                    <a:pt x="290" y="201"/>
                    <a:pt x="291" y="201"/>
                  </a:cubicBezTo>
                  <a:cubicBezTo>
                    <a:pt x="297" y="199"/>
                    <a:pt x="297" y="199"/>
                    <a:pt x="297" y="199"/>
                  </a:cubicBezTo>
                  <a:cubicBezTo>
                    <a:pt x="299" y="198"/>
                    <a:pt x="299" y="198"/>
                    <a:pt x="299" y="198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307" y="193"/>
                    <a:pt x="307" y="193"/>
                    <a:pt x="307" y="193"/>
                  </a:cubicBezTo>
                  <a:cubicBezTo>
                    <a:pt x="317" y="188"/>
                    <a:pt x="322" y="185"/>
                    <a:pt x="323" y="186"/>
                  </a:cubicBezTo>
                  <a:cubicBezTo>
                    <a:pt x="323" y="186"/>
                    <a:pt x="322" y="188"/>
                    <a:pt x="318" y="191"/>
                  </a:cubicBezTo>
                  <a:cubicBezTo>
                    <a:pt x="314" y="194"/>
                    <a:pt x="311" y="196"/>
                    <a:pt x="309" y="196"/>
                  </a:cubicBezTo>
                  <a:cubicBezTo>
                    <a:pt x="307" y="196"/>
                    <a:pt x="305" y="197"/>
                    <a:pt x="302" y="199"/>
                  </a:cubicBezTo>
                  <a:cubicBezTo>
                    <a:pt x="299" y="201"/>
                    <a:pt x="298" y="202"/>
                    <a:pt x="298" y="203"/>
                  </a:cubicBezTo>
                  <a:cubicBezTo>
                    <a:pt x="298" y="205"/>
                    <a:pt x="299" y="205"/>
                    <a:pt x="302" y="203"/>
                  </a:cubicBezTo>
                  <a:cubicBezTo>
                    <a:pt x="305" y="202"/>
                    <a:pt x="308" y="201"/>
                    <a:pt x="312" y="198"/>
                  </a:cubicBezTo>
                  <a:cubicBezTo>
                    <a:pt x="315" y="197"/>
                    <a:pt x="316" y="196"/>
                    <a:pt x="316" y="197"/>
                  </a:cubicBezTo>
                  <a:cubicBezTo>
                    <a:pt x="316" y="198"/>
                    <a:pt x="305" y="206"/>
                    <a:pt x="284" y="222"/>
                  </a:cubicBezTo>
                  <a:cubicBezTo>
                    <a:pt x="273" y="231"/>
                    <a:pt x="271" y="233"/>
                    <a:pt x="277" y="229"/>
                  </a:cubicBezTo>
                  <a:cubicBezTo>
                    <a:pt x="282" y="227"/>
                    <a:pt x="284" y="226"/>
                    <a:pt x="283" y="228"/>
                  </a:cubicBezTo>
                  <a:cubicBezTo>
                    <a:pt x="282" y="230"/>
                    <a:pt x="279" y="232"/>
                    <a:pt x="275" y="234"/>
                  </a:cubicBezTo>
                  <a:cubicBezTo>
                    <a:pt x="273" y="236"/>
                    <a:pt x="273" y="237"/>
                    <a:pt x="273" y="238"/>
                  </a:cubicBezTo>
                  <a:cubicBezTo>
                    <a:pt x="275" y="239"/>
                    <a:pt x="271" y="241"/>
                    <a:pt x="263" y="247"/>
                  </a:cubicBezTo>
                  <a:cubicBezTo>
                    <a:pt x="253" y="253"/>
                    <a:pt x="246" y="257"/>
                    <a:pt x="242" y="257"/>
                  </a:cubicBezTo>
                  <a:cubicBezTo>
                    <a:pt x="238" y="257"/>
                    <a:pt x="237" y="257"/>
                    <a:pt x="239" y="255"/>
                  </a:cubicBezTo>
                  <a:cubicBezTo>
                    <a:pt x="240" y="255"/>
                    <a:pt x="240" y="255"/>
                    <a:pt x="240" y="255"/>
                  </a:cubicBezTo>
                  <a:cubicBezTo>
                    <a:pt x="241" y="254"/>
                    <a:pt x="241" y="254"/>
                    <a:pt x="241" y="254"/>
                  </a:cubicBezTo>
                  <a:cubicBezTo>
                    <a:pt x="242" y="253"/>
                    <a:pt x="242" y="252"/>
                    <a:pt x="242" y="252"/>
                  </a:cubicBezTo>
                  <a:cubicBezTo>
                    <a:pt x="241" y="251"/>
                    <a:pt x="243" y="249"/>
                    <a:pt x="246" y="246"/>
                  </a:cubicBezTo>
                  <a:cubicBezTo>
                    <a:pt x="250" y="241"/>
                    <a:pt x="250" y="241"/>
                    <a:pt x="250" y="241"/>
                  </a:cubicBezTo>
                  <a:cubicBezTo>
                    <a:pt x="242" y="246"/>
                    <a:pt x="242" y="246"/>
                    <a:pt x="242" y="246"/>
                  </a:cubicBezTo>
                  <a:cubicBezTo>
                    <a:pt x="240" y="247"/>
                    <a:pt x="237" y="249"/>
                    <a:pt x="235" y="250"/>
                  </a:cubicBezTo>
                  <a:cubicBezTo>
                    <a:pt x="233" y="252"/>
                    <a:pt x="232" y="253"/>
                    <a:pt x="231" y="254"/>
                  </a:cubicBezTo>
                  <a:cubicBezTo>
                    <a:pt x="229" y="256"/>
                    <a:pt x="229" y="256"/>
                    <a:pt x="232" y="256"/>
                  </a:cubicBezTo>
                  <a:cubicBezTo>
                    <a:pt x="233" y="255"/>
                    <a:pt x="233" y="255"/>
                    <a:pt x="233" y="255"/>
                  </a:cubicBezTo>
                  <a:cubicBezTo>
                    <a:pt x="235" y="255"/>
                    <a:pt x="235" y="255"/>
                    <a:pt x="235" y="255"/>
                  </a:cubicBezTo>
                  <a:cubicBezTo>
                    <a:pt x="235" y="255"/>
                    <a:pt x="235" y="255"/>
                    <a:pt x="235" y="256"/>
                  </a:cubicBezTo>
                  <a:cubicBezTo>
                    <a:pt x="234" y="257"/>
                    <a:pt x="233" y="258"/>
                    <a:pt x="232" y="258"/>
                  </a:cubicBezTo>
                  <a:cubicBezTo>
                    <a:pt x="231" y="258"/>
                    <a:pt x="230" y="259"/>
                    <a:pt x="229" y="261"/>
                  </a:cubicBezTo>
                  <a:cubicBezTo>
                    <a:pt x="228" y="263"/>
                    <a:pt x="228" y="265"/>
                    <a:pt x="229" y="266"/>
                  </a:cubicBezTo>
                  <a:cubicBezTo>
                    <a:pt x="229" y="266"/>
                    <a:pt x="229" y="267"/>
                    <a:pt x="228" y="269"/>
                  </a:cubicBezTo>
                  <a:cubicBezTo>
                    <a:pt x="226" y="272"/>
                    <a:pt x="228" y="272"/>
                    <a:pt x="236" y="272"/>
                  </a:cubicBezTo>
                  <a:cubicBezTo>
                    <a:pt x="238" y="271"/>
                    <a:pt x="240" y="271"/>
                    <a:pt x="243" y="271"/>
                  </a:cubicBezTo>
                  <a:cubicBezTo>
                    <a:pt x="247" y="270"/>
                    <a:pt x="247" y="270"/>
                    <a:pt x="247" y="270"/>
                  </a:cubicBezTo>
                  <a:cubicBezTo>
                    <a:pt x="249" y="269"/>
                    <a:pt x="250" y="269"/>
                    <a:pt x="251" y="271"/>
                  </a:cubicBezTo>
                  <a:cubicBezTo>
                    <a:pt x="252" y="272"/>
                    <a:pt x="255" y="273"/>
                    <a:pt x="261" y="274"/>
                  </a:cubicBezTo>
                  <a:cubicBezTo>
                    <a:pt x="267" y="274"/>
                    <a:pt x="275" y="277"/>
                    <a:pt x="285" y="280"/>
                  </a:cubicBezTo>
                  <a:cubicBezTo>
                    <a:pt x="295" y="284"/>
                    <a:pt x="300" y="286"/>
                    <a:pt x="301" y="286"/>
                  </a:cubicBezTo>
                  <a:cubicBezTo>
                    <a:pt x="302" y="286"/>
                    <a:pt x="305" y="280"/>
                    <a:pt x="311" y="269"/>
                  </a:cubicBezTo>
                  <a:cubicBezTo>
                    <a:pt x="315" y="261"/>
                    <a:pt x="320" y="251"/>
                    <a:pt x="326" y="238"/>
                  </a:cubicBezTo>
                  <a:cubicBezTo>
                    <a:pt x="329" y="231"/>
                    <a:pt x="329" y="231"/>
                    <a:pt x="329" y="231"/>
                  </a:cubicBezTo>
                  <a:cubicBezTo>
                    <a:pt x="332" y="224"/>
                    <a:pt x="332" y="224"/>
                    <a:pt x="332" y="224"/>
                  </a:cubicBezTo>
                  <a:cubicBezTo>
                    <a:pt x="334" y="219"/>
                    <a:pt x="336" y="214"/>
                    <a:pt x="337" y="212"/>
                  </a:cubicBezTo>
                  <a:cubicBezTo>
                    <a:pt x="340" y="205"/>
                    <a:pt x="343" y="196"/>
                    <a:pt x="346" y="183"/>
                  </a:cubicBezTo>
                  <a:cubicBezTo>
                    <a:pt x="349" y="170"/>
                    <a:pt x="350" y="159"/>
                    <a:pt x="350" y="152"/>
                  </a:cubicBezTo>
                  <a:cubicBezTo>
                    <a:pt x="350" y="143"/>
                    <a:pt x="345" y="138"/>
                    <a:pt x="336" y="139"/>
                  </a:cubicBezTo>
                  <a:cubicBezTo>
                    <a:pt x="333" y="140"/>
                    <a:pt x="328" y="143"/>
                    <a:pt x="323" y="149"/>
                  </a:cubicBezTo>
                  <a:cubicBezTo>
                    <a:pt x="308" y="165"/>
                    <a:pt x="296" y="176"/>
                    <a:pt x="288" y="181"/>
                  </a:cubicBezTo>
                  <a:cubicBezTo>
                    <a:pt x="281" y="185"/>
                    <a:pt x="274" y="188"/>
                    <a:pt x="267" y="188"/>
                  </a:cubicBezTo>
                  <a:cubicBezTo>
                    <a:pt x="260" y="189"/>
                    <a:pt x="255" y="188"/>
                    <a:pt x="252" y="186"/>
                  </a:cubicBezTo>
                  <a:cubicBezTo>
                    <a:pt x="246" y="180"/>
                    <a:pt x="246" y="174"/>
                    <a:pt x="252" y="168"/>
                  </a:cubicBezTo>
                  <a:cubicBezTo>
                    <a:pt x="255" y="165"/>
                    <a:pt x="256" y="162"/>
                    <a:pt x="256" y="161"/>
                  </a:cubicBezTo>
                  <a:cubicBezTo>
                    <a:pt x="256" y="161"/>
                    <a:pt x="258" y="157"/>
                    <a:pt x="262" y="149"/>
                  </a:cubicBezTo>
                  <a:cubicBezTo>
                    <a:pt x="266" y="141"/>
                    <a:pt x="270" y="136"/>
                    <a:pt x="271" y="134"/>
                  </a:cubicBezTo>
                  <a:cubicBezTo>
                    <a:pt x="272" y="134"/>
                    <a:pt x="274" y="130"/>
                    <a:pt x="279" y="124"/>
                  </a:cubicBezTo>
                  <a:cubicBezTo>
                    <a:pt x="293" y="106"/>
                    <a:pt x="309" y="94"/>
                    <a:pt x="328" y="89"/>
                  </a:cubicBezTo>
                  <a:cubicBezTo>
                    <a:pt x="340" y="86"/>
                    <a:pt x="353" y="86"/>
                    <a:pt x="368" y="89"/>
                  </a:cubicBezTo>
                  <a:cubicBezTo>
                    <a:pt x="390" y="94"/>
                    <a:pt x="407" y="103"/>
                    <a:pt x="420" y="116"/>
                  </a:cubicBezTo>
                  <a:cubicBezTo>
                    <a:pt x="432" y="129"/>
                    <a:pt x="436" y="143"/>
                    <a:pt x="433" y="159"/>
                  </a:cubicBezTo>
                  <a:cubicBezTo>
                    <a:pt x="432" y="168"/>
                    <a:pt x="429" y="180"/>
                    <a:pt x="424" y="197"/>
                  </a:cubicBezTo>
                  <a:cubicBezTo>
                    <a:pt x="419" y="212"/>
                    <a:pt x="416" y="223"/>
                    <a:pt x="413" y="228"/>
                  </a:cubicBezTo>
                  <a:cubicBezTo>
                    <a:pt x="411" y="232"/>
                    <a:pt x="411" y="232"/>
                    <a:pt x="411" y="232"/>
                  </a:cubicBezTo>
                  <a:cubicBezTo>
                    <a:pt x="409" y="236"/>
                    <a:pt x="409" y="236"/>
                    <a:pt x="409" y="236"/>
                  </a:cubicBezTo>
                  <a:cubicBezTo>
                    <a:pt x="408" y="240"/>
                    <a:pt x="406" y="242"/>
                    <a:pt x="406" y="244"/>
                  </a:cubicBezTo>
                  <a:cubicBezTo>
                    <a:pt x="405" y="247"/>
                    <a:pt x="401" y="256"/>
                    <a:pt x="393" y="270"/>
                  </a:cubicBezTo>
                  <a:cubicBezTo>
                    <a:pt x="386" y="283"/>
                    <a:pt x="382" y="291"/>
                    <a:pt x="381" y="293"/>
                  </a:cubicBezTo>
                  <a:cubicBezTo>
                    <a:pt x="379" y="295"/>
                    <a:pt x="377" y="299"/>
                    <a:pt x="373" y="305"/>
                  </a:cubicBezTo>
                  <a:cubicBezTo>
                    <a:pt x="372" y="308"/>
                    <a:pt x="369" y="312"/>
                    <a:pt x="364" y="317"/>
                  </a:cubicBezTo>
                  <a:cubicBezTo>
                    <a:pt x="358" y="324"/>
                    <a:pt x="358" y="324"/>
                    <a:pt x="358" y="324"/>
                  </a:cubicBezTo>
                  <a:cubicBezTo>
                    <a:pt x="372" y="336"/>
                    <a:pt x="372" y="336"/>
                    <a:pt x="372" y="336"/>
                  </a:cubicBezTo>
                  <a:cubicBezTo>
                    <a:pt x="381" y="344"/>
                    <a:pt x="391" y="354"/>
                    <a:pt x="402" y="366"/>
                  </a:cubicBezTo>
                  <a:cubicBezTo>
                    <a:pt x="413" y="377"/>
                    <a:pt x="421" y="385"/>
                    <a:pt x="424" y="389"/>
                  </a:cubicBezTo>
                  <a:cubicBezTo>
                    <a:pt x="435" y="404"/>
                    <a:pt x="442" y="418"/>
                    <a:pt x="444" y="431"/>
                  </a:cubicBezTo>
                  <a:cubicBezTo>
                    <a:pt x="446" y="445"/>
                    <a:pt x="446" y="453"/>
                    <a:pt x="442" y="457"/>
                  </a:cubicBezTo>
                  <a:cubicBezTo>
                    <a:pt x="441" y="458"/>
                    <a:pt x="440" y="459"/>
                    <a:pt x="439" y="459"/>
                  </a:cubicBezTo>
                  <a:cubicBezTo>
                    <a:pt x="436" y="460"/>
                    <a:pt x="436" y="460"/>
                    <a:pt x="436" y="460"/>
                  </a:cubicBezTo>
                  <a:cubicBezTo>
                    <a:pt x="434" y="460"/>
                    <a:pt x="433" y="461"/>
                    <a:pt x="431" y="462"/>
                  </a:cubicBezTo>
                  <a:cubicBezTo>
                    <a:pt x="429" y="464"/>
                    <a:pt x="428" y="465"/>
                    <a:pt x="427" y="465"/>
                  </a:cubicBezTo>
                  <a:cubicBezTo>
                    <a:pt x="427" y="465"/>
                    <a:pt x="425" y="466"/>
                    <a:pt x="423" y="468"/>
                  </a:cubicBezTo>
                  <a:cubicBezTo>
                    <a:pt x="422" y="469"/>
                    <a:pt x="420" y="469"/>
                    <a:pt x="416" y="469"/>
                  </a:cubicBezTo>
                  <a:cubicBezTo>
                    <a:pt x="411" y="468"/>
                    <a:pt x="411" y="468"/>
                    <a:pt x="411" y="468"/>
                  </a:cubicBezTo>
                  <a:cubicBezTo>
                    <a:pt x="406" y="468"/>
                    <a:pt x="406" y="468"/>
                    <a:pt x="406" y="468"/>
                  </a:cubicBezTo>
                  <a:cubicBezTo>
                    <a:pt x="404" y="468"/>
                    <a:pt x="402" y="468"/>
                    <a:pt x="401" y="468"/>
                  </a:cubicBezTo>
                  <a:cubicBezTo>
                    <a:pt x="399" y="467"/>
                    <a:pt x="398" y="467"/>
                    <a:pt x="398" y="466"/>
                  </a:cubicBezTo>
                  <a:cubicBezTo>
                    <a:pt x="394" y="463"/>
                    <a:pt x="389" y="461"/>
                    <a:pt x="384" y="461"/>
                  </a:cubicBezTo>
                  <a:cubicBezTo>
                    <a:pt x="380" y="461"/>
                    <a:pt x="378" y="460"/>
                    <a:pt x="377" y="459"/>
                  </a:cubicBezTo>
                  <a:cubicBezTo>
                    <a:pt x="377" y="459"/>
                    <a:pt x="375" y="459"/>
                    <a:pt x="372" y="458"/>
                  </a:cubicBezTo>
                  <a:cubicBezTo>
                    <a:pt x="369" y="458"/>
                    <a:pt x="365" y="458"/>
                    <a:pt x="361" y="458"/>
                  </a:cubicBezTo>
                  <a:cubicBezTo>
                    <a:pt x="352" y="458"/>
                    <a:pt x="347" y="458"/>
                    <a:pt x="347" y="457"/>
                  </a:cubicBezTo>
                  <a:cubicBezTo>
                    <a:pt x="347" y="456"/>
                    <a:pt x="347" y="456"/>
                    <a:pt x="347" y="456"/>
                  </a:cubicBezTo>
                  <a:close/>
                  <a:moveTo>
                    <a:pt x="125" y="269"/>
                  </a:moveTo>
                  <a:cubicBezTo>
                    <a:pt x="125" y="270"/>
                    <a:pt x="125" y="271"/>
                    <a:pt x="124" y="274"/>
                  </a:cubicBezTo>
                  <a:cubicBezTo>
                    <a:pt x="123" y="279"/>
                    <a:pt x="123" y="279"/>
                    <a:pt x="123" y="279"/>
                  </a:cubicBezTo>
                  <a:cubicBezTo>
                    <a:pt x="122" y="284"/>
                    <a:pt x="122" y="284"/>
                    <a:pt x="122" y="284"/>
                  </a:cubicBezTo>
                  <a:cubicBezTo>
                    <a:pt x="121" y="293"/>
                    <a:pt x="120" y="298"/>
                    <a:pt x="120" y="299"/>
                  </a:cubicBezTo>
                  <a:cubicBezTo>
                    <a:pt x="121" y="301"/>
                    <a:pt x="125" y="301"/>
                    <a:pt x="131" y="299"/>
                  </a:cubicBezTo>
                  <a:cubicBezTo>
                    <a:pt x="135" y="299"/>
                    <a:pt x="140" y="297"/>
                    <a:pt x="145" y="293"/>
                  </a:cubicBezTo>
                  <a:cubicBezTo>
                    <a:pt x="150" y="290"/>
                    <a:pt x="154" y="287"/>
                    <a:pt x="156" y="285"/>
                  </a:cubicBezTo>
                  <a:cubicBezTo>
                    <a:pt x="157" y="283"/>
                    <a:pt x="155" y="281"/>
                    <a:pt x="151" y="279"/>
                  </a:cubicBezTo>
                  <a:cubicBezTo>
                    <a:pt x="149" y="278"/>
                    <a:pt x="147" y="277"/>
                    <a:pt x="146" y="277"/>
                  </a:cubicBezTo>
                  <a:cubicBezTo>
                    <a:pt x="144" y="276"/>
                    <a:pt x="143" y="276"/>
                    <a:pt x="142" y="276"/>
                  </a:cubicBezTo>
                  <a:cubicBezTo>
                    <a:pt x="141" y="276"/>
                    <a:pt x="136" y="274"/>
                    <a:pt x="125" y="269"/>
                  </a:cubicBezTo>
                  <a:close/>
                  <a:moveTo>
                    <a:pt x="139" y="187"/>
                  </a:moveTo>
                  <a:cubicBezTo>
                    <a:pt x="137" y="187"/>
                    <a:pt x="137" y="187"/>
                    <a:pt x="137" y="187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2" y="184"/>
                    <a:pt x="131" y="185"/>
                    <a:pt x="130" y="187"/>
                  </a:cubicBezTo>
                  <a:cubicBezTo>
                    <a:pt x="130" y="188"/>
                    <a:pt x="130" y="189"/>
                    <a:pt x="131" y="191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2" y="193"/>
                    <a:pt x="132" y="194"/>
                    <a:pt x="131" y="196"/>
                  </a:cubicBezTo>
                  <a:cubicBezTo>
                    <a:pt x="130" y="202"/>
                    <a:pt x="132" y="205"/>
                    <a:pt x="136" y="204"/>
                  </a:cubicBezTo>
                  <a:cubicBezTo>
                    <a:pt x="138" y="203"/>
                    <a:pt x="142" y="203"/>
                    <a:pt x="148" y="203"/>
                  </a:cubicBezTo>
                  <a:cubicBezTo>
                    <a:pt x="153" y="203"/>
                    <a:pt x="156" y="204"/>
                    <a:pt x="159" y="204"/>
                  </a:cubicBezTo>
                  <a:cubicBezTo>
                    <a:pt x="160" y="205"/>
                    <a:pt x="161" y="205"/>
                    <a:pt x="162" y="204"/>
                  </a:cubicBezTo>
                  <a:cubicBezTo>
                    <a:pt x="163" y="204"/>
                    <a:pt x="163" y="203"/>
                    <a:pt x="163" y="202"/>
                  </a:cubicBezTo>
                  <a:cubicBezTo>
                    <a:pt x="163" y="201"/>
                    <a:pt x="163" y="200"/>
                    <a:pt x="163" y="199"/>
                  </a:cubicBezTo>
                  <a:cubicBezTo>
                    <a:pt x="162" y="199"/>
                    <a:pt x="161" y="198"/>
                    <a:pt x="161" y="198"/>
                  </a:cubicBezTo>
                  <a:cubicBezTo>
                    <a:pt x="160" y="198"/>
                    <a:pt x="157" y="197"/>
                    <a:pt x="151" y="194"/>
                  </a:cubicBezTo>
                  <a:cubicBezTo>
                    <a:pt x="145" y="191"/>
                    <a:pt x="142" y="189"/>
                    <a:pt x="141" y="188"/>
                  </a:cubicBezTo>
                  <a:cubicBezTo>
                    <a:pt x="141" y="188"/>
                    <a:pt x="140" y="187"/>
                    <a:pt x="139" y="187"/>
                  </a:cubicBezTo>
                  <a:close/>
                  <a:moveTo>
                    <a:pt x="152" y="352"/>
                  </a:moveTo>
                  <a:cubicBezTo>
                    <a:pt x="152" y="353"/>
                    <a:pt x="151" y="354"/>
                    <a:pt x="149" y="356"/>
                  </a:cubicBezTo>
                  <a:cubicBezTo>
                    <a:pt x="147" y="357"/>
                    <a:pt x="145" y="358"/>
                    <a:pt x="143" y="359"/>
                  </a:cubicBezTo>
                  <a:cubicBezTo>
                    <a:pt x="141" y="360"/>
                    <a:pt x="139" y="360"/>
                    <a:pt x="139" y="360"/>
                  </a:cubicBezTo>
                  <a:cubicBezTo>
                    <a:pt x="140" y="359"/>
                    <a:pt x="142" y="358"/>
                    <a:pt x="145" y="355"/>
                  </a:cubicBezTo>
                  <a:cubicBezTo>
                    <a:pt x="150" y="352"/>
                    <a:pt x="152" y="351"/>
                    <a:pt x="152" y="352"/>
                  </a:cubicBezTo>
                  <a:close/>
                  <a:moveTo>
                    <a:pt x="227" y="282"/>
                  </a:moveTo>
                  <a:cubicBezTo>
                    <a:pt x="226" y="282"/>
                    <a:pt x="226" y="282"/>
                    <a:pt x="226" y="283"/>
                  </a:cubicBezTo>
                  <a:cubicBezTo>
                    <a:pt x="226" y="284"/>
                    <a:pt x="226" y="284"/>
                    <a:pt x="227" y="284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8" y="282"/>
                    <a:pt x="228" y="282"/>
                    <a:pt x="228" y="282"/>
                  </a:cubicBezTo>
                  <a:cubicBezTo>
                    <a:pt x="228" y="282"/>
                    <a:pt x="228" y="282"/>
                    <a:pt x="227" y="282"/>
                  </a:cubicBezTo>
                  <a:close/>
                  <a:moveTo>
                    <a:pt x="247" y="308"/>
                  </a:moveTo>
                  <a:cubicBezTo>
                    <a:pt x="234" y="295"/>
                    <a:pt x="228" y="288"/>
                    <a:pt x="228" y="288"/>
                  </a:cubicBezTo>
                  <a:cubicBezTo>
                    <a:pt x="226" y="285"/>
                    <a:pt x="226" y="286"/>
                    <a:pt x="226" y="291"/>
                  </a:cubicBezTo>
                  <a:cubicBezTo>
                    <a:pt x="226" y="297"/>
                    <a:pt x="226" y="308"/>
                    <a:pt x="228" y="326"/>
                  </a:cubicBezTo>
                  <a:cubicBezTo>
                    <a:pt x="230" y="343"/>
                    <a:pt x="231" y="354"/>
                    <a:pt x="232" y="356"/>
                  </a:cubicBezTo>
                  <a:cubicBezTo>
                    <a:pt x="232" y="357"/>
                    <a:pt x="233" y="356"/>
                    <a:pt x="236" y="355"/>
                  </a:cubicBezTo>
                  <a:cubicBezTo>
                    <a:pt x="239" y="353"/>
                    <a:pt x="242" y="351"/>
                    <a:pt x="246" y="347"/>
                  </a:cubicBezTo>
                  <a:cubicBezTo>
                    <a:pt x="260" y="337"/>
                    <a:pt x="267" y="331"/>
                    <a:pt x="266" y="330"/>
                  </a:cubicBezTo>
                  <a:cubicBezTo>
                    <a:pt x="266" y="329"/>
                    <a:pt x="260" y="322"/>
                    <a:pt x="247" y="308"/>
                  </a:cubicBezTo>
                  <a:close/>
                  <a:moveTo>
                    <a:pt x="265" y="217"/>
                  </a:moveTo>
                  <a:cubicBezTo>
                    <a:pt x="265" y="216"/>
                    <a:pt x="265" y="216"/>
                    <a:pt x="265" y="216"/>
                  </a:cubicBezTo>
                  <a:cubicBezTo>
                    <a:pt x="267" y="214"/>
                    <a:pt x="267" y="214"/>
                    <a:pt x="267" y="214"/>
                  </a:cubicBezTo>
                  <a:cubicBezTo>
                    <a:pt x="267" y="214"/>
                    <a:pt x="267" y="214"/>
                    <a:pt x="268" y="214"/>
                  </a:cubicBezTo>
                  <a:cubicBezTo>
                    <a:pt x="268" y="215"/>
                    <a:pt x="268" y="216"/>
                    <a:pt x="267" y="216"/>
                  </a:cubicBezTo>
                  <a:cubicBezTo>
                    <a:pt x="267" y="217"/>
                    <a:pt x="266" y="218"/>
                    <a:pt x="265" y="218"/>
                  </a:cubicBezTo>
                  <a:cubicBezTo>
                    <a:pt x="264" y="218"/>
                    <a:pt x="264" y="218"/>
                    <a:pt x="265" y="217"/>
                  </a:cubicBezTo>
                  <a:close/>
                  <a:moveTo>
                    <a:pt x="291" y="458"/>
                  </a:moveTo>
                  <a:cubicBezTo>
                    <a:pt x="296" y="456"/>
                    <a:pt x="296" y="456"/>
                    <a:pt x="296" y="456"/>
                  </a:cubicBezTo>
                  <a:cubicBezTo>
                    <a:pt x="298" y="455"/>
                    <a:pt x="299" y="454"/>
                    <a:pt x="300" y="454"/>
                  </a:cubicBezTo>
                  <a:cubicBezTo>
                    <a:pt x="303" y="452"/>
                    <a:pt x="304" y="451"/>
                    <a:pt x="305" y="451"/>
                  </a:cubicBezTo>
                  <a:cubicBezTo>
                    <a:pt x="305" y="451"/>
                    <a:pt x="304" y="453"/>
                    <a:pt x="301" y="457"/>
                  </a:cubicBezTo>
                  <a:cubicBezTo>
                    <a:pt x="297" y="461"/>
                    <a:pt x="295" y="463"/>
                    <a:pt x="294" y="463"/>
                  </a:cubicBezTo>
                  <a:cubicBezTo>
                    <a:pt x="288" y="463"/>
                    <a:pt x="285" y="463"/>
                    <a:pt x="285" y="463"/>
                  </a:cubicBezTo>
                  <a:cubicBezTo>
                    <a:pt x="285" y="462"/>
                    <a:pt x="287" y="460"/>
                    <a:pt x="291" y="458"/>
                  </a:cubicBezTo>
                  <a:close/>
                  <a:moveTo>
                    <a:pt x="289" y="205"/>
                  </a:move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7" y="206"/>
                    <a:pt x="287" y="207"/>
                  </a:cubicBezTo>
                  <a:cubicBezTo>
                    <a:pt x="287" y="208"/>
                    <a:pt x="288" y="208"/>
                    <a:pt x="289" y="207"/>
                  </a:cubicBezTo>
                  <a:cubicBezTo>
                    <a:pt x="290" y="206"/>
                    <a:pt x="290" y="206"/>
                    <a:pt x="290" y="206"/>
                  </a:cubicBezTo>
                  <a:cubicBezTo>
                    <a:pt x="290" y="206"/>
                    <a:pt x="290" y="206"/>
                    <a:pt x="290" y="206"/>
                  </a:cubicBezTo>
                  <a:cubicBezTo>
                    <a:pt x="290" y="205"/>
                    <a:pt x="290" y="205"/>
                    <a:pt x="289" y="205"/>
                  </a:cubicBezTo>
                  <a:close/>
                  <a:moveTo>
                    <a:pt x="319" y="182"/>
                  </a:moveTo>
                  <a:cubicBezTo>
                    <a:pt x="320" y="181"/>
                    <a:pt x="320" y="181"/>
                    <a:pt x="321" y="181"/>
                  </a:cubicBezTo>
                  <a:cubicBezTo>
                    <a:pt x="323" y="181"/>
                    <a:pt x="322" y="182"/>
                    <a:pt x="317" y="184"/>
                  </a:cubicBezTo>
                  <a:cubicBezTo>
                    <a:pt x="315" y="185"/>
                    <a:pt x="315" y="185"/>
                    <a:pt x="317" y="184"/>
                  </a:cubicBezTo>
                  <a:cubicBezTo>
                    <a:pt x="317" y="183"/>
                    <a:pt x="318" y="182"/>
                    <a:pt x="319" y="182"/>
                  </a:cubicBezTo>
                  <a:close/>
                </a:path>
              </a:pathLst>
            </a:custGeom>
            <a:solidFill>
              <a:srgbClr val="A80C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656393" y="2380129"/>
              <a:ext cx="1594777" cy="1585051"/>
              <a:chOff x="10078110" y="2226617"/>
              <a:chExt cx="1446434" cy="1437613"/>
            </a:xfrm>
          </p:grpSpPr>
          <p:sp>
            <p:nvSpPr>
              <p:cNvPr id="8" name="Freeform 17"/>
              <p:cNvSpPr>
                <a:spLocks/>
              </p:cNvSpPr>
              <p:nvPr/>
            </p:nvSpPr>
            <p:spPr bwMode="auto">
              <a:xfrm>
                <a:off x="10219225" y="3355540"/>
                <a:ext cx="511543" cy="308690"/>
              </a:xfrm>
              <a:custGeom>
                <a:avLst/>
                <a:gdLst>
                  <a:gd name="T0" fmla="*/ 125 w 176"/>
                  <a:gd name="T1" fmla="*/ 1 h 106"/>
                  <a:gd name="T2" fmla="*/ 152 w 176"/>
                  <a:gd name="T3" fmla="*/ 14 h 106"/>
                  <a:gd name="T4" fmla="*/ 158 w 176"/>
                  <a:gd name="T5" fmla="*/ 20 h 106"/>
                  <a:gd name="T6" fmla="*/ 164 w 176"/>
                  <a:gd name="T7" fmla="*/ 28 h 106"/>
                  <a:gd name="T8" fmla="*/ 172 w 176"/>
                  <a:gd name="T9" fmla="*/ 42 h 106"/>
                  <a:gd name="T10" fmla="*/ 175 w 176"/>
                  <a:gd name="T11" fmla="*/ 55 h 106"/>
                  <a:gd name="T12" fmla="*/ 176 w 176"/>
                  <a:gd name="T13" fmla="*/ 63 h 106"/>
                  <a:gd name="T14" fmla="*/ 170 w 176"/>
                  <a:gd name="T15" fmla="*/ 65 h 106"/>
                  <a:gd name="T16" fmla="*/ 163 w 176"/>
                  <a:gd name="T17" fmla="*/ 68 h 106"/>
                  <a:gd name="T18" fmla="*/ 148 w 176"/>
                  <a:gd name="T19" fmla="*/ 74 h 106"/>
                  <a:gd name="T20" fmla="*/ 133 w 176"/>
                  <a:gd name="T21" fmla="*/ 81 h 106"/>
                  <a:gd name="T22" fmla="*/ 121 w 176"/>
                  <a:gd name="T23" fmla="*/ 87 h 106"/>
                  <a:gd name="T24" fmla="*/ 108 w 176"/>
                  <a:gd name="T25" fmla="*/ 92 h 106"/>
                  <a:gd name="T26" fmla="*/ 105 w 176"/>
                  <a:gd name="T27" fmla="*/ 93 h 106"/>
                  <a:gd name="T28" fmla="*/ 102 w 176"/>
                  <a:gd name="T29" fmla="*/ 94 h 106"/>
                  <a:gd name="T30" fmla="*/ 96 w 176"/>
                  <a:gd name="T31" fmla="*/ 93 h 106"/>
                  <a:gd name="T32" fmla="*/ 85 w 176"/>
                  <a:gd name="T33" fmla="*/ 95 h 106"/>
                  <a:gd name="T34" fmla="*/ 62 w 176"/>
                  <a:gd name="T35" fmla="*/ 103 h 106"/>
                  <a:gd name="T36" fmla="*/ 44 w 176"/>
                  <a:gd name="T37" fmla="*/ 105 h 106"/>
                  <a:gd name="T38" fmla="*/ 41 w 176"/>
                  <a:gd name="T39" fmla="*/ 104 h 106"/>
                  <a:gd name="T40" fmla="*/ 37 w 176"/>
                  <a:gd name="T41" fmla="*/ 104 h 106"/>
                  <a:gd name="T42" fmla="*/ 29 w 176"/>
                  <a:gd name="T43" fmla="*/ 103 h 106"/>
                  <a:gd name="T44" fmla="*/ 24 w 176"/>
                  <a:gd name="T45" fmla="*/ 100 h 106"/>
                  <a:gd name="T46" fmla="*/ 14 w 176"/>
                  <a:gd name="T47" fmla="*/ 98 h 106"/>
                  <a:gd name="T48" fmla="*/ 0 w 176"/>
                  <a:gd name="T49" fmla="*/ 95 h 106"/>
                  <a:gd name="T50" fmla="*/ 25 w 176"/>
                  <a:gd name="T51" fmla="*/ 73 h 106"/>
                  <a:gd name="T52" fmla="*/ 52 w 176"/>
                  <a:gd name="T53" fmla="*/ 50 h 106"/>
                  <a:gd name="T54" fmla="*/ 80 w 176"/>
                  <a:gd name="T55" fmla="*/ 26 h 106"/>
                  <a:gd name="T56" fmla="*/ 92 w 176"/>
                  <a:gd name="T57" fmla="*/ 15 h 106"/>
                  <a:gd name="T58" fmla="*/ 96 w 176"/>
                  <a:gd name="T59" fmla="*/ 9 h 106"/>
                  <a:gd name="T60" fmla="*/ 107 w 176"/>
                  <a:gd name="T61" fmla="*/ 2 h 106"/>
                  <a:gd name="T62" fmla="*/ 125 w 176"/>
                  <a:gd name="T63" fmla="*/ 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6" h="106">
                    <a:moveTo>
                      <a:pt x="125" y="1"/>
                    </a:moveTo>
                    <a:cubicBezTo>
                      <a:pt x="137" y="3"/>
                      <a:pt x="146" y="7"/>
                      <a:pt x="152" y="14"/>
                    </a:cubicBezTo>
                    <a:cubicBezTo>
                      <a:pt x="154" y="16"/>
                      <a:pt x="156" y="18"/>
                      <a:pt x="158" y="20"/>
                    </a:cubicBezTo>
                    <a:cubicBezTo>
                      <a:pt x="160" y="23"/>
                      <a:pt x="162" y="26"/>
                      <a:pt x="164" y="28"/>
                    </a:cubicBezTo>
                    <a:cubicBezTo>
                      <a:pt x="169" y="34"/>
                      <a:pt x="172" y="39"/>
                      <a:pt x="172" y="42"/>
                    </a:cubicBezTo>
                    <a:cubicBezTo>
                      <a:pt x="173" y="44"/>
                      <a:pt x="174" y="49"/>
                      <a:pt x="175" y="55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66" y="67"/>
                      <a:pt x="164" y="68"/>
                      <a:pt x="163" y="68"/>
                    </a:cubicBezTo>
                    <a:cubicBezTo>
                      <a:pt x="162" y="68"/>
                      <a:pt x="157" y="70"/>
                      <a:pt x="148" y="74"/>
                    </a:cubicBezTo>
                    <a:cubicBezTo>
                      <a:pt x="139" y="78"/>
                      <a:pt x="134" y="81"/>
                      <a:pt x="133" y="81"/>
                    </a:cubicBezTo>
                    <a:cubicBezTo>
                      <a:pt x="133" y="82"/>
                      <a:pt x="128" y="84"/>
                      <a:pt x="121" y="87"/>
                    </a:cubicBezTo>
                    <a:cubicBezTo>
                      <a:pt x="114" y="91"/>
                      <a:pt x="109" y="92"/>
                      <a:pt x="108" y="92"/>
                    </a:cubicBezTo>
                    <a:cubicBezTo>
                      <a:pt x="105" y="93"/>
                      <a:pt x="105" y="93"/>
                      <a:pt x="105" y="93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0" y="95"/>
                      <a:pt x="98" y="94"/>
                      <a:pt x="96" y="93"/>
                    </a:cubicBezTo>
                    <a:cubicBezTo>
                      <a:pt x="93" y="92"/>
                      <a:pt x="90" y="93"/>
                      <a:pt x="85" y="95"/>
                    </a:cubicBezTo>
                    <a:cubicBezTo>
                      <a:pt x="79" y="99"/>
                      <a:pt x="71" y="101"/>
                      <a:pt x="62" y="103"/>
                    </a:cubicBezTo>
                    <a:cubicBezTo>
                      <a:pt x="52" y="105"/>
                      <a:pt x="47" y="106"/>
                      <a:pt x="44" y="105"/>
                    </a:cubicBezTo>
                    <a:cubicBezTo>
                      <a:pt x="43" y="104"/>
                      <a:pt x="42" y="104"/>
                      <a:pt x="41" y="104"/>
                    </a:cubicBezTo>
                    <a:cubicBezTo>
                      <a:pt x="37" y="104"/>
                      <a:pt x="37" y="104"/>
                      <a:pt x="37" y="104"/>
                    </a:cubicBezTo>
                    <a:cubicBezTo>
                      <a:pt x="33" y="104"/>
                      <a:pt x="30" y="104"/>
                      <a:pt x="29" y="103"/>
                    </a:cubicBezTo>
                    <a:cubicBezTo>
                      <a:pt x="29" y="102"/>
                      <a:pt x="27" y="101"/>
                      <a:pt x="24" y="100"/>
                    </a:cubicBezTo>
                    <a:cubicBezTo>
                      <a:pt x="20" y="100"/>
                      <a:pt x="17" y="99"/>
                      <a:pt x="14" y="98"/>
                    </a:cubicBezTo>
                    <a:cubicBezTo>
                      <a:pt x="4" y="96"/>
                      <a:pt x="0" y="95"/>
                      <a:pt x="0" y="95"/>
                    </a:cubicBezTo>
                    <a:cubicBezTo>
                      <a:pt x="0" y="95"/>
                      <a:pt x="8" y="87"/>
                      <a:pt x="25" y="73"/>
                    </a:cubicBezTo>
                    <a:cubicBezTo>
                      <a:pt x="42" y="59"/>
                      <a:pt x="51" y="51"/>
                      <a:pt x="52" y="50"/>
                    </a:cubicBezTo>
                    <a:cubicBezTo>
                      <a:pt x="60" y="45"/>
                      <a:pt x="69" y="37"/>
                      <a:pt x="80" y="26"/>
                    </a:cubicBezTo>
                    <a:cubicBezTo>
                      <a:pt x="84" y="22"/>
                      <a:pt x="88" y="18"/>
                      <a:pt x="92" y="15"/>
                    </a:cubicBezTo>
                    <a:cubicBezTo>
                      <a:pt x="95" y="12"/>
                      <a:pt x="96" y="10"/>
                      <a:pt x="96" y="9"/>
                    </a:cubicBezTo>
                    <a:cubicBezTo>
                      <a:pt x="96" y="7"/>
                      <a:pt x="100" y="5"/>
                      <a:pt x="107" y="2"/>
                    </a:cubicBezTo>
                    <a:cubicBezTo>
                      <a:pt x="112" y="0"/>
                      <a:pt x="118" y="0"/>
                      <a:pt x="125" y="1"/>
                    </a:cubicBezTo>
                    <a:close/>
                  </a:path>
                </a:pathLst>
              </a:custGeom>
              <a:solidFill>
                <a:srgbClr val="A8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22"/>
              <p:cNvSpPr>
                <a:spLocks noEditPoints="1"/>
              </p:cNvSpPr>
              <p:nvPr/>
            </p:nvSpPr>
            <p:spPr bwMode="auto">
              <a:xfrm>
                <a:off x="10697695" y="2976292"/>
                <a:ext cx="725422" cy="652659"/>
              </a:xfrm>
              <a:custGeom>
                <a:avLst/>
                <a:gdLst>
                  <a:gd name="T0" fmla="*/ 147 w 249"/>
                  <a:gd name="T1" fmla="*/ 4 h 224"/>
                  <a:gd name="T2" fmla="*/ 151 w 249"/>
                  <a:gd name="T3" fmla="*/ 2 h 224"/>
                  <a:gd name="T4" fmla="*/ 162 w 249"/>
                  <a:gd name="T5" fmla="*/ 8 h 224"/>
                  <a:gd name="T6" fmla="*/ 194 w 249"/>
                  <a:gd name="T7" fmla="*/ 29 h 224"/>
                  <a:gd name="T8" fmla="*/ 198 w 249"/>
                  <a:gd name="T9" fmla="*/ 40 h 224"/>
                  <a:gd name="T10" fmla="*/ 194 w 249"/>
                  <a:gd name="T11" fmla="*/ 43 h 224"/>
                  <a:gd name="T12" fmla="*/ 174 w 249"/>
                  <a:gd name="T13" fmla="*/ 53 h 224"/>
                  <a:gd name="T14" fmla="*/ 157 w 249"/>
                  <a:gd name="T15" fmla="*/ 58 h 224"/>
                  <a:gd name="T16" fmla="*/ 141 w 249"/>
                  <a:gd name="T17" fmla="*/ 67 h 224"/>
                  <a:gd name="T18" fmla="*/ 134 w 249"/>
                  <a:gd name="T19" fmla="*/ 70 h 224"/>
                  <a:gd name="T20" fmla="*/ 139 w 249"/>
                  <a:gd name="T21" fmla="*/ 89 h 224"/>
                  <a:gd name="T22" fmla="*/ 150 w 249"/>
                  <a:gd name="T23" fmla="*/ 99 h 224"/>
                  <a:gd name="T24" fmla="*/ 157 w 249"/>
                  <a:gd name="T25" fmla="*/ 112 h 224"/>
                  <a:gd name="T26" fmla="*/ 146 w 249"/>
                  <a:gd name="T27" fmla="*/ 162 h 224"/>
                  <a:gd name="T28" fmla="*/ 156 w 249"/>
                  <a:gd name="T29" fmla="*/ 164 h 224"/>
                  <a:gd name="T30" fmla="*/ 191 w 249"/>
                  <a:gd name="T31" fmla="*/ 164 h 224"/>
                  <a:gd name="T32" fmla="*/ 198 w 249"/>
                  <a:gd name="T33" fmla="*/ 161 h 224"/>
                  <a:gd name="T34" fmla="*/ 217 w 249"/>
                  <a:gd name="T35" fmla="*/ 176 h 224"/>
                  <a:gd name="T36" fmla="*/ 243 w 249"/>
                  <a:gd name="T37" fmla="*/ 197 h 224"/>
                  <a:gd name="T38" fmla="*/ 245 w 249"/>
                  <a:gd name="T39" fmla="*/ 216 h 224"/>
                  <a:gd name="T40" fmla="*/ 219 w 249"/>
                  <a:gd name="T41" fmla="*/ 219 h 224"/>
                  <a:gd name="T42" fmla="*/ 208 w 249"/>
                  <a:gd name="T43" fmla="*/ 215 h 224"/>
                  <a:gd name="T44" fmla="*/ 176 w 249"/>
                  <a:gd name="T45" fmla="*/ 209 h 224"/>
                  <a:gd name="T46" fmla="*/ 132 w 249"/>
                  <a:gd name="T47" fmla="*/ 206 h 224"/>
                  <a:gd name="T48" fmla="*/ 50 w 249"/>
                  <a:gd name="T49" fmla="*/ 215 h 224"/>
                  <a:gd name="T50" fmla="*/ 40 w 249"/>
                  <a:gd name="T51" fmla="*/ 221 h 224"/>
                  <a:gd name="T52" fmla="*/ 25 w 249"/>
                  <a:gd name="T53" fmla="*/ 221 h 224"/>
                  <a:gd name="T54" fmla="*/ 4 w 249"/>
                  <a:gd name="T55" fmla="*/ 208 h 224"/>
                  <a:gd name="T56" fmla="*/ 6 w 249"/>
                  <a:gd name="T57" fmla="*/ 203 h 224"/>
                  <a:gd name="T58" fmla="*/ 7 w 249"/>
                  <a:gd name="T59" fmla="*/ 197 h 224"/>
                  <a:gd name="T60" fmla="*/ 13 w 249"/>
                  <a:gd name="T61" fmla="*/ 190 h 224"/>
                  <a:gd name="T62" fmla="*/ 24 w 249"/>
                  <a:gd name="T63" fmla="*/ 184 h 224"/>
                  <a:gd name="T64" fmla="*/ 36 w 249"/>
                  <a:gd name="T65" fmla="*/ 178 h 224"/>
                  <a:gd name="T66" fmla="*/ 83 w 249"/>
                  <a:gd name="T67" fmla="*/ 146 h 224"/>
                  <a:gd name="T68" fmla="*/ 89 w 249"/>
                  <a:gd name="T69" fmla="*/ 87 h 224"/>
                  <a:gd name="T70" fmla="*/ 69 w 249"/>
                  <a:gd name="T71" fmla="*/ 81 h 224"/>
                  <a:gd name="T72" fmla="*/ 41 w 249"/>
                  <a:gd name="T73" fmla="*/ 55 h 224"/>
                  <a:gd name="T74" fmla="*/ 49 w 249"/>
                  <a:gd name="T75" fmla="*/ 46 h 224"/>
                  <a:gd name="T76" fmla="*/ 105 w 249"/>
                  <a:gd name="T77" fmla="*/ 25 h 224"/>
                  <a:gd name="T78" fmla="*/ 141 w 249"/>
                  <a:gd name="T79" fmla="*/ 8 h 224"/>
                  <a:gd name="T80" fmla="*/ 143 w 249"/>
                  <a:gd name="T81" fmla="*/ 3 h 224"/>
                  <a:gd name="T82" fmla="*/ 127 w 249"/>
                  <a:gd name="T83" fmla="*/ 8 h 224"/>
                  <a:gd name="T84" fmla="*/ 124 w 249"/>
                  <a:gd name="T85" fmla="*/ 11 h 224"/>
                  <a:gd name="T86" fmla="*/ 129 w 249"/>
                  <a:gd name="T87" fmla="*/ 85 h 224"/>
                  <a:gd name="T88" fmla="*/ 128 w 249"/>
                  <a:gd name="T89" fmla="*/ 84 h 224"/>
                  <a:gd name="T90" fmla="*/ 161 w 249"/>
                  <a:gd name="T91" fmla="*/ 211 h 224"/>
                  <a:gd name="T92" fmla="*/ 196 w 249"/>
                  <a:gd name="T93" fmla="*/ 218 h 224"/>
                  <a:gd name="T94" fmla="*/ 200 w 249"/>
                  <a:gd name="T95" fmla="*/ 217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9" h="224">
                    <a:moveTo>
                      <a:pt x="144" y="3"/>
                    </a:move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5"/>
                      <a:pt x="146" y="6"/>
                      <a:pt x="146" y="6"/>
                    </a:cubicBezTo>
                    <a:cubicBezTo>
                      <a:pt x="146" y="6"/>
                      <a:pt x="147" y="5"/>
                      <a:pt x="147" y="4"/>
                    </a:cubicBezTo>
                    <a:cubicBezTo>
                      <a:pt x="147" y="3"/>
                      <a:pt x="147" y="3"/>
                      <a:pt x="147" y="3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1" y="2"/>
                      <a:pt x="152" y="3"/>
                      <a:pt x="155" y="4"/>
                    </a:cubicBezTo>
                    <a:cubicBezTo>
                      <a:pt x="156" y="5"/>
                      <a:pt x="156" y="5"/>
                      <a:pt x="156" y="5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62" y="8"/>
                      <a:pt x="162" y="8"/>
                      <a:pt x="162" y="8"/>
                    </a:cubicBezTo>
                    <a:cubicBezTo>
                      <a:pt x="169" y="11"/>
                      <a:pt x="173" y="13"/>
                      <a:pt x="173" y="14"/>
                    </a:cubicBezTo>
                    <a:cubicBezTo>
                      <a:pt x="173" y="14"/>
                      <a:pt x="174" y="15"/>
                      <a:pt x="176" y="16"/>
                    </a:cubicBezTo>
                    <a:cubicBezTo>
                      <a:pt x="178" y="18"/>
                      <a:pt x="181" y="19"/>
                      <a:pt x="183" y="20"/>
                    </a:cubicBezTo>
                    <a:cubicBezTo>
                      <a:pt x="189" y="24"/>
                      <a:pt x="193" y="27"/>
                      <a:pt x="194" y="29"/>
                    </a:cubicBezTo>
                    <a:cubicBezTo>
                      <a:pt x="195" y="30"/>
                      <a:pt x="195" y="30"/>
                      <a:pt x="195" y="31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195" y="34"/>
                      <a:pt x="196" y="35"/>
                      <a:pt x="196" y="36"/>
                    </a:cubicBezTo>
                    <a:cubicBezTo>
                      <a:pt x="197" y="37"/>
                      <a:pt x="198" y="38"/>
                      <a:pt x="198" y="40"/>
                    </a:cubicBezTo>
                    <a:cubicBezTo>
                      <a:pt x="198" y="41"/>
                      <a:pt x="198" y="41"/>
                      <a:pt x="197" y="41"/>
                    </a:cubicBezTo>
                    <a:cubicBezTo>
                      <a:pt x="197" y="41"/>
                      <a:pt x="197" y="41"/>
                      <a:pt x="197" y="41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5" y="43"/>
                      <a:pt x="194" y="43"/>
                    </a:cubicBezTo>
                    <a:cubicBezTo>
                      <a:pt x="192" y="44"/>
                      <a:pt x="191" y="45"/>
                      <a:pt x="191" y="46"/>
                    </a:cubicBezTo>
                    <a:cubicBezTo>
                      <a:pt x="191" y="49"/>
                      <a:pt x="190" y="50"/>
                      <a:pt x="187" y="52"/>
                    </a:cubicBezTo>
                    <a:cubicBezTo>
                      <a:pt x="184" y="53"/>
                      <a:pt x="182" y="54"/>
                      <a:pt x="181" y="53"/>
                    </a:cubicBezTo>
                    <a:cubicBezTo>
                      <a:pt x="180" y="53"/>
                      <a:pt x="178" y="53"/>
                      <a:pt x="174" y="53"/>
                    </a:cubicBezTo>
                    <a:cubicBezTo>
                      <a:pt x="172" y="54"/>
                      <a:pt x="172" y="54"/>
                      <a:pt x="172" y="54"/>
                    </a:cubicBezTo>
                    <a:cubicBezTo>
                      <a:pt x="170" y="54"/>
                      <a:pt x="170" y="54"/>
                      <a:pt x="170" y="54"/>
                    </a:cubicBezTo>
                    <a:cubicBezTo>
                      <a:pt x="169" y="54"/>
                      <a:pt x="168" y="54"/>
                      <a:pt x="168" y="54"/>
                    </a:cubicBezTo>
                    <a:cubicBezTo>
                      <a:pt x="164" y="55"/>
                      <a:pt x="161" y="56"/>
                      <a:pt x="157" y="58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1" y="61"/>
                      <a:pt x="149" y="62"/>
                      <a:pt x="148" y="63"/>
                    </a:cubicBezTo>
                    <a:cubicBezTo>
                      <a:pt x="144" y="65"/>
                      <a:pt x="142" y="66"/>
                      <a:pt x="141" y="66"/>
                    </a:cubicBezTo>
                    <a:cubicBezTo>
                      <a:pt x="141" y="67"/>
                      <a:pt x="141" y="67"/>
                      <a:pt x="141" y="67"/>
                    </a:cubicBezTo>
                    <a:cubicBezTo>
                      <a:pt x="140" y="67"/>
                      <a:pt x="140" y="68"/>
                      <a:pt x="140" y="68"/>
                    </a:cubicBezTo>
                    <a:cubicBezTo>
                      <a:pt x="139" y="68"/>
                      <a:pt x="139" y="68"/>
                      <a:pt x="138" y="68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34" y="70"/>
                      <a:pt x="134" y="70"/>
                      <a:pt x="134" y="70"/>
                    </a:cubicBezTo>
                    <a:cubicBezTo>
                      <a:pt x="131" y="73"/>
                      <a:pt x="129" y="73"/>
                      <a:pt x="128" y="73"/>
                    </a:cubicBezTo>
                    <a:cubicBezTo>
                      <a:pt x="127" y="73"/>
                      <a:pt x="127" y="73"/>
                      <a:pt x="127" y="74"/>
                    </a:cubicBezTo>
                    <a:cubicBezTo>
                      <a:pt x="126" y="75"/>
                      <a:pt x="127" y="76"/>
                      <a:pt x="128" y="77"/>
                    </a:cubicBezTo>
                    <a:cubicBezTo>
                      <a:pt x="128" y="78"/>
                      <a:pt x="132" y="82"/>
                      <a:pt x="139" y="89"/>
                    </a:cubicBezTo>
                    <a:cubicBezTo>
                      <a:pt x="145" y="96"/>
                      <a:pt x="149" y="100"/>
                      <a:pt x="149" y="100"/>
                    </a:cubicBezTo>
                    <a:cubicBezTo>
                      <a:pt x="150" y="100"/>
                      <a:pt x="150" y="99"/>
                      <a:pt x="149" y="98"/>
                    </a:cubicBezTo>
                    <a:cubicBezTo>
                      <a:pt x="149" y="98"/>
                      <a:pt x="149" y="98"/>
                      <a:pt x="149" y="98"/>
                    </a:cubicBezTo>
                    <a:cubicBezTo>
                      <a:pt x="150" y="99"/>
                      <a:pt x="150" y="99"/>
                      <a:pt x="150" y="99"/>
                    </a:cubicBezTo>
                    <a:cubicBezTo>
                      <a:pt x="150" y="100"/>
                      <a:pt x="150" y="100"/>
                      <a:pt x="150" y="100"/>
                    </a:cubicBezTo>
                    <a:cubicBezTo>
                      <a:pt x="151" y="100"/>
                      <a:pt x="152" y="102"/>
                      <a:pt x="153" y="104"/>
                    </a:cubicBezTo>
                    <a:cubicBezTo>
                      <a:pt x="153" y="105"/>
                      <a:pt x="154" y="106"/>
                      <a:pt x="155" y="108"/>
                    </a:cubicBezTo>
                    <a:cubicBezTo>
                      <a:pt x="155" y="109"/>
                      <a:pt x="156" y="111"/>
                      <a:pt x="157" y="112"/>
                    </a:cubicBezTo>
                    <a:cubicBezTo>
                      <a:pt x="160" y="116"/>
                      <a:pt x="160" y="119"/>
                      <a:pt x="158" y="122"/>
                    </a:cubicBezTo>
                    <a:cubicBezTo>
                      <a:pt x="157" y="124"/>
                      <a:pt x="157" y="126"/>
                      <a:pt x="158" y="128"/>
                    </a:cubicBezTo>
                    <a:cubicBezTo>
                      <a:pt x="159" y="131"/>
                      <a:pt x="157" y="138"/>
                      <a:pt x="152" y="149"/>
                    </a:cubicBezTo>
                    <a:cubicBezTo>
                      <a:pt x="146" y="162"/>
                      <a:pt x="146" y="162"/>
                      <a:pt x="146" y="162"/>
                    </a:cubicBezTo>
                    <a:cubicBezTo>
                      <a:pt x="149" y="163"/>
                      <a:pt x="149" y="163"/>
                      <a:pt x="149" y="163"/>
                    </a:cubicBezTo>
                    <a:cubicBezTo>
                      <a:pt x="150" y="163"/>
                      <a:pt x="150" y="163"/>
                      <a:pt x="150" y="163"/>
                    </a:cubicBezTo>
                    <a:cubicBezTo>
                      <a:pt x="152" y="163"/>
                      <a:pt x="152" y="163"/>
                      <a:pt x="152" y="163"/>
                    </a:cubicBezTo>
                    <a:cubicBezTo>
                      <a:pt x="154" y="164"/>
                      <a:pt x="155" y="164"/>
                      <a:pt x="156" y="164"/>
                    </a:cubicBezTo>
                    <a:cubicBezTo>
                      <a:pt x="161" y="165"/>
                      <a:pt x="165" y="165"/>
                      <a:pt x="168" y="165"/>
                    </a:cubicBezTo>
                    <a:cubicBezTo>
                      <a:pt x="178" y="167"/>
                      <a:pt x="183" y="166"/>
                      <a:pt x="183" y="165"/>
                    </a:cubicBezTo>
                    <a:cubicBezTo>
                      <a:pt x="183" y="164"/>
                      <a:pt x="185" y="164"/>
                      <a:pt x="187" y="164"/>
                    </a:cubicBezTo>
                    <a:cubicBezTo>
                      <a:pt x="191" y="164"/>
                      <a:pt x="191" y="164"/>
                      <a:pt x="191" y="164"/>
                    </a:cubicBezTo>
                    <a:cubicBezTo>
                      <a:pt x="191" y="160"/>
                      <a:pt x="191" y="160"/>
                      <a:pt x="191" y="160"/>
                    </a:cubicBezTo>
                    <a:cubicBezTo>
                      <a:pt x="191" y="160"/>
                      <a:pt x="191" y="159"/>
                      <a:pt x="191" y="158"/>
                    </a:cubicBez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2" y="157"/>
                      <a:pt x="194" y="159"/>
                      <a:pt x="198" y="161"/>
                    </a:cubicBezTo>
                    <a:cubicBezTo>
                      <a:pt x="202" y="164"/>
                      <a:pt x="204" y="166"/>
                      <a:pt x="205" y="167"/>
                    </a:cubicBezTo>
                    <a:cubicBezTo>
                      <a:pt x="207" y="168"/>
                      <a:pt x="210" y="170"/>
                      <a:pt x="213" y="173"/>
                    </a:cubicBezTo>
                    <a:cubicBezTo>
                      <a:pt x="215" y="174"/>
                      <a:pt x="216" y="174"/>
                      <a:pt x="216" y="175"/>
                    </a:cubicBezTo>
                    <a:cubicBezTo>
                      <a:pt x="217" y="176"/>
                      <a:pt x="217" y="176"/>
                      <a:pt x="217" y="176"/>
                    </a:cubicBezTo>
                    <a:cubicBezTo>
                      <a:pt x="218" y="177"/>
                      <a:pt x="218" y="177"/>
                      <a:pt x="218" y="177"/>
                    </a:cubicBezTo>
                    <a:cubicBezTo>
                      <a:pt x="219" y="177"/>
                      <a:pt x="220" y="178"/>
                      <a:pt x="222" y="179"/>
                    </a:cubicBezTo>
                    <a:cubicBezTo>
                      <a:pt x="223" y="179"/>
                      <a:pt x="226" y="182"/>
                      <a:pt x="233" y="187"/>
                    </a:cubicBezTo>
                    <a:cubicBezTo>
                      <a:pt x="239" y="193"/>
                      <a:pt x="243" y="196"/>
                      <a:pt x="243" y="197"/>
                    </a:cubicBezTo>
                    <a:cubicBezTo>
                      <a:pt x="245" y="199"/>
                      <a:pt x="246" y="201"/>
                      <a:pt x="247" y="204"/>
                    </a:cubicBezTo>
                    <a:cubicBezTo>
                      <a:pt x="249" y="207"/>
                      <a:pt x="249" y="209"/>
                      <a:pt x="248" y="209"/>
                    </a:cubicBezTo>
                    <a:cubicBezTo>
                      <a:pt x="248" y="209"/>
                      <a:pt x="248" y="210"/>
                      <a:pt x="248" y="210"/>
                    </a:cubicBezTo>
                    <a:cubicBezTo>
                      <a:pt x="249" y="211"/>
                      <a:pt x="248" y="213"/>
                      <a:pt x="245" y="216"/>
                    </a:cubicBezTo>
                    <a:cubicBezTo>
                      <a:pt x="243" y="219"/>
                      <a:pt x="240" y="220"/>
                      <a:pt x="238" y="221"/>
                    </a:cubicBezTo>
                    <a:cubicBezTo>
                      <a:pt x="236" y="222"/>
                      <a:pt x="234" y="222"/>
                      <a:pt x="230" y="222"/>
                    </a:cubicBezTo>
                    <a:cubicBezTo>
                      <a:pt x="226" y="222"/>
                      <a:pt x="225" y="222"/>
                      <a:pt x="225" y="221"/>
                    </a:cubicBezTo>
                    <a:cubicBezTo>
                      <a:pt x="225" y="221"/>
                      <a:pt x="223" y="220"/>
                      <a:pt x="219" y="219"/>
                    </a:cubicBezTo>
                    <a:cubicBezTo>
                      <a:pt x="216" y="219"/>
                      <a:pt x="212" y="218"/>
                      <a:pt x="209" y="218"/>
                    </a:cubicBezTo>
                    <a:cubicBezTo>
                      <a:pt x="205" y="218"/>
                      <a:pt x="204" y="218"/>
                      <a:pt x="206" y="217"/>
                    </a:cubicBezTo>
                    <a:cubicBezTo>
                      <a:pt x="210" y="216"/>
                      <a:pt x="211" y="215"/>
                      <a:pt x="209" y="215"/>
                    </a:cubicBezTo>
                    <a:cubicBezTo>
                      <a:pt x="209" y="215"/>
                      <a:pt x="208" y="215"/>
                      <a:pt x="208" y="215"/>
                    </a:cubicBezTo>
                    <a:cubicBezTo>
                      <a:pt x="205" y="214"/>
                      <a:pt x="205" y="214"/>
                      <a:pt x="205" y="214"/>
                    </a:cubicBezTo>
                    <a:cubicBezTo>
                      <a:pt x="204" y="214"/>
                      <a:pt x="202" y="214"/>
                      <a:pt x="202" y="213"/>
                    </a:cubicBezTo>
                    <a:cubicBezTo>
                      <a:pt x="202" y="213"/>
                      <a:pt x="198" y="213"/>
                      <a:pt x="189" y="212"/>
                    </a:cubicBezTo>
                    <a:cubicBezTo>
                      <a:pt x="189" y="211"/>
                      <a:pt x="185" y="210"/>
                      <a:pt x="176" y="209"/>
                    </a:cubicBezTo>
                    <a:cubicBezTo>
                      <a:pt x="167" y="209"/>
                      <a:pt x="162" y="208"/>
                      <a:pt x="161" y="206"/>
                    </a:cubicBezTo>
                    <a:cubicBezTo>
                      <a:pt x="161" y="205"/>
                      <a:pt x="157" y="205"/>
                      <a:pt x="149" y="204"/>
                    </a:cubicBezTo>
                    <a:cubicBezTo>
                      <a:pt x="147" y="204"/>
                      <a:pt x="144" y="205"/>
                      <a:pt x="140" y="205"/>
                    </a:cubicBezTo>
                    <a:cubicBezTo>
                      <a:pt x="136" y="205"/>
                      <a:pt x="134" y="206"/>
                      <a:pt x="132" y="206"/>
                    </a:cubicBezTo>
                    <a:cubicBezTo>
                      <a:pt x="129" y="207"/>
                      <a:pt x="119" y="207"/>
                      <a:pt x="102" y="206"/>
                    </a:cubicBezTo>
                    <a:cubicBezTo>
                      <a:pt x="87" y="205"/>
                      <a:pt x="73" y="207"/>
                      <a:pt x="62" y="213"/>
                    </a:cubicBezTo>
                    <a:cubicBezTo>
                      <a:pt x="59" y="214"/>
                      <a:pt x="57" y="215"/>
                      <a:pt x="56" y="215"/>
                    </a:cubicBezTo>
                    <a:cubicBezTo>
                      <a:pt x="55" y="214"/>
                      <a:pt x="53" y="214"/>
                      <a:pt x="50" y="215"/>
                    </a:cubicBezTo>
                    <a:cubicBezTo>
                      <a:pt x="50" y="216"/>
                      <a:pt x="49" y="216"/>
                      <a:pt x="48" y="217"/>
                    </a:cubicBezTo>
                    <a:cubicBezTo>
                      <a:pt x="47" y="217"/>
                      <a:pt x="47" y="217"/>
                      <a:pt x="47" y="217"/>
                    </a:cubicBezTo>
                    <a:cubicBezTo>
                      <a:pt x="46" y="217"/>
                      <a:pt x="46" y="217"/>
                      <a:pt x="46" y="217"/>
                    </a:cubicBezTo>
                    <a:cubicBezTo>
                      <a:pt x="41" y="219"/>
                      <a:pt x="40" y="220"/>
                      <a:pt x="40" y="221"/>
                    </a:cubicBezTo>
                    <a:cubicBezTo>
                      <a:pt x="41" y="221"/>
                      <a:pt x="41" y="222"/>
                      <a:pt x="41" y="223"/>
                    </a:cubicBezTo>
                    <a:cubicBezTo>
                      <a:pt x="41" y="224"/>
                      <a:pt x="38" y="224"/>
                      <a:pt x="32" y="223"/>
                    </a:cubicBezTo>
                    <a:cubicBezTo>
                      <a:pt x="28" y="222"/>
                      <a:pt x="28" y="222"/>
                      <a:pt x="28" y="222"/>
                    </a:cubicBezTo>
                    <a:cubicBezTo>
                      <a:pt x="25" y="221"/>
                      <a:pt x="25" y="221"/>
                      <a:pt x="25" y="221"/>
                    </a:cubicBezTo>
                    <a:cubicBezTo>
                      <a:pt x="22" y="220"/>
                      <a:pt x="21" y="220"/>
                      <a:pt x="21" y="220"/>
                    </a:cubicBezTo>
                    <a:cubicBezTo>
                      <a:pt x="14" y="219"/>
                      <a:pt x="8" y="216"/>
                      <a:pt x="3" y="213"/>
                    </a:cubicBezTo>
                    <a:cubicBezTo>
                      <a:pt x="1" y="211"/>
                      <a:pt x="0" y="210"/>
                      <a:pt x="1" y="209"/>
                    </a:cubicBezTo>
                    <a:cubicBezTo>
                      <a:pt x="2" y="209"/>
                      <a:pt x="3" y="209"/>
                      <a:pt x="4" y="208"/>
                    </a:cubicBezTo>
                    <a:cubicBezTo>
                      <a:pt x="4" y="207"/>
                      <a:pt x="4" y="207"/>
                      <a:pt x="3" y="207"/>
                    </a:cubicBezTo>
                    <a:cubicBezTo>
                      <a:pt x="2" y="207"/>
                      <a:pt x="2" y="207"/>
                      <a:pt x="3" y="206"/>
                    </a:cubicBezTo>
                    <a:cubicBezTo>
                      <a:pt x="4" y="206"/>
                      <a:pt x="4" y="205"/>
                      <a:pt x="4" y="204"/>
                    </a:cubicBezTo>
                    <a:cubicBezTo>
                      <a:pt x="4" y="204"/>
                      <a:pt x="5" y="203"/>
                      <a:pt x="6" y="203"/>
                    </a:cubicBezTo>
                    <a:cubicBezTo>
                      <a:pt x="7" y="203"/>
                      <a:pt x="8" y="203"/>
                      <a:pt x="8" y="201"/>
                    </a:cubicBezTo>
                    <a:cubicBezTo>
                      <a:pt x="9" y="201"/>
                      <a:pt x="9" y="201"/>
                      <a:pt x="9" y="200"/>
                    </a:cubicBezTo>
                    <a:cubicBezTo>
                      <a:pt x="9" y="200"/>
                      <a:pt x="9" y="200"/>
                      <a:pt x="9" y="200"/>
                    </a:cubicBezTo>
                    <a:cubicBezTo>
                      <a:pt x="8" y="200"/>
                      <a:pt x="8" y="199"/>
                      <a:pt x="7" y="197"/>
                    </a:cubicBezTo>
                    <a:cubicBezTo>
                      <a:pt x="7" y="196"/>
                      <a:pt x="7" y="195"/>
                      <a:pt x="8" y="194"/>
                    </a:cubicBezTo>
                    <a:cubicBezTo>
                      <a:pt x="9" y="193"/>
                      <a:pt x="9" y="193"/>
                      <a:pt x="9" y="193"/>
                    </a:cubicBezTo>
                    <a:cubicBezTo>
                      <a:pt x="9" y="193"/>
                      <a:pt x="9" y="192"/>
                      <a:pt x="9" y="192"/>
                    </a:cubicBezTo>
                    <a:cubicBezTo>
                      <a:pt x="9" y="192"/>
                      <a:pt x="11" y="191"/>
                      <a:pt x="13" y="190"/>
                    </a:cubicBezTo>
                    <a:cubicBezTo>
                      <a:pt x="15" y="189"/>
                      <a:pt x="16" y="188"/>
                      <a:pt x="16" y="188"/>
                    </a:cubicBezTo>
                    <a:cubicBezTo>
                      <a:pt x="16" y="188"/>
                      <a:pt x="17" y="187"/>
                      <a:pt x="17" y="187"/>
                    </a:cubicBezTo>
                    <a:cubicBezTo>
                      <a:pt x="18" y="187"/>
                      <a:pt x="18" y="187"/>
                      <a:pt x="19" y="187"/>
                    </a:cubicBezTo>
                    <a:cubicBezTo>
                      <a:pt x="20" y="186"/>
                      <a:pt x="22" y="185"/>
                      <a:pt x="24" y="184"/>
                    </a:cubicBezTo>
                    <a:cubicBezTo>
                      <a:pt x="27" y="182"/>
                      <a:pt x="27" y="182"/>
                      <a:pt x="27" y="182"/>
                    </a:cubicBezTo>
                    <a:cubicBezTo>
                      <a:pt x="27" y="181"/>
                      <a:pt x="28" y="181"/>
                      <a:pt x="29" y="181"/>
                    </a:cubicBezTo>
                    <a:cubicBezTo>
                      <a:pt x="29" y="181"/>
                      <a:pt x="31" y="180"/>
                      <a:pt x="33" y="179"/>
                    </a:cubicBezTo>
                    <a:cubicBezTo>
                      <a:pt x="36" y="178"/>
                      <a:pt x="36" y="178"/>
                      <a:pt x="36" y="178"/>
                    </a:cubicBezTo>
                    <a:cubicBezTo>
                      <a:pt x="39" y="177"/>
                      <a:pt x="39" y="177"/>
                      <a:pt x="39" y="177"/>
                    </a:cubicBezTo>
                    <a:cubicBezTo>
                      <a:pt x="44" y="175"/>
                      <a:pt x="48" y="174"/>
                      <a:pt x="49" y="173"/>
                    </a:cubicBezTo>
                    <a:cubicBezTo>
                      <a:pt x="53" y="173"/>
                      <a:pt x="59" y="169"/>
                      <a:pt x="66" y="163"/>
                    </a:cubicBezTo>
                    <a:cubicBezTo>
                      <a:pt x="73" y="157"/>
                      <a:pt x="78" y="152"/>
                      <a:pt x="83" y="146"/>
                    </a:cubicBezTo>
                    <a:cubicBezTo>
                      <a:pt x="91" y="135"/>
                      <a:pt x="96" y="121"/>
                      <a:pt x="98" y="103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91" y="91"/>
                      <a:pt x="89" y="89"/>
                      <a:pt x="89" y="87"/>
                    </a:cubicBezTo>
                    <a:cubicBezTo>
                      <a:pt x="88" y="86"/>
                      <a:pt x="86" y="85"/>
                      <a:pt x="83" y="84"/>
                    </a:cubicBezTo>
                    <a:cubicBezTo>
                      <a:pt x="79" y="84"/>
                      <a:pt x="79" y="84"/>
                      <a:pt x="79" y="84"/>
                    </a:cubicBezTo>
                    <a:cubicBezTo>
                      <a:pt x="77" y="83"/>
                      <a:pt x="76" y="83"/>
                      <a:pt x="76" y="83"/>
                    </a:cubicBezTo>
                    <a:cubicBezTo>
                      <a:pt x="74" y="82"/>
                      <a:pt x="72" y="81"/>
                      <a:pt x="69" y="81"/>
                    </a:cubicBezTo>
                    <a:cubicBezTo>
                      <a:pt x="66" y="80"/>
                      <a:pt x="62" y="78"/>
                      <a:pt x="57" y="75"/>
                    </a:cubicBezTo>
                    <a:cubicBezTo>
                      <a:pt x="52" y="72"/>
                      <a:pt x="49" y="70"/>
                      <a:pt x="47" y="67"/>
                    </a:cubicBezTo>
                    <a:cubicBezTo>
                      <a:pt x="44" y="64"/>
                      <a:pt x="42" y="61"/>
                      <a:pt x="41" y="59"/>
                    </a:cubicBezTo>
                    <a:cubicBezTo>
                      <a:pt x="41" y="56"/>
                      <a:pt x="41" y="55"/>
                      <a:pt x="41" y="55"/>
                    </a:cubicBezTo>
                    <a:cubicBezTo>
                      <a:pt x="42" y="54"/>
                      <a:pt x="42" y="53"/>
                      <a:pt x="42" y="52"/>
                    </a:cubicBezTo>
                    <a:cubicBezTo>
                      <a:pt x="41" y="50"/>
                      <a:pt x="42" y="49"/>
                      <a:pt x="45" y="48"/>
                    </a:cubicBezTo>
                    <a:cubicBezTo>
                      <a:pt x="45" y="47"/>
                      <a:pt x="46" y="47"/>
                      <a:pt x="48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4" y="44"/>
                      <a:pt x="59" y="42"/>
                      <a:pt x="67" y="39"/>
                    </a:cubicBezTo>
                    <a:cubicBezTo>
                      <a:pt x="72" y="36"/>
                      <a:pt x="76" y="35"/>
                      <a:pt x="77" y="35"/>
                    </a:cubicBezTo>
                    <a:cubicBezTo>
                      <a:pt x="80" y="36"/>
                      <a:pt x="89" y="32"/>
                      <a:pt x="105" y="25"/>
                    </a:cubicBezTo>
                    <a:cubicBezTo>
                      <a:pt x="114" y="20"/>
                      <a:pt x="119" y="18"/>
                      <a:pt x="119" y="18"/>
                    </a:cubicBezTo>
                    <a:cubicBezTo>
                      <a:pt x="120" y="16"/>
                      <a:pt x="123" y="15"/>
                      <a:pt x="128" y="13"/>
                    </a:cubicBezTo>
                    <a:cubicBezTo>
                      <a:pt x="134" y="10"/>
                      <a:pt x="137" y="9"/>
                      <a:pt x="139" y="10"/>
                    </a:cubicBezTo>
                    <a:cubicBezTo>
                      <a:pt x="140" y="10"/>
                      <a:pt x="141" y="9"/>
                      <a:pt x="141" y="8"/>
                    </a:cubicBezTo>
                    <a:cubicBezTo>
                      <a:pt x="142" y="6"/>
                      <a:pt x="142" y="6"/>
                      <a:pt x="142" y="6"/>
                    </a:cubicBezTo>
                    <a:cubicBezTo>
                      <a:pt x="142" y="6"/>
                      <a:pt x="142" y="6"/>
                      <a:pt x="142" y="6"/>
                    </a:cubicBezTo>
                    <a:cubicBezTo>
                      <a:pt x="143" y="6"/>
                      <a:pt x="143" y="5"/>
                      <a:pt x="143" y="4"/>
                    </a:cubicBezTo>
                    <a:cubicBezTo>
                      <a:pt x="143" y="3"/>
                      <a:pt x="143" y="3"/>
                      <a:pt x="143" y="3"/>
                    </a:cubicBezTo>
                    <a:cubicBezTo>
                      <a:pt x="144" y="2"/>
                      <a:pt x="144" y="2"/>
                      <a:pt x="144" y="2"/>
                    </a:cubicBezTo>
                    <a:lnTo>
                      <a:pt x="144" y="3"/>
                    </a:lnTo>
                    <a:close/>
                    <a:moveTo>
                      <a:pt x="125" y="8"/>
                    </a:moveTo>
                    <a:cubicBezTo>
                      <a:pt x="127" y="8"/>
                      <a:pt x="127" y="8"/>
                      <a:pt x="127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9" y="7"/>
                      <a:pt x="130" y="6"/>
                      <a:pt x="130" y="6"/>
                    </a:cubicBezTo>
                    <a:cubicBezTo>
                      <a:pt x="130" y="6"/>
                      <a:pt x="130" y="7"/>
                      <a:pt x="128" y="9"/>
                    </a:cubicBezTo>
                    <a:cubicBezTo>
                      <a:pt x="126" y="10"/>
                      <a:pt x="125" y="11"/>
                      <a:pt x="124" y="11"/>
                    </a:cubicBezTo>
                    <a:cubicBezTo>
                      <a:pt x="122" y="12"/>
                      <a:pt x="122" y="11"/>
                      <a:pt x="122" y="10"/>
                    </a:cubicBezTo>
                    <a:cubicBezTo>
                      <a:pt x="122" y="10"/>
                      <a:pt x="123" y="9"/>
                      <a:pt x="125" y="8"/>
                    </a:cubicBezTo>
                    <a:close/>
                    <a:moveTo>
                      <a:pt x="128" y="84"/>
                    </a:moveTo>
                    <a:cubicBezTo>
                      <a:pt x="128" y="84"/>
                      <a:pt x="129" y="85"/>
                      <a:pt x="129" y="85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30" y="84"/>
                      <a:pt x="129" y="84"/>
                      <a:pt x="129" y="83"/>
                    </a:cubicBezTo>
                    <a:cubicBezTo>
                      <a:pt x="128" y="81"/>
                      <a:pt x="127" y="81"/>
                      <a:pt x="127" y="82"/>
                    </a:cubicBezTo>
                    <a:cubicBezTo>
                      <a:pt x="127" y="82"/>
                      <a:pt x="128" y="83"/>
                      <a:pt x="128" y="84"/>
                    </a:cubicBezTo>
                    <a:close/>
                    <a:moveTo>
                      <a:pt x="161" y="211"/>
                    </a:moveTo>
                    <a:cubicBezTo>
                      <a:pt x="162" y="211"/>
                      <a:pt x="160" y="212"/>
                      <a:pt x="154" y="212"/>
                    </a:cubicBezTo>
                    <a:cubicBezTo>
                      <a:pt x="148" y="213"/>
                      <a:pt x="148" y="212"/>
                      <a:pt x="155" y="211"/>
                    </a:cubicBezTo>
                    <a:cubicBezTo>
                      <a:pt x="158" y="210"/>
                      <a:pt x="160" y="210"/>
                      <a:pt x="161" y="211"/>
                    </a:cubicBezTo>
                    <a:close/>
                    <a:moveTo>
                      <a:pt x="195" y="218"/>
                    </a:moveTo>
                    <a:cubicBezTo>
                      <a:pt x="194" y="218"/>
                      <a:pt x="194" y="218"/>
                      <a:pt x="194" y="218"/>
                    </a:cubicBezTo>
                    <a:cubicBezTo>
                      <a:pt x="194" y="218"/>
                      <a:pt x="195" y="217"/>
                      <a:pt x="195" y="217"/>
                    </a:cubicBezTo>
                    <a:cubicBezTo>
                      <a:pt x="196" y="217"/>
                      <a:pt x="196" y="218"/>
                      <a:pt x="196" y="218"/>
                    </a:cubicBezTo>
                    <a:lnTo>
                      <a:pt x="195" y="218"/>
                    </a:lnTo>
                    <a:close/>
                    <a:moveTo>
                      <a:pt x="199" y="218"/>
                    </a:moveTo>
                    <a:cubicBezTo>
                      <a:pt x="199" y="218"/>
                      <a:pt x="199" y="218"/>
                      <a:pt x="199" y="218"/>
                    </a:cubicBezTo>
                    <a:cubicBezTo>
                      <a:pt x="199" y="218"/>
                      <a:pt x="199" y="217"/>
                      <a:pt x="200" y="217"/>
                    </a:cubicBezTo>
                    <a:cubicBezTo>
                      <a:pt x="200" y="217"/>
                      <a:pt x="201" y="218"/>
                      <a:pt x="201" y="218"/>
                    </a:cubicBezTo>
                    <a:lnTo>
                      <a:pt x="199" y="218"/>
                    </a:lnTo>
                    <a:close/>
                  </a:path>
                </a:pathLst>
              </a:custGeom>
              <a:solidFill>
                <a:srgbClr val="A8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23"/>
              <p:cNvSpPr>
                <a:spLocks noEditPoints="1"/>
              </p:cNvSpPr>
              <p:nvPr/>
            </p:nvSpPr>
            <p:spPr bwMode="auto">
              <a:xfrm>
                <a:off x="10078110" y="2297175"/>
                <a:ext cx="599740" cy="1135539"/>
              </a:xfrm>
              <a:custGeom>
                <a:avLst/>
                <a:gdLst>
                  <a:gd name="T0" fmla="*/ 91 w 206"/>
                  <a:gd name="T1" fmla="*/ 371 h 390"/>
                  <a:gd name="T2" fmla="*/ 139 w 206"/>
                  <a:gd name="T3" fmla="*/ 341 h 390"/>
                  <a:gd name="T4" fmla="*/ 170 w 206"/>
                  <a:gd name="T5" fmla="*/ 315 h 390"/>
                  <a:gd name="T6" fmla="*/ 178 w 206"/>
                  <a:gd name="T7" fmla="*/ 300 h 390"/>
                  <a:gd name="T8" fmla="*/ 201 w 206"/>
                  <a:gd name="T9" fmla="*/ 250 h 390"/>
                  <a:gd name="T10" fmla="*/ 182 w 206"/>
                  <a:gd name="T11" fmla="*/ 245 h 390"/>
                  <a:gd name="T12" fmla="*/ 152 w 206"/>
                  <a:gd name="T13" fmla="*/ 267 h 390"/>
                  <a:gd name="T14" fmla="*/ 135 w 206"/>
                  <a:gd name="T15" fmla="*/ 271 h 390"/>
                  <a:gd name="T16" fmla="*/ 134 w 206"/>
                  <a:gd name="T17" fmla="*/ 268 h 390"/>
                  <a:gd name="T18" fmla="*/ 141 w 206"/>
                  <a:gd name="T19" fmla="*/ 252 h 390"/>
                  <a:gd name="T20" fmla="*/ 147 w 206"/>
                  <a:gd name="T21" fmla="*/ 244 h 390"/>
                  <a:gd name="T22" fmla="*/ 171 w 206"/>
                  <a:gd name="T23" fmla="*/ 202 h 390"/>
                  <a:gd name="T24" fmla="*/ 183 w 206"/>
                  <a:gd name="T25" fmla="*/ 181 h 390"/>
                  <a:gd name="T26" fmla="*/ 187 w 206"/>
                  <a:gd name="T27" fmla="*/ 175 h 390"/>
                  <a:gd name="T28" fmla="*/ 193 w 206"/>
                  <a:gd name="T29" fmla="*/ 163 h 390"/>
                  <a:gd name="T30" fmla="*/ 197 w 206"/>
                  <a:gd name="T31" fmla="*/ 145 h 390"/>
                  <a:gd name="T32" fmla="*/ 188 w 206"/>
                  <a:gd name="T33" fmla="*/ 134 h 390"/>
                  <a:gd name="T34" fmla="*/ 136 w 206"/>
                  <a:gd name="T35" fmla="*/ 138 h 390"/>
                  <a:gd name="T36" fmla="*/ 134 w 206"/>
                  <a:gd name="T37" fmla="*/ 126 h 390"/>
                  <a:gd name="T38" fmla="*/ 163 w 206"/>
                  <a:gd name="T39" fmla="*/ 95 h 390"/>
                  <a:gd name="T40" fmla="*/ 174 w 206"/>
                  <a:gd name="T41" fmla="*/ 80 h 390"/>
                  <a:gd name="T42" fmla="*/ 188 w 206"/>
                  <a:gd name="T43" fmla="*/ 58 h 390"/>
                  <a:gd name="T44" fmla="*/ 175 w 206"/>
                  <a:gd name="T45" fmla="*/ 28 h 390"/>
                  <a:gd name="T46" fmla="*/ 146 w 206"/>
                  <a:gd name="T47" fmla="*/ 5 h 390"/>
                  <a:gd name="T48" fmla="*/ 135 w 206"/>
                  <a:gd name="T49" fmla="*/ 1 h 390"/>
                  <a:gd name="T50" fmla="*/ 113 w 206"/>
                  <a:gd name="T51" fmla="*/ 11 h 390"/>
                  <a:gd name="T52" fmla="*/ 79 w 206"/>
                  <a:gd name="T53" fmla="*/ 49 h 390"/>
                  <a:gd name="T54" fmla="*/ 81 w 206"/>
                  <a:gd name="T55" fmla="*/ 50 h 390"/>
                  <a:gd name="T56" fmla="*/ 79 w 206"/>
                  <a:gd name="T57" fmla="*/ 56 h 390"/>
                  <a:gd name="T58" fmla="*/ 53 w 206"/>
                  <a:gd name="T59" fmla="*/ 83 h 390"/>
                  <a:gd name="T60" fmla="*/ 63 w 206"/>
                  <a:gd name="T61" fmla="*/ 77 h 390"/>
                  <a:gd name="T62" fmla="*/ 31 w 206"/>
                  <a:gd name="T63" fmla="*/ 124 h 390"/>
                  <a:gd name="T64" fmla="*/ 25 w 206"/>
                  <a:gd name="T65" fmla="*/ 134 h 390"/>
                  <a:gd name="T66" fmla="*/ 25 w 206"/>
                  <a:gd name="T67" fmla="*/ 138 h 390"/>
                  <a:gd name="T68" fmla="*/ 25 w 206"/>
                  <a:gd name="T69" fmla="*/ 147 h 390"/>
                  <a:gd name="T70" fmla="*/ 17 w 206"/>
                  <a:gd name="T71" fmla="*/ 155 h 390"/>
                  <a:gd name="T72" fmla="*/ 9 w 206"/>
                  <a:gd name="T73" fmla="*/ 168 h 390"/>
                  <a:gd name="T74" fmla="*/ 2 w 206"/>
                  <a:gd name="T75" fmla="*/ 189 h 390"/>
                  <a:gd name="T76" fmla="*/ 6 w 206"/>
                  <a:gd name="T77" fmla="*/ 198 h 390"/>
                  <a:gd name="T78" fmla="*/ 15 w 206"/>
                  <a:gd name="T79" fmla="*/ 213 h 390"/>
                  <a:gd name="T80" fmla="*/ 37 w 206"/>
                  <a:gd name="T81" fmla="*/ 229 h 390"/>
                  <a:gd name="T82" fmla="*/ 51 w 206"/>
                  <a:gd name="T83" fmla="*/ 232 h 390"/>
                  <a:gd name="T84" fmla="*/ 63 w 206"/>
                  <a:gd name="T85" fmla="*/ 223 h 390"/>
                  <a:gd name="T86" fmla="*/ 81 w 206"/>
                  <a:gd name="T87" fmla="*/ 215 h 390"/>
                  <a:gd name="T88" fmla="*/ 77 w 206"/>
                  <a:gd name="T89" fmla="*/ 226 h 390"/>
                  <a:gd name="T90" fmla="*/ 49 w 206"/>
                  <a:gd name="T91" fmla="*/ 273 h 390"/>
                  <a:gd name="T92" fmla="*/ 41 w 206"/>
                  <a:gd name="T93" fmla="*/ 288 h 390"/>
                  <a:gd name="T94" fmla="*/ 28 w 206"/>
                  <a:gd name="T95" fmla="*/ 309 h 390"/>
                  <a:gd name="T96" fmla="*/ 25 w 206"/>
                  <a:gd name="T97" fmla="*/ 350 h 390"/>
                  <a:gd name="T98" fmla="*/ 34 w 206"/>
                  <a:gd name="T99" fmla="*/ 362 h 390"/>
                  <a:gd name="T100" fmla="*/ 45 w 206"/>
                  <a:gd name="T101" fmla="*/ 377 h 390"/>
                  <a:gd name="T102" fmla="*/ 61 w 206"/>
                  <a:gd name="T103" fmla="*/ 386 h 390"/>
                  <a:gd name="T104" fmla="*/ 67 w 206"/>
                  <a:gd name="T105" fmla="*/ 389 h 390"/>
                  <a:gd name="T106" fmla="*/ 40 w 206"/>
                  <a:gd name="T107" fmla="*/ 302 h 390"/>
                  <a:gd name="T108" fmla="*/ 38 w 206"/>
                  <a:gd name="T109" fmla="*/ 302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6" h="390">
                    <a:moveTo>
                      <a:pt x="78" y="383"/>
                    </a:moveTo>
                    <a:cubicBezTo>
                      <a:pt x="79" y="381"/>
                      <a:pt x="82" y="378"/>
                      <a:pt x="86" y="375"/>
                    </a:cubicBezTo>
                    <a:cubicBezTo>
                      <a:pt x="91" y="371"/>
                      <a:pt x="91" y="371"/>
                      <a:pt x="91" y="371"/>
                    </a:cubicBezTo>
                    <a:cubicBezTo>
                      <a:pt x="95" y="367"/>
                      <a:pt x="95" y="367"/>
                      <a:pt x="95" y="367"/>
                    </a:cubicBezTo>
                    <a:cubicBezTo>
                      <a:pt x="97" y="365"/>
                      <a:pt x="104" y="361"/>
                      <a:pt x="116" y="355"/>
                    </a:cubicBezTo>
                    <a:cubicBezTo>
                      <a:pt x="128" y="349"/>
                      <a:pt x="135" y="345"/>
                      <a:pt x="139" y="341"/>
                    </a:cubicBezTo>
                    <a:cubicBezTo>
                      <a:pt x="148" y="333"/>
                      <a:pt x="153" y="329"/>
                      <a:pt x="155" y="329"/>
                    </a:cubicBezTo>
                    <a:cubicBezTo>
                      <a:pt x="156" y="329"/>
                      <a:pt x="158" y="327"/>
                      <a:pt x="162" y="324"/>
                    </a:cubicBezTo>
                    <a:cubicBezTo>
                      <a:pt x="166" y="320"/>
                      <a:pt x="168" y="317"/>
                      <a:pt x="170" y="315"/>
                    </a:cubicBezTo>
                    <a:cubicBezTo>
                      <a:pt x="171" y="312"/>
                      <a:pt x="173" y="310"/>
                      <a:pt x="174" y="309"/>
                    </a:cubicBezTo>
                    <a:cubicBezTo>
                      <a:pt x="175" y="308"/>
                      <a:pt x="176" y="307"/>
                      <a:pt x="175" y="305"/>
                    </a:cubicBezTo>
                    <a:cubicBezTo>
                      <a:pt x="175" y="305"/>
                      <a:pt x="176" y="303"/>
                      <a:pt x="178" y="300"/>
                    </a:cubicBezTo>
                    <a:cubicBezTo>
                      <a:pt x="181" y="297"/>
                      <a:pt x="183" y="296"/>
                      <a:pt x="183" y="297"/>
                    </a:cubicBezTo>
                    <a:cubicBezTo>
                      <a:pt x="206" y="256"/>
                      <a:pt x="206" y="256"/>
                      <a:pt x="206" y="256"/>
                    </a:cubicBezTo>
                    <a:cubicBezTo>
                      <a:pt x="206" y="255"/>
                      <a:pt x="205" y="253"/>
                      <a:pt x="201" y="250"/>
                    </a:cubicBezTo>
                    <a:cubicBezTo>
                      <a:pt x="198" y="248"/>
                      <a:pt x="195" y="246"/>
                      <a:pt x="193" y="245"/>
                    </a:cubicBezTo>
                    <a:cubicBezTo>
                      <a:pt x="189" y="243"/>
                      <a:pt x="187" y="243"/>
                      <a:pt x="186" y="244"/>
                    </a:cubicBezTo>
                    <a:cubicBezTo>
                      <a:pt x="186" y="245"/>
                      <a:pt x="184" y="246"/>
                      <a:pt x="182" y="245"/>
                    </a:cubicBezTo>
                    <a:cubicBezTo>
                      <a:pt x="179" y="244"/>
                      <a:pt x="175" y="247"/>
                      <a:pt x="170" y="255"/>
                    </a:cubicBezTo>
                    <a:cubicBezTo>
                      <a:pt x="169" y="257"/>
                      <a:pt x="167" y="259"/>
                      <a:pt x="164" y="260"/>
                    </a:cubicBezTo>
                    <a:cubicBezTo>
                      <a:pt x="163" y="260"/>
                      <a:pt x="159" y="263"/>
                      <a:pt x="152" y="267"/>
                    </a:cubicBezTo>
                    <a:cubicBezTo>
                      <a:pt x="149" y="268"/>
                      <a:pt x="146" y="270"/>
                      <a:pt x="144" y="271"/>
                    </a:cubicBezTo>
                    <a:cubicBezTo>
                      <a:pt x="141" y="272"/>
                      <a:pt x="139" y="273"/>
                      <a:pt x="137" y="274"/>
                    </a:cubicBezTo>
                    <a:cubicBezTo>
                      <a:pt x="135" y="274"/>
                      <a:pt x="135" y="273"/>
                      <a:pt x="135" y="271"/>
                    </a:cubicBezTo>
                    <a:cubicBezTo>
                      <a:pt x="135" y="270"/>
                      <a:pt x="135" y="269"/>
                      <a:pt x="134" y="270"/>
                    </a:cubicBezTo>
                    <a:cubicBezTo>
                      <a:pt x="133" y="271"/>
                      <a:pt x="133" y="271"/>
                      <a:pt x="133" y="271"/>
                    </a:cubicBezTo>
                    <a:cubicBezTo>
                      <a:pt x="133" y="271"/>
                      <a:pt x="133" y="269"/>
                      <a:pt x="134" y="268"/>
                    </a:cubicBezTo>
                    <a:cubicBezTo>
                      <a:pt x="136" y="265"/>
                      <a:pt x="136" y="265"/>
                      <a:pt x="136" y="265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1" y="256"/>
                      <a:pt x="142" y="253"/>
                      <a:pt x="141" y="252"/>
                    </a:cubicBezTo>
                    <a:cubicBezTo>
                      <a:pt x="141" y="251"/>
                      <a:pt x="141" y="251"/>
                      <a:pt x="141" y="251"/>
                    </a:cubicBezTo>
                    <a:cubicBezTo>
                      <a:pt x="141" y="250"/>
                      <a:pt x="141" y="251"/>
                      <a:pt x="141" y="251"/>
                    </a:cubicBezTo>
                    <a:cubicBezTo>
                      <a:pt x="142" y="251"/>
                      <a:pt x="144" y="249"/>
                      <a:pt x="147" y="244"/>
                    </a:cubicBezTo>
                    <a:cubicBezTo>
                      <a:pt x="148" y="241"/>
                      <a:pt x="149" y="239"/>
                      <a:pt x="151" y="235"/>
                    </a:cubicBezTo>
                    <a:cubicBezTo>
                      <a:pt x="163" y="216"/>
                      <a:pt x="163" y="216"/>
                      <a:pt x="163" y="216"/>
                    </a:cubicBezTo>
                    <a:cubicBezTo>
                      <a:pt x="164" y="213"/>
                      <a:pt x="167" y="208"/>
                      <a:pt x="171" y="202"/>
                    </a:cubicBezTo>
                    <a:cubicBezTo>
                      <a:pt x="176" y="195"/>
                      <a:pt x="176" y="195"/>
                      <a:pt x="176" y="195"/>
                    </a:cubicBezTo>
                    <a:cubicBezTo>
                      <a:pt x="178" y="192"/>
                      <a:pt x="179" y="190"/>
                      <a:pt x="180" y="188"/>
                    </a:cubicBezTo>
                    <a:cubicBezTo>
                      <a:pt x="183" y="184"/>
                      <a:pt x="184" y="182"/>
                      <a:pt x="183" y="181"/>
                    </a:cubicBezTo>
                    <a:cubicBezTo>
                      <a:pt x="183" y="180"/>
                      <a:pt x="183" y="180"/>
                      <a:pt x="183" y="180"/>
                    </a:cubicBezTo>
                    <a:cubicBezTo>
                      <a:pt x="184" y="179"/>
                      <a:pt x="184" y="179"/>
                      <a:pt x="184" y="179"/>
                    </a:cubicBezTo>
                    <a:cubicBezTo>
                      <a:pt x="185" y="177"/>
                      <a:pt x="186" y="176"/>
                      <a:pt x="187" y="175"/>
                    </a:cubicBezTo>
                    <a:cubicBezTo>
                      <a:pt x="189" y="173"/>
                      <a:pt x="189" y="172"/>
                      <a:pt x="190" y="171"/>
                    </a:cubicBezTo>
                    <a:cubicBezTo>
                      <a:pt x="190" y="168"/>
                      <a:pt x="190" y="168"/>
                      <a:pt x="190" y="168"/>
                    </a:cubicBezTo>
                    <a:cubicBezTo>
                      <a:pt x="190" y="167"/>
                      <a:pt x="191" y="165"/>
                      <a:pt x="193" y="163"/>
                    </a:cubicBezTo>
                    <a:cubicBezTo>
                      <a:pt x="195" y="160"/>
                      <a:pt x="196" y="157"/>
                      <a:pt x="196" y="153"/>
                    </a:cubicBezTo>
                    <a:cubicBezTo>
                      <a:pt x="196" y="150"/>
                      <a:pt x="196" y="148"/>
                      <a:pt x="197" y="147"/>
                    </a:cubicBezTo>
                    <a:cubicBezTo>
                      <a:pt x="198" y="147"/>
                      <a:pt x="198" y="146"/>
                      <a:pt x="197" y="145"/>
                    </a:cubicBezTo>
                    <a:cubicBezTo>
                      <a:pt x="197" y="143"/>
                      <a:pt x="197" y="143"/>
                      <a:pt x="197" y="143"/>
                    </a:cubicBezTo>
                    <a:cubicBezTo>
                      <a:pt x="196" y="143"/>
                      <a:pt x="196" y="143"/>
                      <a:pt x="197" y="143"/>
                    </a:cubicBezTo>
                    <a:cubicBezTo>
                      <a:pt x="198" y="141"/>
                      <a:pt x="195" y="138"/>
                      <a:pt x="188" y="134"/>
                    </a:cubicBezTo>
                    <a:cubicBezTo>
                      <a:pt x="181" y="130"/>
                      <a:pt x="174" y="127"/>
                      <a:pt x="167" y="126"/>
                    </a:cubicBezTo>
                    <a:cubicBezTo>
                      <a:pt x="162" y="125"/>
                      <a:pt x="155" y="127"/>
                      <a:pt x="148" y="132"/>
                    </a:cubicBezTo>
                    <a:cubicBezTo>
                      <a:pt x="145" y="134"/>
                      <a:pt x="141" y="136"/>
                      <a:pt x="136" y="138"/>
                    </a:cubicBezTo>
                    <a:cubicBezTo>
                      <a:pt x="131" y="140"/>
                      <a:pt x="127" y="141"/>
                      <a:pt x="125" y="141"/>
                    </a:cubicBezTo>
                    <a:cubicBezTo>
                      <a:pt x="123" y="141"/>
                      <a:pt x="124" y="138"/>
                      <a:pt x="128" y="133"/>
                    </a:cubicBezTo>
                    <a:cubicBezTo>
                      <a:pt x="130" y="131"/>
                      <a:pt x="132" y="128"/>
                      <a:pt x="134" y="126"/>
                    </a:cubicBezTo>
                    <a:cubicBezTo>
                      <a:pt x="136" y="123"/>
                      <a:pt x="138" y="122"/>
                      <a:pt x="140" y="120"/>
                    </a:cubicBezTo>
                    <a:cubicBezTo>
                      <a:pt x="152" y="108"/>
                      <a:pt x="159" y="101"/>
                      <a:pt x="161" y="98"/>
                    </a:cubicBezTo>
                    <a:cubicBezTo>
                      <a:pt x="161" y="97"/>
                      <a:pt x="162" y="96"/>
                      <a:pt x="163" y="95"/>
                    </a:cubicBezTo>
                    <a:cubicBezTo>
                      <a:pt x="164" y="94"/>
                      <a:pt x="164" y="93"/>
                      <a:pt x="165" y="92"/>
                    </a:cubicBezTo>
                    <a:cubicBezTo>
                      <a:pt x="167" y="90"/>
                      <a:pt x="168" y="89"/>
                      <a:pt x="168" y="88"/>
                    </a:cubicBezTo>
                    <a:cubicBezTo>
                      <a:pt x="168" y="88"/>
                      <a:pt x="170" y="85"/>
                      <a:pt x="174" y="80"/>
                    </a:cubicBezTo>
                    <a:cubicBezTo>
                      <a:pt x="178" y="76"/>
                      <a:pt x="180" y="73"/>
                      <a:pt x="180" y="72"/>
                    </a:cubicBezTo>
                    <a:cubicBezTo>
                      <a:pt x="180" y="71"/>
                      <a:pt x="181" y="69"/>
                      <a:pt x="184" y="66"/>
                    </a:cubicBezTo>
                    <a:cubicBezTo>
                      <a:pt x="186" y="64"/>
                      <a:pt x="187" y="61"/>
                      <a:pt x="188" y="58"/>
                    </a:cubicBezTo>
                    <a:cubicBezTo>
                      <a:pt x="188" y="55"/>
                      <a:pt x="188" y="53"/>
                      <a:pt x="186" y="53"/>
                    </a:cubicBezTo>
                    <a:cubicBezTo>
                      <a:pt x="185" y="52"/>
                      <a:pt x="185" y="51"/>
                      <a:pt x="186" y="49"/>
                    </a:cubicBezTo>
                    <a:cubicBezTo>
                      <a:pt x="187" y="46"/>
                      <a:pt x="183" y="39"/>
                      <a:pt x="175" y="28"/>
                    </a:cubicBezTo>
                    <a:cubicBezTo>
                      <a:pt x="166" y="18"/>
                      <a:pt x="159" y="11"/>
                      <a:pt x="152" y="8"/>
                    </a:cubicBezTo>
                    <a:cubicBezTo>
                      <a:pt x="149" y="6"/>
                      <a:pt x="149" y="6"/>
                      <a:pt x="149" y="6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4" y="4"/>
                      <a:pt x="142" y="3"/>
                      <a:pt x="141" y="2"/>
                    </a:cubicBezTo>
                    <a:cubicBezTo>
                      <a:pt x="139" y="1"/>
                      <a:pt x="137" y="0"/>
                      <a:pt x="136" y="1"/>
                    </a:cubicBezTo>
                    <a:cubicBezTo>
                      <a:pt x="135" y="1"/>
                      <a:pt x="135" y="1"/>
                      <a:pt x="135" y="1"/>
                    </a:cubicBezTo>
                    <a:cubicBezTo>
                      <a:pt x="134" y="1"/>
                      <a:pt x="134" y="1"/>
                      <a:pt x="134" y="1"/>
                    </a:cubicBezTo>
                    <a:cubicBezTo>
                      <a:pt x="133" y="1"/>
                      <a:pt x="132" y="1"/>
                      <a:pt x="130" y="1"/>
                    </a:cubicBezTo>
                    <a:cubicBezTo>
                      <a:pt x="127" y="0"/>
                      <a:pt x="121" y="4"/>
                      <a:pt x="113" y="11"/>
                    </a:cubicBezTo>
                    <a:cubicBezTo>
                      <a:pt x="104" y="19"/>
                      <a:pt x="97" y="27"/>
                      <a:pt x="90" y="34"/>
                    </a:cubicBezTo>
                    <a:cubicBezTo>
                      <a:pt x="78" y="48"/>
                      <a:pt x="73" y="54"/>
                      <a:pt x="76" y="52"/>
                    </a:cubicBezTo>
                    <a:cubicBezTo>
                      <a:pt x="78" y="51"/>
                      <a:pt x="79" y="50"/>
                      <a:pt x="79" y="49"/>
                    </a:cubicBezTo>
                    <a:cubicBezTo>
                      <a:pt x="79" y="48"/>
                      <a:pt x="79" y="48"/>
                      <a:pt x="80" y="48"/>
                    </a:cubicBezTo>
                    <a:cubicBezTo>
                      <a:pt x="81" y="48"/>
                      <a:pt x="81" y="48"/>
                      <a:pt x="81" y="49"/>
                    </a:cubicBezTo>
                    <a:cubicBezTo>
                      <a:pt x="81" y="50"/>
                      <a:pt x="81" y="50"/>
                      <a:pt x="81" y="50"/>
                    </a:cubicBezTo>
                    <a:cubicBezTo>
                      <a:pt x="81" y="51"/>
                      <a:pt x="81" y="51"/>
                      <a:pt x="82" y="51"/>
                    </a:cubicBezTo>
                    <a:cubicBezTo>
                      <a:pt x="82" y="51"/>
                      <a:pt x="82" y="52"/>
                      <a:pt x="81" y="53"/>
                    </a:cubicBezTo>
                    <a:cubicBezTo>
                      <a:pt x="81" y="54"/>
                      <a:pt x="80" y="55"/>
                      <a:pt x="79" y="56"/>
                    </a:cubicBezTo>
                    <a:cubicBezTo>
                      <a:pt x="77" y="59"/>
                      <a:pt x="74" y="60"/>
                      <a:pt x="73" y="60"/>
                    </a:cubicBezTo>
                    <a:cubicBezTo>
                      <a:pt x="71" y="59"/>
                      <a:pt x="66" y="63"/>
                      <a:pt x="58" y="73"/>
                    </a:cubicBezTo>
                    <a:cubicBezTo>
                      <a:pt x="54" y="79"/>
                      <a:pt x="52" y="82"/>
                      <a:pt x="53" y="83"/>
                    </a:cubicBezTo>
                    <a:cubicBezTo>
                      <a:pt x="54" y="84"/>
                      <a:pt x="57" y="82"/>
                      <a:pt x="61" y="77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3" y="77"/>
                      <a:pt x="63" y="77"/>
                      <a:pt x="63" y="77"/>
                    </a:cubicBezTo>
                    <a:cubicBezTo>
                      <a:pt x="62" y="79"/>
                      <a:pt x="60" y="82"/>
                      <a:pt x="57" y="87"/>
                    </a:cubicBezTo>
                    <a:cubicBezTo>
                      <a:pt x="54" y="92"/>
                      <a:pt x="50" y="97"/>
                      <a:pt x="47" y="101"/>
                    </a:cubicBezTo>
                    <a:cubicBezTo>
                      <a:pt x="39" y="115"/>
                      <a:pt x="33" y="122"/>
                      <a:pt x="31" y="124"/>
                    </a:cubicBezTo>
                    <a:cubicBezTo>
                      <a:pt x="29" y="125"/>
                      <a:pt x="29" y="126"/>
                      <a:pt x="29" y="128"/>
                    </a:cubicBezTo>
                    <a:cubicBezTo>
                      <a:pt x="29" y="128"/>
                      <a:pt x="28" y="129"/>
                      <a:pt x="27" y="131"/>
                    </a:cubicBezTo>
                    <a:cubicBezTo>
                      <a:pt x="25" y="134"/>
                      <a:pt x="25" y="134"/>
                      <a:pt x="25" y="134"/>
                    </a:cubicBezTo>
                    <a:cubicBezTo>
                      <a:pt x="23" y="137"/>
                      <a:pt x="23" y="137"/>
                      <a:pt x="23" y="137"/>
                    </a:cubicBezTo>
                    <a:cubicBezTo>
                      <a:pt x="20" y="143"/>
                      <a:pt x="19" y="145"/>
                      <a:pt x="20" y="145"/>
                    </a:cubicBezTo>
                    <a:cubicBezTo>
                      <a:pt x="20" y="145"/>
                      <a:pt x="22" y="143"/>
                      <a:pt x="25" y="138"/>
                    </a:cubicBezTo>
                    <a:cubicBezTo>
                      <a:pt x="28" y="133"/>
                      <a:pt x="30" y="131"/>
                      <a:pt x="30" y="131"/>
                    </a:cubicBezTo>
                    <a:cubicBezTo>
                      <a:pt x="32" y="131"/>
                      <a:pt x="34" y="129"/>
                      <a:pt x="38" y="125"/>
                    </a:cubicBezTo>
                    <a:cubicBezTo>
                      <a:pt x="48" y="112"/>
                      <a:pt x="44" y="120"/>
                      <a:pt x="25" y="147"/>
                    </a:cubicBezTo>
                    <a:cubicBezTo>
                      <a:pt x="18" y="158"/>
                      <a:pt x="15" y="161"/>
                      <a:pt x="17" y="156"/>
                    </a:cubicBezTo>
                    <a:cubicBezTo>
                      <a:pt x="20" y="151"/>
                      <a:pt x="20" y="151"/>
                      <a:pt x="20" y="151"/>
                    </a:cubicBezTo>
                    <a:cubicBezTo>
                      <a:pt x="17" y="155"/>
                      <a:pt x="17" y="155"/>
                      <a:pt x="17" y="155"/>
                    </a:cubicBezTo>
                    <a:cubicBezTo>
                      <a:pt x="16" y="155"/>
                      <a:pt x="15" y="157"/>
                      <a:pt x="14" y="160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9" y="168"/>
                      <a:pt x="9" y="168"/>
                      <a:pt x="9" y="168"/>
                    </a:cubicBezTo>
                    <a:cubicBezTo>
                      <a:pt x="5" y="176"/>
                      <a:pt x="2" y="181"/>
                      <a:pt x="1" y="182"/>
                    </a:cubicBezTo>
                    <a:cubicBezTo>
                      <a:pt x="1" y="183"/>
                      <a:pt x="0" y="185"/>
                      <a:pt x="1" y="186"/>
                    </a:cubicBezTo>
                    <a:cubicBezTo>
                      <a:pt x="1" y="188"/>
                      <a:pt x="1" y="189"/>
                      <a:pt x="2" y="189"/>
                    </a:cubicBezTo>
                    <a:cubicBezTo>
                      <a:pt x="3" y="189"/>
                      <a:pt x="4" y="190"/>
                      <a:pt x="4" y="192"/>
                    </a:cubicBezTo>
                    <a:cubicBezTo>
                      <a:pt x="4" y="194"/>
                      <a:pt x="4" y="195"/>
                      <a:pt x="5" y="196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6" y="198"/>
                      <a:pt x="7" y="199"/>
                      <a:pt x="7" y="200"/>
                    </a:cubicBezTo>
                    <a:cubicBezTo>
                      <a:pt x="7" y="201"/>
                      <a:pt x="8" y="203"/>
                      <a:pt x="9" y="205"/>
                    </a:cubicBezTo>
                    <a:cubicBezTo>
                      <a:pt x="11" y="208"/>
                      <a:pt x="13" y="211"/>
                      <a:pt x="15" y="213"/>
                    </a:cubicBezTo>
                    <a:cubicBezTo>
                      <a:pt x="21" y="220"/>
                      <a:pt x="26" y="224"/>
                      <a:pt x="30" y="225"/>
                    </a:cubicBezTo>
                    <a:cubicBezTo>
                      <a:pt x="31" y="225"/>
                      <a:pt x="33" y="226"/>
                      <a:pt x="34" y="226"/>
                    </a:cubicBezTo>
                    <a:cubicBezTo>
                      <a:pt x="35" y="227"/>
                      <a:pt x="36" y="228"/>
                      <a:pt x="37" y="229"/>
                    </a:cubicBezTo>
                    <a:cubicBezTo>
                      <a:pt x="38" y="231"/>
                      <a:pt x="40" y="232"/>
                      <a:pt x="43" y="233"/>
                    </a:cubicBezTo>
                    <a:cubicBezTo>
                      <a:pt x="46" y="234"/>
                      <a:pt x="47" y="234"/>
                      <a:pt x="47" y="232"/>
                    </a:cubicBezTo>
                    <a:cubicBezTo>
                      <a:pt x="47" y="231"/>
                      <a:pt x="49" y="231"/>
                      <a:pt x="51" y="232"/>
                    </a:cubicBezTo>
                    <a:cubicBezTo>
                      <a:pt x="54" y="233"/>
                      <a:pt x="55" y="233"/>
                      <a:pt x="55" y="231"/>
                    </a:cubicBezTo>
                    <a:cubicBezTo>
                      <a:pt x="55" y="230"/>
                      <a:pt x="56" y="229"/>
                      <a:pt x="58" y="226"/>
                    </a:cubicBezTo>
                    <a:cubicBezTo>
                      <a:pt x="60" y="224"/>
                      <a:pt x="62" y="223"/>
                      <a:pt x="63" y="223"/>
                    </a:cubicBezTo>
                    <a:cubicBezTo>
                      <a:pt x="63" y="223"/>
                      <a:pt x="66" y="222"/>
                      <a:pt x="69" y="220"/>
                    </a:cubicBezTo>
                    <a:cubicBezTo>
                      <a:pt x="74" y="218"/>
                      <a:pt x="74" y="218"/>
                      <a:pt x="74" y="218"/>
                    </a:cubicBezTo>
                    <a:cubicBezTo>
                      <a:pt x="81" y="215"/>
                      <a:pt x="81" y="215"/>
                      <a:pt x="81" y="215"/>
                    </a:cubicBezTo>
                    <a:cubicBezTo>
                      <a:pt x="83" y="214"/>
                      <a:pt x="84" y="214"/>
                      <a:pt x="83" y="217"/>
                    </a:cubicBezTo>
                    <a:cubicBezTo>
                      <a:pt x="82" y="217"/>
                      <a:pt x="81" y="219"/>
                      <a:pt x="80" y="221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72" y="234"/>
                      <a:pt x="67" y="242"/>
                      <a:pt x="62" y="251"/>
                    </a:cubicBezTo>
                    <a:cubicBezTo>
                      <a:pt x="56" y="261"/>
                      <a:pt x="52" y="267"/>
                      <a:pt x="51" y="269"/>
                    </a:cubicBezTo>
                    <a:cubicBezTo>
                      <a:pt x="49" y="273"/>
                      <a:pt x="49" y="273"/>
                      <a:pt x="49" y="273"/>
                    </a:cubicBezTo>
                    <a:cubicBezTo>
                      <a:pt x="47" y="276"/>
                      <a:pt x="47" y="276"/>
                      <a:pt x="47" y="276"/>
                    </a:cubicBezTo>
                    <a:cubicBezTo>
                      <a:pt x="45" y="279"/>
                      <a:pt x="45" y="279"/>
                      <a:pt x="45" y="279"/>
                    </a:cubicBezTo>
                    <a:cubicBezTo>
                      <a:pt x="42" y="285"/>
                      <a:pt x="41" y="288"/>
                      <a:pt x="41" y="288"/>
                    </a:cubicBezTo>
                    <a:cubicBezTo>
                      <a:pt x="42" y="289"/>
                      <a:pt x="40" y="292"/>
                      <a:pt x="38" y="297"/>
                    </a:cubicBezTo>
                    <a:cubicBezTo>
                      <a:pt x="35" y="302"/>
                      <a:pt x="33" y="305"/>
                      <a:pt x="32" y="304"/>
                    </a:cubicBezTo>
                    <a:cubicBezTo>
                      <a:pt x="32" y="303"/>
                      <a:pt x="30" y="305"/>
                      <a:pt x="28" y="309"/>
                    </a:cubicBezTo>
                    <a:cubicBezTo>
                      <a:pt x="25" y="313"/>
                      <a:pt x="23" y="317"/>
                      <a:pt x="22" y="321"/>
                    </a:cubicBezTo>
                    <a:cubicBezTo>
                      <a:pt x="20" y="325"/>
                      <a:pt x="20" y="330"/>
                      <a:pt x="21" y="336"/>
                    </a:cubicBezTo>
                    <a:cubicBezTo>
                      <a:pt x="22" y="341"/>
                      <a:pt x="23" y="345"/>
                      <a:pt x="25" y="350"/>
                    </a:cubicBezTo>
                    <a:cubicBezTo>
                      <a:pt x="28" y="354"/>
                      <a:pt x="29" y="356"/>
                      <a:pt x="31" y="355"/>
                    </a:cubicBezTo>
                    <a:cubicBezTo>
                      <a:pt x="32" y="355"/>
                      <a:pt x="33" y="356"/>
                      <a:pt x="33" y="359"/>
                    </a:cubicBezTo>
                    <a:cubicBezTo>
                      <a:pt x="34" y="362"/>
                      <a:pt x="34" y="362"/>
                      <a:pt x="34" y="362"/>
                    </a:cubicBezTo>
                    <a:cubicBezTo>
                      <a:pt x="35" y="363"/>
                      <a:pt x="35" y="364"/>
                      <a:pt x="35" y="364"/>
                    </a:cubicBezTo>
                    <a:cubicBezTo>
                      <a:pt x="36" y="364"/>
                      <a:pt x="37" y="364"/>
                      <a:pt x="37" y="365"/>
                    </a:cubicBezTo>
                    <a:cubicBezTo>
                      <a:pt x="37" y="368"/>
                      <a:pt x="39" y="372"/>
                      <a:pt x="45" y="377"/>
                    </a:cubicBezTo>
                    <a:cubicBezTo>
                      <a:pt x="50" y="381"/>
                      <a:pt x="54" y="383"/>
                      <a:pt x="56" y="382"/>
                    </a:cubicBezTo>
                    <a:cubicBezTo>
                      <a:pt x="57" y="382"/>
                      <a:pt x="58" y="383"/>
                      <a:pt x="59" y="384"/>
                    </a:cubicBezTo>
                    <a:cubicBezTo>
                      <a:pt x="59" y="385"/>
                      <a:pt x="60" y="385"/>
                      <a:pt x="61" y="386"/>
                    </a:cubicBezTo>
                    <a:cubicBezTo>
                      <a:pt x="63" y="386"/>
                      <a:pt x="63" y="386"/>
                      <a:pt x="63" y="386"/>
                    </a:cubicBezTo>
                    <a:cubicBezTo>
                      <a:pt x="63" y="386"/>
                      <a:pt x="64" y="387"/>
                      <a:pt x="65" y="387"/>
                    </a:cubicBezTo>
                    <a:cubicBezTo>
                      <a:pt x="66" y="390"/>
                      <a:pt x="67" y="390"/>
                      <a:pt x="67" y="389"/>
                    </a:cubicBezTo>
                    <a:cubicBezTo>
                      <a:pt x="67" y="388"/>
                      <a:pt x="68" y="388"/>
                      <a:pt x="71" y="388"/>
                    </a:cubicBezTo>
                    <a:cubicBezTo>
                      <a:pt x="73" y="388"/>
                      <a:pt x="76" y="387"/>
                      <a:pt x="78" y="383"/>
                    </a:cubicBezTo>
                    <a:close/>
                    <a:moveTo>
                      <a:pt x="40" y="302"/>
                    </a:moveTo>
                    <a:cubicBezTo>
                      <a:pt x="39" y="304"/>
                      <a:pt x="39" y="304"/>
                      <a:pt x="39" y="304"/>
                    </a:cubicBezTo>
                    <a:cubicBezTo>
                      <a:pt x="39" y="304"/>
                      <a:pt x="39" y="304"/>
                      <a:pt x="38" y="304"/>
                    </a:cubicBezTo>
                    <a:cubicBezTo>
                      <a:pt x="38" y="303"/>
                      <a:pt x="38" y="303"/>
                      <a:pt x="38" y="302"/>
                    </a:cubicBezTo>
                    <a:cubicBezTo>
                      <a:pt x="39" y="301"/>
                      <a:pt x="40" y="300"/>
                      <a:pt x="40" y="300"/>
                    </a:cubicBezTo>
                    <a:lnTo>
                      <a:pt x="40" y="302"/>
                    </a:lnTo>
                    <a:close/>
                  </a:path>
                </a:pathLst>
              </a:custGeom>
              <a:solidFill>
                <a:srgbClr val="A8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4"/>
              <p:cNvSpPr>
                <a:spLocks noEditPoints="1"/>
              </p:cNvSpPr>
              <p:nvPr/>
            </p:nvSpPr>
            <p:spPr bwMode="auto">
              <a:xfrm>
                <a:off x="10574220" y="2226617"/>
                <a:ext cx="950324" cy="886381"/>
              </a:xfrm>
              <a:custGeom>
                <a:avLst/>
                <a:gdLst>
                  <a:gd name="T0" fmla="*/ 275 w 327"/>
                  <a:gd name="T1" fmla="*/ 239 h 304"/>
                  <a:gd name="T2" fmla="*/ 245 w 327"/>
                  <a:gd name="T3" fmla="*/ 237 h 304"/>
                  <a:gd name="T4" fmla="*/ 202 w 327"/>
                  <a:gd name="T5" fmla="*/ 217 h 304"/>
                  <a:gd name="T6" fmla="*/ 228 w 327"/>
                  <a:gd name="T7" fmla="*/ 168 h 304"/>
                  <a:gd name="T8" fmla="*/ 234 w 327"/>
                  <a:gd name="T9" fmla="*/ 154 h 304"/>
                  <a:gd name="T10" fmla="*/ 246 w 327"/>
                  <a:gd name="T11" fmla="*/ 125 h 304"/>
                  <a:gd name="T12" fmla="*/ 255 w 327"/>
                  <a:gd name="T13" fmla="*/ 105 h 304"/>
                  <a:gd name="T14" fmla="*/ 269 w 327"/>
                  <a:gd name="T15" fmla="*/ 71 h 304"/>
                  <a:gd name="T16" fmla="*/ 269 w 327"/>
                  <a:gd name="T17" fmla="*/ 27 h 304"/>
                  <a:gd name="T18" fmla="*/ 229 w 327"/>
                  <a:gd name="T19" fmla="*/ 4 h 304"/>
                  <a:gd name="T20" fmla="*/ 176 w 327"/>
                  <a:gd name="T21" fmla="*/ 14 h 304"/>
                  <a:gd name="T22" fmla="*/ 112 w 327"/>
                  <a:gd name="T23" fmla="*/ 48 h 304"/>
                  <a:gd name="T24" fmla="*/ 82 w 327"/>
                  <a:gd name="T25" fmla="*/ 60 h 304"/>
                  <a:gd name="T26" fmla="*/ 43 w 327"/>
                  <a:gd name="T27" fmla="*/ 118 h 304"/>
                  <a:gd name="T28" fmla="*/ 101 w 327"/>
                  <a:gd name="T29" fmla="*/ 120 h 304"/>
                  <a:gd name="T30" fmla="*/ 126 w 327"/>
                  <a:gd name="T31" fmla="*/ 99 h 304"/>
                  <a:gd name="T32" fmla="*/ 188 w 327"/>
                  <a:gd name="T33" fmla="*/ 53 h 304"/>
                  <a:gd name="T34" fmla="*/ 202 w 327"/>
                  <a:gd name="T35" fmla="*/ 49 h 304"/>
                  <a:gd name="T36" fmla="*/ 194 w 327"/>
                  <a:gd name="T37" fmla="*/ 70 h 304"/>
                  <a:gd name="T38" fmla="*/ 155 w 327"/>
                  <a:gd name="T39" fmla="*/ 155 h 304"/>
                  <a:gd name="T40" fmla="*/ 106 w 327"/>
                  <a:gd name="T41" fmla="*/ 221 h 304"/>
                  <a:gd name="T42" fmla="*/ 78 w 327"/>
                  <a:gd name="T43" fmla="*/ 245 h 304"/>
                  <a:gd name="T44" fmla="*/ 78 w 327"/>
                  <a:gd name="T45" fmla="*/ 247 h 304"/>
                  <a:gd name="T46" fmla="*/ 39 w 327"/>
                  <a:gd name="T47" fmla="*/ 266 h 304"/>
                  <a:gd name="T48" fmla="*/ 46 w 327"/>
                  <a:gd name="T49" fmla="*/ 229 h 304"/>
                  <a:gd name="T50" fmla="*/ 62 w 327"/>
                  <a:gd name="T51" fmla="*/ 206 h 304"/>
                  <a:gd name="T52" fmla="*/ 73 w 327"/>
                  <a:gd name="T53" fmla="*/ 183 h 304"/>
                  <a:gd name="T54" fmla="*/ 49 w 327"/>
                  <a:gd name="T55" fmla="*/ 211 h 304"/>
                  <a:gd name="T56" fmla="*/ 44 w 327"/>
                  <a:gd name="T57" fmla="*/ 221 h 304"/>
                  <a:gd name="T58" fmla="*/ 3 w 327"/>
                  <a:gd name="T59" fmla="*/ 270 h 304"/>
                  <a:gd name="T60" fmla="*/ 13 w 327"/>
                  <a:gd name="T61" fmla="*/ 295 h 304"/>
                  <a:gd name="T62" fmla="*/ 51 w 327"/>
                  <a:gd name="T63" fmla="*/ 302 h 304"/>
                  <a:gd name="T64" fmla="*/ 62 w 327"/>
                  <a:gd name="T65" fmla="*/ 290 h 304"/>
                  <a:gd name="T66" fmla="*/ 52 w 327"/>
                  <a:gd name="T67" fmla="*/ 290 h 304"/>
                  <a:gd name="T68" fmla="*/ 86 w 327"/>
                  <a:gd name="T69" fmla="*/ 279 h 304"/>
                  <a:gd name="T70" fmla="*/ 104 w 327"/>
                  <a:gd name="T71" fmla="*/ 271 h 304"/>
                  <a:gd name="T72" fmla="*/ 111 w 327"/>
                  <a:gd name="T73" fmla="*/ 271 h 304"/>
                  <a:gd name="T74" fmla="*/ 124 w 327"/>
                  <a:gd name="T75" fmla="*/ 269 h 304"/>
                  <a:gd name="T76" fmla="*/ 152 w 327"/>
                  <a:gd name="T77" fmla="*/ 251 h 304"/>
                  <a:gd name="T78" fmla="*/ 158 w 327"/>
                  <a:gd name="T79" fmla="*/ 251 h 304"/>
                  <a:gd name="T80" fmla="*/ 160 w 327"/>
                  <a:gd name="T81" fmla="*/ 253 h 304"/>
                  <a:gd name="T82" fmla="*/ 182 w 327"/>
                  <a:gd name="T83" fmla="*/ 244 h 304"/>
                  <a:gd name="T84" fmla="*/ 221 w 327"/>
                  <a:gd name="T85" fmla="*/ 269 h 304"/>
                  <a:gd name="T86" fmla="*/ 206 w 327"/>
                  <a:gd name="T87" fmla="*/ 289 h 304"/>
                  <a:gd name="T88" fmla="*/ 233 w 327"/>
                  <a:gd name="T89" fmla="*/ 287 h 304"/>
                  <a:gd name="T90" fmla="*/ 258 w 327"/>
                  <a:gd name="T91" fmla="*/ 287 h 304"/>
                  <a:gd name="T92" fmla="*/ 277 w 327"/>
                  <a:gd name="T93" fmla="*/ 294 h 304"/>
                  <a:gd name="T94" fmla="*/ 321 w 327"/>
                  <a:gd name="T95" fmla="*/ 288 h 304"/>
                  <a:gd name="T96" fmla="*/ 170 w 327"/>
                  <a:gd name="T97" fmla="*/ 54 h 304"/>
                  <a:gd name="T98" fmla="*/ 166 w 327"/>
                  <a:gd name="T99" fmla="*/ 59 h 304"/>
                  <a:gd name="T100" fmla="*/ 155 w 327"/>
                  <a:gd name="T101" fmla="*/ 60 h 304"/>
                  <a:gd name="T102" fmla="*/ 175 w 327"/>
                  <a:gd name="T103" fmla="*/ 51 h 304"/>
                  <a:gd name="T104" fmla="*/ 174 w 327"/>
                  <a:gd name="T105" fmla="*/ 52 h 304"/>
                  <a:gd name="T106" fmla="*/ 62 w 327"/>
                  <a:gd name="T107" fmla="*/ 292 h 304"/>
                  <a:gd name="T108" fmla="*/ 42 w 327"/>
                  <a:gd name="T109" fmla="*/ 295 h 304"/>
                  <a:gd name="T110" fmla="*/ 64 w 327"/>
                  <a:gd name="T111" fmla="*/ 284 h 304"/>
                  <a:gd name="T112" fmla="*/ 67 w 327"/>
                  <a:gd name="T113" fmla="*/ 279 h 304"/>
                  <a:gd name="T114" fmla="*/ 73 w 327"/>
                  <a:gd name="T115" fmla="*/ 279 h 304"/>
                  <a:gd name="T116" fmla="*/ 80 w 327"/>
                  <a:gd name="T117" fmla="*/ 276 h 304"/>
                  <a:gd name="T118" fmla="*/ 85 w 327"/>
                  <a:gd name="T119" fmla="*/ 274 h 304"/>
                  <a:gd name="T120" fmla="*/ 98 w 327"/>
                  <a:gd name="T121" fmla="*/ 232 h 304"/>
                  <a:gd name="T122" fmla="*/ 129 w 327"/>
                  <a:gd name="T123" fmla="*/ 26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7" h="304">
                    <a:moveTo>
                      <a:pt x="316" y="265"/>
                    </a:moveTo>
                    <a:cubicBezTo>
                      <a:pt x="316" y="264"/>
                      <a:pt x="315" y="263"/>
                      <a:pt x="313" y="262"/>
                    </a:cubicBezTo>
                    <a:cubicBezTo>
                      <a:pt x="309" y="259"/>
                      <a:pt x="309" y="259"/>
                      <a:pt x="309" y="259"/>
                    </a:cubicBezTo>
                    <a:cubicBezTo>
                      <a:pt x="305" y="256"/>
                      <a:pt x="302" y="253"/>
                      <a:pt x="300" y="251"/>
                    </a:cubicBezTo>
                    <a:cubicBezTo>
                      <a:pt x="286" y="240"/>
                      <a:pt x="277" y="236"/>
                      <a:pt x="275" y="239"/>
                    </a:cubicBezTo>
                    <a:cubicBezTo>
                      <a:pt x="275" y="239"/>
                      <a:pt x="274" y="239"/>
                      <a:pt x="273" y="240"/>
                    </a:cubicBezTo>
                    <a:cubicBezTo>
                      <a:pt x="272" y="240"/>
                      <a:pt x="272" y="240"/>
                      <a:pt x="272" y="240"/>
                    </a:cubicBezTo>
                    <a:cubicBezTo>
                      <a:pt x="269" y="240"/>
                      <a:pt x="268" y="240"/>
                      <a:pt x="268" y="240"/>
                    </a:cubicBezTo>
                    <a:cubicBezTo>
                      <a:pt x="268" y="241"/>
                      <a:pt x="265" y="241"/>
                      <a:pt x="261" y="240"/>
                    </a:cubicBezTo>
                    <a:cubicBezTo>
                      <a:pt x="258" y="240"/>
                      <a:pt x="253" y="239"/>
                      <a:pt x="245" y="237"/>
                    </a:cubicBezTo>
                    <a:cubicBezTo>
                      <a:pt x="238" y="235"/>
                      <a:pt x="234" y="234"/>
                      <a:pt x="232" y="233"/>
                    </a:cubicBezTo>
                    <a:cubicBezTo>
                      <a:pt x="230" y="232"/>
                      <a:pt x="228" y="231"/>
                      <a:pt x="225" y="229"/>
                    </a:cubicBezTo>
                    <a:cubicBezTo>
                      <a:pt x="221" y="228"/>
                      <a:pt x="220" y="228"/>
                      <a:pt x="219" y="228"/>
                    </a:cubicBezTo>
                    <a:cubicBezTo>
                      <a:pt x="219" y="228"/>
                      <a:pt x="216" y="226"/>
                      <a:pt x="211" y="223"/>
                    </a:cubicBezTo>
                    <a:cubicBezTo>
                      <a:pt x="206" y="220"/>
                      <a:pt x="203" y="218"/>
                      <a:pt x="202" y="217"/>
                    </a:cubicBezTo>
                    <a:cubicBezTo>
                      <a:pt x="202" y="217"/>
                      <a:pt x="203" y="216"/>
                      <a:pt x="203" y="215"/>
                    </a:cubicBezTo>
                    <a:cubicBezTo>
                      <a:pt x="204" y="214"/>
                      <a:pt x="205" y="213"/>
                      <a:pt x="206" y="212"/>
                    </a:cubicBezTo>
                    <a:cubicBezTo>
                      <a:pt x="212" y="205"/>
                      <a:pt x="217" y="195"/>
                      <a:pt x="223" y="181"/>
                    </a:cubicBezTo>
                    <a:cubicBezTo>
                      <a:pt x="224" y="178"/>
                      <a:pt x="226" y="174"/>
                      <a:pt x="227" y="170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30" y="164"/>
                      <a:pt x="230" y="163"/>
                      <a:pt x="230" y="163"/>
                    </a:cubicBezTo>
                    <a:cubicBezTo>
                      <a:pt x="231" y="162"/>
                      <a:pt x="232" y="160"/>
                      <a:pt x="233" y="158"/>
                    </a:cubicBezTo>
                    <a:cubicBezTo>
                      <a:pt x="233" y="156"/>
                      <a:pt x="233" y="156"/>
                      <a:pt x="233" y="156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4" y="153"/>
                      <a:pt x="236" y="149"/>
                      <a:pt x="238" y="144"/>
                    </a:cubicBezTo>
                    <a:cubicBezTo>
                      <a:pt x="240" y="141"/>
                      <a:pt x="240" y="141"/>
                      <a:pt x="240" y="141"/>
                    </a:cubicBezTo>
                    <a:cubicBezTo>
                      <a:pt x="241" y="138"/>
                      <a:pt x="241" y="138"/>
                      <a:pt x="241" y="138"/>
                    </a:cubicBezTo>
                    <a:cubicBezTo>
                      <a:pt x="242" y="136"/>
                      <a:pt x="242" y="134"/>
                      <a:pt x="242" y="133"/>
                    </a:cubicBezTo>
                    <a:cubicBezTo>
                      <a:pt x="243" y="132"/>
                      <a:pt x="244" y="129"/>
                      <a:pt x="246" y="125"/>
                    </a:cubicBezTo>
                    <a:cubicBezTo>
                      <a:pt x="248" y="121"/>
                      <a:pt x="248" y="121"/>
                      <a:pt x="248" y="121"/>
                    </a:cubicBezTo>
                    <a:cubicBezTo>
                      <a:pt x="250" y="117"/>
                      <a:pt x="250" y="117"/>
                      <a:pt x="250" y="117"/>
                    </a:cubicBezTo>
                    <a:cubicBezTo>
                      <a:pt x="250" y="116"/>
                      <a:pt x="250" y="115"/>
                      <a:pt x="252" y="112"/>
                    </a:cubicBezTo>
                    <a:cubicBezTo>
                      <a:pt x="253" y="109"/>
                      <a:pt x="253" y="109"/>
                      <a:pt x="253" y="109"/>
                    </a:cubicBezTo>
                    <a:cubicBezTo>
                      <a:pt x="255" y="105"/>
                      <a:pt x="255" y="105"/>
                      <a:pt x="255" y="105"/>
                    </a:cubicBezTo>
                    <a:cubicBezTo>
                      <a:pt x="258" y="98"/>
                      <a:pt x="259" y="94"/>
                      <a:pt x="259" y="93"/>
                    </a:cubicBezTo>
                    <a:cubicBezTo>
                      <a:pt x="259" y="92"/>
                      <a:pt x="260" y="90"/>
                      <a:pt x="262" y="85"/>
                    </a:cubicBezTo>
                    <a:cubicBezTo>
                      <a:pt x="264" y="82"/>
                      <a:pt x="264" y="82"/>
                      <a:pt x="264" y="82"/>
                    </a:cubicBezTo>
                    <a:cubicBezTo>
                      <a:pt x="266" y="78"/>
                      <a:pt x="266" y="78"/>
                      <a:pt x="266" y="78"/>
                    </a:cubicBezTo>
                    <a:cubicBezTo>
                      <a:pt x="267" y="75"/>
                      <a:pt x="268" y="73"/>
                      <a:pt x="269" y="71"/>
                    </a:cubicBezTo>
                    <a:cubicBezTo>
                      <a:pt x="271" y="66"/>
                      <a:pt x="275" y="63"/>
                      <a:pt x="278" y="63"/>
                    </a:cubicBezTo>
                    <a:cubicBezTo>
                      <a:pt x="281" y="63"/>
                      <a:pt x="283" y="61"/>
                      <a:pt x="284" y="58"/>
                    </a:cubicBezTo>
                    <a:cubicBezTo>
                      <a:pt x="285" y="52"/>
                      <a:pt x="285" y="52"/>
                      <a:pt x="285" y="52"/>
                    </a:cubicBezTo>
                    <a:cubicBezTo>
                      <a:pt x="280" y="42"/>
                      <a:pt x="280" y="42"/>
                      <a:pt x="280" y="42"/>
                    </a:cubicBezTo>
                    <a:cubicBezTo>
                      <a:pt x="277" y="35"/>
                      <a:pt x="273" y="30"/>
                      <a:pt x="269" y="27"/>
                    </a:cubicBezTo>
                    <a:cubicBezTo>
                      <a:pt x="268" y="26"/>
                      <a:pt x="266" y="25"/>
                      <a:pt x="264" y="23"/>
                    </a:cubicBezTo>
                    <a:cubicBezTo>
                      <a:pt x="262" y="21"/>
                      <a:pt x="262" y="21"/>
                      <a:pt x="262" y="21"/>
                    </a:cubicBezTo>
                    <a:cubicBezTo>
                      <a:pt x="261" y="20"/>
                      <a:pt x="260" y="20"/>
                      <a:pt x="260" y="20"/>
                    </a:cubicBezTo>
                    <a:cubicBezTo>
                      <a:pt x="257" y="17"/>
                      <a:pt x="252" y="14"/>
                      <a:pt x="245" y="11"/>
                    </a:cubicBezTo>
                    <a:cubicBezTo>
                      <a:pt x="238" y="7"/>
                      <a:pt x="232" y="5"/>
                      <a:pt x="229" y="4"/>
                    </a:cubicBezTo>
                    <a:cubicBezTo>
                      <a:pt x="224" y="3"/>
                      <a:pt x="221" y="2"/>
                      <a:pt x="220" y="2"/>
                    </a:cubicBezTo>
                    <a:cubicBezTo>
                      <a:pt x="217" y="0"/>
                      <a:pt x="216" y="0"/>
                      <a:pt x="217" y="2"/>
                    </a:cubicBezTo>
                    <a:cubicBezTo>
                      <a:pt x="217" y="2"/>
                      <a:pt x="217" y="3"/>
                      <a:pt x="214" y="3"/>
                    </a:cubicBezTo>
                    <a:cubicBezTo>
                      <a:pt x="211" y="3"/>
                      <a:pt x="206" y="4"/>
                      <a:pt x="198" y="7"/>
                    </a:cubicBezTo>
                    <a:cubicBezTo>
                      <a:pt x="192" y="8"/>
                      <a:pt x="185" y="11"/>
                      <a:pt x="176" y="14"/>
                    </a:cubicBezTo>
                    <a:cubicBezTo>
                      <a:pt x="173" y="16"/>
                      <a:pt x="170" y="17"/>
                      <a:pt x="166" y="19"/>
                    </a:cubicBezTo>
                    <a:cubicBezTo>
                      <a:pt x="163" y="20"/>
                      <a:pt x="160" y="21"/>
                      <a:pt x="157" y="23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45" y="29"/>
                      <a:pt x="142" y="31"/>
                      <a:pt x="141" y="31"/>
                    </a:cubicBezTo>
                    <a:cubicBezTo>
                      <a:pt x="140" y="32"/>
                      <a:pt x="131" y="37"/>
                      <a:pt x="112" y="48"/>
                    </a:cubicBezTo>
                    <a:cubicBezTo>
                      <a:pt x="112" y="47"/>
                      <a:pt x="110" y="47"/>
                      <a:pt x="106" y="49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0" y="52"/>
                      <a:pt x="99" y="52"/>
                      <a:pt x="99" y="52"/>
                    </a:cubicBezTo>
                    <a:cubicBezTo>
                      <a:pt x="98" y="52"/>
                      <a:pt x="92" y="55"/>
                      <a:pt x="82" y="60"/>
                    </a:cubicBezTo>
                    <a:cubicBezTo>
                      <a:pt x="71" y="66"/>
                      <a:pt x="64" y="71"/>
                      <a:pt x="60" y="74"/>
                    </a:cubicBezTo>
                    <a:cubicBezTo>
                      <a:pt x="47" y="83"/>
                      <a:pt x="36" y="88"/>
                      <a:pt x="28" y="89"/>
                    </a:cubicBezTo>
                    <a:cubicBezTo>
                      <a:pt x="25" y="90"/>
                      <a:pt x="23" y="91"/>
                      <a:pt x="22" y="94"/>
                    </a:cubicBezTo>
                    <a:cubicBezTo>
                      <a:pt x="21" y="100"/>
                      <a:pt x="23" y="105"/>
                      <a:pt x="30" y="110"/>
                    </a:cubicBezTo>
                    <a:cubicBezTo>
                      <a:pt x="33" y="112"/>
                      <a:pt x="38" y="115"/>
                      <a:pt x="43" y="118"/>
                    </a:cubicBezTo>
                    <a:cubicBezTo>
                      <a:pt x="48" y="121"/>
                      <a:pt x="52" y="123"/>
                      <a:pt x="53" y="123"/>
                    </a:cubicBezTo>
                    <a:cubicBezTo>
                      <a:pt x="60" y="124"/>
                      <a:pt x="64" y="125"/>
                      <a:pt x="65" y="127"/>
                    </a:cubicBezTo>
                    <a:cubicBezTo>
                      <a:pt x="88" y="127"/>
                      <a:pt x="88" y="127"/>
                      <a:pt x="88" y="127"/>
                    </a:cubicBezTo>
                    <a:cubicBezTo>
                      <a:pt x="91" y="127"/>
                      <a:pt x="95" y="125"/>
                      <a:pt x="98" y="122"/>
                    </a:cubicBezTo>
                    <a:cubicBezTo>
                      <a:pt x="100" y="121"/>
                      <a:pt x="100" y="121"/>
                      <a:pt x="101" y="120"/>
                    </a:cubicBezTo>
                    <a:cubicBezTo>
                      <a:pt x="103" y="119"/>
                      <a:pt x="103" y="119"/>
                      <a:pt x="104" y="119"/>
                    </a:cubicBezTo>
                    <a:cubicBezTo>
                      <a:pt x="105" y="119"/>
                      <a:pt x="106" y="118"/>
                      <a:pt x="107" y="116"/>
                    </a:cubicBezTo>
                    <a:cubicBezTo>
                      <a:pt x="108" y="115"/>
                      <a:pt x="110" y="114"/>
                      <a:pt x="111" y="112"/>
                    </a:cubicBezTo>
                    <a:cubicBezTo>
                      <a:pt x="113" y="109"/>
                      <a:pt x="116" y="106"/>
                      <a:pt x="120" y="103"/>
                    </a:cubicBezTo>
                    <a:cubicBezTo>
                      <a:pt x="126" y="99"/>
                      <a:pt x="126" y="99"/>
                      <a:pt x="126" y="99"/>
                    </a:cubicBezTo>
                    <a:cubicBezTo>
                      <a:pt x="128" y="97"/>
                      <a:pt x="129" y="96"/>
                      <a:pt x="131" y="94"/>
                    </a:cubicBezTo>
                    <a:cubicBezTo>
                      <a:pt x="133" y="91"/>
                      <a:pt x="136" y="88"/>
                      <a:pt x="140" y="85"/>
                    </a:cubicBezTo>
                    <a:cubicBezTo>
                      <a:pt x="144" y="81"/>
                      <a:pt x="144" y="81"/>
                      <a:pt x="144" y="81"/>
                    </a:cubicBezTo>
                    <a:cubicBezTo>
                      <a:pt x="146" y="80"/>
                      <a:pt x="148" y="78"/>
                      <a:pt x="149" y="76"/>
                    </a:cubicBezTo>
                    <a:cubicBezTo>
                      <a:pt x="159" y="65"/>
                      <a:pt x="172" y="57"/>
                      <a:pt x="188" y="53"/>
                    </a:cubicBezTo>
                    <a:cubicBezTo>
                      <a:pt x="190" y="53"/>
                      <a:pt x="191" y="52"/>
                      <a:pt x="193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6" y="49"/>
                      <a:pt x="197" y="49"/>
                      <a:pt x="199" y="49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7" y="62"/>
                      <a:pt x="195" y="65"/>
                      <a:pt x="195" y="66"/>
                    </a:cubicBezTo>
                    <a:cubicBezTo>
                      <a:pt x="195" y="66"/>
                      <a:pt x="195" y="66"/>
                      <a:pt x="195" y="66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5" y="68"/>
                      <a:pt x="194" y="69"/>
                      <a:pt x="194" y="70"/>
                    </a:cubicBezTo>
                    <a:cubicBezTo>
                      <a:pt x="190" y="79"/>
                      <a:pt x="187" y="87"/>
                      <a:pt x="184" y="93"/>
                    </a:cubicBezTo>
                    <a:cubicBezTo>
                      <a:pt x="182" y="97"/>
                      <a:pt x="182" y="97"/>
                      <a:pt x="182" y="97"/>
                    </a:cubicBezTo>
                    <a:cubicBezTo>
                      <a:pt x="180" y="102"/>
                      <a:pt x="180" y="102"/>
                      <a:pt x="180" y="102"/>
                    </a:cubicBezTo>
                    <a:cubicBezTo>
                      <a:pt x="179" y="106"/>
                      <a:pt x="177" y="110"/>
                      <a:pt x="175" y="115"/>
                    </a:cubicBezTo>
                    <a:cubicBezTo>
                      <a:pt x="170" y="127"/>
                      <a:pt x="163" y="141"/>
                      <a:pt x="155" y="155"/>
                    </a:cubicBezTo>
                    <a:cubicBezTo>
                      <a:pt x="147" y="169"/>
                      <a:pt x="142" y="176"/>
                      <a:pt x="140" y="175"/>
                    </a:cubicBezTo>
                    <a:cubicBezTo>
                      <a:pt x="127" y="197"/>
                      <a:pt x="127" y="197"/>
                      <a:pt x="127" y="197"/>
                    </a:cubicBezTo>
                    <a:cubicBezTo>
                      <a:pt x="120" y="204"/>
                      <a:pt x="120" y="204"/>
                      <a:pt x="120" y="204"/>
                    </a:cubicBezTo>
                    <a:cubicBezTo>
                      <a:pt x="116" y="208"/>
                      <a:pt x="113" y="212"/>
                      <a:pt x="110" y="215"/>
                    </a:cubicBezTo>
                    <a:cubicBezTo>
                      <a:pt x="107" y="218"/>
                      <a:pt x="106" y="220"/>
                      <a:pt x="106" y="221"/>
                    </a:cubicBezTo>
                    <a:cubicBezTo>
                      <a:pt x="106" y="222"/>
                      <a:pt x="104" y="225"/>
                      <a:pt x="98" y="230"/>
                    </a:cubicBezTo>
                    <a:cubicBezTo>
                      <a:pt x="93" y="235"/>
                      <a:pt x="89" y="238"/>
                      <a:pt x="88" y="238"/>
                    </a:cubicBezTo>
                    <a:cubicBezTo>
                      <a:pt x="87" y="238"/>
                      <a:pt x="84" y="240"/>
                      <a:pt x="81" y="242"/>
                    </a:cubicBezTo>
                    <a:cubicBezTo>
                      <a:pt x="77" y="244"/>
                      <a:pt x="74" y="246"/>
                      <a:pt x="73" y="248"/>
                    </a:cubicBezTo>
                    <a:cubicBezTo>
                      <a:pt x="70" y="250"/>
                      <a:pt x="72" y="249"/>
                      <a:pt x="78" y="245"/>
                    </a:cubicBezTo>
                    <a:cubicBezTo>
                      <a:pt x="81" y="243"/>
                      <a:pt x="81" y="243"/>
                      <a:pt x="81" y="243"/>
                    </a:cubicBezTo>
                    <a:cubicBezTo>
                      <a:pt x="84" y="241"/>
                      <a:pt x="84" y="241"/>
                      <a:pt x="84" y="241"/>
                    </a:cubicBezTo>
                    <a:cubicBezTo>
                      <a:pt x="87" y="239"/>
                      <a:pt x="87" y="239"/>
                      <a:pt x="87" y="239"/>
                    </a:cubicBezTo>
                    <a:cubicBezTo>
                      <a:pt x="87" y="240"/>
                      <a:pt x="87" y="240"/>
                      <a:pt x="87" y="240"/>
                    </a:cubicBezTo>
                    <a:cubicBezTo>
                      <a:pt x="86" y="241"/>
                      <a:pt x="83" y="243"/>
                      <a:pt x="78" y="247"/>
                    </a:cubicBezTo>
                    <a:cubicBezTo>
                      <a:pt x="72" y="251"/>
                      <a:pt x="70" y="253"/>
                      <a:pt x="69" y="253"/>
                    </a:cubicBezTo>
                    <a:cubicBezTo>
                      <a:pt x="69" y="253"/>
                      <a:pt x="67" y="254"/>
                      <a:pt x="63" y="257"/>
                    </a:cubicBezTo>
                    <a:cubicBezTo>
                      <a:pt x="61" y="258"/>
                      <a:pt x="59" y="259"/>
                      <a:pt x="58" y="260"/>
                    </a:cubicBezTo>
                    <a:cubicBezTo>
                      <a:pt x="56" y="261"/>
                      <a:pt x="54" y="261"/>
                      <a:pt x="53" y="262"/>
                    </a:cubicBezTo>
                    <a:cubicBezTo>
                      <a:pt x="45" y="264"/>
                      <a:pt x="41" y="266"/>
                      <a:pt x="39" y="266"/>
                    </a:cubicBezTo>
                    <a:cubicBezTo>
                      <a:pt x="34" y="266"/>
                      <a:pt x="32" y="265"/>
                      <a:pt x="33" y="264"/>
                    </a:cubicBezTo>
                    <a:cubicBezTo>
                      <a:pt x="33" y="263"/>
                      <a:pt x="33" y="262"/>
                      <a:pt x="34" y="259"/>
                    </a:cubicBezTo>
                    <a:cubicBezTo>
                      <a:pt x="35" y="256"/>
                      <a:pt x="35" y="256"/>
                      <a:pt x="35" y="256"/>
                    </a:cubicBezTo>
                    <a:cubicBezTo>
                      <a:pt x="35" y="253"/>
                      <a:pt x="35" y="253"/>
                      <a:pt x="35" y="253"/>
                    </a:cubicBezTo>
                    <a:cubicBezTo>
                      <a:pt x="36" y="245"/>
                      <a:pt x="39" y="237"/>
                      <a:pt x="46" y="229"/>
                    </a:cubicBezTo>
                    <a:cubicBezTo>
                      <a:pt x="48" y="226"/>
                      <a:pt x="48" y="226"/>
                      <a:pt x="48" y="226"/>
                    </a:cubicBezTo>
                    <a:cubicBezTo>
                      <a:pt x="50" y="223"/>
                      <a:pt x="50" y="223"/>
                      <a:pt x="50" y="223"/>
                    </a:cubicBezTo>
                    <a:cubicBezTo>
                      <a:pt x="51" y="220"/>
                      <a:pt x="53" y="218"/>
                      <a:pt x="55" y="217"/>
                    </a:cubicBezTo>
                    <a:cubicBezTo>
                      <a:pt x="57" y="213"/>
                      <a:pt x="59" y="211"/>
                      <a:pt x="59" y="211"/>
                    </a:cubicBezTo>
                    <a:cubicBezTo>
                      <a:pt x="59" y="210"/>
                      <a:pt x="60" y="209"/>
                      <a:pt x="62" y="206"/>
                    </a:cubicBezTo>
                    <a:cubicBezTo>
                      <a:pt x="62" y="204"/>
                      <a:pt x="63" y="203"/>
                      <a:pt x="65" y="201"/>
                    </a:cubicBezTo>
                    <a:cubicBezTo>
                      <a:pt x="68" y="196"/>
                      <a:pt x="68" y="196"/>
                      <a:pt x="68" y="196"/>
                    </a:cubicBezTo>
                    <a:cubicBezTo>
                      <a:pt x="74" y="186"/>
                      <a:pt x="77" y="182"/>
                      <a:pt x="77" y="182"/>
                    </a:cubicBezTo>
                    <a:cubicBezTo>
                      <a:pt x="77" y="182"/>
                      <a:pt x="77" y="181"/>
                      <a:pt x="77" y="180"/>
                    </a:cubicBezTo>
                    <a:cubicBezTo>
                      <a:pt x="77" y="180"/>
                      <a:pt x="75" y="180"/>
                      <a:pt x="73" y="183"/>
                    </a:cubicBezTo>
                    <a:cubicBezTo>
                      <a:pt x="70" y="188"/>
                      <a:pt x="65" y="194"/>
                      <a:pt x="58" y="201"/>
                    </a:cubicBezTo>
                    <a:cubicBezTo>
                      <a:pt x="55" y="204"/>
                      <a:pt x="55" y="204"/>
                      <a:pt x="55" y="204"/>
                    </a:cubicBezTo>
                    <a:cubicBezTo>
                      <a:pt x="53" y="208"/>
                      <a:pt x="53" y="208"/>
                      <a:pt x="53" y="208"/>
                    </a:cubicBezTo>
                    <a:cubicBezTo>
                      <a:pt x="51" y="209"/>
                      <a:pt x="50" y="210"/>
                      <a:pt x="50" y="210"/>
                    </a:cubicBezTo>
                    <a:cubicBezTo>
                      <a:pt x="50" y="210"/>
                      <a:pt x="49" y="211"/>
                      <a:pt x="49" y="211"/>
                    </a:cubicBezTo>
                    <a:cubicBezTo>
                      <a:pt x="48" y="212"/>
                      <a:pt x="47" y="213"/>
                      <a:pt x="46" y="214"/>
                    </a:cubicBezTo>
                    <a:cubicBezTo>
                      <a:pt x="43" y="218"/>
                      <a:pt x="43" y="218"/>
                      <a:pt x="43" y="218"/>
                    </a:cubicBezTo>
                    <a:cubicBezTo>
                      <a:pt x="46" y="215"/>
                      <a:pt x="46" y="215"/>
                      <a:pt x="46" y="215"/>
                    </a:cubicBezTo>
                    <a:cubicBezTo>
                      <a:pt x="48" y="214"/>
                      <a:pt x="49" y="214"/>
                      <a:pt x="49" y="214"/>
                    </a:cubicBezTo>
                    <a:cubicBezTo>
                      <a:pt x="49" y="215"/>
                      <a:pt x="47" y="217"/>
                      <a:pt x="44" y="221"/>
                    </a:cubicBezTo>
                    <a:cubicBezTo>
                      <a:pt x="41" y="225"/>
                      <a:pt x="39" y="227"/>
                      <a:pt x="38" y="227"/>
                    </a:cubicBezTo>
                    <a:cubicBezTo>
                      <a:pt x="37" y="227"/>
                      <a:pt x="33" y="231"/>
                      <a:pt x="27" y="240"/>
                    </a:cubicBezTo>
                    <a:cubicBezTo>
                      <a:pt x="21" y="249"/>
                      <a:pt x="16" y="255"/>
                      <a:pt x="13" y="258"/>
                    </a:cubicBezTo>
                    <a:cubicBezTo>
                      <a:pt x="11" y="260"/>
                      <a:pt x="9" y="262"/>
                      <a:pt x="8" y="264"/>
                    </a:cubicBezTo>
                    <a:cubicBezTo>
                      <a:pt x="6" y="267"/>
                      <a:pt x="4" y="269"/>
                      <a:pt x="3" y="270"/>
                    </a:cubicBezTo>
                    <a:cubicBezTo>
                      <a:pt x="1" y="274"/>
                      <a:pt x="0" y="277"/>
                      <a:pt x="1" y="279"/>
                    </a:cubicBezTo>
                    <a:cubicBezTo>
                      <a:pt x="2" y="281"/>
                      <a:pt x="2" y="283"/>
                      <a:pt x="2" y="286"/>
                    </a:cubicBezTo>
                    <a:cubicBezTo>
                      <a:pt x="2" y="288"/>
                      <a:pt x="2" y="290"/>
                      <a:pt x="4" y="290"/>
                    </a:cubicBezTo>
                    <a:cubicBezTo>
                      <a:pt x="5" y="291"/>
                      <a:pt x="7" y="291"/>
                      <a:pt x="8" y="292"/>
                    </a:cubicBezTo>
                    <a:cubicBezTo>
                      <a:pt x="10" y="293"/>
                      <a:pt x="11" y="294"/>
                      <a:pt x="13" y="295"/>
                    </a:cubicBezTo>
                    <a:cubicBezTo>
                      <a:pt x="19" y="299"/>
                      <a:pt x="24" y="301"/>
                      <a:pt x="28" y="301"/>
                    </a:cubicBezTo>
                    <a:cubicBezTo>
                      <a:pt x="32" y="301"/>
                      <a:pt x="33" y="302"/>
                      <a:pt x="33" y="302"/>
                    </a:cubicBezTo>
                    <a:cubicBezTo>
                      <a:pt x="33" y="303"/>
                      <a:pt x="35" y="304"/>
                      <a:pt x="37" y="304"/>
                    </a:cubicBezTo>
                    <a:cubicBezTo>
                      <a:pt x="39" y="304"/>
                      <a:pt x="41" y="304"/>
                      <a:pt x="44" y="304"/>
                    </a:cubicBezTo>
                    <a:cubicBezTo>
                      <a:pt x="47" y="303"/>
                      <a:pt x="49" y="303"/>
                      <a:pt x="51" y="302"/>
                    </a:cubicBezTo>
                    <a:cubicBezTo>
                      <a:pt x="53" y="301"/>
                      <a:pt x="54" y="300"/>
                      <a:pt x="54" y="299"/>
                    </a:cubicBezTo>
                    <a:cubicBezTo>
                      <a:pt x="53" y="298"/>
                      <a:pt x="58" y="296"/>
                      <a:pt x="69" y="292"/>
                    </a:cubicBezTo>
                    <a:cubicBezTo>
                      <a:pt x="80" y="288"/>
                      <a:pt x="85" y="286"/>
                      <a:pt x="85" y="285"/>
                    </a:cubicBezTo>
                    <a:cubicBezTo>
                      <a:pt x="85" y="284"/>
                      <a:pt x="80" y="285"/>
                      <a:pt x="69" y="289"/>
                    </a:cubicBezTo>
                    <a:cubicBezTo>
                      <a:pt x="67" y="290"/>
                      <a:pt x="64" y="290"/>
                      <a:pt x="62" y="290"/>
                    </a:cubicBezTo>
                    <a:cubicBezTo>
                      <a:pt x="59" y="290"/>
                      <a:pt x="59" y="290"/>
                      <a:pt x="59" y="290"/>
                    </a:cubicBezTo>
                    <a:cubicBezTo>
                      <a:pt x="58" y="290"/>
                      <a:pt x="56" y="290"/>
                      <a:pt x="55" y="291"/>
                    </a:cubicBezTo>
                    <a:cubicBezTo>
                      <a:pt x="52" y="291"/>
                      <a:pt x="51" y="291"/>
                      <a:pt x="50" y="291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50" y="291"/>
                      <a:pt x="51" y="290"/>
                      <a:pt x="52" y="290"/>
                    </a:cubicBezTo>
                    <a:cubicBezTo>
                      <a:pt x="53" y="289"/>
                      <a:pt x="55" y="289"/>
                      <a:pt x="56" y="288"/>
                    </a:cubicBezTo>
                    <a:cubicBezTo>
                      <a:pt x="58" y="288"/>
                      <a:pt x="61" y="287"/>
                      <a:pt x="64" y="286"/>
                    </a:cubicBezTo>
                    <a:cubicBezTo>
                      <a:pt x="68" y="284"/>
                      <a:pt x="68" y="284"/>
                      <a:pt x="68" y="284"/>
                    </a:cubicBezTo>
                    <a:cubicBezTo>
                      <a:pt x="73" y="283"/>
                      <a:pt x="73" y="283"/>
                      <a:pt x="73" y="283"/>
                    </a:cubicBezTo>
                    <a:cubicBezTo>
                      <a:pt x="80" y="280"/>
                      <a:pt x="84" y="279"/>
                      <a:pt x="86" y="279"/>
                    </a:cubicBezTo>
                    <a:cubicBezTo>
                      <a:pt x="87" y="279"/>
                      <a:pt x="90" y="278"/>
                      <a:pt x="93" y="277"/>
                    </a:cubicBezTo>
                    <a:cubicBezTo>
                      <a:pt x="95" y="276"/>
                      <a:pt x="97" y="276"/>
                      <a:pt x="97" y="275"/>
                    </a:cubicBezTo>
                    <a:cubicBezTo>
                      <a:pt x="98" y="274"/>
                      <a:pt x="99" y="274"/>
                      <a:pt x="100" y="273"/>
                    </a:cubicBezTo>
                    <a:cubicBezTo>
                      <a:pt x="102" y="272"/>
                      <a:pt x="102" y="272"/>
                      <a:pt x="102" y="272"/>
                    </a:cubicBezTo>
                    <a:cubicBezTo>
                      <a:pt x="104" y="271"/>
                      <a:pt x="104" y="271"/>
                      <a:pt x="104" y="271"/>
                    </a:cubicBezTo>
                    <a:cubicBezTo>
                      <a:pt x="105" y="271"/>
                      <a:pt x="105" y="271"/>
                      <a:pt x="104" y="271"/>
                    </a:cubicBezTo>
                    <a:cubicBezTo>
                      <a:pt x="103" y="272"/>
                      <a:pt x="103" y="272"/>
                      <a:pt x="103" y="273"/>
                    </a:cubicBezTo>
                    <a:cubicBezTo>
                      <a:pt x="102" y="273"/>
                      <a:pt x="102" y="274"/>
                      <a:pt x="102" y="274"/>
                    </a:cubicBezTo>
                    <a:cubicBezTo>
                      <a:pt x="102" y="274"/>
                      <a:pt x="103" y="274"/>
                      <a:pt x="106" y="273"/>
                    </a:cubicBezTo>
                    <a:cubicBezTo>
                      <a:pt x="108" y="273"/>
                      <a:pt x="110" y="272"/>
                      <a:pt x="111" y="271"/>
                    </a:cubicBezTo>
                    <a:cubicBezTo>
                      <a:pt x="112" y="270"/>
                      <a:pt x="113" y="270"/>
                      <a:pt x="113" y="270"/>
                    </a:cubicBezTo>
                    <a:cubicBezTo>
                      <a:pt x="114" y="269"/>
                      <a:pt x="114" y="270"/>
                      <a:pt x="113" y="271"/>
                    </a:cubicBezTo>
                    <a:cubicBezTo>
                      <a:pt x="108" y="274"/>
                      <a:pt x="106" y="276"/>
                      <a:pt x="106" y="276"/>
                    </a:cubicBezTo>
                    <a:cubicBezTo>
                      <a:pt x="107" y="276"/>
                      <a:pt x="111" y="275"/>
                      <a:pt x="116" y="271"/>
                    </a:cubicBezTo>
                    <a:cubicBezTo>
                      <a:pt x="122" y="268"/>
                      <a:pt x="125" y="268"/>
                      <a:pt x="124" y="269"/>
                    </a:cubicBezTo>
                    <a:cubicBezTo>
                      <a:pt x="124" y="270"/>
                      <a:pt x="125" y="270"/>
                      <a:pt x="127" y="269"/>
                    </a:cubicBezTo>
                    <a:cubicBezTo>
                      <a:pt x="129" y="268"/>
                      <a:pt x="132" y="266"/>
                      <a:pt x="135" y="264"/>
                    </a:cubicBezTo>
                    <a:cubicBezTo>
                      <a:pt x="138" y="262"/>
                      <a:pt x="140" y="260"/>
                      <a:pt x="144" y="257"/>
                    </a:cubicBezTo>
                    <a:cubicBezTo>
                      <a:pt x="148" y="255"/>
                      <a:pt x="148" y="255"/>
                      <a:pt x="148" y="255"/>
                    </a:cubicBezTo>
                    <a:cubicBezTo>
                      <a:pt x="152" y="251"/>
                      <a:pt x="152" y="251"/>
                      <a:pt x="152" y="251"/>
                    </a:cubicBezTo>
                    <a:cubicBezTo>
                      <a:pt x="158" y="248"/>
                      <a:pt x="159" y="248"/>
                      <a:pt x="157" y="251"/>
                    </a:cubicBezTo>
                    <a:cubicBezTo>
                      <a:pt x="156" y="251"/>
                      <a:pt x="156" y="252"/>
                      <a:pt x="156" y="252"/>
                    </a:cubicBezTo>
                    <a:cubicBezTo>
                      <a:pt x="156" y="253"/>
                      <a:pt x="156" y="253"/>
                      <a:pt x="156" y="253"/>
                    </a:cubicBezTo>
                    <a:cubicBezTo>
                      <a:pt x="156" y="253"/>
                      <a:pt x="156" y="253"/>
                      <a:pt x="157" y="253"/>
                    </a:cubicBezTo>
                    <a:cubicBezTo>
                      <a:pt x="157" y="252"/>
                      <a:pt x="157" y="252"/>
                      <a:pt x="158" y="251"/>
                    </a:cubicBezTo>
                    <a:cubicBezTo>
                      <a:pt x="159" y="250"/>
                      <a:pt x="159" y="250"/>
                      <a:pt x="159" y="251"/>
                    </a:cubicBezTo>
                    <a:cubicBezTo>
                      <a:pt x="158" y="252"/>
                      <a:pt x="157" y="254"/>
                      <a:pt x="156" y="256"/>
                    </a:cubicBezTo>
                    <a:cubicBezTo>
                      <a:pt x="152" y="260"/>
                      <a:pt x="152" y="260"/>
                      <a:pt x="152" y="260"/>
                    </a:cubicBezTo>
                    <a:cubicBezTo>
                      <a:pt x="157" y="256"/>
                      <a:pt x="157" y="256"/>
                      <a:pt x="157" y="256"/>
                    </a:cubicBezTo>
                    <a:cubicBezTo>
                      <a:pt x="158" y="255"/>
                      <a:pt x="159" y="254"/>
                      <a:pt x="160" y="253"/>
                    </a:cubicBezTo>
                    <a:cubicBezTo>
                      <a:pt x="162" y="251"/>
                      <a:pt x="163" y="250"/>
                      <a:pt x="163" y="249"/>
                    </a:cubicBezTo>
                    <a:cubicBezTo>
                      <a:pt x="165" y="247"/>
                      <a:pt x="166" y="246"/>
                      <a:pt x="167" y="246"/>
                    </a:cubicBezTo>
                    <a:cubicBezTo>
                      <a:pt x="167" y="246"/>
                      <a:pt x="168" y="246"/>
                      <a:pt x="169" y="246"/>
                    </a:cubicBezTo>
                    <a:cubicBezTo>
                      <a:pt x="170" y="245"/>
                      <a:pt x="171" y="244"/>
                      <a:pt x="171" y="244"/>
                    </a:cubicBezTo>
                    <a:cubicBezTo>
                      <a:pt x="175" y="241"/>
                      <a:pt x="178" y="241"/>
                      <a:pt x="182" y="244"/>
                    </a:cubicBezTo>
                    <a:cubicBezTo>
                      <a:pt x="185" y="246"/>
                      <a:pt x="188" y="248"/>
                      <a:pt x="192" y="251"/>
                    </a:cubicBezTo>
                    <a:cubicBezTo>
                      <a:pt x="196" y="254"/>
                      <a:pt x="198" y="255"/>
                      <a:pt x="198" y="255"/>
                    </a:cubicBezTo>
                    <a:cubicBezTo>
                      <a:pt x="199" y="255"/>
                      <a:pt x="201" y="256"/>
                      <a:pt x="205" y="259"/>
                    </a:cubicBezTo>
                    <a:cubicBezTo>
                      <a:pt x="208" y="261"/>
                      <a:pt x="210" y="262"/>
                      <a:pt x="212" y="264"/>
                    </a:cubicBezTo>
                    <a:cubicBezTo>
                      <a:pt x="216" y="266"/>
                      <a:pt x="218" y="267"/>
                      <a:pt x="221" y="269"/>
                    </a:cubicBezTo>
                    <a:cubicBezTo>
                      <a:pt x="230" y="274"/>
                      <a:pt x="230" y="274"/>
                      <a:pt x="230" y="274"/>
                    </a:cubicBezTo>
                    <a:cubicBezTo>
                      <a:pt x="224" y="278"/>
                      <a:pt x="224" y="278"/>
                      <a:pt x="224" y="278"/>
                    </a:cubicBezTo>
                    <a:cubicBezTo>
                      <a:pt x="221" y="281"/>
                      <a:pt x="219" y="282"/>
                      <a:pt x="219" y="283"/>
                    </a:cubicBezTo>
                    <a:cubicBezTo>
                      <a:pt x="219" y="284"/>
                      <a:pt x="218" y="285"/>
                      <a:pt x="217" y="285"/>
                    </a:cubicBezTo>
                    <a:cubicBezTo>
                      <a:pt x="216" y="285"/>
                      <a:pt x="213" y="286"/>
                      <a:pt x="206" y="289"/>
                    </a:cubicBezTo>
                    <a:cubicBezTo>
                      <a:pt x="201" y="292"/>
                      <a:pt x="198" y="293"/>
                      <a:pt x="200" y="293"/>
                    </a:cubicBezTo>
                    <a:cubicBezTo>
                      <a:pt x="201" y="293"/>
                      <a:pt x="205" y="292"/>
                      <a:pt x="211" y="290"/>
                    </a:cubicBezTo>
                    <a:cubicBezTo>
                      <a:pt x="217" y="287"/>
                      <a:pt x="222" y="285"/>
                      <a:pt x="227" y="285"/>
                    </a:cubicBezTo>
                    <a:cubicBezTo>
                      <a:pt x="232" y="285"/>
                      <a:pt x="234" y="285"/>
                      <a:pt x="233" y="286"/>
                    </a:cubicBezTo>
                    <a:cubicBezTo>
                      <a:pt x="233" y="286"/>
                      <a:pt x="233" y="287"/>
                      <a:pt x="233" y="287"/>
                    </a:cubicBezTo>
                    <a:cubicBezTo>
                      <a:pt x="231" y="287"/>
                      <a:pt x="231" y="287"/>
                      <a:pt x="231" y="287"/>
                    </a:cubicBezTo>
                    <a:cubicBezTo>
                      <a:pt x="229" y="287"/>
                      <a:pt x="229" y="287"/>
                      <a:pt x="229" y="288"/>
                    </a:cubicBezTo>
                    <a:cubicBezTo>
                      <a:pt x="230" y="288"/>
                      <a:pt x="233" y="289"/>
                      <a:pt x="240" y="288"/>
                    </a:cubicBezTo>
                    <a:cubicBezTo>
                      <a:pt x="247" y="288"/>
                      <a:pt x="252" y="288"/>
                      <a:pt x="253" y="287"/>
                    </a:cubicBezTo>
                    <a:cubicBezTo>
                      <a:pt x="257" y="285"/>
                      <a:pt x="259" y="285"/>
                      <a:pt x="258" y="287"/>
                    </a:cubicBezTo>
                    <a:cubicBezTo>
                      <a:pt x="258" y="288"/>
                      <a:pt x="253" y="289"/>
                      <a:pt x="245" y="291"/>
                    </a:cubicBezTo>
                    <a:cubicBezTo>
                      <a:pt x="230" y="296"/>
                      <a:pt x="228" y="297"/>
                      <a:pt x="237" y="296"/>
                    </a:cubicBezTo>
                    <a:cubicBezTo>
                      <a:pt x="238" y="296"/>
                      <a:pt x="241" y="296"/>
                      <a:pt x="245" y="296"/>
                    </a:cubicBezTo>
                    <a:cubicBezTo>
                      <a:pt x="258" y="296"/>
                      <a:pt x="258" y="296"/>
                      <a:pt x="258" y="296"/>
                    </a:cubicBezTo>
                    <a:cubicBezTo>
                      <a:pt x="269" y="295"/>
                      <a:pt x="275" y="295"/>
                      <a:pt x="277" y="294"/>
                    </a:cubicBezTo>
                    <a:cubicBezTo>
                      <a:pt x="278" y="294"/>
                      <a:pt x="280" y="294"/>
                      <a:pt x="281" y="294"/>
                    </a:cubicBezTo>
                    <a:cubicBezTo>
                      <a:pt x="283" y="294"/>
                      <a:pt x="285" y="294"/>
                      <a:pt x="286" y="295"/>
                    </a:cubicBezTo>
                    <a:cubicBezTo>
                      <a:pt x="290" y="296"/>
                      <a:pt x="295" y="296"/>
                      <a:pt x="301" y="296"/>
                    </a:cubicBezTo>
                    <a:cubicBezTo>
                      <a:pt x="307" y="296"/>
                      <a:pt x="311" y="295"/>
                      <a:pt x="313" y="295"/>
                    </a:cubicBezTo>
                    <a:cubicBezTo>
                      <a:pt x="318" y="293"/>
                      <a:pt x="320" y="290"/>
                      <a:pt x="321" y="288"/>
                    </a:cubicBezTo>
                    <a:cubicBezTo>
                      <a:pt x="321" y="287"/>
                      <a:pt x="321" y="285"/>
                      <a:pt x="323" y="284"/>
                    </a:cubicBezTo>
                    <a:cubicBezTo>
                      <a:pt x="327" y="279"/>
                      <a:pt x="325" y="272"/>
                      <a:pt x="316" y="265"/>
                    </a:cubicBezTo>
                    <a:close/>
                    <a:moveTo>
                      <a:pt x="174" y="52"/>
                    </a:moveTo>
                    <a:cubicBezTo>
                      <a:pt x="173" y="53"/>
                      <a:pt x="173" y="53"/>
                      <a:pt x="173" y="53"/>
                    </a:cubicBezTo>
                    <a:cubicBezTo>
                      <a:pt x="172" y="53"/>
                      <a:pt x="171" y="54"/>
                      <a:pt x="170" y="54"/>
                    </a:cubicBezTo>
                    <a:cubicBezTo>
                      <a:pt x="168" y="56"/>
                      <a:pt x="167" y="57"/>
                      <a:pt x="168" y="58"/>
                    </a:cubicBezTo>
                    <a:cubicBezTo>
                      <a:pt x="168" y="58"/>
                      <a:pt x="169" y="58"/>
                      <a:pt x="169" y="59"/>
                    </a:cubicBezTo>
                    <a:cubicBezTo>
                      <a:pt x="169" y="59"/>
                      <a:pt x="168" y="59"/>
                      <a:pt x="168" y="59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66" y="59"/>
                      <a:pt x="166" y="59"/>
                      <a:pt x="166" y="59"/>
                    </a:cubicBezTo>
                    <a:cubicBezTo>
                      <a:pt x="167" y="58"/>
                      <a:pt x="167" y="58"/>
                      <a:pt x="166" y="58"/>
                    </a:cubicBezTo>
                    <a:cubicBezTo>
                      <a:pt x="164" y="58"/>
                      <a:pt x="163" y="59"/>
                      <a:pt x="161" y="60"/>
                    </a:cubicBezTo>
                    <a:cubicBezTo>
                      <a:pt x="159" y="62"/>
                      <a:pt x="156" y="64"/>
                      <a:pt x="152" y="65"/>
                    </a:cubicBezTo>
                    <a:cubicBezTo>
                      <a:pt x="148" y="67"/>
                      <a:pt x="146" y="67"/>
                      <a:pt x="146" y="67"/>
                    </a:cubicBezTo>
                    <a:cubicBezTo>
                      <a:pt x="146" y="65"/>
                      <a:pt x="149" y="63"/>
                      <a:pt x="155" y="60"/>
                    </a:cubicBezTo>
                    <a:cubicBezTo>
                      <a:pt x="159" y="58"/>
                      <a:pt x="159" y="58"/>
                      <a:pt x="159" y="58"/>
                    </a:cubicBezTo>
                    <a:cubicBezTo>
                      <a:pt x="162" y="57"/>
                      <a:pt x="162" y="57"/>
                      <a:pt x="162" y="57"/>
                    </a:cubicBezTo>
                    <a:cubicBezTo>
                      <a:pt x="165" y="56"/>
                      <a:pt x="166" y="55"/>
                      <a:pt x="167" y="54"/>
                    </a:cubicBezTo>
                    <a:cubicBezTo>
                      <a:pt x="169" y="52"/>
                      <a:pt x="171" y="51"/>
                      <a:pt x="173" y="51"/>
                    </a:cubicBezTo>
                    <a:cubicBezTo>
                      <a:pt x="173" y="51"/>
                      <a:pt x="174" y="51"/>
                      <a:pt x="175" y="51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77" y="49"/>
                      <a:pt x="179" y="48"/>
                      <a:pt x="183" y="46"/>
                    </a:cubicBezTo>
                    <a:cubicBezTo>
                      <a:pt x="186" y="45"/>
                      <a:pt x="188" y="44"/>
                      <a:pt x="189" y="44"/>
                    </a:cubicBezTo>
                    <a:cubicBezTo>
                      <a:pt x="190" y="44"/>
                      <a:pt x="185" y="46"/>
                      <a:pt x="174" y="52"/>
                    </a:cubicBezTo>
                    <a:close/>
                    <a:moveTo>
                      <a:pt x="60" y="290"/>
                    </a:moveTo>
                    <a:cubicBezTo>
                      <a:pt x="62" y="291"/>
                      <a:pt x="62" y="291"/>
                      <a:pt x="62" y="291"/>
                    </a:cubicBezTo>
                    <a:cubicBezTo>
                      <a:pt x="63" y="291"/>
                      <a:pt x="63" y="291"/>
                      <a:pt x="63" y="291"/>
                    </a:cubicBezTo>
                    <a:cubicBezTo>
                      <a:pt x="63" y="292"/>
                      <a:pt x="63" y="292"/>
                      <a:pt x="63" y="292"/>
                    </a:cubicBezTo>
                    <a:cubicBezTo>
                      <a:pt x="63" y="292"/>
                      <a:pt x="62" y="292"/>
                      <a:pt x="62" y="292"/>
                    </a:cubicBezTo>
                    <a:cubicBezTo>
                      <a:pt x="62" y="292"/>
                      <a:pt x="62" y="292"/>
                      <a:pt x="61" y="292"/>
                    </a:cubicBezTo>
                    <a:cubicBezTo>
                      <a:pt x="58" y="291"/>
                      <a:pt x="57" y="290"/>
                      <a:pt x="60" y="290"/>
                    </a:cubicBezTo>
                    <a:close/>
                    <a:moveTo>
                      <a:pt x="48" y="296"/>
                    </a:moveTo>
                    <a:cubicBezTo>
                      <a:pt x="48" y="296"/>
                      <a:pt x="46" y="296"/>
                      <a:pt x="44" y="297"/>
                    </a:cubicBezTo>
                    <a:cubicBezTo>
                      <a:pt x="41" y="297"/>
                      <a:pt x="41" y="297"/>
                      <a:pt x="42" y="295"/>
                    </a:cubicBezTo>
                    <a:cubicBezTo>
                      <a:pt x="42" y="294"/>
                      <a:pt x="44" y="293"/>
                      <a:pt x="45" y="293"/>
                    </a:cubicBezTo>
                    <a:cubicBezTo>
                      <a:pt x="47" y="292"/>
                      <a:pt x="48" y="293"/>
                      <a:pt x="48" y="294"/>
                    </a:cubicBezTo>
                    <a:cubicBezTo>
                      <a:pt x="49" y="294"/>
                      <a:pt x="49" y="295"/>
                      <a:pt x="49" y="295"/>
                    </a:cubicBezTo>
                    <a:cubicBezTo>
                      <a:pt x="48" y="296"/>
                      <a:pt x="48" y="296"/>
                      <a:pt x="48" y="296"/>
                    </a:cubicBezTo>
                    <a:close/>
                    <a:moveTo>
                      <a:pt x="64" y="284"/>
                    </a:moveTo>
                    <a:cubicBezTo>
                      <a:pt x="64" y="284"/>
                      <a:pt x="64" y="284"/>
                      <a:pt x="65" y="283"/>
                    </a:cubicBezTo>
                    <a:cubicBezTo>
                      <a:pt x="66" y="282"/>
                      <a:pt x="66" y="282"/>
                      <a:pt x="66" y="282"/>
                    </a:cubicBezTo>
                    <a:cubicBezTo>
                      <a:pt x="66" y="282"/>
                      <a:pt x="66" y="282"/>
                      <a:pt x="65" y="282"/>
                    </a:cubicBezTo>
                    <a:cubicBezTo>
                      <a:pt x="65" y="282"/>
                      <a:pt x="65" y="281"/>
                      <a:pt x="66" y="280"/>
                    </a:cubicBezTo>
                    <a:cubicBezTo>
                      <a:pt x="66" y="280"/>
                      <a:pt x="67" y="279"/>
                      <a:pt x="67" y="279"/>
                    </a:cubicBezTo>
                    <a:cubicBezTo>
                      <a:pt x="66" y="282"/>
                      <a:pt x="65" y="283"/>
                      <a:pt x="64" y="284"/>
                    </a:cubicBezTo>
                    <a:close/>
                    <a:moveTo>
                      <a:pt x="73" y="279"/>
                    </a:moveTo>
                    <a:cubicBezTo>
                      <a:pt x="72" y="280"/>
                      <a:pt x="70" y="280"/>
                      <a:pt x="69" y="279"/>
                    </a:cubicBezTo>
                    <a:cubicBezTo>
                      <a:pt x="69" y="279"/>
                      <a:pt x="70" y="278"/>
                      <a:pt x="72" y="278"/>
                    </a:cubicBezTo>
                    <a:cubicBezTo>
                      <a:pt x="75" y="278"/>
                      <a:pt x="76" y="279"/>
                      <a:pt x="73" y="279"/>
                    </a:cubicBezTo>
                    <a:close/>
                    <a:moveTo>
                      <a:pt x="79" y="277"/>
                    </a:moveTo>
                    <a:cubicBezTo>
                      <a:pt x="79" y="278"/>
                      <a:pt x="78" y="278"/>
                      <a:pt x="77" y="278"/>
                    </a:cubicBezTo>
                    <a:cubicBezTo>
                      <a:pt x="77" y="278"/>
                      <a:pt x="77" y="278"/>
                      <a:pt x="77" y="278"/>
                    </a:cubicBezTo>
                    <a:cubicBezTo>
                      <a:pt x="78" y="277"/>
                      <a:pt x="78" y="277"/>
                      <a:pt x="78" y="277"/>
                    </a:cubicBezTo>
                    <a:cubicBezTo>
                      <a:pt x="79" y="276"/>
                      <a:pt x="79" y="276"/>
                      <a:pt x="80" y="276"/>
                    </a:cubicBezTo>
                    <a:cubicBezTo>
                      <a:pt x="80" y="276"/>
                      <a:pt x="80" y="276"/>
                      <a:pt x="79" y="277"/>
                    </a:cubicBezTo>
                    <a:close/>
                    <a:moveTo>
                      <a:pt x="85" y="275"/>
                    </a:moveTo>
                    <a:cubicBezTo>
                      <a:pt x="85" y="276"/>
                      <a:pt x="84" y="276"/>
                      <a:pt x="83" y="276"/>
                    </a:cubicBezTo>
                    <a:cubicBezTo>
                      <a:pt x="81" y="276"/>
                      <a:pt x="81" y="276"/>
                      <a:pt x="82" y="275"/>
                    </a:cubicBezTo>
                    <a:cubicBezTo>
                      <a:pt x="83" y="274"/>
                      <a:pt x="84" y="274"/>
                      <a:pt x="85" y="274"/>
                    </a:cubicBezTo>
                    <a:cubicBezTo>
                      <a:pt x="86" y="274"/>
                      <a:pt x="86" y="274"/>
                      <a:pt x="86" y="274"/>
                    </a:cubicBezTo>
                    <a:cubicBezTo>
                      <a:pt x="86" y="275"/>
                      <a:pt x="86" y="275"/>
                      <a:pt x="85" y="275"/>
                    </a:cubicBezTo>
                    <a:close/>
                    <a:moveTo>
                      <a:pt x="97" y="234"/>
                    </a:moveTo>
                    <a:cubicBezTo>
                      <a:pt x="95" y="235"/>
                      <a:pt x="95" y="235"/>
                      <a:pt x="96" y="234"/>
                    </a:cubicBezTo>
                    <a:cubicBezTo>
                      <a:pt x="98" y="232"/>
                      <a:pt x="98" y="231"/>
                      <a:pt x="98" y="232"/>
                    </a:cubicBezTo>
                    <a:cubicBezTo>
                      <a:pt x="98" y="233"/>
                      <a:pt x="98" y="233"/>
                      <a:pt x="97" y="234"/>
                    </a:cubicBezTo>
                    <a:close/>
                    <a:moveTo>
                      <a:pt x="133" y="260"/>
                    </a:move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29" y="262"/>
                      <a:pt x="129" y="262"/>
                      <a:pt x="129" y="262"/>
                    </a:cubicBezTo>
                    <a:cubicBezTo>
                      <a:pt x="129" y="262"/>
                      <a:pt x="129" y="262"/>
                      <a:pt x="129" y="262"/>
                    </a:cubicBezTo>
                    <a:cubicBezTo>
                      <a:pt x="126" y="264"/>
                      <a:pt x="126" y="263"/>
                      <a:pt x="130" y="260"/>
                    </a:cubicBezTo>
                    <a:cubicBezTo>
                      <a:pt x="133" y="258"/>
                      <a:pt x="135" y="257"/>
                      <a:pt x="135" y="257"/>
                    </a:cubicBezTo>
                    <a:cubicBezTo>
                      <a:pt x="136" y="257"/>
                      <a:pt x="135" y="258"/>
                      <a:pt x="133" y="260"/>
                    </a:cubicBezTo>
                    <a:close/>
                  </a:path>
                </a:pathLst>
              </a:custGeom>
              <a:solidFill>
                <a:srgbClr val="A80C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136196" y="5535145"/>
            <a:ext cx="3143486" cy="461659"/>
            <a:chOff x="5888166" y="576917"/>
            <a:chExt cx="3143486" cy="461659"/>
          </a:xfrm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5888166" y="597901"/>
              <a:ext cx="276996" cy="409898"/>
            </a:xfrm>
            <a:custGeom>
              <a:avLst/>
              <a:gdLst>
                <a:gd name="T0" fmla="*/ 23 w 150"/>
                <a:gd name="T1" fmla="*/ 47 h 222"/>
                <a:gd name="T2" fmla="*/ 4 w 150"/>
                <a:gd name="T3" fmla="*/ 105 h 222"/>
                <a:gd name="T4" fmla="*/ 1 w 150"/>
                <a:gd name="T5" fmla="*/ 104 h 222"/>
                <a:gd name="T6" fmla="*/ 9 w 150"/>
                <a:gd name="T7" fmla="*/ 84 h 222"/>
                <a:gd name="T8" fmla="*/ 9 w 150"/>
                <a:gd name="T9" fmla="*/ 48 h 222"/>
                <a:gd name="T10" fmla="*/ 1 w 150"/>
                <a:gd name="T11" fmla="*/ 28 h 222"/>
                <a:gd name="T12" fmla="*/ 21 w 150"/>
                <a:gd name="T13" fmla="*/ 119 h 222"/>
                <a:gd name="T14" fmla="*/ 5 w 150"/>
                <a:gd name="T15" fmla="*/ 204 h 222"/>
                <a:gd name="T16" fmla="*/ 14 w 150"/>
                <a:gd name="T17" fmla="*/ 118 h 222"/>
                <a:gd name="T18" fmla="*/ 21 w 150"/>
                <a:gd name="T19" fmla="*/ 119 h 222"/>
                <a:gd name="T20" fmla="*/ 43 w 150"/>
                <a:gd name="T21" fmla="*/ 67 h 222"/>
                <a:gd name="T22" fmla="*/ 38 w 150"/>
                <a:gd name="T23" fmla="*/ 16 h 222"/>
                <a:gd name="T24" fmla="*/ 45 w 150"/>
                <a:gd name="T25" fmla="*/ 6 h 222"/>
                <a:gd name="T26" fmla="*/ 57 w 150"/>
                <a:gd name="T27" fmla="*/ 40 h 222"/>
                <a:gd name="T28" fmla="*/ 35 w 150"/>
                <a:gd name="T29" fmla="*/ 165 h 222"/>
                <a:gd name="T30" fmla="*/ 31 w 150"/>
                <a:gd name="T31" fmla="*/ 222 h 222"/>
                <a:gd name="T32" fmla="*/ 25 w 150"/>
                <a:gd name="T33" fmla="*/ 162 h 222"/>
                <a:gd name="T34" fmla="*/ 19 w 150"/>
                <a:gd name="T35" fmla="*/ 25 h 222"/>
                <a:gd name="T36" fmla="*/ 16 w 150"/>
                <a:gd name="T37" fmla="*/ 13 h 222"/>
                <a:gd name="T38" fmla="*/ 51 w 150"/>
                <a:gd name="T39" fmla="*/ 118 h 222"/>
                <a:gd name="T40" fmla="*/ 57 w 150"/>
                <a:gd name="T41" fmla="*/ 187 h 222"/>
                <a:gd name="T42" fmla="*/ 54 w 150"/>
                <a:gd name="T43" fmla="*/ 212 h 222"/>
                <a:gd name="T44" fmla="*/ 42 w 150"/>
                <a:gd name="T45" fmla="*/ 118 h 222"/>
                <a:gd name="T46" fmla="*/ 51 w 150"/>
                <a:gd name="T47" fmla="*/ 118 h 222"/>
                <a:gd name="T48" fmla="*/ 143 w 150"/>
                <a:gd name="T49" fmla="*/ 34 h 222"/>
                <a:gd name="T50" fmla="*/ 91 w 150"/>
                <a:gd name="T51" fmla="*/ 39 h 222"/>
                <a:gd name="T52" fmla="*/ 71 w 150"/>
                <a:gd name="T53" fmla="*/ 161 h 222"/>
                <a:gd name="T54" fmla="*/ 145 w 150"/>
                <a:gd name="T55" fmla="*/ 185 h 222"/>
                <a:gd name="T56" fmla="*/ 145 w 150"/>
                <a:gd name="T57" fmla="*/ 196 h 222"/>
                <a:gd name="T58" fmla="*/ 90 w 150"/>
                <a:gd name="T59" fmla="*/ 196 h 222"/>
                <a:gd name="T60" fmla="*/ 60 w 150"/>
                <a:gd name="T61" fmla="*/ 98 h 222"/>
                <a:gd name="T62" fmla="*/ 76 w 150"/>
                <a:gd name="T63" fmla="*/ 28 h 222"/>
                <a:gd name="T64" fmla="*/ 107 w 150"/>
                <a:gd name="T65" fmla="*/ 48 h 222"/>
                <a:gd name="T66" fmla="*/ 85 w 150"/>
                <a:gd name="T67" fmla="*/ 174 h 222"/>
                <a:gd name="T68" fmla="*/ 79 w 150"/>
                <a:gd name="T69" fmla="*/ 170 h 222"/>
                <a:gd name="T70" fmla="*/ 99 w 150"/>
                <a:gd name="T71" fmla="*/ 116 h 222"/>
                <a:gd name="T72" fmla="*/ 80 w 150"/>
                <a:gd name="T73" fmla="*/ 137 h 222"/>
                <a:gd name="T74" fmla="*/ 75 w 150"/>
                <a:gd name="T75" fmla="*/ 130 h 222"/>
                <a:gd name="T76" fmla="*/ 99 w 150"/>
                <a:gd name="T77" fmla="*/ 93 h 222"/>
                <a:gd name="T78" fmla="*/ 81 w 150"/>
                <a:gd name="T79" fmla="*/ 98 h 222"/>
                <a:gd name="T80" fmla="*/ 76 w 150"/>
                <a:gd name="T81" fmla="*/ 92 h 222"/>
                <a:gd name="T82" fmla="*/ 97 w 150"/>
                <a:gd name="T83" fmla="*/ 58 h 222"/>
                <a:gd name="T84" fmla="*/ 102 w 150"/>
                <a:gd name="T85" fmla="*/ 41 h 222"/>
                <a:gd name="T86" fmla="*/ 125 w 150"/>
                <a:gd name="T87" fmla="*/ 48 h 222"/>
                <a:gd name="T88" fmla="*/ 146 w 150"/>
                <a:gd name="T89" fmla="*/ 88 h 222"/>
                <a:gd name="T90" fmla="*/ 143 w 150"/>
                <a:gd name="T91" fmla="*/ 96 h 222"/>
                <a:gd name="T92" fmla="*/ 124 w 150"/>
                <a:gd name="T93" fmla="*/ 83 h 222"/>
                <a:gd name="T94" fmla="*/ 145 w 150"/>
                <a:gd name="T95" fmla="*/ 124 h 222"/>
                <a:gd name="T96" fmla="*/ 143 w 150"/>
                <a:gd name="T97" fmla="*/ 134 h 222"/>
                <a:gd name="T98" fmla="*/ 124 w 150"/>
                <a:gd name="T99" fmla="*/ 124 h 222"/>
                <a:gd name="T100" fmla="*/ 146 w 150"/>
                <a:gd name="T101" fmla="*/ 178 h 222"/>
                <a:gd name="T102" fmla="*/ 115 w 150"/>
                <a:gd name="T103" fmla="*/ 124 h 222"/>
                <a:gd name="T104" fmla="*/ 120 w 150"/>
                <a:gd name="T105" fmla="*/ 43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222">
                  <a:moveTo>
                    <a:pt x="9" y="30"/>
                  </a:moveTo>
                  <a:cubicBezTo>
                    <a:pt x="17" y="35"/>
                    <a:pt x="21" y="41"/>
                    <a:pt x="23" y="47"/>
                  </a:cubicBezTo>
                  <a:cubicBezTo>
                    <a:pt x="29" y="62"/>
                    <a:pt x="29" y="75"/>
                    <a:pt x="21" y="84"/>
                  </a:cubicBezTo>
                  <a:cubicBezTo>
                    <a:pt x="19" y="90"/>
                    <a:pt x="13" y="97"/>
                    <a:pt x="4" y="105"/>
                  </a:cubicBezTo>
                  <a:cubicBezTo>
                    <a:pt x="3" y="107"/>
                    <a:pt x="2" y="108"/>
                    <a:pt x="1" y="108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00"/>
                    <a:pt x="1" y="96"/>
                    <a:pt x="4" y="92"/>
                  </a:cubicBezTo>
                  <a:cubicBezTo>
                    <a:pt x="5" y="90"/>
                    <a:pt x="7" y="87"/>
                    <a:pt x="9" y="84"/>
                  </a:cubicBezTo>
                  <a:cubicBezTo>
                    <a:pt x="12" y="81"/>
                    <a:pt x="13" y="78"/>
                    <a:pt x="14" y="77"/>
                  </a:cubicBezTo>
                  <a:cubicBezTo>
                    <a:pt x="21" y="67"/>
                    <a:pt x="19" y="57"/>
                    <a:pt x="9" y="48"/>
                  </a:cubicBezTo>
                  <a:cubicBezTo>
                    <a:pt x="6" y="45"/>
                    <a:pt x="3" y="41"/>
                    <a:pt x="1" y="36"/>
                  </a:cubicBezTo>
                  <a:cubicBezTo>
                    <a:pt x="0" y="32"/>
                    <a:pt x="0" y="29"/>
                    <a:pt x="1" y="28"/>
                  </a:cubicBezTo>
                  <a:cubicBezTo>
                    <a:pt x="2" y="26"/>
                    <a:pt x="5" y="27"/>
                    <a:pt x="9" y="30"/>
                  </a:cubicBezTo>
                  <a:close/>
                  <a:moveTo>
                    <a:pt x="21" y="119"/>
                  </a:moveTo>
                  <a:cubicBezTo>
                    <a:pt x="18" y="160"/>
                    <a:pt x="13" y="188"/>
                    <a:pt x="7" y="204"/>
                  </a:cubicBezTo>
                  <a:cubicBezTo>
                    <a:pt x="6" y="207"/>
                    <a:pt x="6" y="207"/>
                    <a:pt x="5" y="204"/>
                  </a:cubicBezTo>
                  <a:cubicBezTo>
                    <a:pt x="4" y="203"/>
                    <a:pt x="4" y="200"/>
                    <a:pt x="4" y="194"/>
                  </a:cubicBezTo>
                  <a:cubicBezTo>
                    <a:pt x="5" y="169"/>
                    <a:pt x="8" y="143"/>
                    <a:pt x="14" y="118"/>
                  </a:cubicBezTo>
                  <a:cubicBezTo>
                    <a:pt x="15" y="114"/>
                    <a:pt x="17" y="113"/>
                    <a:pt x="19" y="114"/>
                  </a:cubicBezTo>
                  <a:cubicBezTo>
                    <a:pt x="21" y="114"/>
                    <a:pt x="21" y="115"/>
                    <a:pt x="21" y="119"/>
                  </a:cubicBezTo>
                  <a:close/>
                  <a:moveTo>
                    <a:pt x="26" y="15"/>
                  </a:moveTo>
                  <a:cubicBezTo>
                    <a:pt x="36" y="30"/>
                    <a:pt x="42" y="47"/>
                    <a:pt x="43" y="67"/>
                  </a:cubicBezTo>
                  <a:cubicBezTo>
                    <a:pt x="48" y="62"/>
                    <a:pt x="50" y="54"/>
                    <a:pt x="48" y="42"/>
                  </a:cubicBezTo>
                  <a:cubicBezTo>
                    <a:pt x="45" y="30"/>
                    <a:pt x="42" y="22"/>
                    <a:pt x="38" y="16"/>
                  </a:cubicBezTo>
                  <a:cubicBezTo>
                    <a:pt x="36" y="11"/>
                    <a:pt x="34" y="7"/>
                    <a:pt x="34" y="4"/>
                  </a:cubicBezTo>
                  <a:cubicBezTo>
                    <a:pt x="36" y="0"/>
                    <a:pt x="39" y="0"/>
                    <a:pt x="45" y="6"/>
                  </a:cubicBezTo>
                  <a:cubicBezTo>
                    <a:pt x="49" y="11"/>
                    <a:pt x="52" y="20"/>
                    <a:pt x="56" y="34"/>
                  </a:cubicBezTo>
                  <a:cubicBezTo>
                    <a:pt x="56" y="36"/>
                    <a:pt x="57" y="38"/>
                    <a:pt x="57" y="40"/>
                  </a:cubicBezTo>
                  <a:cubicBezTo>
                    <a:pt x="60" y="57"/>
                    <a:pt x="55" y="72"/>
                    <a:pt x="41" y="85"/>
                  </a:cubicBezTo>
                  <a:cubicBezTo>
                    <a:pt x="37" y="115"/>
                    <a:pt x="35" y="142"/>
                    <a:pt x="35" y="165"/>
                  </a:cubicBezTo>
                  <a:cubicBezTo>
                    <a:pt x="35" y="187"/>
                    <a:pt x="35" y="203"/>
                    <a:pt x="34" y="214"/>
                  </a:cubicBezTo>
                  <a:cubicBezTo>
                    <a:pt x="34" y="219"/>
                    <a:pt x="33" y="222"/>
                    <a:pt x="31" y="222"/>
                  </a:cubicBezTo>
                  <a:cubicBezTo>
                    <a:pt x="29" y="222"/>
                    <a:pt x="27" y="220"/>
                    <a:pt x="26" y="215"/>
                  </a:cubicBezTo>
                  <a:cubicBezTo>
                    <a:pt x="26" y="203"/>
                    <a:pt x="25" y="185"/>
                    <a:pt x="25" y="162"/>
                  </a:cubicBezTo>
                  <a:cubicBezTo>
                    <a:pt x="25" y="138"/>
                    <a:pt x="28" y="115"/>
                    <a:pt x="32" y="91"/>
                  </a:cubicBezTo>
                  <a:cubicBezTo>
                    <a:pt x="37" y="69"/>
                    <a:pt x="33" y="47"/>
                    <a:pt x="19" y="25"/>
                  </a:cubicBezTo>
                  <a:cubicBezTo>
                    <a:pt x="19" y="24"/>
                    <a:pt x="19" y="22"/>
                    <a:pt x="18" y="19"/>
                  </a:cubicBezTo>
                  <a:cubicBezTo>
                    <a:pt x="18" y="16"/>
                    <a:pt x="17" y="14"/>
                    <a:pt x="16" y="13"/>
                  </a:cubicBezTo>
                  <a:cubicBezTo>
                    <a:pt x="17" y="8"/>
                    <a:pt x="20" y="9"/>
                    <a:pt x="26" y="15"/>
                  </a:cubicBezTo>
                  <a:close/>
                  <a:moveTo>
                    <a:pt x="51" y="118"/>
                  </a:moveTo>
                  <a:cubicBezTo>
                    <a:pt x="53" y="128"/>
                    <a:pt x="54" y="137"/>
                    <a:pt x="54" y="146"/>
                  </a:cubicBezTo>
                  <a:cubicBezTo>
                    <a:pt x="53" y="157"/>
                    <a:pt x="54" y="171"/>
                    <a:pt x="57" y="187"/>
                  </a:cubicBezTo>
                  <a:cubicBezTo>
                    <a:pt x="58" y="198"/>
                    <a:pt x="58" y="205"/>
                    <a:pt x="56" y="209"/>
                  </a:cubicBezTo>
                  <a:cubicBezTo>
                    <a:pt x="55" y="211"/>
                    <a:pt x="54" y="212"/>
                    <a:pt x="54" y="212"/>
                  </a:cubicBezTo>
                  <a:cubicBezTo>
                    <a:pt x="53" y="212"/>
                    <a:pt x="52" y="211"/>
                    <a:pt x="52" y="208"/>
                  </a:cubicBezTo>
                  <a:cubicBezTo>
                    <a:pt x="46" y="196"/>
                    <a:pt x="43" y="166"/>
                    <a:pt x="42" y="118"/>
                  </a:cubicBezTo>
                  <a:cubicBezTo>
                    <a:pt x="42" y="114"/>
                    <a:pt x="43" y="112"/>
                    <a:pt x="45" y="112"/>
                  </a:cubicBezTo>
                  <a:cubicBezTo>
                    <a:pt x="48" y="112"/>
                    <a:pt x="49" y="114"/>
                    <a:pt x="51" y="118"/>
                  </a:cubicBezTo>
                  <a:close/>
                  <a:moveTo>
                    <a:pt x="136" y="27"/>
                  </a:moveTo>
                  <a:cubicBezTo>
                    <a:pt x="141" y="27"/>
                    <a:pt x="143" y="30"/>
                    <a:pt x="143" y="34"/>
                  </a:cubicBezTo>
                  <a:cubicBezTo>
                    <a:pt x="143" y="38"/>
                    <a:pt x="140" y="40"/>
                    <a:pt x="136" y="39"/>
                  </a:cubicBezTo>
                  <a:cubicBezTo>
                    <a:pt x="124" y="37"/>
                    <a:pt x="109" y="37"/>
                    <a:pt x="91" y="39"/>
                  </a:cubicBezTo>
                  <a:cubicBezTo>
                    <a:pt x="75" y="37"/>
                    <a:pt x="69" y="44"/>
                    <a:pt x="71" y="61"/>
                  </a:cubicBezTo>
                  <a:cubicBezTo>
                    <a:pt x="68" y="95"/>
                    <a:pt x="68" y="129"/>
                    <a:pt x="71" y="161"/>
                  </a:cubicBezTo>
                  <a:cubicBezTo>
                    <a:pt x="71" y="178"/>
                    <a:pt x="81" y="186"/>
                    <a:pt x="98" y="184"/>
                  </a:cubicBezTo>
                  <a:cubicBezTo>
                    <a:pt x="116" y="183"/>
                    <a:pt x="132" y="183"/>
                    <a:pt x="145" y="185"/>
                  </a:cubicBezTo>
                  <a:cubicBezTo>
                    <a:pt x="149" y="185"/>
                    <a:pt x="150" y="187"/>
                    <a:pt x="150" y="191"/>
                  </a:cubicBezTo>
                  <a:cubicBezTo>
                    <a:pt x="150" y="195"/>
                    <a:pt x="148" y="197"/>
                    <a:pt x="145" y="196"/>
                  </a:cubicBezTo>
                  <a:cubicBezTo>
                    <a:pt x="138" y="196"/>
                    <a:pt x="127" y="196"/>
                    <a:pt x="111" y="196"/>
                  </a:cubicBezTo>
                  <a:cubicBezTo>
                    <a:pt x="102" y="196"/>
                    <a:pt x="95" y="196"/>
                    <a:pt x="90" y="196"/>
                  </a:cubicBezTo>
                  <a:cubicBezTo>
                    <a:pt x="74" y="199"/>
                    <a:pt x="65" y="189"/>
                    <a:pt x="64" y="167"/>
                  </a:cubicBezTo>
                  <a:cubicBezTo>
                    <a:pt x="62" y="151"/>
                    <a:pt x="60" y="129"/>
                    <a:pt x="60" y="98"/>
                  </a:cubicBezTo>
                  <a:cubicBezTo>
                    <a:pt x="60" y="77"/>
                    <a:pt x="61" y="59"/>
                    <a:pt x="63" y="43"/>
                  </a:cubicBezTo>
                  <a:cubicBezTo>
                    <a:pt x="62" y="32"/>
                    <a:pt x="66" y="27"/>
                    <a:pt x="76" y="28"/>
                  </a:cubicBezTo>
                  <a:cubicBezTo>
                    <a:pt x="99" y="25"/>
                    <a:pt x="120" y="25"/>
                    <a:pt x="136" y="27"/>
                  </a:cubicBezTo>
                  <a:close/>
                  <a:moveTo>
                    <a:pt x="107" y="48"/>
                  </a:moveTo>
                  <a:cubicBezTo>
                    <a:pt x="108" y="67"/>
                    <a:pt x="108" y="91"/>
                    <a:pt x="108" y="119"/>
                  </a:cubicBezTo>
                  <a:cubicBezTo>
                    <a:pt x="109" y="145"/>
                    <a:pt x="102" y="163"/>
                    <a:pt x="85" y="174"/>
                  </a:cubicBezTo>
                  <a:cubicBezTo>
                    <a:pt x="82" y="176"/>
                    <a:pt x="80" y="177"/>
                    <a:pt x="79" y="176"/>
                  </a:cubicBezTo>
                  <a:cubicBezTo>
                    <a:pt x="77" y="175"/>
                    <a:pt x="77" y="173"/>
                    <a:pt x="79" y="170"/>
                  </a:cubicBezTo>
                  <a:cubicBezTo>
                    <a:pt x="83" y="165"/>
                    <a:pt x="87" y="159"/>
                    <a:pt x="91" y="153"/>
                  </a:cubicBezTo>
                  <a:cubicBezTo>
                    <a:pt x="97" y="145"/>
                    <a:pt x="100" y="133"/>
                    <a:pt x="99" y="116"/>
                  </a:cubicBezTo>
                  <a:cubicBezTo>
                    <a:pt x="98" y="117"/>
                    <a:pt x="98" y="118"/>
                    <a:pt x="97" y="119"/>
                  </a:cubicBezTo>
                  <a:cubicBezTo>
                    <a:pt x="90" y="128"/>
                    <a:pt x="84" y="133"/>
                    <a:pt x="80" y="137"/>
                  </a:cubicBezTo>
                  <a:cubicBezTo>
                    <a:pt x="76" y="139"/>
                    <a:pt x="74" y="140"/>
                    <a:pt x="73" y="139"/>
                  </a:cubicBezTo>
                  <a:cubicBezTo>
                    <a:pt x="71" y="136"/>
                    <a:pt x="72" y="133"/>
                    <a:pt x="75" y="130"/>
                  </a:cubicBezTo>
                  <a:cubicBezTo>
                    <a:pt x="84" y="119"/>
                    <a:pt x="92" y="109"/>
                    <a:pt x="99" y="100"/>
                  </a:cubicBezTo>
                  <a:cubicBezTo>
                    <a:pt x="99" y="99"/>
                    <a:pt x="99" y="97"/>
                    <a:pt x="99" y="93"/>
                  </a:cubicBezTo>
                  <a:cubicBezTo>
                    <a:pt x="98" y="89"/>
                    <a:pt x="98" y="86"/>
                    <a:pt x="98" y="84"/>
                  </a:cubicBezTo>
                  <a:cubicBezTo>
                    <a:pt x="93" y="88"/>
                    <a:pt x="87" y="93"/>
                    <a:pt x="81" y="98"/>
                  </a:cubicBezTo>
                  <a:cubicBezTo>
                    <a:pt x="78" y="100"/>
                    <a:pt x="76" y="101"/>
                    <a:pt x="74" y="99"/>
                  </a:cubicBezTo>
                  <a:cubicBezTo>
                    <a:pt x="72" y="97"/>
                    <a:pt x="73" y="94"/>
                    <a:pt x="76" y="92"/>
                  </a:cubicBezTo>
                  <a:cubicBezTo>
                    <a:pt x="86" y="82"/>
                    <a:pt x="93" y="74"/>
                    <a:pt x="98" y="68"/>
                  </a:cubicBezTo>
                  <a:cubicBezTo>
                    <a:pt x="98" y="65"/>
                    <a:pt x="98" y="62"/>
                    <a:pt x="97" y="58"/>
                  </a:cubicBezTo>
                  <a:cubicBezTo>
                    <a:pt x="97" y="54"/>
                    <a:pt x="97" y="51"/>
                    <a:pt x="97" y="49"/>
                  </a:cubicBezTo>
                  <a:cubicBezTo>
                    <a:pt x="97" y="44"/>
                    <a:pt x="99" y="41"/>
                    <a:pt x="102" y="41"/>
                  </a:cubicBezTo>
                  <a:cubicBezTo>
                    <a:pt x="105" y="41"/>
                    <a:pt x="107" y="43"/>
                    <a:pt x="107" y="48"/>
                  </a:cubicBezTo>
                  <a:close/>
                  <a:moveTo>
                    <a:pt x="125" y="48"/>
                  </a:moveTo>
                  <a:cubicBezTo>
                    <a:pt x="125" y="54"/>
                    <a:pt x="125" y="61"/>
                    <a:pt x="124" y="68"/>
                  </a:cubicBezTo>
                  <a:cubicBezTo>
                    <a:pt x="132" y="74"/>
                    <a:pt x="139" y="81"/>
                    <a:pt x="146" y="88"/>
                  </a:cubicBezTo>
                  <a:cubicBezTo>
                    <a:pt x="148" y="91"/>
                    <a:pt x="148" y="93"/>
                    <a:pt x="148" y="95"/>
                  </a:cubicBezTo>
                  <a:cubicBezTo>
                    <a:pt x="146" y="98"/>
                    <a:pt x="145" y="98"/>
                    <a:pt x="143" y="96"/>
                  </a:cubicBezTo>
                  <a:cubicBezTo>
                    <a:pt x="140" y="95"/>
                    <a:pt x="138" y="93"/>
                    <a:pt x="134" y="90"/>
                  </a:cubicBezTo>
                  <a:cubicBezTo>
                    <a:pt x="130" y="87"/>
                    <a:pt x="127" y="84"/>
                    <a:pt x="124" y="83"/>
                  </a:cubicBezTo>
                  <a:cubicBezTo>
                    <a:pt x="124" y="91"/>
                    <a:pt x="124" y="98"/>
                    <a:pt x="124" y="105"/>
                  </a:cubicBezTo>
                  <a:cubicBezTo>
                    <a:pt x="132" y="113"/>
                    <a:pt x="138" y="119"/>
                    <a:pt x="145" y="124"/>
                  </a:cubicBezTo>
                  <a:cubicBezTo>
                    <a:pt x="147" y="126"/>
                    <a:pt x="148" y="128"/>
                    <a:pt x="148" y="131"/>
                  </a:cubicBezTo>
                  <a:cubicBezTo>
                    <a:pt x="147" y="133"/>
                    <a:pt x="145" y="134"/>
                    <a:pt x="143" y="134"/>
                  </a:cubicBezTo>
                  <a:cubicBezTo>
                    <a:pt x="136" y="130"/>
                    <a:pt x="130" y="127"/>
                    <a:pt x="124" y="123"/>
                  </a:cubicBezTo>
                  <a:cubicBezTo>
                    <a:pt x="124" y="124"/>
                    <a:pt x="124" y="124"/>
                    <a:pt x="124" y="124"/>
                  </a:cubicBezTo>
                  <a:cubicBezTo>
                    <a:pt x="122" y="138"/>
                    <a:pt x="129" y="154"/>
                    <a:pt x="144" y="170"/>
                  </a:cubicBezTo>
                  <a:cubicBezTo>
                    <a:pt x="146" y="173"/>
                    <a:pt x="146" y="176"/>
                    <a:pt x="146" y="178"/>
                  </a:cubicBezTo>
                  <a:cubicBezTo>
                    <a:pt x="145" y="181"/>
                    <a:pt x="143" y="181"/>
                    <a:pt x="140" y="179"/>
                  </a:cubicBezTo>
                  <a:cubicBezTo>
                    <a:pt x="124" y="166"/>
                    <a:pt x="115" y="147"/>
                    <a:pt x="115" y="124"/>
                  </a:cubicBezTo>
                  <a:cubicBezTo>
                    <a:pt x="115" y="99"/>
                    <a:pt x="115" y="74"/>
                    <a:pt x="115" y="50"/>
                  </a:cubicBezTo>
                  <a:cubicBezTo>
                    <a:pt x="116" y="46"/>
                    <a:pt x="118" y="43"/>
                    <a:pt x="120" y="43"/>
                  </a:cubicBezTo>
                  <a:cubicBezTo>
                    <a:pt x="124" y="43"/>
                    <a:pt x="125" y="44"/>
                    <a:pt x="125" y="48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6359620" y="588109"/>
              <a:ext cx="283991" cy="436478"/>
            </a:xfrm>
            <a:custGeom>
              <a:avLst/>
              <a:gdLst>
                <a:gd name="T0" fmla="*/ 33 w 154"/>
                <a:gd name="T1" fmla="*/ 27 h 236"/>
                <a:gd name="T2" fmla="*/ 44 w 154"/>
                <a:gd name="T3" fmla="*/ 0 h 236"/>
                <a:gd name="T4" fmla="*/ 54 w 154"/>
                <a:gd name="T5" fmla="*/ 25 h 236"/>
                <a:gd name="T6" fmla="*/ 83 w 154"/>
                <a:gd name="T7" fmla="*/ 41 h 236"/>
                <a:gd name="T8" fmla="*/ 65 w 154"/>
                <a:gd name="T9" fmla="*/ 43 h 236"/>
                <a:gd name="T10" fmla="*/ 52 w 154"/>
                <a:gd name="T11" fmla="*/ 53 h 236"/>
                <a:gd name="T12" fmla="*/ 80 w 154"/>
                <a:gd name="T13" fmla="*/ 69 h 236"/>
                <a:gd name="T14" fmla="*/ 100 w 154"/>
                <a:gd name="T15" fmla="*/ 61 h 236"/>
                <a:gd name="T16" fmla="*/ 102 w 154"/>
                <a:gd name="T17" fmla="*/ 28 h 236"/>
                <a:gd name="T18" fmla="*/ 88 w 154"/>
                <a:gd name="T19" fmla="*/ 2 h 236"/>
                <a:gd name="T20" fmla="*/ 142 w 154"/>
                <a:gd name="T21" fmla="*/ 34 h 236"/>
                <a:gd name="T22" fmla="*/ 97 w 154"/>
                <a:gd name="T23" fmla="*/ 85 h 236"/>
                <a:gd name="T24" fmla="*/ 101 w 154"/>
                <a:gd name="T25" fmla="*/ 138 h 236"/>
                <a:gd name="T26" fmla="*/ 129 w 154"/>
                <a:gd name="T27" fmla="*/ 121 h 236"/>
                <a:gd name="T28" fmla="*/ 108 w 154"/>
                <a:gd name="T29" fmla="*/ 109 h 236"/>
                <a:gd name="T30" fmla="*/ 140 w 154"/>
                <a:gd name="T31" fmla="*/ 110 h 236"/>
                <a:gd name="T32" fmla="*/ 109 w 154"/>
                <a:gd name="T33" fmla="*/ 84 h 236"/>
                <a:gd name="T34" fmla="*/ 144 w 154"/>
                <a:gd name="T35" fmla="*/ 132 h 236"/>
                <a:gd name="T36" fmla="*/ 150 w 154"/>
                <a:gd name="T37" fmla="*/ 234 h 236"/>
                <a:gd name="T38" fmla="*/ 131 w 154"/>
                <a:gd name="T39" fmla="*/ 143 h 236"/>
                <a:gd name="T40" fmla="*/ 97 w 154"/>
                <a:gd name="T41" fmla="*/ 146 h 236"/>
                <a:gd name="T42" fmla="*/ 75 w 154"/>
                <a:gd name="T43" fmla="*/ 228 h 236"/>
                <a:gd name="T44" fmla="*/ 78 w 154"/>
                <a:gd name="T45" fmla="*/ 188 h 236"/>
                <a:gd name="T46" fmla="*/ 86 w 154"/>
                <a:gd name="T47" fmla="*/ 81 h 236"/>
                <a:gd name="T48" fmla="*/ 81 w 154"/>
                <a:gd name="T49" fmla="*/ 81 h 236"/>
                <a:gd name="T50" fmla="*/ 58 w 154"/>
                <a:gd name="T51" fmla="*/ 106 h 236"/>
                <a:gd name="T52" fmla="*/ 68 w 154"/>
                <a:gd name="T53" fmla="*/ 116 h 236"/>
                <a:gd name="T54" fmla="*/ 52 w 154"/>
                <a:gd name="T55" fmla="*/ 132 h 236"/>
                <a:gd name="T56" fmla="*/ 70 w 154"/>
                <a:gd name="T57" fmla="*/ 142 h 236"/>
                <a:gd name="T58" fmla="*/ 29 w 154"/>
                <a:gd name="T59" fmla="*/ 231 h 236"/>
                <a:gd name="T60" fmla="*/ 31 w 154"/>
                <a:gd name="T61" fmla="*/ 206 h 236"/>
                <a:gd name="T62" fmla="*/ 16 w 154"/>
                <a:gd name="T63" fmla="*/ 145 h 236"/>
                <a:gd name="T64" fmla="*/ 42 w 154"/>
                <a:gd name="T65" fmla="*/ 132 h 236"/>
                <a:gd name="T66" fmla="*/ 13 w 154"/>
                <a:gd name="T67" fmla="*/ 119 h 236"/>
                <a:gd name="T68" fmla="*/ 33 w 154"/>
                <a:gd name="T69" fmla="*/ 107 h 236"/>
                <a:gd name="T70" fmla="*/ 17 w 154"/>
                <a:gd name="T71" fmla="*/ 81 h 236"/>
                <a:gd name="T72" fmla="*/ 2 w 154"/>
                <a:gd name="T73" fmla="*/ 85 h 236"/>
                <a:gd name="T74" fmla="*/ 40 w 154"/>
                <a:gd name="T75" fmla="*/ 53 h 236"/>
                <a:gd name="T76" fmla="*/ 5 w 154"/>
                <a:gd name="T77" fmla="*/ 58 h 236"/>
                <a:gd name="T78" fmla="*/ 34 w 154"/>
                <a:gd name="T79" fmla="*/ 66 h 236"/>
                <a:gd name="T80" fmla="*/ 49 w 154"/>
                <a:gd name="T81" fmla="*/ 107 h 236"/>
                <a:gd name="T82" fmla="*/ 34 w 154"/>
                <a:gd name="T83" fmla="*/ 66 h 236"/>
                <a:gd name="T84" fmla="*/ 120 w 154"/>
                <a:gd name="T85" fmla="*/ 62 h 236"/>
                <a:gd name="T86" fmla="*/ 133 w 154"/>
                <a:gd name="T87" fmla="*/ 3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4" h="236">
                  <a:moveTo>
                    <a:pt x="0" y="54"/>
                  </a:moveTo>
                  <a:cubicBezTo>
                    <a:pt x="0" y="50"/>
                    <a:pt x="1" y="47"/>
                    <a:pt x="4" y="45"/>
                  </a:cubicBezTo>
                  <a:cubicBezTo>
                    <a:pt x="10" y="39"/>
                    <a:pt x="20" y="34"/>
                    <a:pt x="33" y="27"/>
                  </a:cubicBezTo>
                  <a:cubicBezTo>
                    <a:pt x="35" y="26"/>
                    <a:pt x="37" y="25"/>
                    <a:pt x="39" y="25"/>
                  </a:cubicBezTo>
                  <a:cubicBezTo>
                    <a:pt x="39" y="17"/>
                    <a:pt x="39" y="10"/>
                    <a:pt x="39" y="4"/>
                  </a:cubicBezTo>
                  <a:cubicBezTo>
                    <a:pt x="39" y="2"/>
                    <a:pt x="41" y="0"/>
                    <a:pt x="44" y="0"/>
                  </a:cubicBezTo>
                  <a:cubicBezTo>
                    <a:pt x="48" y="2"/>
                    <a:pt x="50" y="6"/>
                    <a:pt x="50" y="1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2" y="24"/>
                    <a:pt x="53" y="25"/>
                    <a:pt x="54" y="25"/>
                  </a:cubicBezTo>
                  <a:cubicBezTo>
                    <a:pt x="56" y="26"/>
                    <a:pt x="58" y="27"/>
                    <a:pt x="58" y="27"/>
                  </a:cubicBezTo>
                  <a:cubicBezTo>
                    <a:pt x="59" y="28"/>
                    <a:pt x="60" y="29"/>
                    <a:pt x="62" y="29"/>
                  </a:cubicBezTo>
                  <a:cubicBezTo>
                    <a:pt x="72" y="34"/>
                    <a:pt x="78" y="38"/>
                    <a:pt x="83" y="41"/>
                  </a:cubicBezTo>
                  <a:cubicBezTo>
                    <a:pt x="87" y="43"/>
                    <a:pt x="88" y="45"/>
                    <a:pt x="87" y="48"/>
                  </a:cubicBezTo>
                  <a:cubicBezTo>
                    <a:pt x="86" y="50"/>
                    <a:pt x="84" y="51"/>
                    <a:pt x="80" y="50"/>
                  </a:cubicBezTo>
                  <a:cubicBezTo>
                    <a:pt x="76" y="48"/>
                    <a:pt x="71" y="46"/>
                    <a:pt x="65" y="43"/>
                  </a:cubicBezTo>
                  <a:cubicBezTo>
                    <a:pt x="61" y="40"/>
                    <a:pt x="56" y="38"/>
                    <a:pt x="50" y="38"/>
                  </a:cubicBezTo>
                  <a:cubicBezTo>
                    <a:pt x="50" y="43"/>
                    <a:pt x="50" y="48"/>
                    <a:pt x="50" y="52"/>
                  </a:cubicBezTo>
                  <a:cubicBezTo>
                    <a:pt x="51" y="52"/>
                    <a:pt x="52" y="53"/>
                    <a:pt x="52" y="53"/>
                  </a:cubicBezTo>
                  <a:cubicBezTo>
                    <a:pt x="54" y="53"/>
                    <a:pt x="55" y="54"/>
                    <a:pt x="55" y="54"/>
                  </a:cubicBezTo>
                  <a:cubicBezTo>
                    <a:pt x="57" y="55"/>
                    <a:pt x="60" y="57"/>
                    <a:pt x="64" y="59"/>
                  </a:cubicBezTo>
                  <a:cubicBezTo>
                    <a:pt x="72" y="64"/>
                    <a:pt x="77" y="68"/>
                    <a:pt x="80" y="69"/>
                  </a:cubicBezTo>
                  <a:cubicBezTo>
                    <a:pt x="83" y="72"/>
                    <a:pt x="85" y="74"/>
                    <a:pt x="86" y="76"/>
                  </a:cubicBezTo>
                  <a:cubicBezTo>
                    <a:pt x="86" y="72"/>
                    <a:pt x="86" y="69"/>
                    <a:pt x="88" y="67"/>
                  </a:cubicBezTo>
                  <a:cubicBezTo>
                    <a:pt x="90" y="64"/>
                    <a:pt x="94" y="61"/>
                    <a:pt x="100" y="61"/>
                  </a:cubicBezTo>
                  <a:cubicBezTo>
                    <a:pt x="103" y="61"/>
                    <a:pt x="106" y="61"/>
                    <a:pt x="109" y="61"/>
                  </a:cubicBezTo>
                  <a:cubicBezTo>
                    <a:pt x="109" y="49"/>
                    <a:pt x="108" y="38"/>
                    <a:pt x="106" y="28"/>
                  </a:cubicBezTo>
                  <a:cubicBezTo>
                    <a:pt x="105" y="28"/>
                    <a:pt x="104" y="28"/>
                    <a:pt x="102" y="28"/>
                  </a:cubicBezTo>
                  <a:cubicBezTo>
                    <a:pt x="94" y="30"/>
                    <a:pt x="88" y="28"/>
                    <a:pt x="86" y="24"/>
                  </a:cubicBezTo>
                  <a:cubicBezTo>
                    <a:pt x="83" y="20"/>
                    <a:pt x="82" y="15"/>
                    <a:pt x="83" y="9"/>
                  </a:cubicBezTo>
                  <a:cubicBezTo>
                    <a:pt x="83" y="5"/>
                    <a:pt x="84" y="2"/>
                    <a:pt x="88" y="2"/>
                  </a:cubicBezTo>
                  <a:cubicBezTo>
                    <a:pt x="92" y="2"/>
                    <a:pt x="94" y="3"/>
                    <a:pt x="94" y="7"/>
                  </a:cubicBezTo>
                  <a:cubicBezTo>
                    <a:pt x="92" y="13"/>
                    <a:pt x="95" y="16"/>
                    <a:pt x="103" y="16"/>
                  </a:cubicBezTo>
                  <a:cubicBezTo>
                    <a:pt x="126" y="15"/>
                    <a:pt x="139" y="21"/>
                    <a:pt x="142" y="34"/>
                  </a:cubicBezTo>
                  <a:cubicBezTo>
                    <a:pt x="146" y="46"/>
                    <a:pt x="145" y="56"/>
                    <a:pt x="140" y="66"/>
                  </a:cubicBezTo>
                  <a:cubicBezTo>
                    <a:pt x="137" y="72"/>
                    <a:pt x="129" y="74"/>
                    <a:pt x="116" y="72"/>
                  </a:cubicBezTo>
                  <a:cubicBezTo>
                    <a:pt x="102" y="70"/>
                    <a:pt x="95" y="74"/>
                    <a:pt x="97" y="85"/>
                  </a:cubicBezTo>
                  <a:cubicBezTo>
                    <a:pt x="98" y="102"/>
                    <a:pt x="98" y="120"/>
                    <a:pt x="97" y="140"/>
                  </a:cubicBezTo>
                  <a:cubicBezTo>
                    <a:pt x="97" y="139"/>
                    <a:pt x="98" y="139"/>
                    <a:pt x="99" y="139"/>
                  </a:cubicBezTo>
                  <a:cubicBezTo>
                    <a:pt x="99" y="138"/>
                    <a:pt x="100" y="138"/>
                    <a:pt x="101" y="138"/>
                  </a:cubicBezTo>
                  <a:cubicBezTo>
                    <a:pt x="105" y="138"/>
                    <a:pt x="109" y="138"/>
                    <a:pt x="113" y="138"/>
                  </a:cubicBezTo>
                  <a:cubicBezTo>
                    <a:pt x="121" y="138"/>
                    <a:pt x="127" y="135"/>
                    <a:pt x="130" y="129"/>
                  </a:cubicBezTo>
                  <a:cubicBezTo>
                    <a:pt x="132" y="126"/>
                    <a:pt x="132" y="123"/>
                    <a:pt x="129" y="121"/>
                  </a:cubicBezTo>
                  <a:cubicBezTo>
                    <a:pt x="124" y="119"/>
                    <a:pt x="118" y="119"/>
                    <a:pt x="111" y="119"/>
                  </a:cubicBezTo>
                  <a:cubicBezTo>
                    <a:pt x="107" y="120"/>
                    <a:pt x="104" y="118"/>
                    <a:pt x="104" y="114"/>
                  </a:cubicBezTo>
                  <a:cubicBezTo>
                    <a:pt x="103" y="112"/>
                    <a:pt x="104" y="110"/>
                    <a:pt x="108" y="109"/>
                  </a:cubicBezTo>
                  <a:cubicBezTo>
                    <a:pt x="121" y="109"/>
                    <a:pt x="130" y="111"/>
                    <a:pt x="135" y="114"/>
                  </a:cubicBezTo>
                  <a:cubicBezTo>
                    <a:pt x="136" y="116"/>
                    <a:pt x="138" y="116"/>
                    <a:pt x="139" y="115"/>
                  </a:cubicBezTo>
                  <a:cubicBezTo>
                    <a:pt x="140" y="115"/>
                    <a:pt x="140" y="113"/>
                    <a:pt x="140" y="110"/>
                  </a:cubicBezTo>
                  <a:cubicBezTo>
                    <a:pt x="139" y="97"/>
                    <a:pt x="130" y="92"/>
                    <a:pt x="113" y="95"/>
                  </a:cubicBezTo>
                  <a:cubicBezTo>
                    <a:pt x="109" y="97"/>
                    <a:pt x="106" y="95"/>
                    <a:pt x="106" y="91"/>
                  </a:cubicBezTo>
                  <a:cubicBezTo>
                    <a:pt x="104" y="87"/>
                    <a:pt x="105" y="85"/>
                    <a:pt x="109" y="84"/>
                  </a:cubicBezTo>
                  <a:cubicBezTo>
                    <a:pt x="124" y="82"/>
                    <a:pt x="136" y="86"/>
                    <a:pt x="145" y="95"/>
                  </a:cubicBezTo>
                  <a:cubicBezTo>
                    <a:pt x="149" y="98"/>
                    <a:pt x="151" y="103"/>
                    <a:pt x="149" y="109"/>
                  </a:cubicBezTo>
                  <a:cubicBezTo>
                    <a:pt x="149" y="116"/>
                    <a:pt x="148" y="123"/>
                    <a:pt x="144" y="132"/>
                  </a:cubicBezTo>
                  <a:cubicBezTo>
                    <a:pt x="140" y="137"/>
                    <a:pt x="139" y="146"/>
                    <a:pt x="141" y="158"/>
                  </a:cubicBezTo>
                  <a:cubicBezTo>
                    <a:pt x="144" y="182"/>
                    <a:pt x="148" y="203"/>
                    <a:pt x="152" y="220"/>
                  </a:cubicBezTo>
                  <a:cubicBezTo>
                    <a:pt x="154" y="227"/>
                    <a:pt x="153" y="232"/>
                    <a:pt x="150" y="234"/>
                  </a:cubicBezTo>
                  <a:cubicBezTo>
                    <a:pt x="148" y="236"/>
                    <a:pt x="146" y="234"/>
                    <a:pt x="144" y="229"/>
                  </a:cubicBezTo>
                  <a:cubicBezTo>
                    <a:pt x="136" y="202"/>
                    <a:pt x="132" y="175"/>
                    <a:pt x="132" y="147"/>
                  </a:cubicBezTo>
                  <a:cubicBezTo>
                    <a:pt x="132" y="145"/>
                    <a:pt x="132" y="143"/>
                    <a:pt x="131" y="143"/>
                  </a:cubicBezTo>
                  <a:cubicBezTo>
                    <a:pt x="130" y="142"/>
                    <a:pt x="128" y="142"/>
                    <a:pt x="127" y="144"/>
                  </a:cubicBezTo>
                  <a:cubicBezTo>
                    <a:pt x="126" y="146"/>
                    <a:pt x="117" y="148"/>
                    <a:pt x="101" y="148"/>
                  </a:cubicBezTo>
                  <a:cubicBezTo>
                    <a:pt x="99" y="148"/>
                    <a:pt x="97" y="147"/>
                    <a:pt x="97" y="146"/>
                  </a:cubicBezTo>
                  <a:cubicBezTo>
                    <a:pt x="95" y="153"/>
                    <a:pt x="95" y="160"/>
                    <a:pt x="95" y="165"/>
                  </a:cubicBezTo>
                  <a:cubicBezTo>
                    <a:pt x="92" y="182"/>
                    <a:pt x="89" y="196"/>
                    <a:pt x="85" y="208"/>
                  </a:cubicBezTo>
                  <a:cubicBezTo>
                    <a:pt x="82" y="216"/>
                    <a:pt x="79" y="223"/>
                    <a:pt x="75" y="228"/>
                  </a:cubicBezTo>
                  <a:cubicBezTo>
                    <a:pt x="74" y="232"/>
                    <a:pt x="72" y="233"/>
                    <a:pt x="69" y="233"/>
                  </a:cubicBezTo>
                  <a:cubicBezTo>
                    <a:pt x="67" y="234"/>
                    <a:pt x="66" y="232"/>
                    <a:pt x="67" y="227"/>
                  </a:cubicBezTo>
                  <a:cubicBezTo>
                    <a:pt x="69" y="218"/>
                    <a:pt x="73" y="205"/>
                    <a:pt x="78" y="188"/>
                  </a:cubicBezTo>
                  <a:cubicBezTo>
                    <a:pt x="80" y="184"/>
                    <a:pt x="81" y="181"/>
                    <a:pt x="82" y="179"/>
                  </a:cubicBezTo>
                  <a:cubicBezTo>
                    <a:pt x="90" y="141"/>
                    <a:pt x="91" y="110"/>
                    <a:pt x="87" y="84"/>
                  </a:cubicBezTo>
                  <a:cubicBezTo>
                    <a:pt x="87" y="83"/>
                    <a:pt x="86" y="82"/>
                    <a:pt x="86" y="81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81"/>
                    <a:pt x="85" y="82"/>
                    <a:pt x="85" y="83"/>
                  </a:cubicBezTo>
                  <a:cubicBezTo>
                    <a:pt x="83" y="83"/>
                    <a:pt x="82" y="82"/>
                    <a:pt x="81" y="81"/>
                  </a:cubicBezTo>
                  <a:cubicBezTo>
                    <a:pt x="80" y="80"/>
                    <a:pt x="78" y="79"/>
                    <a:pt x="76" y="78"/>
                  </a:cubicBezTo>
                  <a:cubicBezTo>
                    <a:pt x="74" y="76"/>
                    <a:pt x="71" y="75"/>
                    <a:pt x="69" y="74"/>
                  </a:cubicBezTo>
                  <a:cubicBezTo>
                    <a:pt x="63" y="79"/>
                    <a:pt x="59" y="90"/>
                    <a:pt x="58" y="106"/>
                  </a:cubicBezTo>
                  <a:cubicBezTo>
                    <a:pt x="64" y="106"/>
                    <a:pt x="68" y="106"/>
                    <a:pt x="70" y="106"/>
                  </a:cubicBezTo>
                  <a:cubicBezTo>
                    <a:pt x="74" y="106"/>
                    <a:pt x="76" y="107"/>
                    <a:pt x="76" y="110"/>
                  </a:cubicBezTo>
                  <a:cubicBezTo>
                    <a:pt x="76" y="114"/>
                    <a:pt x="74" y="116"/>
                    <a:pt x="68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8"/>
                    <a:pt x="52" y="122"/>
                    <a:pt x="52" y="126"/>
                  </a:cubicBezTo>
                  <a:cubicBezTo>
                    <a:pt x="52" y="132"/>
                    <a:pt x="52" y="132"/>
                    <a:pt x="52" y="132"/>
                  </a:cubicBezTo>
                  <a:cubicBezTo>
                    <a:pt x="60" y="131"/>
                    <a:pt x="66" y="131"/>
                    <a:pt x="70" y="131"/>
                  </a:cubicBezTo>
                  <a:cubicBezTo>
                    <a:pt x="75" y="130"/>
                    <a:pt x="77" y="132"/>
                    <a:pt x="77" y="136"/>
                  </a:cubicBezTo>
                  <a:cubicBezTo>
                    <a:pt x="77" y="140"/>
                    <a:pt x="74" y="142"/>
                    <a:pt x="70" y="142"/>
                  </a:cubicBezTo>
                  <a:cubicBezTo>
                    <a:pt x="66" y="142"/>
                    <a:pt x="60" y="142"/>
                    <a:pt x="52" y="142"/>
                  </a:cubicBezTo>
                  <a:cubicBezTo>
                    <a:pt x="52" y="151"/>
                    <a:pt x="52" y="160"/>
                    <a:pt x="51" y="167"/>
                  </a:cubicBezTo>
                  <a:cubicBezTo>
                    <a:pt x="49" y="195"/>
                    <a:pt x="41" y="216"/>
                    <a:pt x="29" y="231"/>
                  </a:cubicBezTo>
                  <a:cubicBezTo>
                    <a:pt x="26" y="233"/>
                    <a:pt x="24" y="235"/>
                    <a:pt x="22" y="235"/>
                  </a:cubicBezTo>
                  <a:cubicBezTo>
                    <a:pt x="20" y="234"/>
                    <a:pt x="20" y="232"/>
                    <a:pt x="21" y="229"/>
                  </a:cubicBezTo>
                  <a:cubicBezTo>
                    <a:pt x="23" y="221"/>
                    <a:pt x="26" y="214"/>
                    <a:pt x="31" y="206"/>
                  </a:cubicBezTo>
                  <a:cubicBezTo>
                    <a:pt x="40" y="189"/>
                    <a:pt x="44" y="171"/>
                    <a:pt x="43" y="151"/>
                  </a:cubicBezTo>
                  <a:cubicBezTo>
                    <a:pt x="43" y="147"/>
                    <a:pt x="43" y="144"/>
                    <a:pt x="43" y="142"/>
                  </a:cubicBezTo>
                  <a:cubicBezTo>
                    <a:pt x="27" y="143"/>
                    <a:pt x="18" y="144"/>
                    <a:pt x="16" y="145"/>
                  </a:cubicBezTo>
                  <a:cubicBezTo>
                    <a:pt x="11" y="146"/>
                    <a:pt x="9" y="144"/>
                    <a:pt x="9" y="139"/>
                  </a:cubicBezTo>
                  <a:cubicBezTo>
                    <a:pt x="9" y="133"/>
                    <a:pt x="12" y="130"/>
                    <a:pt x="16" y="131"/>
                  </a:cubicBezTo>
                  <a:cubicBezTo>
                    <a:pt x="19" y="131"/>
                    <a:pt x="28" y="132"/>
                    <a:pt x="42" y="132"/>
                  </a:cubicBezTo>
                  <a:cubicBezTo>
                    <a:pt x="42" y="130"/>
                    <a:pt x="42" y="127"/>
                    <a:pt x="41" y="124"/>
                  </a:cubicBezTo>
                  <a:cubicBezTo>
                    <a:pt x="41" y="121"/>
                    <a:pt x="41" y="118"/>
                    <a:pt x="40" y="116"/>
                  </a:cubicBezTo>
                  <a:cubicBezTo>
                    <a:pt x="26" y="117"/>
                    <a:pt x="17" y="118"/>
                    <a:pt x="13" y="119"/>
                  </a:cubicBezTo>
                  <a:cubicBezTo>
                    <a:pt x="9" y="120"/>
                    <a:pt x="7" y="118"/>
                    <a:pt x="8" y="114"/>
                  </a:cubicBezTo>
                  <a:cubicBezTo>
                    <a:pt x="8" y="108"/>
                    <a:pt x="10" y="106"/>
                    <a:pt x="14" y="106"/>
                  </a:cubicBezTo>
                  <a:cubicBezTo>
                    <a:pt x="17" y="107"/>
                    <a:pt x="24" y="107"/>
                    <a:pt x="33" y="107"/>
                  </a:cubicBezTo>
                  <a:cubicBezTo>
                    <a:pt x="32" y="94"/>
                    <a:pt x="27" y="84"/>
                    <a:pt x="20" y="77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8" y="80"/>
                    <a:pt x="18" y="80"/>
                    <a:pt x="17" y="81"/>
                  </a:cubicBezTo>
                  <a:cubicBezTo>
                    <a:pt x="13" y="84"/>
                    <a:pt x="10" y="86"/>
                    <a:pt x="7" y="87"/>
                  </a:cubicBezTo>
                  <a:cubicBezTo>
                    <a:pt x="5" y="88"/>
                    <a:pt x="3" y="89"/>
                    <a:pt x="3" y="88"/>
                  </a:cubicBezTo>
                  <a:cubicBezTo>
                    <a:pt x="2" y="88"/>
                    <a:pt x="2" y="87"/>
                    <a:pt x="2" y="85"/>
                  </a:cubicBezTo>
                  <a:cubicBezTo>
                    <a:pt x="2" y="83"/>
                    <a:pt x="2" y="81"/>
                    <a:pt x="4" y="79"/>
                  </a:cubicBezTo>
                  <a:cubicBezTo>
                    <a:pt x="10" y="73"/>
                    <a:pt x="20" y="65"/>
                    <a:pt x="34" y="56"/>
                  </a:cubicBezTo>
                  <a:cubicBezTo>
                    <a:pt x="36" y="54"/>
                    <a:pt x="38" y="53"/>
                    <a:pt x="40" y="53"/>
                  </a:cubicBezTo>
                  <a:cubicBezTo>
                    <a:pt x="40" y="49"/>
                    <a:pt x="40" y="44"/>
                    <a:pt x="40" y="39"/>
                  </a:cubicBezTo>
                  <a:cubicBezTo>
                    <a:pt x="36" y="39"/>
                    <a:pt x="33" y="40"/>
                    <a:pt x="30" y="42"/>
                  </a:cubicBezTo>
                  <a:cubicBezTo>
                    <a:pt x="20" y="47"/>
                    <a:pt x="11" y="52"/>
                    <a:pt x="5" y="58"/>
                  </a:cubicBezTo>
                  <a:cubicBezTo>
                    <a:pt x="3" y="59"/>
                    <a:pt x="1" y="59"/>
                    <a:pt x="1" y="59"/>
                  </a:cubicBezTo>
                  <a:cubicBezTo>
                    <a:pt x="0" y="58"/>
                    <a:pt x="0" y="56"/>
                    <a:pt x="0" y="54"/>
                  </a:cubicBezTo>
                  <a:close/>
                  <a:moveTo>
                    <a:pt x="34" y="66"/>
                  </a:moveTo>
                  <a:cubicBezTo>
                    <a:pt x="33" y="67"/>
                    <a:pt x="31" y="69"/>
                    <a:pt x="29" y="70"/>
                  </a:cubicBezTo>
                  <a:cubicBezTo>
                    <a:pt x="36" y="78"/>
                    <a:pt x="40" y="90"/>
                    <a:pt x="42" y="107"/>
                  </a:cubicBezTo>
                  <a:cubicBezTo>
                    <a:pt x="45" y="107"/>
                    <a:pt x="47" y="107"/>
                    <a:pt x="49" y="107"/>
                  </a:cubicBezTo>
                  <a:cubicBezTo>
                    <a:pt x="51" y="87"/>
                    <a:pt x="55" y="74"/>
                    <a:pt x="59" y="68"/>
                  </a:cubicBezTo>
                  <a:cubicBezTo>
                    <a:pt x="58" y="68"/>
                    <a:pt x="57" y="67"/>
                    <a:pt x="55" y="66"/>
                  </a:cubicBezTo>
                  <a:cubicBezTo>
                    <a:pt x="48" y="62"/>
                    <a:pt x="41" y="62"/>
                    <a:pt x="34" y="66"/>
                  </a:cubicBezTo>
                  <a:close/>
                  <a:moveTo>
                    <a:pt x="133" y="34"/>
                  </a:moveTo>
                  <a:cubicBezTo>
                    <a:pt x="131" y="30"/>
                    <a:pt x="126" y="28"/>
                    <a:pt x="119" y="27"/>
                  </a:cubicBezTo>
                  <a:cubicBezTo>
                    <a:pt x="118" y="39"/>
                    <a:pt x="118" y="50"/>
                    <a:pt x="120" y="62"/>
                  </a:cubicBezTo>
                  <a:cubicBezTo>
                    <a:pt x="121" y="62"/>
                    <a:pt x="122" y="62"/>
                    <a:pt x="123" y="62"/>
                  </a:cubicBezTo>
                  <a:cubicBezTo>
                    <a:pt x="128" y="63"/>
                    <a:pt x="132" y="61"/>
                    <a:pt x="133" y="56"/>
                  </a:cubicBezTo>
                  <a:cubicBezTo>
                    <a:pt x="135" y="50"/>
                    <a:pt x="135" y="42"/>
                    <a:pt x="133" y="34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868845" y="576917"/>
              <a:ext cx="216841" cy="446272"/>
            </a:xfrm>
            <a:custGeom>
              <a:avLst/>
              <a:gdLst>
                <a:gd name="T0" fmla="*/ 19 w 117"/>
                <a:gd name="T1" fmla="*/ 3 h 241"/>
                <a:gd name="T2" fmla="*/ 18 w 117"/>
                <a:gd name="T3" fmla="*/ 16 h 241"/>
                <a:gd name="T4" fmla="*/ 34 w 117"/>
                <a:gd name="T5" fmla="*/ 23 h 241"/>
                <a:gd name="T6" fmla="*/ 93 w 117"/>
                <a:gd name="T7" fmla="*/ 21 h 241"/>
                <a:gd name="T8" fmla="*/ 115 w 117"/>
                <a:gd name="T9" fmla="*/ 62 h 241"/>
                <a:gd name="T10" fmla="*/ 97 w 117"/>
                <a:gd name="T11" fmla="*/ 83 h 241"/>
                <a:gd name="T12" fmla="*/ 76 w 117"/>
                <a:gd name="T13" fmla="*/ 83 h 241"/>
                <a:gd name="T14" fmla="*/ 72 w 117"/>
                <a:gd name="T15" fmla="*/ 86 h 241"/>
                <a:gd name="T16" fmla="*/ 105 w 117"/>
                <a:gd name="T17" fmla="*/ 217 h 241"/>
                <a:gd name="T18" fmla="*/ 115 w 117"/>
                <a:gd name="T19" fmla="*/ 235 h 241"/>
                <a:gd name="T20" fmla="*/ 108 w 117"/>
                <a:gd name="T21" fmla="*/ 241 h 241"/>
                <a:gd name="T22" fmla="*/ 61 w 117"/>
                <a:gd name="T23" fmla="*/ 81 h 241"/>
                <a:gd name="T24" fmla="*/ 69 w 117"/>
                <a:gd name="T25" fmla="*/ 73 h 241"/>
                <a:gd name="T26" fmla="*/ 94 w 117"/>
                <a:gd name="T27" fmla="*/ 72 h 241"/>
                <a:gd name="T28" fmla="*/ 104 w 117"/>
                <a:gd name="T29" fmla="*/ 53 h 241"/>
                <a:gd name="T30" fmla="*/ 92 w 117"/>
                <a:gd name="T31" fmla="*/ 33 h 241"/>
                <a:gd name="T32" fmla="*/ 40 w 117"/>
                <a:gd name="T33" fmla="*/ 36 h 241"/>
                <a:gd name="T34" fmla="*/ 38 w 117"/>
                <a:gd name="T35" fmla="*/ 38 h 241"/>
                <a:gd name="T36" fmla="*/ 16 w 117"/>
                <a:gd name="T37" fmla="*/ 216 h 241"/>
                <a:gd name="T38" fmla="*/ 4 w 117"/>
                <a:gd name="T39" fmla="*/ 239 h 241"/>
                <a:gd name="T40" fmla="*/ 4 w 117"/>
                <a:gd name="T41" fmla="*/ 218 h 241"/>
                <a:gd name="T42" fmla="*/ 27 w 117"/>
                <a:gd name="T43" fmla="*/ 111 h 241"/>
                <a:gd name="T44" fmla="*/ 27 w 117"/>
                <a:gd name="T45" fmla="*/ 41 h 241"/>
                <a:gd name="T46" fmla="*/ 14 w 117"/>
                <a:gd name="T47" fmla="*/ 34 h 241"/>
                <a:gd name="T48" fmla="*/ 10 w 117"/>
                <a:gd name="T49" fmla="*/ 8 h 241"/>
                <a:gd name="T50" fmla="*/ 19 w 117"/>
                <a:gd name="T51" fmla="*/ 3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7" h="241">
                  <a:moveTo>
                    <a:pt x="19" y="3"/>
                  </a:moveTo>
                  <a:cubicBezTo>
                    <a:pt x="23" y="5"/>
                    <a:pt x="22" y="10"/>
                    <a:pt x="18" y="16"/>
                  </a:cubicBezTo>
                  <a:cubicBezTo>
                    <a:pt x="17" y="23"/>
                    <a:pt x="22" y="25"/>
                    <a:pt x="34" y="23"/>
                  </a:cubicBezTo>
                  <a:cubicBezTo>
                    <a:pt x="48" y="18"/>
                    <a:pt x="68" y="17"/>
                    <a:pt x="93" y="21"/>
                  </a:cubicBezTo>
                  <a:cubicBezTo>
                    <a:pt x="109" y="25"/>
                    <a:pt x="117" y="39"/>
                    <a:pt x="115" y="62"/>
                  </a:cubicBezTo>
                  <a:cubicBezTo>
                    <a:pt x="112" y="76"/>
                    <a:pt x="106" y="83"/>
                    <a:pt x="97" y="83"/>
                  </a:cubicBezTo>
                  <a:cubicBezTo>
                    <a:pt x="92" y="82"/>
                    <a:pt x="85" y="82"/>
                    <a:pt x="76" y="83"/>
                  </a:cubicBezTo>
                  <a:cubicBezTo>
                    <a:pt x="74" y="83"/>
                    <a:pt x="72" y="84"/>
                    <a:pt x="72" y="86"/>
                  </a:cubicBezTo>
                  <a:cubicBezTo>
                    <a:pt x="70" y="126"/>
                    <a:pt x="81" y="170"/>
                    <a:pt x="105" y="217"/>
                  </a:cubicBezTo>
                  <a:cubicBezTo>
                    <a:pt x="109" y="224"/>
                    <a:pt x="113" y="230"/>
                    <a:pt x="115" y="235"/>
                  </a:cubicBezTo>
                  <a:cubicBezTo>
                    <a:pt x="115" y="239"/>
                    <a:pt x="112" y="241"/>
                    <a:pt x="108" y="241"/>
                  </a:cubicBezTo>
                  <a:cubicBezTo>
                    <a:pt x="81" y="212"/>
                    <a:pt x="65" y="158"/>
                    <a:pt x="61" y="81"/>
                  </a:cubicBezTo>
                  <a:cubicBezTo>
                    <a:pt x="61" y="77"/>
                    <a:pt x="64" y="74"/>
                    <a:pt x="69" y="73"/>
                  </a:cubicBezTo>
                  <a:cubicBezTo>
                    <a:pt x="75" y="71"/>
                    <a:pt x="83" y="71"/>
                    <a:pt x="94" y="72"/>
                  </a:cubicBezTo>
                  <a:cubicBezTo>
                    <a:pt x="100" y="71"/>
                    <a:pt x="104" y="65"/>
                    <a:pt x="104" y="53"/>
                  </a:cubicBezTo>
                  <a:cubicBezTo>
                    <a:pt x="105" y="43"/>
                    <a:pt x="101" y="36"/>
                    <a:pt x="92" y="33"/>
                  </a:cubicBezTo>
                  <a:cubicBezTo>
                    <a:pt x="71" y="29"/>
                    <a:pt x="54" y="30"/>
                    <a:pt x="40" y="36"/>
                  </a:cubicBezTo>
                  <a:cubicBezTo>
                    <a:pt x="39" y="36"/>
                    <a:pt x="39" y="37"/>
                    <a:pt x="38" y="38"/>
                  </a:cubicBezTo>
                  <a:cubicBezTo>
                    <a:pt x="42" y="86"/>
                    <a:pt x="35" y="146"/>
                    <a:pt x="16" y="216"/>
                  </a:cubicBezTo>
                  <a:cubicBezTo>
                    <a:pt x="11" y="233"/>
                    <a:pt x="7" y="241"/>
                    <a:pt x="4" y="239"/>
                  </a:cubicBezTo>
                  <a:cubicBezTo>
                    <a:pt x="0" y="237"/>
                    <a:pt x="0" y="231"/>
                    <a:pt x="4" y="218"/>
                  </a:cubicBezTo>
                  <a:cubicBezTo>
                    <a:pt x="14" y="183"/>
                    <a:pt x="22" y="147"/>
                    <a:pt x="27" y="111"/>
                  </a:cubicBezTo>
                  <a:cubicBezTo>
                    <a:pt x="32" y="76"/>
                    <a:pt x="32" y="53"/>
                    <a:pt x="27" y="41"/>
                  </a:cubicBezTo>
                  <a:cubicBezTo>
                    <a:pt x="24" y="41"/>
                    <a:pt x="20" y="39"/>
                    <a:pt x="14" y="34"/>
                  </a:cubicBezTo>
                  <a:cubicBezTo>
                    <a:pt x="4" y="27"/>
                    <a:pt x="3" y="18"/>
                    <a:pt x="10" y="8"/>
                  </a:cubicBezTo>
                  <a:cubicBezTo>
                    <a:pt x="13" y="2"/>
                    <a:pt x="16" y="0"/>
                    <a:pt x="19" y="3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7429831" y="719612"/>
              <a:ext cx="57358" cy="226633"/>
            </a:xfrm>
            <a:custGeom>
              <a:avLst/>
              <a:gdLst>
                <a:gd name="T0" fmla="*/ 31 w 31"/>
                <a:gd name="T1" fmla="*/ 15 h 122"/>
                <a:gd name="T2" fmla="*/ 27 w 31"/>
                <a:gd name="T3" fmla="*/ 27 h 122"/>
                <a:gd name="T4" fmla="*/ 16 w 31"/>
                <a:gd name="T5" fmla="*/ 31 h 122"/>
                <a:gd name="T6" fmla="*/ 5 w 31"/>
                <a:gd name="T7" fmla="*/ 27 h 122"/>
                <a:gd name="T8" fmla="*/ 0 w 31"/>
                <a:gd name="T9" fmla="*/ 15 h 122"/>
                <a:gd name="T10" fmla="*/ 5 w 31"/>
                <a:gd name="T11" fmla="*/ 4 h 122"/>
                <a:gd name="T12" fmla="*/ 16 w 31"/>
                <a:gd name="T13" fmla="*/ 0 h 122"/>
                <a:gd name="T14" fmla="*/ 27 w 31"/>
                <a:gd name="T15" fmla="*/ 4 h 122"/>
                <a:gd name="T16" fmla="*/ 31 w 31"/>
                <a:gd name="T17" fmla="*/ 15 h 122"/>
                <a:gd name="T18" fmla="*/ 31 w 31"/>
                <a:gd name="T19" fmla="*/ 106 h 122"/>
                <a:gd name="T20" fmla="*/ 27 w 31"/>
                <a:gd name="T21" fmla="*/ 117 h 122"/>
                <a:gd name="T22" fmla="*/ 16 w 31"/>
                <a:gd name="T23" fmla="*/ 122 h 122"/>
                <a:gd name="T24" fmla="*/ 5 w 31"/>
                <a:gd name="T25" fmla="*/ 117 h 122"/>
                <a:gd name="T26" fmla="*/ 0 w 31"/>
                <a:gd name="T27" fmla="*/ 106 h 122"/>
                <a:gd name="T28" fmla="*/ 5 w 31"/>
                <a:gd name="T29" fmla="*/ 95 h 122"/>
                <a:gd name="T30" fmla="*/ 16 w 31"/>
                <a:gd name="T31" fmla="*/ 91 h 122"/>
                <a:gd name="T32" fmla="*/ 27 w 31"/>
                <a:gd name="T33" fmla="*/ 95 h 122"/>
                <a:gd name="T34" fmla="*/ 31 w 31"/>
                <a:gd name="T3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122">
                  <a:moveTo>
                    <a:pt x="31" y="15"/>
                  </a:moveTo>
                  <a:cubicBezTo>
                    <a:pt x="31" y="20"/>
                    <a:pt x="30" y="23"/>
                    <a:pt x="27" y="27"/>
                  </a:cubicBezTo>
                  <a:cubicBezTo>
                    <a:pt x="24" y="30"/>
                    <a:pt x="20" y="31"/>
                    <a:pt x="16" y="31"/>
                  </a:cubicBezTo>
                  <a:cubicBezTo>
                    <a:pt x="11" y="31"/>
                    <a:pt x="8" y="30"/>
                    <a:pt x="5" y="27"/>
                  </a:cubicBezTo>
                  <a:cubicBezTo>
                    <a:pt x="2" y="23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1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0" y="7"/>
                    <a:pt x="31" y="11"/>
                    <a:pt x="31" y="15"/>
                  </a:cubicBezTo>
                  <a:close/>
                  <a:moveTo>
                    <a:pt x="31" y="106"/>
                  </a:moveTo>
                  <a:cubicBezTo>
                    <a:pt x="31" y="111"/>
                    <a:pt x="30" y="114"/>
                    <a:pt x="27" y="117"/>
                  </a:cubicBezTo>
                  <a:cubicBezTo>
                    <a:pt x="24" y="120"/>
                    <a:pt x="20" y="122"/>
                    <a:pt x="16" y="122"/>
                  </a:cubicBezTo>
                  <a:cubicBezTo>
                    <a:pt x="11" y="122"/>
                    <a:pt x="8" y="120"/>
                    <a:pt x="5" y="117"/>
                  </a:cubicBezTo>
                  <a:cubicBezTo>
                    <a:pt x="2" y="114"/>
                    <a:pt x="0" y="111"/>
                    <a:pt x="0" y="106"/>
                  </a:cubicBezTo>
                  <a:cubicBezTo>
                    <a:pt x="0" y="102"/>
                    <a:pt x="2" y="98"/>
                    <a:pt x="5" y="95"/>
                  </a:cubicBezTo>
                  <a:cubicBezTo>
                    <a:pt x="8" y="92"/>
                    <a:pt x="11" y="91"/>
                    <a:pt x="16" y="91"/>
                  </a:cubicBezTo>
                  <a:cubicBezTo>
                    <a:pt x="20" y="91"/>
                    <a:pt x="24" y="92"/>
                    <a:pt x="27" y="95"/>
                  </a:cubicBezTo>
                  <a:cubicBezTo>
                    <a:pt x="30" y="98"/>
                    <a:pt x="31" y="102"/>
                    <a:pt x="31" y="106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7783771" y="621684"/>
              <a:ext cx="302177" cy="414095"/>
            </a:xfrm>
            <a:custGeom>
              <a:avLst/>
              <a:gdLst>
                <a:gd name="T0" fmla="*/ 82 w 164"/>
                <a:gd name="T1" fmla="*/ 6 h 224"/>
                <a:gd name="T2" fmla="*/ 94 w 164"/>
                <a:gd name="T3" fmla="*/ 2 h 224"/>
                <a:gd name="T4" fmla="*/ 150 w 164"/>
                <a:gd name="T5" fmla="*/ 21 h 224"/>
                <a:gd name="T6" fmla="*/ 154 w 164"/>
                <a:gd name="T7" fmla="*/ 35 h 224"/>
                <a:gd name="T8" fmla="*/ 44 w 164"/>
                <a:gd name="T9" fmla="*/ 35 h 224"/>
                <a:gd name="T10" fmla="*/ 35 w 164"/>
                <a:gd name="T11" fmla="*/ 86 h 224"/>
                <a:gd name="T12" fmla="*/ 22 w 164"/>
                <a:gd name="T13" fmla="*/ 201 h 224"/>
                <a:gd name="T14" fmla="*/ 7 w 164"/>
                <a:gd name="T15" fmla="*/ 224 h 224"/>
                <a:gd name="T16" fmla="*/ 5 w 164"/>
                <a:gd name="T17" fmla="*/ 207 h 224"/>
                <a:gd name="T18" fmla="*/ 22 w 164"/>
                <a:gd name="T19" fmla="*/ 86 h 224"/>
                <a:gd name="T20" fmla="*/ 41 w 164"/>
                <a:gd name="T21" fmla="*/ 22 h 224"/>
                <a:gd name="T22" fmla="*/ 84 w 164"/>
                <a:gd name="T23" fmla="*/ 48 h 224"/>
                <a:gd name="T24" fmla="*/ 90 w 164"/>
                <a:gd name="T25" fmla="*/ 37 h 224"/>
                <a:gd name="T26" fmla="*/ 96 w 164"/>
                <a:gd name="T27" fmla="*/ 48 h 224"/>
                <a:gd name="T28" fmla="*/ 140 w 164"/>
                <a:gd name="T29" fmla="*/ 60 h 224"/>
                <a:gd name="T30" fmla="*/ 150 w 164"/>
                <a:gd name="T31" fmla="*/ 93 h 224"/>
                <a:gd name="T32" fmla="*/ 156 w 164"/>
                <a:gd name="T33" fmla="*/ 140 h 224"/>
                <a:gd name="T34" fmla="*/ 164 w 164"/>
                <a:gd name="T35" fmla="*/ 214 h 224"/>
                <a:gd name="T36" fmla="*/ 150 w 164"/>
                <a:gd name="T37" fmla="*/ 213 h 224"/>
                <a:gd name="T38" fmla="*/ 141 w 164"/>
                <a:gd name="T39" fmla="*/ 118 h 224"/>
                <a:gd name="T40" fmla="*/ 134 w 164"/>
                <a:gd name="T41" fmla="*/ 92 h 224"/>
                <a:gd name="T42" fmla="*/ 96 w 164"/>
                <a:gd name="T43" fmla="*/ 113 h 224"/>
                <a:gd name="T44" fmla="*/ 90 w 164"/>
                <a:gd name="T45" fmla="*/ 129 h 224"/>
                <a:gd name="T46" fmla="*/ 85 w 164"/>
                <a:gd name="T47" fmla="*/ 113 h 224"/>
                <a:gd name="T48" fmla="*/ 45 w 164"/>
                <a:gd name="T49" fmla="*/ 106 h 224"/>
                <a:gd name="T50" fmla="*/ 85 w 164"/>
                <a:gd name="T51" fmla="*/ 101 h 224"/>
                <a:gd name="T52" fmla="*/ 51 w 164"/>
                <a:gd name="T53" fmla="*/ 86 h 224"/>
                <a:gd name="T54" fmla="*/ 52 w 164"/>
                <a:gd name="T55" fmla="*/ 75 h 224"/>
                <a:gd name="T56" fmla="*/ 84 w 164"/>
                <a:gd name="T57" fmla="*/ 59 h 224"/>
                <a:gd name="T58" fmla="*/ 51 w 164"/>
                <a:gd name="T59" fmla="*/ 55 h 224"/>
                <a:gd name="T60" fmla="*/ 84 w 164"/>
                <a:gd name="T61" fmla="*/ 48 h 224"/>
                <a:gd name="T62" fmla="*/ 110 w 164"/>
                <a:gd name="T63" fmla="*/ 126 h 224"/>
                <a:gd name="T64" fmla="*/ 125 w 164"/>
                <a:gd name="T65" fmla="*/ 127 h 224"/>
                <a:gd name="T66" fmla="*/ 91 w 164"/>
                <a:gd name="T67" fmla="*/ 197 h 224"/>
                <a:gd name="T68" fmla="*/ 55 w 164"/>
                <a:gd name="T69" fmla="*/ 128 h 224"/>
                <a:gd name="T70" fmla="*/ 69 w 164"/>
                <a:gd name="T71" fmla="*/ 127 h 224"/>
                <a:gd name="T72" fmla="*/ 110 w 164"/>
                <a:gd name="T73" fmla="*/ 139 h 224"/>
                <a:gd name="T74" fmla="*/ 69 w 164"/>
                <a:gd name="T75" fmla="*/ 172 h 224"/>
                <a:gd name="T76" fmla="*/ 110 w 164"/>
                <a:gd name="T77" fmla="*/ 173 h 224"/>
                <a:gd name="T78" fmla="*/ 69 w 164"/>
                <a:gd name="T79" fmla="*/ 150 h 224"/>
                <a:gd name="T80" fmla="*/ 108 w 164"/>
                <a:gd name="T81" fmla="*/ 86 h 224"/>
                <a:gd name="T82" fmla="*/ 96 w 164"/>
                <a:gd name="T83" fmla="*/ 101 h 224"/>
                <a:gd name="T84" fmla="*/ 96 w 164"/>
                <a:gd name="T85" fmla="*/ 59 h 224"/>
                <a:gd name="T86" fmla="*/ 105 w 164"/>
                <a:gd name="T87" fmla="*/ 74 h 224"/>
                <a:gd name="T88" fmla="*/ 126 w 164"/>
                <a:gd name="T89" fmla="*/ 66 h 224"/>
                <a:gd name="T90" fmla="*/ 96 w 164"/>
                <a:gd name="T91" fmla="*/ 5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224">
                  <a:moveTo>
                    <a:pt x="86" y="20"/>
                  </a:moveTo>
                  <a:cubicBezTo>
                    <a:pt x="85" y="16"/>
                    <a:pt x="83" y="11"/>
                    <a:pt x="82" y="6"/>
                  </a:cubicBezTo>
                  <a:cubicBezTo>
                    <a:pt x="82" y="3"/>
                    <a:pt x="84" y="1"/>
                    <a:pt x="87" y="0"/>
                  </a:cubicBezTo>
                  <a:cubicBezTo>
                    <a:pt x="90" y="0"/>
                    <a:pt x="92" y="1"/>
                    <a:pt x="94" y="2"/>
                  </a:cubicBezTo>
                  <a:cubicBezTo>
                    <a:pt x="97" y="6"/>
                    <a:pt x="99" y="12"/>
                    <a:pt x="101" y="20"/>
                  </a:cubicBezTo>
                  <a:cubicBezTo>
                    <a:pt x="117" y="20"/>
                    <a:pt x="133" y="21"/>
                    <a:pt x="150" y="21"/>
                  </a:cubicBezTo>
                  <a:cubicBezTo>
                    <a:pt x="157" y="21"/>
                    <a:pt x="160" y="24"/>
                    <a:pt x="160" y="29"/>
                  </a:cubicBezTo>
                  <a:cubicBezTo>
                    <a:pt x="160" y="33"/>
                    <a:pt x="158" y="35"/>
                    <a:pt x="154" y="35"/>
                  </a:cubicBezTo>
                  <a:cubicBezTo>
                    <a:pt x="137" y="34"/>
                    <a:pt x="115" y="33"/>
                    <a:pt x="87" y="32"/>
                  </a:cubicBezTo>
                  <a:cubicBezTo>
                    <a:pt x="74" y="32"/>
                    <a:pt x="60" y="33"/>
                    <a:pt x="44" y="35"/>
                  </a:cubicBezTo>
                  <a:cubicBezTo>
                    <a:pt x="39" y="36"/>
                    <a:pt x="36" y="39"/>
                    <a:pt x="35" y="43"/>
                  </a:cubicBezTo>
                  <a:cubicBezTo>
                    <a:pt x="35" y="57"/>
                    <a:pt x="35" y="71"/>
                    <a:pt x="35" y="86"/>
                  </a:cubicBezTo>
                  <a:cubicBezTo>
                    <a:pt x="35" y="116"/>
                    <a:pt x="33" y="143"/>
                    <a:pt x="29" y="165"/>
                  </a:cubicBezTo>
                  <a:cubicBezTo>
                    <a:pt x="27" y="180"/>
                    <a:pt x="25" y="192"/>
                    <a:pt x="22" y="201"/>
                  </a:cubicBezTo>
                  <a:cubicBezTo>
                    <a:pt x="20" y="211"/>
                    <a:pt x="17" y="216"/>
                    <a:pt x="14" y="219"/>
                  </a:cubicBezTo>
                  <a:cubicBezTo>
                    <a:pt x="13" y="222"/>
                    <a:pt x="10" y="224"/>
                    <a:pt x="7" y="224"/>
                  </a:cubicBezTo>
                  <a:cubicBezTo>
                    <a:pt x="3" y="224"/>
                    <a:pt x="1" y="222"/>
                    <a:pt x="0" y="218"/>
                  </a:cubicBezTo>
                  <a:cubicBezTo>
                    <a:pt x="0" y="215"/>
                    <a:pt x="2" y="212"/>
                    <a:pt x="5" y="207"/>
                  </a:cubicBezTo>
                  <a:cubicBezTo>
                    <a:pt x="9" y="198"/>
                    <a:pt x="12" y="189"/>
                    <a:pt x="14" y="180"/>
                  </a:cubicBezTo>
                  <a:cubicBezTo>
                    <a:pt x="17" y="173"/>
                    <a:pt x="20" y="141"/>
                    <a:pt x="22" y="86"/>
                  </a:cubicBezTo>
                  <a:cubicBezTo>
                    <a:pt x="22" y="66"/>
                    <a:pt x="22" y="50"/>
                    <a:pt x="21" y="38"/>
                  </a:cubicBezTo>
                  <a:cubicBezTo>
                    <a:pt x="22" y="29"/>
                    <a:pt x="29" y="24"/>
                    <a:pt x="41" y="22"/>
                  </a:cubicBezTo>
                  <a:cubicBezTo>
                    <a:pt x="55" y="22"/>
                    <a:pt x="71" y="21"/>
                    <a:pt x="86" y="20"/>
                  </a:cubicBezTo>
                  <a:close/>
                  <a:moveTo>
                    <a:pt x="84" y="48"/>
                  </a:moveTo>
                  <a:cubicBezTo>
                    <a:pt x="84" y="47"/>
                    <a:pt x="84" y="47"/>
                    <a:pt x="84" y="46"/>
                  </a:cubicBezTo>
                  <a:cubicBezTo>
                    <a:pt x="84" y="41"/>
                    <a:pt x="86" y="38"/>
                    <a:pt x="90" y="37"/>
                  </a:cubicBezTo>
                  <a:cubicBezTo>
                    <a:pt x="94" y="37"/>
                    <a:pt x="96" y="40"/>
                    <a:pt x="96" y="46"/>
                  </a:cubicBezTo>
                  <a:cubicBezTo>
                    <a:pt x="96" y="47"/>
                    <a:pt x="96" y="47"/>
                    <a:pt x="96" y="48"/>
                  </a:cubicBezTo>
                  <a:cubicBezTo>
                    <a:pt x="104" y="49"/>
                    <a:pt x="113" y="49"/>
                    <a:pt x="121" y="50"/>
                  </a:cubicBezTo>
                  <a:cubicBezTo>
                    <a:pt x="134" y="50"/>
                    <a:pt x="140" y="54"/>
                    <a:pt x="140" y="60"/>
                  </a:cubicBezTo>
                  <a:cubicBezTo>
                    <a:pt x="140" y="67"/>
                    <a:pt x="139" y="74"/>
                    <a:pt x="138" y="80"/>
                  </a:cubicBezTo>
                  <a:cubicBezTo>
                    <a:pt x="144" y="83"/>
                    <a:pt x="148" y="87"/>
                    <a:pt x="150" y="93"/>
                  </a:cubicBezTo>
                  <a:cubicBezTo>
                    <a:pt x="151" y="97"/>
                    <a:pt x="152" y="103"/>
                    <a:pt x="153" y="110"/>
                  </a:cubicBezTo>
                  <a:cubicBezTo>
                    <a:pt x="155" y="119"/>
                    <a:pt x="156" y="129"/>
                    <a:pt x="156" y="140"/>
                  </a:cubicBezTo>
                  <a:cubicBezTo>
                    <a:pt x="156" y="163"/>
                    <a:pt x="158" y="180"/>
                    <a:pt x="160" y="193"/>
                  </a:cubicBezTo>
                  <a:cubicBezTo>
                    <a:pt x="162" y="204"/>
                    <a:pt x="164" y="211"/>
                    <a:pt x="164" y="214"/>
                  </a:cubicBezTo>
                  <a:cubicBezTo>
                    <a:pt x="164" y="218"/>
                    <a:pt x="162" y="220"/>
                    <a:pt x="157" y="220"/>
                  </a:cubicBezTo>
                  <a:cubicBezTo>
                    <a:pt x="154" y="220"/>
                    <a:pt x="152" y="217"/>
                    <a:pt x="150" y="213"/>
                  </a:cubicBezTo>
                  <a:cubicBezTo>
                    <a:pt x="146" y="196"/>
                    <a:pt x="144" y="176"/>
                    <a:pt x="143" y="152"/>
                  </a:cubicBezTo>
                  <a:cubicBezTo>
                    <a:pt x="143" y="138"/>
                    <a:pt x="142" y="127"/>
                    <a:pt x="141" y="118"/>
                  </a:cubicBezTo>
                  <a:cubicBezTo>
                    <a:pt x="141" y="112"/>
                    <a:pt x="139" y="106"/>
                    <a:pt x="138" y="100"/>
                  </a:cubicBezTo>
                  <a:cubicBezTo>
                    <a:pt x="138" y="97"/>
                    <a:pt x="136" y="94"/>
                    <a:pt x="134" y="92"/>
                  </a:cubicBezTo>
                  <a:cubicBezTo>
                    <a:pt x="128" y="106"/>
                    <a:pt x="116" y="113"/>
                    <a:pt x="100" y="113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6" y="116"/>
                    <a:pt x="96" y="119"/>
                    <a:pt x="96" y="123"/>
                  </a:cubicBezTo>
                  <a:cubicBezTo>
                    <a:pt x="96" y="127"/>
                    <a:pt x="94" y="129"/>
                    <a:pt x="90" y="129"/>
                  </a:cubicBezTo>
                  <a:cubicBezTo>
                    <a:pt x="87" y="129"/>
                    <a:pt x="85" y="125"/>
                    <a:pt x="85" y="117"/>
                  </a:cubicBezTo>
                  <a:cubicBezTo>
                    <a:pt x="85" y="116"/>
                    <a:pt x="85" y="115"/>
                    <a:pt x="85" y="113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48" y="113"/>
                    <a:pt x="45" y="110"/>
                    <a:pt x="45" y="106"/>
                  </a:cubicBezTo>
                  <a:cubicBezTo>
                    <a:pt x="45" y="103"/>
                    <a:pt x="48" y="101"/>
                    <a:pt x="53" y="101"/>
                  </a:cubicBezTo>
                  <a:cubicBezTo>
                    <a:pt x="85" y="101"/>
                    <a:pt x="85" y="101"/>
                    <a:pt x="85" y="101"/>
                  </a:cubicBezTo>
                  <a:cubicBezTo>
                    <a:pt x="85" y="96"/>
                    <a:pt x="85" y="91"/>
                    <a:pt x="85" y="86"/>
                  </a:cubicBezTo>
                  <a:cubicBezTo>
                    <a:pt x="73" y="86"/>
                    <a:pt x="62" y="86"/>
                    <a:pt x="51" y="86"/>
                  </a:cubicBezTo>
                  <a:cubicBezTo>
                    <a:pt x="47" y="86"/>
                    <a:pt x="45" y="84"/>
                    <a:pt x="45" y="81"/>
                  </a:cubicBezTo>
                  <a:cubicBezTo>
                    <a:pt x="46" y="78"/>
                    <a:pt x="48" y="76"/>
                    <a:pt x="52" y="75"/>
                  </a:cubicBezTo>
                  <a:cubicBezTo>
                    <a:pt x="63" y="75"/>
                    <a:pt x="74" y="75"/>
                    <a:pt x="85" y="75"/>
                  </a:cubicBezTo>
                  <a:cubicBezTo>
                    <a:pt x="85" y="69"/>
                    <a:pt x="85" y="64"/>
                    <a:pt x="84" y="59"/>
                  </a:cubicBezTo>
                  <a:cubicBezTo>
                    <a:pt x="76" y="59"/>
                    <a:pt x="67" y="60"/>
                    <a:pt x="58" y="61"/>
                  </a:cubicBezTo>
                  <a:cubicBezTo>
                    <a:pt x="53" y="61"/>
                    <a:pt x="51" y="59"/>
                    <a:pt x="51" y="55"/>
                  </a:cubicBezTo>
                  <a:cubicBezTo>
                    <a:pt x="51" y="52"/>
                    <a:pt x="53" y="50"/>
                    <a:pt x="59" y="50"/>
                  </a:cubicBezTo>
                  <a:cubicBezTo>
                    <a:pt x="67" y="49"/>
                    <a:pt x="75" y="49"/>
                    <a:pt x="84" y="48"/>
                  </a:cubicBezTo>
                  <a:close/>
                  <a:moveTo>
                    <a:pt x="110" y="139"/>
                  </a:moveTo>
                  <a:cubicBezTo>
                    <a:pt x="110" y="126"/>
                    <a:pt x="110" y="126"/>
                    <a:pt x="110" y="126"/>
                  </a:cubicBezTo>
                  <a:cubicBezTo>
                    <a:pt x="112" y="123"/>
                    <a:pt x="114" y="121"/>
                    <a:pt x="117" y="121"/>
                  </a:cubicBezTo>
                  <a:cubicBezTo>
                    <a:pt x="122" y="121"/>
                    <a:pt x="125" y="123"/>
                    <a:pt x="125" y="127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90"/>
                    <a:pt x="113" y="197"/>
                    <a:pt x="91" y="197"/>
                  </a:cubicBezTo>
                  <a:cubicBezTo>
                    <a:pt x="67" y="197"/>
                    <a:pt x="56" y="189"/>
                    <a:pt x="56" y="173"/>
                  </a:cubicBezTo>
                  <a:cubicBezTo>
                    <a:pt x="55" y="128"/>
                    <a:pt x="55" y="128"/>
                    <a:pt x="55" y="128"/>
                  </a:cubicBezTo>
                  <a:cubicBezTo>
                    <a:pt x="56" y="124"/>
                    <a:pt x="58" y="122"/>
                    <a:pt x="62" y="122"/>
                  </a:cubicBezTo>
                  <a:cubicBezTo>
                    <a:pt x="66" y="122"/>
                    <a:pt x="68" y="124"/>
                    <a:pt x="69" y="127"/>
                  </a:cubicBezTo>
                  <a:cubicBezTo>
                    <a:pt x="69" y="139"/>
                    <a:pt x="69" y="139"/>
                    <a:pt x="69" y="139"/>
                  </a:cubicBezTo>
                  <a:lnTo>
                    <a:pt x="110" y="139"/>
                  </a:lnTo>
                  <a:close/>
                  <a:moveTo>
                    <a:pt x="69" y="150"/>
                  </a:moveTo>
                  <a:cubicBezTo>
                    <a:pt x="69" y="172"/>
                    <a:pt x="69" y="172"/>
                    <a:pt x="69" y="172"/>
                  </a:cubicBezTo>
                  <a:cubicBezTo>
                    <a:pt x="70" y="180"/>
                    <a:pt x="77" y="184"/>
                    <a:pt x="91" y="184"/>
                  </a:cubicBezTo>
                  <a:cubicBezTo>
                    <a:pt x="104" y="184"/>
                    <a:pt x="110" y="180"/>
                    <a:pt x="110" y="173"/>
                  </a:cubicBezTo>
                  <a:cubicBezTo>
                    <a:pt x="110" y="150"/>
                    <a:pt x="110" y="150"/>
                    <a:pt x="110" y="150"/>
                  </a:cubicBezTo>
                  <a:lnTo>
                    <a:pt x="69" y="150"/>
                  </a:lnTo>
                  <a:close/>
                  <a:moveTo>
                    <a:pt x="122" y="87"/>
                  </a:moveTo>
                  <a:cubicBezTo>
                    <a:pt x="118" y="86"/>
                    <a:pt x="113" y="86"/>
                    <a:pt x="108" y="86"/>
                  </a:cubicBezTo>
                  <a:cubicBezTo>
                    <a:pt x="104" y="86"/>
                    <a:pt x="100" y="86"/>
                    <a:pt x="96" y="86"/>
                  </a:cubicBezTo>
                  <a:cubicBezTo>
                    <a:pt x="96" y="91"/>
                    <a:pt x="96" y="96"/>
                    <a:pt x="96" y="101"/>
                  </a:cubicBezTo>
                  <a:cubicBezTo>
                    <a:pt x="108" y="101"/>
                    <a:pt x="117" y="96"/>
                    <a:pt x="122" y="87"/>
                  </a:cubicBezTo>
                  <a:close/>
                  <a:moveTo>
                    <a:pt x="96" y="59"/>
                  </a:moveTo>
                  <a:cubicBezTo>
                    <a:pt x="96" y="64"/>
                    <a:pt x="96" y="69"/>
                    <a:pt x="96" y="74"/>
                  </a:cubicBezTo>
                  <a:cubicBezTo>
                    <a:pt x="99" y="74"/>
                    <a:pt x="102" y="74"/>
                    <a:pt x="105" y="74"/>
                  </a:cubicBezTo>
                  <a:cubicBezTo>
                    <a:pt x="113" y="74"/>
                    <a:pt x="120" y="75"/>
                    <a:pt x="125" y="76"/>
                  </a:cubicBezTo>
                  <a:cubicBezTo>
                    <a:pt x="126" y="73"/>
                    <a:pt x="126" y="69"/>
                    <a:pt x="126" y="66"/>
                  </a:cubicBezTo>
                  <a:cubicBezTo>
                    <a:pt x="126" y="63"/>
                    <a:pt x="124" y="61"/>
                    <a:pt x="120" y="61"/>
                  </a:cubicBezTo>
                  <a:cubicBezTo>
                    <a:pt x="112" y="60"/>
                    <a:pt x="104" y="60"/>
                    <a:pt x="96" y="59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8277607" y="634274"/>
              <a:ext cx="281193" cy="372126"/>
            </a:xfrm>
            <a:custGeom>
              <a:avLst/>
              <a:gdLst>
                <a:gd name="T0" fmla="*/ 72 w 152"/>
                <a:gd name="T1" fmla="*/ 0 h 201"/>
                <a:gd name="T2" fmla="*/ 79 w 152"/>
                <a:gd name="T3" fmla="*/ 4 h 201"/>
                <a:gd name="T4" fmla="*/ 83 w 152"/>
                <a:gd name="T5" fmla="*/ 26 h 201"/>
                <a:gd name="T6" fmla="*/ 133 w 152"/>
                <a:gd name="T7" fmla="*/ 42 h 201"/>
                <a:gd name="T8" fmla="*/ 152 w 152"/>
                <a:gd name="T9" fmla="*/ 50 h 201"/>
                <a:gd name="T10" fmla="*/ 147 w 152"/>
                <a:gd name="T11" fmla="*/ 57 h 201"/>
                <a:gd name="T12" fmla="*/ 115 w 152"/>
                <a:gd name="T13" fmla="*/ 49 h 201"/>
                <a:gd name="T14" fmla="*/ 73 w 152"/>
                <a:gd name="T15" fmla="*/ 37 h 201"/>
                <a:gd name="T16" fmla="*/ 29 w 152"/>
                <a:gd name="T17" fmla="*/ 51 h 201"/>
                <a:gd name="T18" fmla="*/ 6 w 152"/>
                <a:gd name="T19" fmla="*/ 58 h 201"/>
                <a:gd name="T20" fmla="*/ 0 w 152"/>
                <a:gd name="T21" fmla="*/ 50 h 201"/>
                <a:gd name="T22" fmla="*/ 16 w 152"/>
                <a:gd name="T23" fmla="*/ 42 h 201"/>
                <a:gd name="T24" fmla="*/ 62 w 152"/>
                <a:gd name="T25" fmla="*/ 25 h 201"/>
                <a:gd name="T26" fmla="*/ 65 w 152"/>
                <a:gd name="T27" fmla="*/ 4 h 201"/>
                <a:gd name="T28" fmla="*/ 72 w 152"/>
                <a:gd name="T29" fmla="*/ 0 h 201"/>
                <a:gd name="T30" fmla="*/ 81 w 152"/>
                <a:gd name="T31" fmla="*/ 128 h 201"/>
                <a:gd name="T32" fmla="*/ 81 w 152"/>
                <a:gd name="T33" fmla="*/ 129 h 201"/>
                <a:gd name="T34" fmla="*/ 57 w 152"/>
                <a:gd name="T35" fmla="*/ 154 h 201"/>
                <a:gd name="T36" fmla="*/ 43 w 152"/>
                <a:gd name="T37" fmla="*/ 169 h 201"/>
                <a:gd name="T38" fmla="*/ 74 w 152"/>
                <a:gd name="T39" fmla="*/ 188 h 201"/>
                <a:gd name="T40" fmla="*/ 108 w 152"/>
                <a:gd name="T41" fmla="*/ 170 h 201"/>
                <a:gd name="T42" fmla="*/ 89 w 152"/>
                <a:gd name="T43" fmla="*/ 156 h 201"/>
                <a:gd name="T44" fmla="*/ 77 w 152"/>
                <a:gd name="T45" fmla="*/ 148 h 201"/>
                <a:gd name="T46" fmla="*/ 82 w 152"/>
                <a:gd name="T47" fmla="*/ 142 h 201"/>
                <a:gd name="T48" fmla="*/ 122 w 152"/>
                <a:gd name="T49" fmla="*/ 170 h 201"/>
                <a:gd name="T50" fmla="*/ 74 w 152"/>
                <a:gd name="T51" fmla="*/ 201 h 201"/>
                <a:gd name="T52" fmla="*/ 30 w 152"/>
                <a:gd name="T53" fmla="*/ 169 h 201"/>
                <a:gd name="T54" fmla="*/ 40 w 152"/>
                <a:gd name="T55" fmla="*/ 148 h 201"/>
                <a:gd name="T56" fmla="*/ 59 w 152"/>
                <a:gd name="T57" fmla="*/ 141 h 201"/>
                <a:gd name="T58" fmla="*/ 68 w 152"/>
                <a:gd name="T59" fmla="*/ 129 h 201"/>
                <a:gd name="T60" fmla="*/ 68 w 152"/>
                <a:gd name="T61" fmla="*/ 128 h 201"/>
                <a:gd name="T62" fmla="*/ 28 w 152"/>
                <a:gd name="T63" fmla="*/ 95 h 201"/>
                <a:gd name="T64" fmla="*/ 37 w 152"/>
                <a:gd name="T65" fmla="*/ 72 h 201"/>
                <a:gd name="T66" fmla="*/ 56 w 152"/>
                <a:gd name="T67" fmla="*/ 65 h 201"/>
                <a:gd name="T68" fmla="*/ 66 w 152"/>
                <a:gd name="T69" fmla="*/ 52 h 201"/>
                <a:gd name="T70" fmla="*/ 65 w 152"/>
                <a:gd name="T71" fmla="*/ 50 h 201"/>
                <a:gd name="T72" fmla="*/ 65 w 152"/>
                <a:gd name="T73" fmla="*/ 47 h 201"/>
                <a:gd name="T74" fmla="*/ 71 w 152"/>
                <a:gd name="T75" fmla="*/ 43 h 201"/>
                <a:gd name="T76" fmla="*/ 78 w 152"/>
                <a:gd name="T77" fmla="*/ 51 h 201"/>
                <a:gd name="T78" fmla="*/ 76 w 152"/>
                <a:gd name="T79" fmla="*/ 66 h 201"/>
                <a:gd name="T80" fmla="*/ 118 w 152"/>
                <a:gd name="T81" fmla="*/ 93 h 201"/>
                <a:gd name="T82" fmla="*/ 81 w 152"/>
                <a:gd name="T83" fmla="*/ 128 h 201"/>
                <a:gd name="T84" fmla="*/ 71 w 152"/>
                <a:gd name="T85" fmla="*/ 73 h 201"/>
                <a:gd name="T86" fmla="*/ 54 w 152"/>
                <a:gd name="T87" fmla="*/ 79 h 201"/>
                <a:gd name="T88" fmla="*/ 40 w 152"/>
                <a:gd name="T89" fmla="*/ 96 h 201"/>
                <a:gd name="T90" fmla="*/ 75 w 152"/>
                <a:gd name="T91" fmla="*/ 116 h 201"/>
                <a:gd name="T92" fmla="*/ 104 w 152"/>
                <a:gd name="T93" fmla="*/ 93 h 201"/>
                <a:gd name="T94" fmla="*/ 84 w 152"/>
                <a:gd name="T95" fmla="*/ 80 h 201"/>
                <a:gd name="T96" fmla="*/ 71 w 152"/>
                <a:gd name="T97" fmla="*/ 73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1">
                  <a:moveTo>
                    <a:pt x="72" y="0"/>
                  </a:moveTo>
                  <a:cubicBezTo>
                    <a:pt x="76" y="0"/>
                    <a:pt x="79" y="2"/>
                    <a:pt x="79" y="4"/>
                  </a:cubicBezTo>
                  <a:cubicBezTo>
                    <a:pt x="80" y="18"/>
                    <a:pt x="81" y="25"/>
                    <a:pt x="83" y="26"/>
                  </a:cubicBezTo>
                  <a:cubicBezTo>
                    <a:pt x="86" y="28"/>
                    <a:pt x="103" y="33"/>
                    <a:pt x="133" y="42"/>
                  </a:cubicBezTo>
                  <a:cubicBezTo>
                    <a:pt x="146" y="44"/>
                    <a:pt x="152" y="46"/>
                    <a:pt x="152" y="50"/>
                  </a:cubicBezTo>
                  <a:cubicBezTo>
                    <a:pt x="152" y="55"/>
                    <a:pt x="150" y="57"/>
                    <a:pt x="147" y="57"/>
                  </a:cubicBezTo>
                  <a:cubicBezTo>
                    <a:pt x="143" y="57"/>
                    <a:pt x="132" y="54"/>
                    <a:pt x="115" y="49"/>
                  </a:cubicBezTo>
                  <a:cubicBezTo>
                    <a:pt x="99" y="44"/>
                    <a:pt x="85" y="40"/>
                    <a:pt x="73" y="37"/>
                  </a:cubicBezTo>
                  <a:cubicBezTo>
                    <a:pt x="62" y="40"/>
                    <a:pt x="47" y="45"/>
                    <a:pt x="29" y="51"/>
                  </a:cubicBezTo>
                  <a:cubicBezTo>
                    <a:pt x="16" y="56"/>
                    <a:pt x="9" y="58"/>
                    <a:pt x="6" y="58"/>
                  </a:cubicBezTo>
                  <a:cubicBezTo>
                    <a:pt x="3" y="58"/>
                    <a:pt x="1" y="55"/>
                    <a:pt x="0" y="50"/>
                  </a:cubicBezTo>
                  <a:cubicBezTo>
                    <a:pt x="0" y="48"/>
                    <a:pt x="5" y="45"/>
                    <a:pt x="16" y="42"/>
                  </a:cubicBezTo>
                  <a:cubicBezTo>
                    <a:pt x="47" y="32"/>
                    <a:pt x="62" y="27"/>
                    <a:pt x="62" y="25"/>
                  </a:cubicBezTo>
                  <a:cubicBezTo>
                    <a:pt x="64" y="25"/>
                    <a:pt x="65" y="18"/>
                    <a:pt x="65" y="4"/>
                  </a:cubicBezTo>
                  <a:cubicBezTo>
                    <a:pt x="66" y="2"/>
                    <a:pt x="69" y="0"/>
                    <a:pt x="72" y="0"/>
                  </a:cubicBezTo>
                  <a:close/>
                  <a:moveTo>
                    <a:pt x="81" y="128"/>
                  </a:moveTo>
                  <a:cubicBezTo>
                    <a:pt x="81" y="129"/>
                    <a:pt x="81" y="129"/>
                    <a:pt x="81" y="129"/>
                  </a:cubicBezTo>
                  <a:cubicBezTo>
                    <a:pt x="81" y="144"/>
                    <a:pt x="73" y="153"/>
                    <a:pt x="57" y="154"/>
                  </a:cubicBezTo>
                  <a:cubicBezTo>
                    <a:pt x="48" y="155"/>
                    <a:pt x="44" y="160"/>
                    <a:pt x="43" y="169"/>
                  </a:cubicBezTo>
                  <a:cubicBezTo>
                    <a:pt x="43" y="182"/>
                    <a:pt x="53" y="188"/>
                    <a:pt x="74" y="188"/>
                  </a:cubicBezTo>
                  <a:cubicBezTo>
                    <a:pt x="96" y="188"/>
                    <a:pt x="108" y="182"/>
                    <a:pt x="108" y="170"/>
                  </a:cubicBezTo>
                  <a:cubicBezTo>
                    <a:pt x="108" y="163"/>
                    <a:pt x="101" y="159"/>
                    <a:pt x="89" y="156"/>
                  </a:cubicBezTo>
                  <a:cubicBezTo>
                    <a:pt x="81" y="155"/>
                    <a:pt x="77" y="153"/>
                    <a:pt x="77" y="148"/>
                  </a:cubicBezTo>
                  <a:cubicBezTo>
                    <a:pt x="77" y="144"/>
                    <a:pt x="78" y="142"/>
                    <a:pt x="82" y="142"/>
                  </a:cubicBezTo>
                  <a:cubicBezTo>
                    <a:pt x="108" y="142"/>
                    <a:pt x="122" y="151"/>
                    <a:pt x="122" y="170"/>
                  </a:cubicBezTo>
                  <a:cubicBezTo>
                    <a:pt x="122" y="190"/>
                    <a:pt x="106" y="201"/>
                    <a:pt x="74" y="201"/>
                  </a:cubicBezTo>
                  <a:cubicBezTo>
                    <a:pt x="45" y="200"/>
                    <a:pt x="30" y="189"/>
                    <a:pt x="30" y="169"/>
                  </a:cubicBezTo>
                  <a:cubicBezTo>
                    <a:pt x="30" y="160"/>
                    <a:pt x="33" y="153"/>
                    <a:pt x="40" y="148"/>
                  </a:cubicBezTo>
                  <a:cubicBezTo>
                    <a:pt x="44" y="144"/>
                    <a:pt x="50" y="141"/>
                    <a:pt x="59" y="141"/>
                  </a:cubicBezTo>
                  <a:cubicBezTo>
                    <a:pt x="65" y="140"/>
                    <a:pt x="68" y="136"/>
                    <a:pt x="68" y="129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41" y="126"/>
                    <a:pt x="28" y="115"/>
                    <a:pt x="28" y="95"/>
                  </a:cubicBezTo>
                  <a:cubicBezTo>
                    <a:pt x="28" y="86"/>
                    <a:pt x="31" y="78"/>
                    <a:pt x="37" y="72"/>
                  </a:cubicBezTo>
                  <a:cubicBezTo>
                    <a:pt x="41" y="67"/>
                    <a:pt x="48" y="65"/>
                    <a:pt x="56" y="65"/>
                  </a:cubicBezTo>
                  <a:cubicBezTo>
                    <a:pt x="63" y="63"/>
                    <a:pt x="66" y="59"/>
                    <a:pt x="66" y="52"/>
                  </a:cubicBezTo>
                  <a:cubicBezTo>
                    <a:pt x="66" y="51"/>
                    <a:pt x="66" y="51"/>
                    <a:pt x="65" y="50"/>
                  </a:cubicBezTo>
                  <a:cubicBezTo>
                    <a:pt x="65" y="49"/>
                    <a:pt x="65" y="48"/>
                    <a:pt x="65" y="47"/>
                  </a:cubicBezTo>
                  <a:cubicBezTo>
                    <a:pt x="66" y="44"/>
                    <a:pt x="68" y="43"/>
                    <a:pt x="71" y="43"/>
                  </a:cubicBezTo>
                  <a:cubicBezTo>
                    <a:pt x="76" y="43"/>
                    <a:pt x="78" y="46"/>
                    <a:pt x="78" y="51"/>
                  </a:cubicBezTo>
                  <a:cubicBezTo>
                    <a:pt x="78" y="57"/>
                    <a:pt x="77" y="62"/>
                    <a:pt x="76" y="66"/>
                  </a:cubicBezTo>
                  <a:cubicBezTo>
                    <a:pt x="104" y="66"/>
                    <a:pt x="118" y="75"/>
                    <a:pt x="118" y="93"/>
                  </a:cubicBezTo>
                  <a:cubicBezTo>
                    <a:pt x="118" y="115"/>
                    <a:pt x="105" y="126"/>
                    <a:pt x="81" y="128"/>
                  </a:cubicBezTo>
                  <a:close/>
                  <a:moveTo>
                    <a:pt x="71" y="73"/>
                  </a:moveTo>
                  <a:cubicBezTo>
                    <a:pt x="67" y="76"/>
                    <a:pt x="61" y="78"/>
                    <a:pt x="54" y="79"/>
                  </a:cubicBezTo>
                  <a:cubicBezTo>
                    <a:pt x="45" y="81"/>
                    <a:pt x="41" y="87"/>
                    <a:pt x="40" y="96"/>
                  </a:cubicBezTo>
                  <a:cubicBezTo>
                    <a:pt x="40" y="109"/>
                    <a:pt x="52" y="116"/>
                    <a:pt x="75" y="116"/>
                  </a:cubicBezTo>
                  <a:cubicBezTo>
                    <a:pt x="94" y="116"/>
                    <a:pt x="104" y="108"/>
                    <a:pt x="104" y="93"/>
                  </a:cubicBezTo>
                  <a:cubicBezTo>
                    <a:pt x="104" y="87"/>
                    <a:pt x="97" y="82"/>
                    <a:pt x="84" y="80"/>
                  </a:cubicBezTo>
                  <a:cubicBezTo>
                    <a:pt x="76" y="79"/>
                    <a:pt x="71" y="77"/>
                    <a:pt x="71" y="73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 noEditPoints="1"/>
            </p:cNvSpPr>
            <p:nvPr/>
          </p:nvSpPr>
          <p:spPr bwMode="auto">
            <a:xfrm>
              <a:off x="8757454" y="634274"/>
              <a:ext cx="274198" cy="404302"/>
            </a:xfrm>
            <a:custGeom>
              <a:avLst/>
              <a:gdLst>
                <a:gd name="T0" fmla="*/ 23 w 148"/>
                <a:gd name="T1" fmla="*/ 159 h 218"/>
                <a:gd name="T2" fmla="*/ 7 w 148"/>
                <a:gd name="T3" fmla="*/ 171 h 218"/>
                <a:gd name="T4" fmla="*/ 24 w 148"/>
                <a:gd name="T5" fmla="*/ 143 h 218"/>
                <a:gd name="T6" fmla="*/ 67 w 148"/>
                <a:gd name="T7" fmla="*/ 122 h 218"/>
                <a:gd name="T8" fmla="*/ 80 w 148"/>
                <a:gd name="T9" fmla="*/ 122 h 218"/>
                <a:gd name="T10" fmla="*/ 116 w 148"/>
                <a:gd name="T11" fmla="*/ 141 h 218"/>
                <a:gd name="T12" fmla="*/ 144 w 148"/>
                <a:gd name="T13" fmla="*/ 167 h 218"/>
                <a:gd name="T14" fmla="*/ 127 w 148"/>
                <a:gd name="T15" fmla="*/ 166 h 218"/>
                <a:gd name="T16" fmla="*/ 81 w 148"/>
                <a:gd name="T17" fmla="*/ 142 h 218"/>
                <a:gd name="T18" fmla="*/ 96 w 148"/>
                <a:gd name="T19" fmla="*/ 175 h 218"/>
                <a:gd name="T20" fmla="*/ 135 w 148"/>
                <a:gd name="T21" fmla="*/ 212 h 218"/>
                <a:gd name="T22" fmla="*/ 99 w 148"/>
                <a:gd name="T23" fmla="*/ 198 h 218"/>
                <a:gd name="T24" fmla="*/ 43 w 148"/>
                <a:gd name="T25" fmla="*/ 204 h 218"/>
                <a:gd name="T26" fmla="*/ 16 w 148"/>
                <a:gd name="T27" fmla="*/ 213 h 218"/>
                <a:gd name="T28" fmla="*/ 48 w 148"/>
                <a:gd name="T29" fmla="*/ 180 h 218"/>
                <a:gd name="T30" fmla="*/ 67 w 148"/>
                <a:gd name="T31" fmla="*/ 142 h 218"/>
                <a:gd name="T32" fmla="*/ 30 w 148"/>
                <a:gd name="T33" fmla="*/ 51 h 218"/>
                <a:gd name="T34" fmla="*/ 11 w 148"/>
                <a:gd name="T35" fmla="*/ 37 h 218"/>
                <a:gd name="T36" fmla="*/ 15 w 148"/>
                <a:gd name="T37" fmla="*/ 8 h 218"/>
                <a:gd name="T38" fmla="*/ 22 w 148"/>
                <a:gd name="T39" fmla="*/ 34 h 218"/>
                <a:gd name="T40" fmla="*/ 38 w 148"/>
                <a:gd name="T41" fmla="*/ 39 h 218"/>
                <a:gd name="T42" fmla="*/ 44 w 148"/>
                <a:gd name="T43" fmla="*/ 0 h 218"/>
                <a:gd name="T44" fmla="*/ 50 w 148"/>
                <a:gd name="T45" fmla="*/ 55 h 218"/>
                <a:gd name="T46" fmla="*/ 44 w 148"/>
                <a:gd name="T47" fmla="*/ 122 h 218"/>
                <a:gd name="T48" fmla="*/ 39 w 148"/>
                <a:gd name="T49" fmla="*/ 74 h 218"/>
                <a:gd name="T50" fmla="*/ 16 w 148"/>
                <a:gd name="T51" fmla="*/ 120 h 218"/>
                <a:gd name="T52" fmla="*/ 5 w 148"/>
                <a:gd name="T53" fmla="*/ 120 h 218"/>
                <a:gd name="T54" fmla="*/ 23 w 148"/>
                <a:gd name="T55" fmla="*/ 64 h 218"/>
                <a:gd name="T56" fmla="*/ 39 w 148"/>
                <a:gd name="T57" fmla="*/ 55 h 218"/>
                <a:gd name="T58" fmla="*/ 97 w 148"/>
                <a:gd name="T59" fmla="*/ 45 h 218"/>
                <a:gd name="T60" fmla="*/ 103 w 148"/>
                <a:gd name="T61" fmla="*/ 4 h 218"/>
                <a:gd name="T62" fmla="*/ 110 w 148"/>
                <a:gd name="T63" fmla="*/ 45 h 218"/>
                <a:gd name="T64" fmla="*/ 148 w 148"/>
                <a:gd name="T65" fmla="*/ 53 h 218"/>
                <a:gd name="T66" fmla="*/ 127 w 148"/>
                <a:gd name="T67" fmla="*/ 58 h 218"/>
                <a:gd name="T68" fmla="*/ 110 w 148"/>
                <a:gd name="T69" fmla="*/ 93 h 218"/>
                <a:gd name="T70" fmla="*/ 144 w 148"/>
                <a:gd name="T71" fmla="*/ 101 h 218"/>
                <a:gd name="T72" fmla="*/ 124 w 148"/>
                <a:gd name="T73" fmla="*/ 107 h 218"/>
                <a:gd name="T74" fmla="*/ 84 w 148"/>
                <a:gd name="T75" fmla="*/ 108 h 218"/>
                <a:gd name="T76" fmla="*/ 64 w 148"/>
                <a:gd name="T77" fmla="*/ 101 h 218"/>
                <a:gd name="T78" fmla="*/ 97 w 148"/>
                <a:gd name="T79" fmla="*/ 93 h 218"/>
                <a:gd name="T80" fmla="*/ 80 w 148"/>
                <a:gd name="T81" fmla="*/ 59 h 218"/>
                <a:gd name="T82" fmla="*/ 58 w 148"/>
                <a:gd name="T83" fmla="*/ 53 h 218"/>
                <a:gd name="T84" fmla="*/ 97 w 148"/>
                <a:gd name="T85" fmla="*/ 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8" h="218">
                  <a:moveTo>
                    <a:pt x="67" y="142"/>
                  </a:moveTo>
                  <a:cubicBezTo>
                    <a:pt x="52" y="142"/>
                    <a:pt x="37" y="148"/>
                    <a:pt x="23" y="159"/>
                  </a:cubicBezTo>
                  <a:cubicBezTo>
                    <a:pt x="19" y="162"/>
                    <a:pt x="16" y="165"/>
                    <a:pt x="14" y="168"/>
                  </a:cubicBezTo>
                  <a:cubicBezTo>
                    <a:pt x="13" y="170"/>
                    <a:pt x="10" y="171"/>
                    <a:pt x="7" y="171"/>
                  </a:cubicBezTo>
                  <a:cubicBezTo>
                    <a:pt x="3" y="171"/>
                    <a:pt x="1" y="168"/>
                    <a:pt x="0" y="165"/>
                  </a:cubicBezTo>
                  <a:cubicBezTo>
                    <a:pt x="0" y="162"/>
                    <a:pt x="8" y="154"/>
                    <a:pt x="24" y="143"/>
                  </a:cubicBezTo>
                  <a:cubicBezTo>
                    <a:pt x="40" y="135"/>
                    <a:pt x="55" y="130"/>
                    <a:pt x="67" y="130"/>
                  </a:cubicBezTo>
                  <a:cubicBezTo>
                    <a:pt x="67" y="128"/>
                    <a:pt x="67" y="125"/>
                    <a:pt x="67" y="122"/>
                  </a:cubicBezTo>
                  <a:cubicBezTo>
                    <a:pt x="68" y="119"/>
                    <a:pt x="70" y="117"/>
                    <a:pt x="73" y="117"/>
                  </a:cubicBezTo>
                  <a:cubicBezTo>
                    <a:pt x="78" y="117"/>
                    <a:pt x="80" y="119"/>
                    <a:pt x="80" y="122"/>
                  </a:cubicBezTo>
                  <a:cubicBezTo>
                    <a:pt x="80" y="125"/>
                    <a:pt x="80" y="128"/>
                    <a:pt x="80" y="131"/>
                  </a:cubicBezTo>
                  <a:cubicBezTo>
                    <a:pt x="93" y="131"/>
                    <a:pt x="105" y="135"/>
                    <a:pt x="116" y="141"/>
                  </a:cubicBezTo>
                  <a:cubicBezTo>
                    <a:pt x="123" y="146"/>
                    <a:pt x="130" y="151"/>
                    <a:pt x="137" y="156"/>
                  </a:cubicBezTo>
                  <a:cubicBezTo>
                    <a:pt x="142" y="160"/>
                    <a:pt x="144" y="164"/>
                    <a:pt x="144" y="167"/>
                  </a:cubicBezTo>
                  <a:cubicBezTo>
                    <a:pt x="144" y="171"/>
                    <a:pt x="142" y="172"/>
                    <a:pt x="138" y="172"/>
                  </a:cubicBezTo>
                  <a:cubicBezTo>
                    <a:pt x="135" y="172"/>
                    <a:pt x="131" y="170"/>
                    <a:pt x="127" y="166"/>
                  </a:cubicBezTo>
                  <a:cubicBezTo>
                    <a:pt x="122" y="161"/>
                    <a:pt x="115" y="156"/>
                    <a:pt x="105" y="150"/>
                  </a:cubicBezTo>
                  <a:cubicBezTo>
                    <a:pt x="98" y="146"/>
                    <a:pt x="90" y="143"/>
                    <a:pt x="81" y="142"/>
                  </a:cubicBezTo>
                  <a:cubicBezTo>
                    <a:pt x="81" y="142"/>
                    <a:pt x="81" y="143"/>
                    <a:pt x="81" y="144"/>
                  </a:cubicBezTo>
                  <a:cubicBezTo>
                    <a:pt x="83" y="155"/>
                    <a:pt x="88" y="165"/>
                    <a:pt x="96" y="175"/>
                  </a:cubicBezTo>
                  <a:cubicBezTo>
                    <a:pt x="103" y="184"/>
                    <a:pt x="113" y="192"/>
                    <a:pt x="124" y="201"/>
                  </a:cubicBezTo>
                  <a:cubicBezTo>
                    <a:pt x="131" y="205"/>
                    <a:pt x="135" y="209"/>
                    <a:pt x="135" y="212"/>
                  </a:cubicBezTo>
                  <a:cubicBezTo>
                    <a:pt x="135" y="216"/>
                    <a:pt x="133" y="218"/>
                    <a:pt x="129" y="218"/>
                  </a:cubicBezTo>
                  <a:cubicBezTo>
                    <a:pt x="121" y="218"/>
                    <a:pt x="112" y="211"/>
                    <a:pt x="99" y="198"/>
                  </a:cubicBezTo>
                  <a:cubicBezTo>
                    <a:pt x="89" y="189"/>
                    <a:pt x="80" y="177"/>
                    <a:pt x="73" y="163"/>
                  </a:cubicBezTo>
                  <a:cubicBezTo>
                    <a:pt x="69" y="176"/>
                    <a:pt x="59" y="189"/>
                    <a:pt x="43" y="204"/>
                  </a:cubicBezTo>
                  <a:cubicBezTo>
                    <a:pt x="34" y="213"/>
                    <a:pt x="27" y="218"/>
                    <a:pt x="21" y="218"/>
                  </a:cubicBezTo>
                  <a:cubicBezTo>
                    <a:pt x="18" y="218"/>
                    <a:pt x="16" y="217"/>
                    <a:pt x="16" y="213"/>
                  </a:cubicBezTo>
                  <a:cubicBezTo>
                    <a:pt x="16" y="210"/>
                    <a:pt x="20" y="207"/>
                    <a:pt x="27" y="202"/>
                  </a:cubicBezTo>
                  <a:cubicBezTo>
                    <a:pt x="35" y="195"/>
                    <a:pt x="43" y="188"/>
                    <a:pt x="48" y="180"/>
                  </a:cubicBezTo>
                  <a:cubicBezTo>
                    <a:pt x="58" y="169"/>
                    <a:pt x="64" y="157"/>
                    <a:pt x="67" y="144"/>
                  </a:cubicBezTo>
                  <a:cubicBezTo>
                    <a:pt x="67" y="143"/>
                    <a:pt x="67" y="142"/>
                    <a:pt x="67" y="142"/>
                  </a:cubicBezTo>
                  <a:close/>
                  <a:moveTo>
                    <a:pt x="38" y="51"/>
                  </a:moveTo>
                  <a:cubicBezTo>
                    <a:pt x="37" y="51"/>
                    <a:pt x="34" y="51"/>
                    <a:pt x="30" y="51"/>
                  </a:cubicBezTo>
                  <a:cubicBezTo>
                    <a:pt x="22" y="51"/>
                    <a:pt x="18" y="50"/>
                    <a:pt x="16" y="48"/>
                  </a:cubicBezTo>
                  <a:cubicBezTo>
                    <a:pt x="13" y="47"/>
                    <a:pt x="11" y="43"/>
                    <a:pt x="11" y="37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12" y="8"/>
                    <a:pt x="15" y="8"/>
                  </a:cubicBezTo>
                  <a:cubicBezTo>
                    <a:pt x="19" y="8"/>
                    <a:pt x="21" y="9"/>
                    <a:pt x="21" y="12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8"/>
                    <a:pt x="26" y="40"/>
                    <a:pt x="33" y="40"/>
                  </a:cubicBezTo>
                  <a:cubicBezTo>
                    <a:pt x="35" y="40"/>
                    <a:pt x="37" y="40"/>
                    <a:pt x="38" y="39"/>
                  </a:cubicBezTo>
                  <a:cubicBezTo>
                    <a:pt x="38" y="27"/>
                    <a:pt x="38" y="17"/>
                    <a:pt x="38" y="10"/>
                  </a:cubicBezTo>
                  <a:cubicBezTo>
                    <a:pt x="38" y="5"/>
                    <a:pt x="40" y="2"/>
                    <a:pt x="44" y="0"/>
                  </a:cubicBezTo>
                  <a:cubicBezTo>
                    <a:pt x="49" y="1"/>
                    <a:pt x="51" y="4"/>
                    <a:pt x="51" y="10"/>
                  </a:cubicBezTo>
                  <a:cubicBezTo>
                    <a:pt x="51" y="25"/>
                    <a:pt x="51" y="40"/>
                    <a:pt x="50" y="55"/>
                  </a:cubicBezTo>
                  <a:cubicBezTo>
                    <a:pt x="50" y="75"/>
                    <a:pt x="50" y="95"/>
                    <a:pt x="51" y="116"/>
                  </a:cubicBezTo>
                  <a:cubicBezTo>
                    <a:pt x="51" y="120"/>
                    <a:pt x="49" y="122"/>
                    <a:pt x="44" y="122"/>
                  </a:cubicBezTo>
                  <a:cubicBezTo>
                    <a:pt x="41" y="122"/>
                    <a:pt x="39" y="118"/>
                    <a:pt x="39" y="110"/>
                  </a:cubicBezTo>
                  <a:cubicBezTo>
                    <a:pt x="39" y="98"/>
                    <a:pt x="39" y="86"/>
                    <a:pt x="39" y="74"/>
                  </a:cubicBezTo>
                  <a:cubicBezTo>
                    <a:pt x="30" y="75"/>
                    <a:pt x="26" y="76"/>
                    <a:pt x="25" y="79"/>
                  </a:cubicBezTo>
                  <a:cubicBezTo>
                    <a:pt x="24" y="81"/>
                    <a:pt x="21" y="95"/>
                    <a:pt x="16" y="120"/>
                  </a:cubicBezTo>
                  <a:cubicBezTo>
                    <a:pt x="16" y="123"/>
                    <a:pt x="14" y="125"/>
                    <a:pt x="11" y="125"/>
                  </a:cubicBezTo>
                  <a:cubicBezTo>
                    <a:pt x="7" y="125"/>
                    <a:pt x="5" y="123"/>
                    <a:pt x="5" y="120"/>
                  </a:cubicBezTo>
                  <a:cubicBezTo>
                    <a:pt x="5" y="116"/>
                    <a:pt x="8" y="100"/>
                    <a:pt x="14" y="73"/>
                  </a:cubicBezTo>
                  <a:cubicBezTo>
                    <a:pt x="16" y="68"/>
                    <a:pt x="19" y="65"/>
                    <a:pt x="23" y="64"/>
                  </a:cubicBezTo>
                  <a:cubicBezTo>
                    <a:pt x="27" y="63"/>
                    <a:pt x="32" y="62"/>
                    <a:pt x="38" y="61"/>
                  </a:cubicBezTo>
                  <a:cubicBezTo>
                    <a:pt x="39" y="59"/>
                    <a:pt x="39" y="57"/>
                    <a:pt x="39" y="55"/>
                  </a:cubicBezTo>
                  <a:cubicBezTo>
                    <a:pt x="38" y="54"/>
                    <a:pt x="38" y="52"/>
                    <a:pt x="38" y="51"/>
                  </a:cubicBezTo>
                  <a:close/>
                  <a:moveTo>
                    <a:pt x="97" y="45"/>
                  </a:moveTo>
                  <a:cubicBezTo>
                    <a:pt x="97" y="33"/>
                    <a:pt x="97" y="21"/>
                    <a:pt x="97" y="10"/>
                  </a:cubicBezTo>
                  <a:cubicBezTo>
                    <a:pt x="98" y="6"/>
                    <a:pt x="100" y="4"/>
                    <a:pt x="103" y="4"/>
                  </a:cubicBezTo>
                  <a:cubicBezTo>
                    <a:pt x="107" y="4"/>
                    <a:pt x="110" y="6"/>
                    <a:pt x="110" y="11"/>
                  </a:cubicBezTo>
                  <a:cubicBezTo>
                    <a:pt x="110" y="22"/>
                    <a:pt x="110" y="33"/>
                    <a:pt x="110" y="45"/>
                  </a:cubicBezTo>
                  <a:cubicBezTo>
                    <a:pt x="122" y="45"/>
                    <a:pt x="133" y="45"/>
                    <a:pt x="141" y="46"/>
                  </a:cubicBezTo>
                  <a:cubicBezTo>
                    <a:pt x="146" y="46"/>
                    <a:pt x="148" y="49"/>
                    <a:pt x="148" y="53"/>
                  </a:cubicBezTo>
                  <a:cubicBezTo>
                    <a:pt x="148" y="57"/>
                    <a:pt x="146" y="59"/>
                    <a:pt x="141" y="59"/>
                  </a:cubicBezTo>
                  <a:cubicBezTo>
                    <a:pt x="139" y="59"/>
                    <a:pt x="135" y="58"/>
                    <a:pt x="127" y="58"/>
                  </a:cubicBezTo>
                  <a:cubicBezTo>
                    <a:pt x="121" y="58"/>
                    <a:pt x="115" y="58"/>
                    <a:pt x="110" y="58"/>
                  </a:cubicBezTo>
                  <a:cubicBezTo>
                    <a:pt x="110" y="69"/>
                    <a:pt x="110" y="81"/>
                    <a:pt x="110" y="93"/>
                  </a:cubicBezTo>
                  <a:cubicBezTo>
                    <a:pt x="120" y="93"/>
                    <a:pt x="129" y="94"/>
                    <a:pt x="136" y="94"/>
                  </a:cubicBezTo>
                  <a:cubicBezTo>
                    <a:pt x="141" y="95"/>
                    <a:pt x="144" y="97"/>
                    <a:pt x="144" y="101"/>
                  </a:cubicBezTo>
                  <a:cubicBezTo>
                    <a:pt x="144" y="105"/>
                    <a:pt x="141" y="108"/>
                    <a:pt x="137" y="108"/>
                  </a:cubicBezTo>
                  <a:cubicBezTo>
                    <a:pt x="135" y="108"/>
                    <a:pt x="131" y="107"/>
                    <a:pt x="124" y="107"/>
                  </a:cubicBezTo>
                  <a:cubicBezTo>
                    <a:pt x="118" y="107"/>
                    <a:pt x="111" y="107"/>
                    <a:pt x="105" y="107"/>
                  </a:cubicBezTo>
                  <a:cubicBezTo>
                    <a:pt x="98" y="107"/>
                    <a:pt x="91" y="107"/>
                    <a:pt x="84" y="108"/>
                  </a:cubicBezTo>
                  <a:cubicBezTo>
                    <a:pt x="77" y="108"/>
                    <a:pt x="73" y="108"/>
                    <a:pt x="71" y="109"/>
                  </a:cubicBezTo>
                  <a:cubicBezTo>
                    <a:pt x="67" y="109"/>
                    <a:pt x="65" y="106"/>
                    <a:pt x="64" y="101"/>
                  </a:cubicBezTo>
                  <a:cubicBezTo>
                    <a:pt x="64" y="97"/>
                    <a:pt x="67" y="95"/>
                    <a:pt x="73" y="95"/>
                  </a:cubicBezTo>
                  <a:cubicBezTo>
                    <a:pt x="81" y="95"/>
                    <a:pt x="88" y="94"/>
                    <a:pt x="97" y="93"/>
                  </a:cubicBezTo>
                  <a:cubicBezTo>
                    <a:pt x="97" y="81"/>
                    <a:pt x="97" y="69"/>
                    <a:pt x="97" y="58"/>
                  </a:cubicBezTo>
                  <a:cubicBezTo>
                    <a:pt x="91" y="58"/>
                    <a:pt x="85" y="58"/>
                    <a:pt x="80" y="59"/>
                  </a:cubicBezTo>
                  <a:cubicBezTo>
                    <a:pt x="71" y="59"/>
                    <a:pt x="66" y="59"/>
                    <a:pt x="63" y="60"/>
                  </a:cubicBezTo>
                  <a:cubicBezTo>
                    <a:pt x="60" y="60"/>
                    <a:pt x="58" y="58"/>
                    <a:pt x="58" y="53"/>
                  </a:cubicBezTo>
                  <a:cubicBezTo>
                    <a:pt x="58" y="49"/>
                    <a:pt x="60" y="47"/>
                    <a:pt x="66" y="47"/>
                  </a:cubicBezTo>
                  <a:cubicBezTo>
                    <a:pt x="76" y="46"/>
                    <a:pt x="86" y="45"/>
                    <a:pt x="97" y="45"/>
                  </a:cubicBezTo>
                  <a:close/>
                </a:path>
              </a:pathLst>
            </a:custGeom>
            <a:solidFill>
              <a:srgbClr val="4F0B0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413192" y="3861417"/>
            <a:ext cx="3082926" cy="902474"/>
            <a:chOff x="5718174" y="2454672"/>
            <a:chExt cx="4652963" cy="1362075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5718174" y="2454672"/>
              <a:ext cx="1349375" cy="1349375"/>
            </a:xfrm>
            <a:custGeom>
              <a:avLst/>
              <a:gdLst>
                <a:gd name="T0" fmla="*/ 609 w 850"/>
                <a:gd name="T1" fmla="*/ 850 h 850"/>
                <a:gd name="T2" fmla="*/ 0 w 850"/>
                <a:gd name="T3" fmla="*/ 608 h 850"/>
                <a:gd name="T4" fmla="*/ 241 w 850"/>
                <a:gd name="T5" fmla="*/ 0 h 850"/>
                <a:gd name="T6" fmla="*/ 850 w 850"/>
                <a:gd name="T7" fmla="*/ 241 h 850"/>
                <a:gd name="T8" fmla="*/ 609 w 850"/>
                <a:gd name="T9" fmla="*/ 85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850">
                  <a:moveTo>
                    <a:pt x="609" y="850"/>
                  </a:moveTo>
                  <a:lnTo>
                    <a:pt x="0" y="608"/>
                  </a:lnTo>
                  <a:lnTo>
                    <a:pt x="241" y="0"/>
                  </a:lnTo>
                  <a:lnTo>
                    <a:pt x="850" y="241"/>
                  </a:lnTo>
                  <a:lnTo>
                    <a:pt x="609" y="850"/>
                  </a:lnTo>
                  <a:close/>
                </a:path>
              </a:pathLst>
            </a:custGeom>
            <a:solidFill>
              <a:srgbClr val="9024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>
              <a:off x="7002462" y="2703909"/>
              <a:ext cx="1038225" cy="1038225"/>
            </a:xfrm>
            <a:prstGeom prst="rect">
              <a:avLst/>
            </a:prstGeom>
            <a:solidFill>
              <a:srgbClr val="CC191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7996237" y="2572147"/>
              <a:ext cx="1246188" cy="1244600"/>
            </a:xfrm>
            <a:custGeom>
              <a:avLst/>
              <a:gdLst>
                <a:gd name="T0" fmla="*/ 639 w 785"/>
                <a:gd name="T1" fmla="*/ 784 h 784"/>
                <a:gd name="T2" fmla="*/ 0 w 785"/>
                <a:gd name="T3" fmla="*/ 639 h 784"/>
                <a:gd name="T4" fmla="*/ 146 w 785"/>
                <a:gd name="T5" fmla="*/ 0 h 784"/>
                <a:gd name="T6" fmla="*/ 785 w 785"/>
                <a:gd name="T7" fmla="*/ 145 h 784"/>
                <a:gd name="T8" fmla="*/ 639 w 785"/>
                <a:gd name="T9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784">
                  <a:moveTo>
                    <a:pt x="639" y="784"/>
                  </a:moveTo>
                  <a:lnTo>
                    <a:pt x="0" y="639"/>
                  </a:lnTo>
                  <a:lnTo>
                    <a:pt x="146" y="0"/>
                  </a:lnTo>
                  <a:lnTo>
                    <a:pt x="785" y="145"/>
                  </a:lnTo>
                  <a:lnTo>
                    <a:pt x="639" y="784"/>
                  </a:lnTo>
                  <a:close/>
                </a:path>
              </a:pathLst>
            </a:custGeom>
            <a:solidFill>
              <a:srgbClr val="EFB6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9128124" y="2559447"/>
              <a:ext cx="1243013" cy="1246188"/>
            </a:xfrm>
            <a:custGeom>
              <a:avLst/>
              <a:gdLst>
                <a:gd name="T0" fmla="*/ 783 w 783"/>
                <a:gd name="T1" fmla="*/ 640 h 785"/>
                <a:gd name="T2" fmla="*/ 145 w 783"/>
                <a:gd name="T3" fmla="*/ 785 h 785"/>
                <a:gd name="T4" fmla="*/ 0 w 783"/>
                <a:gd name="T5" fmla="*/ 147 h 785"/>
                <a:gd name="T6" fmla="*/ 637 w 783"/>
                <a:gd name="T7" fmla="*/ 0 h 785"/>
                <a:gd name="T8" fmla="*/ 783 w 783"/>
                <a:gd name="T9" fmla="*/ 64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3" h="785">
                  <a:moveTo>
                    <a:pt x="783" y="640"/>
                  </a:moveTo>
                  <a:lnTo>
                    <a:pt x="145" y="785"/>
                  </a:lnTo>
                  <a:lnTo>
                    <a:pt x="0" y="147"/>
                  </a:lnTo>
                  <a:lnTo>
                    <a:pt x="637" y="0"/>
                  </a:lnTo>
                  <a:lnTo>
                    <a:pt x="783" y="640"/>
                  </a:lnTo>
                  <a:close/>
                </a:path>
              </a:pathLst>
            </a:custGeom>
            <a:solidFill>
              <a:srgbClr val="223D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"/>
            <p:cNvSpPr>
              <a:spLocks noEditPoints="1"/>
            </p:cNvSpPr>
            <p:nvPr/>
          </p:nvSpPr>
          <p:spPr bwMode="auto">
            <a:xfrm>
              <a:off x="5856288" y="2905413"/>
              <a:ext cx="896512" cy="611297"/>
            </a:xfrm>
            <a:custGeom>
              <a:avLst/>
              <a:gdLst>
                <a:gd name="T0" fmla="*/ 428 w 527"/>
                <a:gd name="T1" fmla="*/ 346 h 352"/>
                <a:gd name="T2" fmla="*/ 345 w 527"/>
                <a:gd name="T3" fmla="*/ 343 h 352"/>
                <a:gd name="T4" fmla="*/ 325 w 527"/>
                <a:gd name="T5" fmla="*/ 342 h 352"/>
                <a:gd name="T6" fmla="*/ 239 w 527"/>
                <a:gd name="T7" fmla="*/ 341 h 352"/>
                <a:gd name="T8" fmla="*/ 215 w 527"/>
                <a:gd name="T9" fmla="*/ 337 h 352"/>
                <a:gd name="T10" fmla="*/ 46 w 527"/>
                <a:gd name="T11" fmla="*/ 328 h 352"/>
                <a:gd name="T12" fmla="*/ 12 w 527"/>
                <a:gd name="T13" fmla="*/ 325 h 352"/>
                <a:gd name="T14" fmla="*/ 11 w 527"/>
                <a:gd name="T15" fmla="*/ 301 h 352"/>
                <a:gd name="T16" fmla="*/ 101 w 527"/>
                <a:gd name="T17" fmla="*/ 305 h 352"/>
                <a:gd name="T18" fmla="*/ 166 w 527"/>
                <a:gd name="T19" fmla="*/ 307 h 352"/>
                <a:gd name="T20" fmla="*/ 171 w 527"/>
                <a:gd name="T21" fmla="*/ 156 h 352"/>
                <a:gd name="T22" fmla="*/ 171 w 527"/>
                <a:gd name="T23" fmla="*/ 29 h 352"/>
                <a:gd name="T24" fmla="*/ 99 w 527"/>
                <a:gd name="T25" fmla="*/ 23 h 352"/>
                <a:gd name="T26" fmla="*/ 118 w 527"/>
                <a:gd name="T27" fmla="*/ 7 h 352"/>
                <a:gd name="T28" fmla="*/ 186 w 527"/>
                <a:gd name="T29" fmla="*/ 5 h 352"/>
                <a:gd name="T30" fmla="*/ 230 w 527"/>
                <a:gd name="T31" fmla="*/ 4 h 352"/>
                <a:gd name="T32" fmla="*/ 296 w 527"/>
                <a:gd name="T33" fmla="*/ 3 h 352"/>
                <a:gd name="T34" fmla="*/ 358 w 527"/>
                <a:gd name="T35" fmla="*/ 2 h 352"/>
                <a:gd name="T36" fmla="*/ 397 w 527"/>
                <a:gd name="T37" fmla="*/ 1 h 352"/>
                <a:gd name="T38" fmla="*/ 396 w 527"/>
                <a:gd name="T39" fmla="*/ 23 h 352"/>
                <a:gd name="T40" fmla="*/ 332 w 527"/>
                <a:gd name="T41" fmla="*/ 26 h 352"/>
                <a:gd name="T42" fmla="*/ 324 w 527"/>
                <a:gd name="T43" fmla="*/ 35 h 352"/>
                <a:gd name="T44" fmla="*/ 320 w 527"/>
                <a:gd name="T45" fmla="*/ 217 h 352"/>
                <a:gd name="T46" fmla="*/ 324 w 527"/>
                <a:gd name="T47" fmla="*/ 309 h 352"/>
                <a:gd name="T48" fmla="*/ 346 w 527"/>
                <a:gd name="T49" fmla="*/ 316 h 352"/>
                <a:gd name="T50" fmla="*/ 410 w 527"/>
                <a:gd name="T51" fmla="*/ 316 h 352"/>
                <a:gd name="T52" fmla="*/ 465 w 527"/>
                <a:gd name="T53" fmla="*/ 322 h 352"/>
                <a:gd name="T54" fmla="*/ 526 w 527"/>
                <a:gd name="T55" fmla="*/ 346 h 352"/>
                <a:gd name="T56" fmla="*/ 500 w 527"/>
                <a:gd name="T57" fmla="*/ 350 h 352"/>
                <a:gd name="T58" fmla="*/ 188 w 527"/>
                <a:gd name="T59" fmla="*/ 166 h 352"/>
                <a:gd name="T60" fmla="*/ 188 w 527"/>
                <a:gd name="T61" fmla="*/ 166 h 352"/>
                <a:gd name="T62" fmla="*/ 195 w 527"/>
                <a:gd name="T63" fmla="*/ 308 h 352"/>
                <a:gd name="T64" fmla="*/ 194 w 527"/>
                <a:gd name="T65" fmla="*/ 288 h 352"/>
                <a:gd name="T66" fmla="*/ 194 w 527"/>
                <a:gd name="T67" fmla="*/ 115 h 352"/>
                <a:gd name="T68" fmla="*/ 195 w 527"/>
                <a:gd name="T69" fmla="*/ 108 h 352"/>
                <a:gd name="T70" fmla="*/ 206 w 527"/>
                <a:gd name="T71" fmla="*/ 161 h 352"/>
                <a:gd name="T72" fmla="*/ 206 w 527"/>
                <a:gd name="T73" fmla="*/ 161 h 352"/>
                <a:gd name="T74" fmla="*/ 219 w 527"/>
                <a:gd name="T75" fmla="*/ 200 h 352"/>
                <a:gd name="T76" fmla="*/ 218 w 527"/>
                <a:gd name="T77" fmla="*/ 187 h 352"/>
                <a:gd name="T78" fmla="*/ 218 w 527"/>
                <a:gd name="T79" fmla="*/ 187 h 352"/>
                <a:gd name="T80" fmla="*/ 228 w 527"/>
                <a:gd name="T81" fmla="*/ 137 h 352"/>
                <a:gd name="T82" fmla="*/ 225 w 527"/>
                <a:gd name="T83" fmla="*/ 129 h 352"/>
                <a:gd name="T84" fmla="*/ 253 w 527"/>
                <a:gd name="T85" fmla="*/ 113 h 352"/>
                <a:gd name="T86" fmla="*/ 254 w 527"/>
                <a:gd name="T87" fmla="*/ 88 h 352"/>
                <a:gd name="T88" fmla="*/ 260 w 527"/>
                <a:gd name="T89" fmla="*/ 131 h 352"/>
                <a:gd name="T90" fmla="*/ 262 w 527"/>
                <a:gd name="T91" fmla="*/ 111 h 352"/>
                <a:gd name="T92" fmla="*/ 281 w 527"/>
                <a:gd name="T93" fmla="*/ 149 h 352"/>
                <a:gd name="T94" fmla="*/ 281 w 527"/>
                <a:gd name="T95" fmla="*/ 149 h 352"/>
                <a:gd name="T96" fmla="*/ 314 w 527"/>
                <a:gd name="T97" fmla="*/ 162 h 352"/>
                <a:gd name="T98" fmla="*/ 311 w 527"/>
                <a:gd name="T99" fmla="*/ 147 h 352"/>
                <a:gd name="T100" fmla="*/ 314 w 527"/>
                <a:gd name="T101" fmla="*/ 265 h 352"/>
                <a:gd name="T102" fmla="*/ 311 w 527"/>
                <a:gd name="T103" fmla="*/ 258 h 352"/>
                <a:gd name="T104" fmla="*/ 314 w 527"/>
                <a:gd name="T105" fmla="*/ 28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352">
                  <a:moveTo>
                    <a:pt x="444" y="348"/>
                  </a:moveTo>
                  <a:cubicBezTo>
                    <a:pt x="428" y="346"/>
                    <a:pt x="428" y="346"/>
                    <a:pt x="428" y="346"/>
                  </a:cubicBezTo>
                  <a:cubicBezTo>
                    <a:pt x="414" y="345"/>
                    <a:pt x="400" y="344"/>
                    <a:pt x="387" y="344"/>
                  </a:cubicBezTo>
                  <a:cubicBezTo>
                    <a:pt x="373" y="344"/>
                    <a:pt x="359" y="344"/>
                    <a:pt x="345" y="343"/>
                  </a:cubicBezTo>
                  <a:cubicBezTo>
                    <a:pt x="344" y="343"/>
                    <a:pt x="341" y="343"/>
                    <a:pt x="337" y="343"/>
                  </a:cubicBezTo>
                  <a:cubicBezTo>
                    <a:pt x="334" y="343"/>
                    <a:pt x="329" y="342"/>
                    <a:pt x="325" y="342"/>
                  </a:cubicBezTo>
                  <a:cubicBezTo>
                    <a:pt x="320" y="342"/>
                    <a:pt x="316" y="341"/>
                    <a:pt x="313" y="341"/>
                  </a:cubicBezTo>
                  <a:cubicBezTo>
                    <a:pt x="239" y="341"/>
                    <a:pt x="239" y="341"/>
                    <a:pt x="239" y="341"/>
                  </a:cubicBezTo>
                  <a:cubicBezTo>
                    <a:pt x="237" y="344"/>
                    <a:pt x="234" y="343"/>
                    <a:pt x="231" y="340"/>
                  </a:cubicBezTo>
                  <a:cubicBezTo>
                    <a:pt x="226" y="338"/>
                    <a:pt x="221" y="337"/>
                    <a:pt x="215" y="337"/>
                  </a:cubicBezTo>
                  <a:cubicBezTo>
                    <a:pt x="169" y="336"/>
                    <a:pt x="123" y="333"/>
                    <a:pt x="78" y="330"/>
                  </a:cubicBezTo>
                  <a:cubicBezTo>
                    <a:pt x="67" y="329"/>
                    <a:pt x="56" y="328"/>
                    <a:pt x="46" y="328"/>
                  </a:cubicBezTo>
                  <a:cubicBezTo>
                    <a:pt x="36" y="328"/>
                    <a:pt x="25" y="328"/>
                    <a:pt x="14" y="327"/>
                  </a:cubicBezTo>
                  <a:cubicBezTo>
                    <a:pt x="14" y="326"/>
                    <a:pt x="13" y="325"/>
                    <a:pt x="12" y="325"/>
                  </a:cubicBezTo>
                  <a:cubicBezTo>
                    <a:pt x="8" y="325"/>
                    <a:pt x="6" y="322"/>
                    <a:pt x="6" y="317"/>
                  </a:cubicBezTo>
                  <a:cubicBezTo>
                    <a:pt x="0" y="309"/>
                    <a:pt x="2" y="303"/>
                    <a:pt x="11" y="301"/>
                  </a:cubicBezTo>
                  <a:cubicBezTo>
                    <a:pt x="14" y="299"/>
                    <a:pt x="18" y="299"/>
                    <a:pt x="21" y="302"/>
                  </a:cubicBezTo>
                  <a:cubicBezTo>
                    <a:pt x="48" y="301"/>
                    <a:pt x="75" y="301"/>
                    <a:pt x="101" y="305"/>
                  </a:cubicBezTo>
                  <a:cubicBezTo>
                    <a:pt x="116" y="306"/>
                    <a:pt x="133" y="307"/>
                    <a:pt x="150" y="307"/>
                  </a:cubicBezTo>
                  <a:cubicBezTo>
                    <a:pt x="166" y="307"/>
                    <a:pt x="166" y="307"/>
                    <a:pt x="166" y="307"/>
                  </a:cubicBezTo>
                  <a:cubicBezTo>
                    <a:pt x="169" y="282"/>
                    <a:pt x="169" y="282"/>
                    <a:pt x="169" y="282"/>
                  </a:cubicBezTo>
                  <a:cubicBezTo>
                    <a:pt x="170" y="240"/>
                    <a:pt x="171" y="198"/>
                    <a:pt x="171" y="156"/>
                  </a:cubicBezTo>
                  <a:cubicBezTo>
                    <a:pt x="171" y="138"/>
                    <a:pt x="171" y="121"/>
                    <a:pt x="173" y="103"/>
                  </a:cubicBezTo>
                  <a:cubicBezTo>
                    <a:pt x="173" y="79"/>
                    <a:pt x="173" y="54"/>
                    <a:pt x="171" y="29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25" y="29"/>
                    <a:pt x="112" y="27"/>
                    <a:pt x="99" y="23"/>
                  </a:cubicBezTo>
                  <a:cubicBezTo>
                    <a:pt x="93" y="17"/>
                    <a:pt x="95" y="13"/>
                    <a:pt x="103" y="11"/>
                  </a:cubicBezTo>
                  <a:cubicBezTo>
                    <a:pt x="106" y="9"/>
                    <a:pt x="111" y="7"/>
                    <a:pt x="118" y="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4" y="6"/>
                    <a:pt x="179" y="6"/>
                    <a:pt x="186" y="5"/>
                  </a:cubicBezTo>
                  <a:cubicBezTo>
                    <a:pt x="208" y="5"/>
                    <a:pt x="208" y="5"/>
                    <a:pt x="208" y="5"/>
                  </a:cubicBezTo>
                  <a:cubicBezTo>
                    <a:pt x="216" y="5"/>
                    <a:pt x="224" y="5"/>
                    <a:pt x="230" y="4"/>
                  </a:cubicBezTo>
                  <a:cubicBezTo>
                    <a:pt x="286" y="4"/>
                    <a:pt x="286" y="4"/>
                    <a:pt x="286" y="4"/>
                  </a:cubicBezTo>
                  <a:cubicBezTo>
                    <a:pt x="287" y="4"/>
                    <a:pt x="291" y="3"/>
                    <a:pt x="296" y="3"/>
                  </a:cubicBezTo>
                  <a:cubicBezTo>
                    <a:pt x="301" y="2"/>
                    <a:pt x="305" y="2"/>
                    <a:pt x="307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68" y="4"/>
                    <a:pt x="378" y="4"/>
                    <a:pt x="387" y="0"/>
                  </a:cubicBezTo>
                  <a:cubicBezTo>
                    <a:pt x="390" y="0"/>
                    <a:pt x="393" y="0"/>
                    <a:pt x="397" y="1"/>
                  </a:cubicBezTo>
                  <a:cubicBezTo>
                    <a:pt x="403" y="2"/>
                    <a:pt x="405" y="6"/>
                    <a:pt x="405" y="11"/>
                  </a:cubicBezTo>
                  <a:cubicBezTo>
                    <a:pt x="407" y="19"/>
                    <a:pt x="404" y="23"/>
                    <a:pt x="396" y="23"/>
                  </a:cubicBezTo>
                  <a:cubicBezTo>
                    <a:pt x="379" y="25"/>
                    <a:pt x="361" y="26"/>
                    <a:pt x="343" y="25"/>
                  </a:cubicBezTo>
                  <a:cubicBezTo>
                    <a:pt x="337" y="26"/>
                    <a:pt x="333" y="26"/>
                    <a:pt x="332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4" y="28"/>
                    <a:pt x="323" y="31"/>
                    <a:pt x="324" y="35"/>
                  </a:cubicBezTo>
                  <a:cubicBezTo>
                    <a:pt x="321" y="204"/>
                    <a:pt x="321" y="204"/>
                    <a:pt x="321" y="204"/>
                  </a:cubicBezTo>
                  <a:cubicBezTo>
                    <a:pt x="319" y="208"/>
                    <a:pt x="318" y="213"/>
                    <a:pt x="320" y="217"/>
                  </a:cubicBezTo>
                  <a:cubicBezTo>
                    <a:pt x="319" y="230"/>
                    <a:pt x="320" y="243"/>
                    <a:pt x="322" y="256"/>
                  </a:cubicBezTo>
                  <a:cubicBezTo>
                    <a:pt x="322" y="274"/>
                    <a:pt x="323" y="291"/>
                    <a:pt x="324" y="309"/>
                  </a:cubicBezTo>
                  <a:cubicBezTo>
                    <a:pt x="326" y="315"/>
                    <a:pt x="330" y="317"/>
                    <a:pt x="337" y="315"/>
                  </a:cubicBezTo>
                  <a:cubicBezTo>
                    <a:pt x="342" y="316"/>
                    <a:pt x="345" y="316"/>
                    <a:pt x="346" y="316"/>
                  </a:cubicBezTo>
                  <a:cubicBezTo>
                    <a:pt x="386" y="315"/>
                    <a:pt x="386" y="315"/>
                    <a:pt x="386" y="315"/>
                  </a:cubicBezTo>
                  <a:cubicBezTo>
                    <a:pt x="393" y="315"/>
                    <a:pt x="401" y="315"/>
                    <a:pt x="410" y="316"/>
                  </a:cubicBezTo>
                  <a:cubicBezTo>
                    <a:pt x="453" y="319"/>
                    <a:pt x="453" y="319"/>
                    <a:pt x="453" y="319"/>
                  </a:cubicBezTo>
                  <a:cubicBezTo>
                    <a:pt x="457" y="319"/>
                    <a:pt x="461" y="320"/>
                    <a:pt x="465" y="322"/>
                  </a:cubicBezTo>
                  <a:cubicBezTo>
                    <a:pt x="484" y="321"/>
                    <a:pt x="502" y="322"/>
                    <a:pt x="520" y="324"/>
                  </a:cubicBezTo>
                  <a:cubicBezTo>
                    <a:pt x="525" y="331"/>
                    <a:pt x="527" y="338"/>
                    <a:pt x="526" y="346"/>
                  </a:cubicBezTo>
                  <a:cubicBezTo>
                    <a:pt x="522" y="351"/>
                    <a:pt x="518" y="352"/>
                    <a:pt x="513" y="351"/>
                  </a:cubicBezTo>
                  <a:cubicBezTo>
                    <a:pt x="508" y="351"/>
                    <a:pt x="503" y="351"/>
                    <a:pt x="500" y="350"/>
                  </a:cubicBezTo>
                  <a:cubicBezTo>
                    <a:pt x="482" y="348"/>
                    <a:pt x="463" y="347"/>
                    <a:pt x="444" y="348"/>
                  </a:cubicBezTo>
                  <a:close/>
                  <a:moveTo>
                    <a:pt x="188" y="166"/>
                  </a:moveTo>
                  <a:cubicBezTo>
                    <a:pt x="186" y="166"/>
                    <a:pt x="185" y="167"/>
                    <a:pt x="185" y="168"/>
                  </a:cubicBezTo>
                  <a:cubicBezTo>
                    <a:pt x="186" y="170"/>
                    <a:pt x="187" y="169"/>
                    <a:pt x="188" y="166"/>
                  </a:cubicBezTo>
                  <a:close/>
                  <a:moveTo>
                    <a:pt x="188" y="306"/>
                  </a:moveTo>
                  <a:cubicBezTo>
                    <a:pt x="190" y="309"/>
                    <a:pt x="192" y="309"/>
                    <a:pt x="195" y="308"/>
                  </a:cubicBezTo>
                  <a:cubicBezTo>
                    <a:pt x="197" y="289"/>
                    <a:pt x="197" y="289"/>
                    <a:pt x="197" y="289"/>
                  </a:cubicBezTo>
                  <a:cubicBezTo>
                    <a:pt x="197" y="282"/>
                    <a:pt x="196" y="282"/>
                    <a:pt x="194" y="288"/>
                  </a:cubicBezTo>
                  <a:cubicBezTo>
                    <a:pt x="196" y="296"/>
                    <a:pt x="195" y="302"/>
                    <a:pt x="188" y="306"/>
                  </a:cubicBezTo>
                  <a:close/>
                  <a:moveTo>
                    <a:pt x="194" y="115"/>
                  </a:moveTo>
                  <a:cubicBezTo>
                    <a:pt x="194" y="118"/>
                    <a:pt x="194" y="119"/>
                    <a:pt x="195" y="119"/>
                  </a:cubicBezTo>
                  <a:cubicBezTo>
                    <a:pt x="195" y="108"/>
                    <a:pt x="195" y="108"/>
                    <a:pt x="195" y="108"/>
                  </a:cubicBezTo>
                  <a:lnTo>
                    <a:pt x="194" y="115"/>
                  </a:lnTo>
                  <a:close/>
                  <a:moveTo>
                    <a:pt x="206" y="161"/>
                  </a:moveTo>
                  <a:cubicBezTo>
                    <a:pt x="206" y="162"/>
                    <a:pt x="206" y="163"/>
                    <a:pt x="207" y="163"/>
                  </a:cubicBezTo>
                  <a:cubicBezTo>
                    <a:pt x="208" y="158"/>
                    <a:pt x="207" y="157"/>
                    <a:pt x="206" y="161"/>
                  </a:cubicBezTo>
                  <a:close/>
                  <a:moveTo>
                    <a:pt x="218" y="198"/>
                  </a:moveTo>
                  <a:cubicBezTo>
                    <a:pt x="218" y="199"/>
                    <a:pt x="218" y="200"/>
                    <a:pt x="219" y="200"/>
                  </a:cubicBezTo>
                  <a:cubicBezTo>
                    <a:pt x="219" y="194"/>
                    <a:pt x="218" y="194"/>
                    <a:pt x="218" y="198"/>
                  </a:cubicBezTo>
                  <a:close/>
                  <a:moveTo>
                    <a:pt x="218" y="187"/>
                  </a:moveTo>
                  <a:cubicBezTo>
                    <a:pt x="218" y="189"/>
                    <a:pt x="218" y="189"/>
                    <a:pt x="218" y="189"/>
                  </a:cubicBezTo>
                  <a:cubicBezTo>
                    <a:pt x="220" y="190"/>
                    <a:pt x="220" y="189"/>
                    <a:pt x="218" y="187"/>
                  </a:cubicBezTo>
                  <a:close/>
                  <a:moveTo>
                    <a:pt x="225" y="129"/>
                  </a:moveTo>
                  <a:cubicBezTo>
                    <a:pt x="228" y="137"/>
                    <a:pt x="228" y="137"/>
                    <a:pt x="228" y="137"/>
                  </a:cubicBezTo>
                  <a:cubicBezTo>
                    <a:pt x="231" y="122"/>
                    <a:pt x="230" y="106"/>
                    <a:pt x="225" y="89"/>
                  </a:cubicBezTo>
                  <a:lnTo>
                    <a:pt x="225" y="129"/>
                  </a:lnTo>
                  <a:close/>
                  <a:moveTo>
                    <a:pt x="252" y="113"/>
                  </a:moveTo>
                  <a:cubicBezTo>
                    <a:pt x="253" y="113"/>
                    <a:pt x="253" y="113"/>
                    <a:pt x="253" y="113"/>
                  </a:cubicBezTo>
                  <a:cubicBezTo>
                    <a:pt x="252" y="108"/>
                    <a:pt x="253" y="103"/>
                    <a:pt x="255" y="98"/>
                  </a:cubicBezTo>
                  <a:cubicBezTo>
                    <a:pt x="256" y="94"/>
                    <a:pt x="255" y="91"/>
                    <a:pt x="254" y="88"/>
                  </a:cubicBezTo>
                  <a:cubicBezTo>
                    <a:pt x="252" y="96"/>
                    <a:pt x="251" y="105"/>
                    <a:pt x="252" y="113"/>
                  </a:cubicBezTo>
                  <a:close/>
                  <a:moveTo>
                    <a:pt x="260" y="131"/>
                  </a:moveTo>
                  <a:cubicBezTo>
                    <a:pt x="261" y="132"/>
                    <a:pt x="262" y="133"/>
                    <a:pt x="263" y="133"/>
                  </a:cubicBezTo>
                  <a:cubicBezTo>
                    <a:pt x="262" y="111"/>
                    <a:pt x="262" y="111"/>
                    <a:pt x="262" y="111"/>
                  </a:cubicBezTo>
                  <a:cubicBezTo>
                    <a:pt x="260" y="116"/>
                    <a:pt x="259" y="123"/>
                    <a:pt x="260" y="131"/>
                  </a:cubicBezTo>
                  <a:close/>
                  <a:moveTo>
                    <a:pt x="281" y="149"/>
                  </a:moveTo>
                  <a:cubicBezTo>
                    <a:pt x="280" y="150"/>
                    <a:pt x="280" y="154"/>
                    <a:pt x="280" y="158"/>
                  </a:cubicBezTo>
                  <a:cubicBezTo>
                    <a:pt x="284" y="156"/>
                    <a:pt x="284" y="153"/>
                    <a:pt x="281" y="149"/>
                  </a:cubicBezTo>
                  <a:close/>
                  <a:moveTo>
                    <a:pt x="311" y="147"/>
                  </a:moveTo>
                  <a:cubicBezTo>
                    <a:pt x="310" y="153"/>
                    <a:pt x="311" y="158"/>
                    <a:pt x="314" y="162"/>
                  </a:cubicBezTo>
                  <a:cubicBezTo>
                    <a:pt x="314" y="143"/>
                    <a:pt x="314" y="143"/>
                    <a:pt x="314" y="143"/>
                  </a:cubicBezTo>
                  <a:cubicBezTo>
                    <a:pt x="311" y="139"/>
                    <a:pt x="310" y="141"/>
                    <a:pt x="311" y="147"/>
                  </a:cubicBezTo>
                  <a:close/>
                  <a:moveTo>
                    <a:pt x="311" y="258"/>
                  </a:moveTo>
                  <a:cubicBezTo>
                    <a:pt x="310" y="262"/>
                    <a:pt x="311" y="265"/>
                    <a:pt x="314" y="265"/>
                  </a:cubicBezTo>
                  <a:cubicBezTo>
                    <a:pt x="314" y="257"/>
                    <a:pt x="314" y="249"/>
                    <a:pt x="312" y="242"/>
                  </a:cubicBezTo>
                  <a:lnTo>
                    <a:pt x="311" y="258"/>
                  </a:lnTo>
                  <a:close/>
                  <a:moveTo>
                    <a:pt x="312" y="273"/>
                  </a:moveTo>
                  <a:cubicBezTo>
                    <a:pt x="314" y="282"/>
                    <a:pt x="314" y="282"/>
                    <a:pt x="314" y="282"/>
                  </a:cubicBezTo>
                  <a:cubicBezTo>
                    <a:pt x="314" y="276"/>
                    <a:pt x="314" y="273"/>
                    <a:pt x="312" y="2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5"/>
            <p:cNvSpPr>
              <a:spLocks noEditPoints="1"/>
            </p:cNvSpPr>
            <p:nvPr/>
          </p:nvSpPr>
          <p:spPr bwMode="auto">
            <a:xfrm>
              <a:off x="6949047" y="2756315"/>
              <a:ext cx="1090239" cy="1047732"/>
            </a:xfrm>
            <a:custGeom>
              <a:avLst/>
              <a:gdLst>
                <a:gd name="T0" fmla="*/ 101 w 641"/>
                <a:gd name="T1" fmla="*/ 266 h 603"/>
                <a:gd name="T2" fmla="*/ 95 w 641"/>
                <a:gd name="T3" fmla="*/ 140 h 603"/>
                <a:gd name="T4" fmla="*/ 22 w 641"/>
                <a:gd name="T5" fmla="*/ 150 h 603"/>
                <a:gd name="T6" fmla="*/ 67 w 641"/>
                <a:gd name="T7" fmla="*/ 113 h 603"/>
                <a:gd name="T8" fmla="*/ 240 w 641"/>
                <a:gd name="T9" fmla="*/ 38 h 603"/>
                <a:gd name="T10" fmla="*/ 214 w 641"/>
                <a:gd name="T11" fmla="*/ 116 h 603"/>
                <a:gd name="T12" fmla="*/ 184 w 641"/>
                <a:gd name="T13" fmla="*/ 204 h 603"/>
                <a:gd name="T14" fmla="*/ 152 w 641"/>
                <a:gd name="T15" fmla="*/ 475 h 603"/>
                <a:gd name="T16" fmla="*/ 80 w 641"/>
                <a:gd name="T17" fmla="*/ 501 h 603"/>
                <a:gd name="T18" fmla="*/ 34 w 641"/>
                <a:gd name="T19" fmla="*/ 145 h 603"/>
                <a:gd name="T20" fmla="*/ 94 w 641"/>
                <a:gd name="T21" fmla="*/ 476 h 603"/>
                <a:gd name="T22" fmla="*/ 110 w 641"/>
                <a:gd name="T23" fmla="*/ 456 h 603"/>
                <a:gd name="T24" fmla="*/ 121 w 641"/>
                <a:gd name="T25" fmla="*/ 228 h 603"/>
                <a:gd name="T26" fmla="*/ 121 w 641"/>
                <a:gd name="T27" fmla="*/ 108 h 603"/>
                <a:gd name="T28" fmla="*/ 127 w 641"/>
                <a:gd name="T29" fmla="*/ 318 h 603"/>
                <a:gd name="T30" fmla="*/ 149 w 641"/>
                <a:gd name="T31" fmla="*/ 96 h 603"/>
                <a:gd name="T32" fmla="*/ 167 w 641"/>
                <a:gd name="T33" fmla="*/ 68 h 603"/>
                <a:gd name="T34" fmla="*/ 180 w 641"/>
                <a:gd name="T35" fmla="*/ 85 h 603"/>
                <a:gd name="T36" fmla="*/ 210 w 641"/>
                <a:gd name="T37" fmla="*/ 44 h 603"/>
                <a:gd name="T38" fmla="*/ 402 w 641"/>
                <a:gd name="T39" fmla="*/ 383 h 603"/>
                <a:gd name="T40" fmla="*/ 396 w 641"/>
                <a:gd name="T41" fmla="*/ 135 h 603"/>
                <a:gd name="T42" fmla="*/ 331 w 641"/>
                <a:gd name="T43" fmla="*/ 135 h 603"/>
                <a:gd name="T44" fmla="*/ 232 w 641"/>
                <a:gd name="T45" fmla="*/ 178 h 603"/>
                <a:gd name="T46" fmla="*/ 414 w 641"/>
                <a:gd name="T47" fmla="*/ 0 h 603"/>
                <a:gd name="T48" fmla="*/ 446 w 641"/>
                <a:gd name="T49" fmla="*/ 77 h 603"/>
                <a:gd name="T50" fmla="*/ 498 w 641"/>
                <a:gd name="T51" fmla="*/ 131 h 603"/>
                <a:gd name="T52" fmla="*/ 633 w 641"/>
                <a:gd name="T53" fmla="*/ 169 h 603"/>
                <a:gd name="T54" fmla="*/ 522 w 641"/>
                <a:gd name="T55" fmla="*/ 153 h 603"/>
                <a:gd name="T56" fmla="*/ 522 w 641"/>
                <a:gd name="T57" fmla="*/ 321 h 603"/>
                <a:gd name="T58" fmla="*/ 558 w 641"/>
                <a:gd name="T59" fmla="*/ 350 h 603"/>
                <a:gd name="T60" fmla="*/ 513 w 641"/>
                <a:gd name="T61" fmla="*/ 449 h 603"/>
                <a:gd name="T62" fmla="*/ 633 w 641"/>
                <a:gd name="T63" fmla="*/ 435 h 603"/>
                <a:gd name="T64" fmla="*/ 570 w 641"/>
                <a:gd name="T65" fmla="*/ 459 h 603"/>
                <a:gd name="T66" fmla="*/ 512 w 641"/>
                <a:gd name="T67" fmla="*/ 564 h 603"/>
                <a:gd name="T68" fmla="*/ 444 w 641"/>
                <a:gd name="T69" fmla="*/ 591 h 603"/>
                <a:gd name="T70" fmla="*/ 232 w 641"/>
                <a:gd name="T71" fmla="*/ 77 h 603"/>
                <a:gd name="T72" fmla="*/ 385 w 641"/>
                <a:gd name="T73" fmla="*/ 121 h 603"/>
                <a:gd name="T74" fmla="*/ 390 w 641"/>
                <a:gd name="T75" fmla="*/ 122 h 603"/>
                <a:gd name="T76" fmla="*/ 413 w 641"/>
                <a:gd name="T77" fmla="*/ 152 h 603"/>
                <a:gd name="T78" fmla="*/ 427 w 641"/>
                <a:gd name="T79" fmla="*/ 153 h 603"/>
                <a:gd name="T80" fmla="*/ 437 w 641"/>
                <a:gd name="T81" fmla="*/ 142 h 603"/>
                <a:gd name="T82" fmla="*/ 438 w 641"/>
                <a:gd name="T83" fmla="*/ 279 h 603"/>
                <a:gd name="T84" fmla="*/ 439 w 641"/>
                <a:gd name="T85" fmla="*/ 312 h 603"/>
                <a:gd name="T86" fmla="*/ 440 w 641"/>
                <a:gd name="T87" fmla="*/ 481 h 603"/>
                <a:gd name="T88" fmla="*/ 441 w 641"/>
                <a:gd name="T89" fmla="*/ 218 h 603"/>
                <a:gd name="T90" fmla="*/ 453 w 641"/>
                <a:gd name="T91" fmla="*/ 523 h 603"/>
                <a:gd name="T92" fmla="*/ 455 w 641"/>
                <a:gd name="T93" fmla="*/ 502 h 603"/>
                <a:gd name="T94" fmla="*/ 460 w 641"/>
                <a:gd name="T95" fmla="*/ 265 h 603"/>
                <a:gd name="T96" fmla="*/ 461 w 641"/>
                <a:gd name="T97" fmla="*/ 160 h 603"/>
                <a:gd name="T98" fmla="*/ 465 w 641"/>
                <a:gd name="T99" fmla="*/ 456 h 603"/>
                <a:gd name="T100" fmla="*/ 468 w 641"/>
                <a:gd name="T101" fmla="*/ 506 h 603"/>
                <a:gd name="T102" fmla="*/ 481 w 641"/>
                <a:gd name="T103" fmla="*/ 470 h 603"/>
                <a:gd name="T104" fmla="*/ 482 w 641"/>
                <a:gd name="T105" fmla="*/ 243 h 603"/>
                <a:gd name="T106" fmla="*/ 502 w 641"/>
                <a:gd name="T107" fmla="*/ 537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1" h="603">
                  <a:moveTo>
                    <a:pt x="80" y="501"/>
                  </a:moveTo>
                  <a:cubicBezTo>
                    <a:pt x="83" y="480"/>
                    <a:pt x="83" y="480"/>
                    <a:pt x="83" y="480"/>
                  </a:cubicBezTo>
                  <a:cubicBezTo>
                    <a:pt x="80" y="451"/>
                    <a:pt x="83" y="421"/>
                    <a:pt x="90" y="392"/>
                  </a:cubicBezTo>
                  <a:cubicBezTo>
                    <a:pt x="93" y="351"/>
                    <a:pt x="97" y="309"/>
                    <a:pt x="101" y="266"/>
                  </a:cubicBezTo>
                  <a:cubicBezTo>
                    <a:pt x="101" y="249"/>
                    <a:pt x="103" y="232"/>
                    <a:pt x="105" y="215"/>
                  </a:cubicBezTo>
                  <a:cubicBezTo>
                    <a:pt x="104" y="206"/>
                    <a:pt x="105" y="198"/>
                    <a:pt x="107" y="192"/>
                  </a:cubicBezTo>
                  <a:cubicBezTo>
                    <a:pt x="109" y="174"/>
                    <a:pt x="111" y="157"/>
                    <a:pt x="111" y="139"/>
                  </a:cubicBezTo>
                  <a:cubicBezTo>
                    <a:pt x="106" y="136"/>
                    <a:pt x="101" y="137"/>
                    <a:pt x="95" y="140"/>
                  </a:cubicBezTo>
                  <a:cubicBezTo>
                    <a:pt x="91" y="141"/>
                    <a:pt x="88" y="141"/>
                    <a:pt x="86" y="141"/>
                  </a:cubicBezTo>
                  <a:cubicBezTo>
                    <a:pt x="37" y="149"/>
                    <a:pt x="37" y="149"/>
                    <a:pt x="37" y="149"/>
                  </a:cubicBezTo>
                  <a:cubicBezTo>
                    <a:pt x="32" y="149"/>
                    <a:pt x="27" y="149"/>
                    <a:pt x="23" y="149"/>
                  </a:cubicBezTo>
                  <a:cubicBezTo>
                    <a:pt x="23" y="150"/>
                    <a:pt x="22" y="150"/>
                    <a:pt x="22" y="150"/>
                  </a:cubicBezTo>
                  <a:cubicBezTo>
                    <a:pt x="16" y="151"/>
                    <a:pt x="14" y="150"/>
                    <a:pt x="15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7"/>
                    <a:pt x="2" y="145"/>
                    <a:pt x="5" y="146"/>
                  </a:cubicBezTo>
                  <a:cubicBezTo>
                    <a:pt x="24" y="132"/>
                    <a:pt x="44" y="121"/>
                    <a:pt x="67" y="113"/>
                  </a:cubicBezTo>
                  <a:cubicBezTo>
                    <a:pt x="85" y="103"/>
                    <a:pt x="104" y="94"/>
                    <a:pt x="122" y="85"/>
                  </a:cubicBezTo>
                  <a:cubicBezTo>
                    <a:pt x="156" y="67"/>
                    <a:pt x="190" y="48"/>
                    <a:pt x="224" y="29"/>
                  </a:cubicBezTo>
                  <a:cubicBezTo>
                    <a:pt x="230" y="26"/>
                    <a:pt x="233" y="27"/>
                    <a:pt x="234" y="34"/>
                  </a:cubicBezTo>
                  <a:cubicBezTo>
                    <a:pt x="234" y="39"/>
                    <a:pt x="236" y="40"/>
                    <a:pt x="240" y="38"/>
                  </a:cubicBezTo>
                  <a:cubicBezTo>
                    <a:pt x="252" y="83"/>
                    <a:pt x="252" y="83"/>
                    <a:pt x="252" y="83"/>
                  </a:cubicBezTo>
                  <a:cubicBezTo>
                    <a:pt x="255" y="91"/>
                    <a:pt x="256" y="99"/>
                    <a:pt x="253" y="107"/>
                  </a:cubicBezTo>
                  <a:cubicBezTo>
                    <a:pt x="250" y="109"/>
                    <a:pt x="247" y="110"/>
                    <a:pt x="244" y="108"/>
                  </a:cubicBezTo>
                  <a:cubicBezTo>
                    <a:pt x="234" y="112"/>
                    <a:pt x="224" y="114"/>
                    <a:pt x="214" y="116"/>
                  </a:cubicBezTo>
                  <a:cubicBezTo>
                    <a:pt x="210" y="113"/>
                    <a:pt x="208" y="114"/>
                    <a:pt x="207" y="118"/>
                  </a:cubicBezTo>
                  <a:cubicBezTo>
                    <a:pt x="200" y="118"/>
                    <a:pt x="196" y="120"/>
                    <a:pt x="193" y="125"/>
                  </a:cubicBezTo>
                  <a:cubicBezTo>
                    <a:pt x="195" y="146"/>
                    <a:pt x="193" y="166"/>
                    <a:pt x="186" y="186"/>
                  </a:cubicBezTo>
                  <a:cubicBezTo>
                    <a:pt x="184" y="193"/>
                    <a:pt x="183" y="199"/>
                    <a:pt x="184" y="204"/>
                  </a:cubicBezTo>
                  <a:cubicBezTo>
                    <a:pt x="180" y="218"/>
                    <a:pt x="179" y="231"/>
                    <a:pt x="179" y="246"/>
                  </a:cubicBezTo>
                  <a:cubicBezTo>
                    <a:pt x="177" y="259"/>
                    <a:pt x="176" y="272"/>
                    <a:pt x="177" y="284"/>
                  </a:cubicBezTo>
                  <a:cubicBezTo>
                    <a:pt x="174" y="340"/>
                    <a:pt x="167" y="396"/>
                    <a:pt x="157" y="451"/>
                  </a:cubicBezTo>
                  <a:cubicBezTo>
                    <a:pt x="158" y="460"/>
                    <a:pt x="157" y="468"/>
                    <a:pt x="152" y="475"/>
                  </a:cubicBezTo>
                  <a:cubicBezTo>
                    <a:pt x="143" y="479"/>
                    <a:pt x="134" y="484"/>
                    <a:pt x="125" y="489"/>
                  </a:cubicBezTo>
                  <a:cubicBezTo>
                    <a:pt x="121" y="492"/>
                    <a:pt x="118" y="493"/>
                    <a:pt x="114" y="493"/>
                  </a:cubicBezTo>
                  <a:cubicBezTo>
                    <a:pt x="103" y="493"/>
                    <a:pt x="94" y="497"/>
                    <a:pt x="86" y="504"/>
                  </a:cubicBezTo>
                  <a:cubicBezTo>
                    <a:pt x="83" y="508"/>
                    <a:pt x="81" y="508"/>
                    <a:pt x="80" y="501"/>
                  </a:cubicBezTo>
                  <a:close/>
                  <a:moveTo>
                    <a:pt x="27" y="139"/>
                  </a:moveTo>
                  <a:cubicBezTo>
                    <a:pt x="26" y="139"/>
                    <a:pt x="25" y="139"/>
                    <a:pt x="25" y="140"/>
                  </a:cubicBezTo>
                  <a:cubicBezTo>
                    <a:pt x="23" y="141"/>
                    <a:pt x="21" y="143"/>
                    <a:pt x="21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4" y="141"/>
                    <a:pt x="32" y="139"/>
                    <a:pt x="28" y="139"/>
                  </a:cubicBezTo>
                  <a:lnTo>
                    <a:pt x="27" y="139"/>
                  </a:lnTo>
                  <a:close/>
                  <a:moveTo>
                    <a:pt x="95" y="475"/>
                  </a:moveTo>
                  <a:cubicBezTo>
                    <a:pt x="94" y="475"/>
                    <a:pt x="94" y="475"/>
                    <a:pt x="94" y="476"/>
                  </a:cubicBezTo>
                  <a:cubicBezTo>
                    <a:pt x="92" y="481"/>
                    <a:pt x="93" y="480"/>
                    <a:pt x="95" y="475"/>
                  </a:cubicBezTo>
                  <a:close/>
                  <a:moveTo>
                    <a:pt x="110" y="456"/>
                  </a:moveTo>
                  <a:cubicBezTo>
                    <a:pt x="107" y="456"/>
                    <a:pt x="105" y="458"/>
                    <a:pt x="105" y="462"/>
                  </a:cubicBezTo>
                  <a:cubicBezTo>
                    <a:pt x="108" y="460"/>
                    <a:pt x="109" y="458"/>
                    <a:pt x="110" y="456"/>
                  </a:cubicBezTo>
                  <a:close/>
                  <a:moveTo>
                    <a:pt x="111" y="342"/>
                  </a:moveTo>
                  <a:cubicBezTo>
                    <a:pt x="111" y="341"/>
                    <a:pt x="112" y="340"/>
                    <a:pt x="112" y="338"/>
                  </a:cubicBezTo>
                  <a:cubicBezTo>
                    <a:pt x="111" y="335"/>
                    <a:pt x="111" y="337"/>
                    <a:pt x="111" y="342"/>
                  </a:cubicBezTo>
                  <a:close/>
                  <a:moveTo>
                    <a:pt x="121" y="228"/>
                  </a:moveTo>
                  <a:cubicBezTo>
                    <a:pt x="119" y="231"/>
                    <a:pt x="118" y="235"/>
                    <a:pt x="119" y="240"/>
                  </a:cubicBezTo>
                  <a:lnTo>
                    <a:pt x="121" y="228"/>
                  </a:lnTo>
                  <a:close/>
                  <a:moveTo>
                    <a:pt x="131" y="102"/>
                  </a:moveTo>
                  <a:cubicBezTo>
                    <a:pt x="125" y="103"/>
                    <a:pt x="122" y="105"/>
                    <a:pt x="121" y="108"/>
                  </a:cubicBezTo>
                  <a:cubicBezTo>
                    <a:pt x="127" y="108"/>
                    <a:pt x="130" y="106"/>
                    <a:pt x="131" y="102"/>
                  </a:cubicBezTo>
                  <a:close/>
                  <a:moveTo>
                    <a:pt x="128" y="293"/>
                  </a:moveTo>
                  <a:cubicBezTo>
                    <a:pt x="125" y="298"/>
                    <a:pt x="123" y="303"/>
                    <a:pt x="125" y="309"/>
                  </a:cubicBezTo>
                  <a:cubicBezTo>
                    <a:pt x="123" y="317"/>
                    <a:pt x="124" y="319"/>
                    <a:pt x="127" y="318"/>
                  </a:cubicBezTo>
                  <a:cubicBezTo>
                    <a:pt x="127" y="310"/>
                    <a:pt x="127" y="301"/>
                    <a:pt x="128" y="293"/>
                  </a:cubicBezTo>
                  <a:close/>
                  <a:moveTo>
                    <a:pt x="149" y="96"/>
                  </a:moveTo>
                  <a:cubicBezTo>
                    <a:pt x="147" y="96"/>
                    <a:pt x="145" y="97"/>
                    <a:pt x="144" y="98"/>
                  </a:cubicBezTo>
                  <a:cubicBezTo>
                    <a:pt x="147" y="99"/>
                    <a:pt x="149" y="98"/>
                    <a:pt x="149" y="96"/>
                  </a:cubicBezTo>
                  <a:close/>
                  <a:moveTo>
                    <a:pt x="149" y="167"/>
                  </a:moveTo>
                  <a:cubicBezTo>
                    <a:pt x="152" y="166"/>
                    <a:pt x="153" y="163"/>
                    <a:pt x="152" y="159"/>
                  </a:cubicBezTo>
                  <a:cubicBezTo>
                    <a:pt x="150" y="161"/>
                    <a:pt x="149" y="163"/>
                    <a:pt x="149" y="167"/>
                  </a:cubicBezTo>
                  <a:close/>
                  <a:moveTo>
                    <a:pt x="167" y="68"/>
                  </a:moveTo>
                  <a:cubicBezTo>
                    <a:pt x="163" y="68"/>
                    <a:pt x="161" y="69"/>
                    <a:pt x="161" y="71"/>
                  </a:cubicBezTo>
                  <a:cubicBezTo>
                    <a:pt x="165" y="71"/>
                    <a:pt x="167" y="70"/>
                    <a:pt x="167" y="68"/>
                  </a:cubicBezTo>
                  <a:close/>
                  <a:moveTo>
                    <a:pt x="185" y="83"/>
                  </a:moveTo>
                  <a:cubicBezTo>
                    <a:pt x="181" y="83"/>
                    <a:pt x="180" y="83"/>
                    <a:pt x="180" y="85"/>
                  </a:cubicBezTo>
                  <a:cubicBezTo>
                    <a:pt x="184" y="85"/>
                    <a:pt x="186" y="84"/>
                    <a:pt x="185" y="83"/>
                  </a:cubicBezTo>
                  <a:close/>
                  <a:moveTo>
                    <a:pt x="210" y="44"/>
                  </a:moveTo>
                  <a:cubicBezTo>
                    <a:pt x="209" y="44"/>
                    <a:pt x="207" y="45"/>
                    <a:pt x="206" y="47"/>
                  </a:cubicBezTo>
                  <a:cubicBezTo>
                    <a:pt x="207" y="49"/>
                    <a:pt x="209" y="48"/>
                    <a:pt x="210" y="44"/>
                  </a:cubicBezTo>
                  <a:close/>
                  <a:moveTo>
                    <a:pt x="403" y="553"/>
                  </a:moveTo>
                  <a:cubicBezTo>
                    <a:pt x="403" y="537"/>
                    <a:pt x="403" y="520"/>
                    <a:pt x="404" y="504"/>
                  </a:cubicBezTo>
                  <a:cubicBezTo>
                    <a:pt x="405" y="490"/>
                    <a:pt x="405" y="475"/>
                    <a:pt x="403" y="460"/>
                  </a:cubicBezTo>
                  <a:cubicBezTo>
                    <a:pt x="403" y="434"/>
                    <a:pt x="402" y="409"/>
                    <a:pt x="402" y="383"/>
                  </a:cubicBezTo>
                  <a:cubicBezTo>
                    <a:pt x="402" y="380"/>
                    <a:pt x="401" y="377"/>
                    <a:pt x="400" y="375"/>
                  </a:cubicBezTo>
                  <a:cubicBezTo>
                    <a:pt x="399" y="304"/>
                    <a:pt x="399" y="304"/>
                    <a:pt x="399" y="304"/>
                  </a:cubicBezTo>
                  <a:cubicBezTo>
                    <a:pt x="400" y="268"/>
                    <a:pt x="400" y="233"/>
                    <a:pt x="398" y="198"/>
                  </a:cubicBezTo>
                  <a:cubicBezTo>
                    <a:pt x="398" y="177"/>
                    <a:pt x="397" y="156"/>
                    <a:pt x="396" y="135"/>
                  </a:cubicBezTo>
                  <a:cubicBezTo>
                    <a:pt x="392" y="133"/>
                    <a:pt x="387" y="131"/>
                    <a:pt x="381" y="130"/>
                  </a:cubicBezTo>
                  <a:cubicBezTo>
                    <a:pt x="370" y="127"/>
                    <a:pt x="359" y="126"/>
                    <a:pt x="347" y="126"/>
                  </a:cubicBezTo>
                  <a:cubicBezTo>
                    <a:pt x="342" y="128"/>
                    <a:pt x="342" y="128"/>
                    <a:pt x="342" y="128"/>
                  </a:cubicBezTo>
                  <a:cubicBezTo>
                    <a:pt x="338" y="132"/>
                    <a:pt x="335" y="134"/>
                    <a:pt x="331" y="135"/>
                  </a:cubicBezTo>
                  <a:cubicBezTo>
                    <a:pt x="319" y="139"/>
                    <a:pt x="307" y="145"/>
                    <a:pt x="295" y="150"/>
                  </a:cubicBezTo>
                  <a:cubicBezTo>
                    <a:pt x="281" y="159"/>
                    <a:pt x="266" y="167"/>
                    <a:pt x="250" y="174"/>
                  </a:cubicBezTo>
                  <a:cubicBezTo>
                    <a:pt x="248" y="177"/>
                    <a:pt x="246" y="178"/>
                    <a:pt x="24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28" y="179"/>
                    <a:pt x="224" y="180"/>
                    <a:pt x="219" y="179"/>
                  </a:cubicBezTo>
                  <a:cubicBezTo>
                    <a:pt x="235" y="163"/>
                    <a:pt x="252" y="147"/>
                    <a:pt x="270" y="131"/>
                  </a:cubicBezTo>
                  <a:cubicBezTo>
                    <a:pt x="315" y="91"/>
                    <a:pt x="359" y="49"/>
                    <a:pt x="401" y="4"/>
                  </a:cubicBezTo>
                  <a:cubicBezTo>
                    <a:pt x="404" y="2"/>
                    <a:pt x="409" y="0"/>
                    <a:pt x="414" y="0"/>
                  </a:cubicBezTo>
                  <a:cubicBezTo>
                    <a:pt x="420" y="1"/>
                    <a:pt x="424" y="4"/>
                    <a:pt x="427" y="9"/>
                  </a:cubicBezTo>
                  <a:cubicBezTo>
                    <a:pt x="437" y="17"/>
                    <a:pt x="448" y="27"/>
                    <a:pt x="458" y="37"/>
                  </a:cubicBezTo>
                  <a:cubicBezTo>
                    <a:pt x="465" y="41"/>
                    <a:pt x="471" y="46"/>
                    <a:pt x="476" y="51"/>
                  </a:cubicBezTo>
                  <a:cubicBezTo>
                    <a:pt x="468" y="61"/>
                    <a:pt x="458" y="70"/>
                    <a:pt x="446" y="77"/>
                  </a:cubicBezTo>
                  <a:cubicBezTo>
                    <a:pt x="428" y="85"/>
                    <a:pt x="410" y="95"/>
                    <a:pt x="393" y="106"/>
                  </a:cubicBezTo>
                  <a:cubicBezTo>
                    <a:pt x="389" y="107"/>
                    <a:pt x="387" y="109"/>
                    <a:pt x="386" y="111"/>
                  </a:cubicBezTo>
                  <a:cubicBezTo>
                    <a:pt x="478" y="129"/>
                    <a:pt x="478" y="129"/>
                    <a:pt x="478" y="129"/>
                  </a:cubicBezTo>
                  <a:cubicBezTo>
                    <a:pt x="485" y="131"/>
                    <a:pt x="492" y="131"/>
                    <a:pt x="498" y="131"/>
                  </a:cubicBezTo>
                  <a:cubicBezTo>
                    <a:pt x="599" y="145"/>
                    <a:pt x="599" y="145"/>
                    <a:pt x="599" y="145"/>
                  </a:cubicBezTo>
                  <a:cubicBezTo>
                    <a:pt x="605" y="146"/>
                    <a:pt x="612" y="147"/>
                    <a:pt x="621" y="147"/>
                  </a:cubicBezTo>
                  <a:cubicBezTo>
                    <a:pt x="633" y="153"/>
                    <a:pt x="633" y="153"/>
                    <a:pt x="633" y="153"/>
                  </a:cubicBezTo>
                  <a:cubicBezTo>
                    <a:pt x="641" y="158"/>
                    <a:pt x="641" y="163"/>
                    <a:pt x="633" y="169"/>
                  </a:cubicBezTo>
                  <a:cubicBezTo>
                    <a:pt x="614" y="167"/>
                    <a:pt x="596" y="164"/>
                    <a:pt x="578" y="160"/>
                  </a:cubicBezTo>
                  <a:cubicBezTo>
                    <a:pt x="574" y="159"/>
                    <a:pt x="571" y="159"/>
                    <a:pt x="567" y="159"/>
                  </a:cubicBezTo>
                  <a:cubicBezTo>
                    <a:pt x="540" y="154"/>
                    <a:pt x="540" y="154"/>
                    <a:pt x="540" y="154"/>
                  </a:cubicBezTo>
                  <a:cubicBezTo>
                    <a:pt x="534" y="153"/>
                    <a:pt x="528" y="153"/>
                    <a:pt x="522" y="153"/>
                  </a:cubicBezTo>
                  <a:cubicBezTo>
                    <a:pt x="515" y="153"/>
                    <a:pt x="515" y="153"/>
                    <a:pt x="515" y="153"/>
                  </a:cubicBezTo>
                  <a:cubicBezTo>
                    <a:pt x="513" y="190"/>
                    <a:pt x="512" y="226"/>
                    <a:pt x="512" y="264"/>
                  </a:cubicBezTo>
                  <a:cubicBezTo>
                    <a:pt x="514" y="280"/>
                    <a:pt x="514" y="295"/>
                    <a:pt x="512" y="311"/>
                  </a:cubicBezTo>
                  <a:cubicBezTo>
                    <a:pt x="511" y="318"/>
                    <a:pt x="514" y="321"/>
                    <a:pt x="522" y="321"/>
                  </a:cubicBezTo>
                  <a:cubicBezTo>
                    <a:pt x="547" y="326"/>
                    <a:pt x="570" y="335"/>
                    <a:pt x="591" y="346"/>
                  </a:cubicBezTo>
                  <a:cubicBezTo>
                    <a:pt x="590" y="353"/>
                    <a:pt x="586" y="356"/>
                    <a:pt x="578" y="355"/>
                  </a:cubicBezTo>
                  <a:cubicBezTo>
                    <a:pt x="574" y="357"/>
                    <a:pt x="570" y="356"/>
                    <a:pt x="566" y="353"/>
                  </a:cubicBezTo>
                  <a:cubicBezTo>
                    <a:pt x="563" y="351"/>
                    <a:pt x="560" y="350"/>
                    <a:pt x="558" y="350"/>
                  </a:cubicBezTo>
                  <a:cubicBezTo>
                    <a:pt x="542" y="346"/>
                    <a:pt x="542" y="346"/>
                    <a:pt x="542" y="346"/>
                  </a:cubicBezTo>
                  <a:cubicBezTo>
                    <a:pt x="538" y="344"/>
                    <a:pt x="535" y="343"/>
                    <a:pt x="531" y="343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0" y="375"/>
                    <a:pt x="511" y="412"/>
                    <a:pt x="513" y="449"/>
                  </a:cubicBezTo>
                  <a:cubicBezTo>
                    <a:pt x="568" y="440"/>
                    <a:pt x="568" y="440"/>
                    <a:pt x="568" y="440"/>
                  </a:cubicBezTo>
                  <a:cubicBezTo>
                    <a:pt x="574" y="439"/>
                    <a:pt x="579" y="439"/>
                    <a:pt x="581" y="439"/>
                  </a:cubicBezTo>
                  <a:cubicBezTo>
                    <a:pt x="619" y="432"/>
                    <a:pt x="619" y="432"/>
                    <a:pt x="619" y="432"/>
                  </a:cubicBezTo>
                  <a:cubicBezTo>
                    <a:pt x="625" y="431"/>
                    <a:pt x="629" y="432"/>
                    <a:pt x="633" y="435"/>
                  </a:cubicBezTo>
                  <a:cubicBezTo>
                    <a:pt x="636" y="445"/>
                    <a:pt x="631" y="451"/>
                    <a:pt x="619" y="452"/>
                  </a:cubicBezTo>
                  <a:cubicBezTo>
                    <a:pt x="615" y="454"/>
                    <a:pt x="611" y="455"/>
                    <a:pt x="608" y="455"/>
                  </a:cubicBezTo>
                  <a:cubicBezTo>
                    <a:pt x="599" y="454"/>
                    <a:pt x="599" y="454"/>
                    <a:pt x="599" y="454"/>
                  </a:cubicBezTo>
                  <a:cubicBezTo>
                    <a:pt x="590" y="457"/>
                    <a:pt x="580" y="459"/>
                    <a:pt x="570" y="459"/>
                  </a:cubicBezTo>
                  <a:cubicBezTo>
                    <a:pt x="556" y="464"/>
                    <a:pt x="542" y="467"/>
                    <a:pt x="528" y="468"/>
                  </a:cubicBezTo>
                  <a:cubicBezTo>
                    <a:pt x="519" y="467"/>
                    <a:pt x="514" y="470"/>
                    <a:pt x="512" y="479"/>
                  </a:cubicBezTo>
                  <a:cubicBezTo>
                    <a:pt x="512" y="554"/>
                    <a:pt x="512" y="554"/>
                    <a:pt x="512" y="554"/>
                  </a:cubicBezTo>
                  <a:cubicBezTo>
                    <a:pt x="515" y="558"/>
                    <a:pt x="515" y="562"/>
                    <a:pt x="512" y="564"/>
                  </a:cubicBezTo>
                  <a:cubicBezTo>
                    <a:pt x="504" y="566"/>
                    <a:pt x="497" y="569"/>
                    <a:pt x="491" y="575"/>
                  </a:cubicBezTo>
                  <a:cubicBezTo>
                    <a:pt x="488" y="574"/>
                    <a:pt x="484" y="575"/>
                    <a:pt x="482" y="577"/>
                  </a:cubicBezTo>
                  <a:cubicBezTo>
                    <a:pt x="483" y="582"/>
                    <a:pt x="481" y="584"/>
                    <a:pt x="476" y="584"/>
                  </a:cubicBezTo>
                  <a:cubicBezTo>
                    <a:pt x="466" y="585"/>
                    <a:pt x="455" y="587"/>
                    <a:pt x="444" y="591"/>
                  </a:cubicBezTo>
                  <a:cubicBezTo>
                    <a:pt x="437" y="596"/>
                    <a:pt x="430" y="599"/>
                    <a:pt x="422" y="600"/>
                  </a:cubicBezTo>
                  <a:cubicBezTo>
                    <a:pt x="414" y="603"/>
                    <a:pt x="408" y="601"/>
                    <a:pt x="405" y="591"/>
                  </a:cubicBezTo>
                  <a:cubicBezTo>
                    <a:pt x="403" y="579"/>
                    <a:pt x="403" y="566"/>
                    <a:pt x="403" y="553"/>
                  </a:cubicBezTo>
                  <a:close/>
                  <a:moveTo>
                    <a:pt x="232" y="77"/>
                  </a:moveTo>
                  <a:cubicBezTo>
                    <a:pt x="234" y="75"/>
                    <a:pt x="235" y="74"/>
                    <a:pt x="233" y="71"/>
                  </a:cubicBezTo>
                  <a:cubicBezTo>
                    <a:pt x="232" y="69"/>
                    <a:pt x="231" y="71"/>
                    <a:pt x="232" y="77"/>
                  </a:cubicBezTo>
                  <a:close/>
                  <a:moveTo>
                    <a:pt x="367" y="119"/>
                  </a:moveTo>
                  <a:cubicBezTo>
                    <a:pt x="385" y="121"/>
                    <a:pt x="385" y="121"/>
                    <a:pt x="385" y="121"/>
                  </a:cubicBezTo>
                  <a:cubicBezTo>
                    <a:pt x="381" y="119"/>
                    <a:pt x="378" y="119"/>
                    <a:pt x="376" y="119"/>
                  </a:cubicBezTo>
                  <a:cubicBezTo>
                    <a:pt x="373" y="118"/>
                    <a:pt x="370" y="118"/>
                    <a:pt x="367" y="118"/>
                  </a:cubicBezTo>
                  <a:lnTo>
                    <a:pt x="367" y="119"/>
                  </a:lnTo>
                  <a:close/>
                  <a:moveTo>
                    <a:pt x="390" y="122"/>
                  </a:moveTo>
                  <a:cubicBezTo>
                    <a:pt x="398" y="122"/>
                    <a:pt x="398" y="122"/>
                    <a:pt x="398" y="122"/>
                  </a:cubicBezTo>
                  <a:cubicBezTo>
                    <a:pt x="395" y="120"/>
                    <a:pt x="393" y="120"/>
                    <a:pt x="390" y="122"/>
                  </a:cubicBezTo>
                  <a:close/>
                  <a:moveTo>
                    <a:pt x="409" y="136"/>
                  </a:moveTo>
                  <a:cubicBezTo>
                    <a:pt x="408" y="141"/>
                    <a:pt x="409" y="147"/>
                    <a:pt x="413" y="152"/>
                  </a:cubicBezTo>
                  <a:cubicBezTo>
                    <a:pt x="415" y="145"/>
                    <a:pt x="413" y="139"/>
                    <a:pt x="409" y="136"/>
                  </a:cubicBezTo>
                  <a:close/>
                  <a:moveTo>
                    <a:pt x="427" y="153"/>
                  </a:moveTo>
                  <a:cubicBezTo>
                    <a:pt x="428" y="153"/>
                    <a:pt x="428" y="153"/>
                    <a:pt x="428" y="153"/>
                  </a:cubicBezTo>
                  <a:cubicBezTo>
                    <a:pt x="427" y="148"/>
                    <a:pt x="427" y="148"/>
                    <a:pt x="427" y="153"/>
                  </a:cubicBezTo>
                  <a:close/>
                  <a:moveTo>
                    <a:pt x="427" y="196"/>
                  </a:moveTo>
                  <a:cubicBezTo>
                    <a:pt x="429" y="196"/>
                    <a:pt x="430" y="195"/>
                    <a:pt x="430" y="193"/>
                  </a:cubicBezTo>
                  <a:cubicBezTo>
                    <a:pt x="428" y="191"/>
                    <a:pt x="427" y="192"/>
                    <a:pt x="427" y="196"/>
                  </a:cubicBezTo>
                  <a:close/>
                  <a:moveTo>
                    <a:pt x="437" y="142"/>
                  </a:moveTo>
                  <a:cubicBezTo>
                    <a:pt x="437" y="142"/>
                    <a:pt x="437" y="143"/>
                    <a:pt x="438" y="143"/>
                  </a:cubicBezTo>
                  <a:cubicBezTo>
                    <a:pt x="439" y="139"/>
                    <a:pt x="439" y="139"/>
                    <a:pt x="437" y="142"/>
                  </a:cubicBezTo>
                  <a:close/>
                  <a:moveTo>
                    <a:pt x="439" y="274"/>
                  </a:moveTo>
                  <a:cubicBezTo>
                    <a:pt x="438" y="275"/>
                    <a:pt x="438" y="277"/>
                    <a:pt x="438" y="279"/>
                  </a:cubicBezTo>
                  <a:cubicBezTo>
                    <a:pt x="437" y="285"/>
                    <a:pt x="438" y="290"/>
                    <a:pt x="439" y="294"/>
                  </a:cubicBezTo>
                  <a:lnTo>
                    <a:pt x="439" y="274"/>
                  </a:lnTo>
                  <a:close/>
                  <a:moveTo>
                    <a:pt x="438" y="307"/>
                  </a:moveTo>
                  <a:cubicBezTo>
                    <a:pt x="437" y="310"/>
                    <a:pt x="438" y="311"/>
                    <a:pt x="439" y="312"/>
                  </a:cubicBezTo>
                  <a:cubicBezTo>
                    <a:pt x="439" y="296"/>
                    <a:pt x="439" y="296"/>
                    <a:pt x="439" y="296"/>
                  </a:cubicBezTo>
                  <a:cubicBezTo>
                    <a:pt x="438" y="300"/>
                    <a:pt x="438" y="303"/>
                    <a:pt x="438" y="307"/>
                  </a:cubicBezTo>
                  <a:close/>
                  <a:moveTo>
                    <a:pt x="438" y="488"/>
                  </a:moveTo>
                  <a:cubicBezTo>
                    <a:pt x="440" y="486"/>
                    <a:pt x="441" y="483"/>
                    <a:pt x="440" y="481"/>
                  </a:cubicBezTo>
                  <a:cubicBezTo>
                    <a:pt x="438" y="480"/>
                    <a:pt x="437" y="483"/>
                    <a:pt x="438" y="488"/>
                  </a:cubicBezTo>
                  <a:close/>
                  <a:moveTo>
                    <a:pt x="441" y="218"/>
                  </a:moveTo>
                  <a:cubicBezTo>
                    <a:pt x="442" y="218"/>
                    <a:pt x="443" y="219"/>
                    <a:pt x="443" y="221"/>
                  </a:cubicBezTo>
                  <a:cubicBezTo>
                    <a:pt x="443" y="216"/>
                    <a:pt x="443" y="215"/>
                    <a:pt x="441" y="218"/>
                  </a:cubicBezTo>
                  <a:close/>
                  <a:moveTo>
                    <a:pt x="445" y="195"/>
                  </a:moveTo>
                  <a:cubicBezTo>
                    <a:pt x="445" y="197"/>
                    <a:pt x="445" y="198"/>
                    <a:pt x="446" y="198"/>
                  </a:cubicBezTo>
                  <a:cubicBezTo>
                    <a:pt x="446" y="192"/>
                    <a:pt x="446" y="190"/>
                    <a:pt x="445" y="195"/>
                  </a:cubicBezTo>
                  <a:close/>
                  <a:moveTo>
                    <a:pt x="453" y="523"/>
                  </a:moveTo>
                  <a:cubicBezTo>
                    <a:pt x="453" y="526"/>
                    <a:pt x="453" y="530"/>
                    <a:pt x="452" y="533"/>
                  </a:cubicBezTo>
                  <a:cubicBezTo>
                    <a:pt x="451" y="538"/>
                    <a:pt x="451" y="541"/>
                    <a:pt x="453" y="543"/>
                  </a:cubicBezTo>
                  <a:lnTo>
                    <a:pt x="453" y="523"/>
                  </a:lnTo>
                  <a:close/>
                  <a:moveTo>
                    <a:pt x="455" y="502"/>
                  </a:moveTo>
                  <a:cubicBezTo>
                    <a:pt x="456" y="504"/>
                    <a:pt x="456" y="506"/>
                    <a:pt x="454" y="508"/>
                  </a:cubicBezTo>
                  <a:cubicBezTo>
                    <a:pt x="458" y="506"/>
                    <a:pt x="458" y="504"/>
                    <a:pt x="455" y="502"/>
                  </a:cubicBezTo>
                  <a:close/>
                  <a:moveTo>
                    <a:pt x="458" y="263"/>
                  </a:moveTo>
                  <a:cubicBezTo>
                    <a:pt x="460" y="263"/>
                    <a:pt x="460" y="264"/>
                    <a:pt x="460" y="265"/>
                  </a:cubicBezTo>
                  <a:cubicBezTo>
                    <a:pt x="461" y="263"/>
                    <a:pt x="460" y="262"/>
                    <a:pt x="458" y="263"/>
                  </a:cubicBezTo>
                  <a:close/>
                  <a:moveTo>
                    <a:pt x="460" y="173"/>
                  </a:moveTo>
                  <a:cubicBezTo>
                    <a:pt x="461" y="174"/>
                    <a:pt x="462" y="173"/>
                    <a:pt x="462" y="170"/>
                  </a:cubicBezTo>
                  <a:cubicBezTo>
                    <a:pt x="464" y="166"/>
                    <a:pt x="463" y="163"/>
                    <a:pt x="461" y="160"/>
                  </a:cubicBezTo>
                  <a:cubicBezTo>
                    <a:pt x="459" y="164"/>
                    <a:pt x="459" y="168"/>
                    <a:pt x="460" y="173"/>
                  </a:cubicBezTo>
                  <a:close/>
                  <a:moveTo>
                    <a:pt x="465" y="456"/>
                  </a:moveTo>
                  <a:cubicBezTo>
                    <a:pt x="465" y="459"/>
                    <a:pt x="466" y="460"/>
                    <a:pt x="468" y="460"/>
                  </a:cubicBezTo>
                  <a:cubicBezTo>
                    <a:pt x="467" y="452"/>
                    <a:pt x="466" y="451"/>
                    <a:pt x="465" y="456"/>
                  </a:cubicBezTo>
                  <a:close/>
                  <a:moveTo>
                    <a:pt x="470" y="512"/>
                  </a:moveTo>
                  <a:cubicBezTo>
                    <a:pt x="468" y="512"/>
                    <a:pt x="467" y="513"/>
                    <a:pt x="467" y="516"/>
                  </a:cubicBezTo>
                  <a:cubicBezTo>
                    <a:pt x="469" y="516"/>
                    <a:pt x="470" y="514"/>
                    <a:pt x="470" y="512"/>
                  </a:cubicBezTo>
                  <a:close/>
                  <a:moveTo>
                    <a:pt x="468" y="506"/>
                  </a:moveTo>
                  <a:cubicBezTo>
                    <a:pt x="469" y="509"/>
                    <a:pt x="470" y="508"/>
                    <a:pt x="470" y="505"/>
                  </a:cubicBezTo>
                  <a:cubicBezTo>
                    <a:pt x="470" y="500"/>
                    <a:pt x="469" y="501"/>
                    <a:pt x="468" y="506"/>
                  </a:cubicBezTo>
                  <a:close/>
                  <a:moveTo>
                    <a:pt x="482" y="466"/>
                  </a:moveTo>
                  <a:cubicBezTo>
                    <a:pt x="481" y="467"/>
                    <a:pt x="481" y="469"/>
                    <a:pt x="481" y="470"/>
                  </a:cubicBezTo>
                  <a:cubicBezTo>
                    <a:pt x="481" y="471"/>
                    <a:pt x="482" y="470"/>
                    <a:pt x="482" y="466"/>
                  </a:cubicBezTo>
                  <a:close/>
                  <a:moveTo>
                    <a:pt x="482" y="262"/>
                  </a:moveTo>
                  <a:cubicBezTo>
                    <a:pt x="484" y="253"/>
                    <a:pt x="484" y="253"/>
                    <a:pt x="484" y="253"/>
                  </a:cubicBezTo>
                  <a:cubicBezTo>
                    <a:pt x="485" y="249"/>
                    <a:pt x="485" y="246"/>
                    <a:pt x="482" y="243"/>
                  </a:cubicBezTo>
                  <a:lnTo>
                    <a:pt x="482" y="262"/>
                  </a:lnTo>
                  <a:close/>
                  <a:moveTo>
                    <a:pt x="502" y="537"/>
                  </a:moveTo>
                  <a:cubicBezTo>
                    <a:pt x="502" y="541"/>
                    <a:pt x="502" y="543"/>
                    <a:pt x="505" y="544"/>
                  </a:cubicBezTo>
                  <a:cubicBezTo>
                    <a:pt x="505" y="537"/>
                    <a:pt x="504" y="534"/>
                    <a:pt x="502" y="5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8131175" y="2828525"/>
              <a:ext cx="1067614" cy="797721"/>
            </a:xfrm>
            <a:custGeom>
              <a:avLst/>
              <a:gdLst>
                <a:gd name="T0" fmla="*/ 6 w 628"/>
                <a:gd name="T1" fmla="*/ 364 h 459"/>
                <a:gd name="T2" fmla="*/ 156 w 628"/>
                <a:gd name="T3" fmla="*/ 272 h 459"/>
                <a:gd name="T4" fmla="*/ 177 w 628"/>
                <a:gd name="T5" fmla="*/ 297 h 459"/>
                <a:gd name="T6" fmla="*/ 43 w 628"/>
                <a:gd name="T7" fmla="*/ 450 h 459"/>
                <a:gd name="T8" fmla="*/ 59 w 628"/>
                <a:gd name="T9" fmla="*/ 159 h 459"/>
                <a:gd name="T10" fmla="*/ 94 w 628"/>
                <a:gd name="T11" fmla="*/ 251 h 459"/>
                <a:gd name="T12" fmla="*/ 56 w 628"/>
                <a:gd name="T13" fmla="*/ 38 h 459"/>
                <a:gd name="T14" fmla="*/ 153 w 628"/>
                <a:gd name="T15" fmla="*/ 93 h 459"/>
                <a:gd name="T16" fmla="*/ 76 w 628"/>
                <a:gd name="T17" fmla="*/ 98 h 459"/>
                <a:gd name="T18" fmla="*/ 69 w 628"/>
                <a:gd name="T19" fmla="*/ 46 h 459"/>
                <a:gd name="T20" fmla="*/ 243 w 628"/>
                <a:gd name="T21" fmla="*/ 437 h 459"/>
                <a:gd name="T22" fmla="*/ 269 w 628"/>
                <a:gd name="T23" fmla="*/ 145 h 459"/>
                <a:gd name="T24" fmla="*/ 359 w 628"/>
                <a:gd name="T25" fmla="*/ 1 h 459"/>
                <a:gd name="T26" fmla="*/ 487 w 628"/>
                <a:gd name="T27" fmla="*/ 2 h 459"/>
                <a:gd name="T28" fmla="*/ 571 w 628"/>
                <a:gd name="T29" fmla="*/ 20 h 459"/>
                <a:gd name="T30" fmla="*/ 527 w 628"/>
                <a:gd name="T31" fmla="*/ 23 h 459"/>
                <a:gd name="T32" fmla="*/ 396 w 628"/>
                <a:gd name="T33" fmla="*/ 69 h 459"/>
                <a:gd name="T34" fmla="*/ 385 w 628"/>
                <a:gd name="T35" fmla="*/ 249 h 459"/>
                <a:gd name="T36" fmla="*/ 372 w 628"/>
                <a:gd name="T37" fmla="*/ 437 h 459"/>
                <a:gd name="T38" fmla="*/ 429 w 628"/>
                <a:gd name="T39" fmla="*/ 434 h 459"/>
                <a:gd name="T40" fmla="*/ 480 w 628"/>
                <a:gd name="T41" fmla="*/ 432 h 459"/>
                <a:gd name="T42" fmla="*/ 590 w 628"/>
                <a:gd name="T43" fmla="*/ 426 h 459"/>
                <a:gd name="T44" fmla="*/ 607 w 628"/>
                <a:gd name="T45" fmla="*/ 447 h 459"/>
                <a:gd name="T46" fmla="*/ 543 w 628"/>
                <a:gd name="T47" fmla="*/ 452 h 459"/>
                <a:gd name="T48" fmla="*/ 473 w 628"/>
                <a:gd name="T49" fmla="*/ 454 h 459"/>
                <a:gd name="T50" fmla="*/ 303 w 628"/>
                <a:gd name="T51" fmla="*/ 456 h 459"/>
                <a:gd name="T52" fmla="*/ 260 w 628"/>
                <a:gd name="T53" fmla="*/ 443 h 459"/>
                <a:gd name="T54" fmla="*/ 285 w 628"/>
                <a:gd name="T55" fmla="*/ 390 h 459"/>
                <a:gd name="T56" fmla="*/ 282 w 628"/>
                <a:gd name="T57" fmla="*/ 115 h 459"/>
                <a:gd name="T58" fmla="*/ 306 w 628"/>
                <a:gd name="T59" fmla="*/ 14 h 459"/>
                <a:gd name="T60" fmla="*/ 308 w 628"/>
                <a:gd name="T61" fmla="*/ 293 h 459"/>
                <a:gd name="T62" fmla="*/ 309 w 628"/>
                <a:gd name="T63" fmla="*/ 252 h 459"/>
                <a:gd name="T64" fmla="*/ 316 w 628"/>
                <a:gd name="T65" fmla="*/ 71 h 459"/>
                <a:gd name="T66" fmla="*/ 333 w 628"/>
                <a:gd name="T67" fmla="*/ 418 h 459"/>
                <a:gd name="T68" fmla="*/ 324 w 628"/>
                <a:gd name="T69" fmla="*/ 279 h 459"/>
                <a:gd name="T70" fmla="*/ 340 w 628"/>
                <a:gd name="T71" fmla="*/ 122 h 459"/>
                <a:gd name="T72" fmla="*/ 342 w 628"/>
                <a:gd name="T73" fmla="*/ 280 h 459"/>
                <a:gd name="T74" fmla="*/ 339 w 628"/>
                <a:gd name="T75" fmla="*/ 175 h 459"/>
                <a:gd name="T76" fmla="*/ 342 w 628"/>
                <a:gd name="T77" fmla="*/ 121 h 459"/>
                <a:gd name="T78" fmla="*/ 342 w 628"/>
                <a:gd name="T79" fmla="*/ 314 h 459"/>
                <a:gd name="T80" fmla="*/ 345 w 628"/>
                <a:gd name="T81" fmla="*/ 221 h 459"/>
                <a:gd name="T82" fmla="*/ 345 w 628"/>
                <a:gd name="T83" fmla="*/ 231 h 459"/>
                <a:gd name="T84" fmla="*/ 351 w 628"/>
                <a:gd name="T85" fmla="*/ 357 h 459"/>
                <a:gd name="T86" fmla="*/ 372 w 628"/>
                <a:gd name="T87" fmla="*/ 177 h 459"/>
                <a:gd name="T88" fmla="*/ 372 w 628"/>
                <a:gd name="T89" fmla="*/ 77 h 459"/>
                <a:gd name="T90" fmla="*/ 372 w 628"/>
                <a:gd name="T91" fmla="*/ 242 h 459"/>
                <a:gd name="T92" fmla="*/ 374 w 628"/>
                <a:gd name="T93" fmla="*/ 219 h 459"/>
                <a:gd name="T94" fmla="*/ 379 w 628"/>
                <a:gd name="T95" fmla="*/ 121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459">
                  <a:moveTo>
                    <a:pt x="29" y="439"/>
                  </a:moveTo>
                  <a:cubicBezTo>
                    <a:pt x="24" y="429"/>
                    <a:pt x="19" y="418"/>
                    <a:pt x="14" y="407"/>
                  </a:cubicBezTo>
                  <a:cubicBezTo>
                    <a:pt x="7" y="394"/>
                    <a:pt x="2" y="381"/>
                    <a:pt x="0" y="367"/>
                  </a:cubicBezTo>
                  <a:cubicBezTo>
                    <a:pt x="1" y="364"/>
                    <a:pt x="3" y="362"/>
                    <a:pt x="6" y="364"/>
                  </a:cubicBezTo>
                  <a:cubicBezTo>
                    <a:pt x="19" y="354"/>
                    <a:pt x="34" y="346"/>
                    <a:pt x="49" y="340"/>
                  </a:cubicBezTo>
                  <a:cubicBezTo>
                    <a:pt x="71" y="325"/>
                    <a:pt x="93" y="312"/>
                    <a:pt x="117" y="298"/>
                  </a:cubicBezTo>
                  <a:cubicBezTo>
                    <a:pt x="120" y="296"/>
                    <a:pt x="123" y="294"/>
                    <a:pt x="126" y="293"/>
                  </a:cubicBezTo>
                  <a:cubicBezTo>
                    <a:pt x="156" y="272"/>
                    <a:pt x="156" y="272"/>
                    <a:pt x="156" y="272"/>
                  </a:cubicBezTo>
                  <a:cubicBezTo>
                    <a:pt x="161" y="265"/>
                    <a:pt x="167" y="263"/>
                    <a:pt x="175" y="263"/>
                  </a:cubicBezTo>
                  <a:cubicBezTo>
                    <a:pt x="179" y="259"/>
                    <a:pt x="184" y="257"/>
                    <a:pt x="190" y="257"/>
                  </a:cubicBezTo>
                  <a:cubicBezTo>
                    <a:pt x="197" y="257"/>
                    <a:pt x="201" y="259"/>
                    <a:pt x="203" y="264"/>
                  </a:cubicBezTo>
                  <a:cubicBezTo>
                    <a:pt x="195" y="276"/>
                    <a:pt x="186" y="286"/>
                    <a:pt x="177" y="297"/>
                  </a:cubicBezTo>
                  <a:cubicBezTo>
                    <a:pt x="156" y="326"/>
                    <a:pt x="132" y="355"/>
                    <a:pt x="107" y="382"/>
                  </a:cubicBezTo>
                  <a:cubicBezTo>
                    <a:pt x="95" y="391"/>
                    <a:pt x="86" y="402"/>
                    <a:pt x="79" y="416"/>
                  </a:cubicBezTo>
                  <a:cubicBezTo>
                    <a:pt x="69" y="425"/>
                    <a:pt x="59" y="435"/>
                    <a:pt x="51" y="445"/>
                  </a:cubicBezTo>
                  <a:cubicBezTo>
                    <a:pt x="48" y="449"/>
                    <a:pt x="46" y="450"/>
                    <a:pt x="43" y="450"/>
                  </a:cubicBezTo>
                  <a:lnTo>
                    <a:pt x="29" y="439"/>
                  </a:lnTo>
                  <a:close/>
                  <a:moveTo>
                    <a:pt x="40" y="183"/>
                  </a:moveTo>
                  <a:cubicBezTo>
                    <a:pt x="46" y="174"/>
                    <a:pt x="46" y="174"/>
                    <a:pt x="46" y="174"/>
                  </a:cubicBezTo>
                  <a:cubicBezTo>
                    <a:pt x="46" y="166"/>
                    <a:pt x="51" y="161"/>
                    <a:pt x="59" y="159"/>
                  </a:cubicBezTo>
                  <a:cubicBezTo>
                    <a:pt x="64" y="165"/>
                    <a:pt x="70" y="169"/>
                    <a:pt x="77" y="171"/>
                  </a:cubicBezTo>
                  <a:cubicBezTo>
                    <a:pt x="100" y="187"/>
                    <a:pt x="121" y="202"/>
                    <a:pt x="142" y="218"/>
                  </a:cubicBezTo>
                  <a:cubicBezTo>
                    <a:pt x="139" y="237"/>
                    <a:pt x="131" y="252"/>
                    <a:pt x="118" y="265"/>
                  </a:cubicBezTo>
                  <a:cubicBezTo>
                    <a:pt x="108" y="268"/>
                    <a:pt x="100" y="264"/>
                    <a:pt x="94" y="251"/>
                  </a:cubicBezTo>
                  <a:cubicBezTo>
                    <a:pt x="73" y="231"/>
                    <a:pt x="55" y="208"/>
                    <a:pt x="40" y="183"/>
                  </a:cubicBezTo>
                  <a:close/>
                  <a:moveTo>
                    <a:pt x="43" y="56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50" y="48"/>
                    <a:pt x="54" y="44"/>
                    <a:pt x="56" y="38"/>
                  </a:cubicBezTo>
                  <a:cubicBezTo>
                    <a:pt x="58" y="34"/>
                    <a:pt x="61" y="32"/>
                    <a:pt x="67" y="32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9" y="53"/>
                    <a:pt x="130" y="65"/>
                    <a:pt x="150" y="80"/>
                  </a:cubicBezTo>
                  <a:cubicBezTo>
                    <a:pt x="154" y="84"/>
                    <a:pt x="154" y="88"/>
                    <a:pt x="153" y="93"/>
                  </a:cubicBezTo>
                  <a:cubicBezTo>
                    <a:pt x="154" y="98"/>
                    <a:pt x="153" y="103"/>
                    <a:pt x="150" y="10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8" y="150"/>
                    <a:pt x="126" y="152"/>
                    <a:pt x="123" y="152"/>
                  </a:cubicBezTo>
                  <a:cubicBezTo>
                    <a:pt x="106" y="136"/>
                    <a:pt x="90" y="118"/>
                    <a:pt x="76" y="98"/>
                  </a:cubicBezTo>
                  <a:cubicBezTo>
                    <a:pt x="64" y="84"/>
                    <a:pt x="53" y="70"/>
                    <a:pt x="43" y="56"/>
                  </a:cubicBezTo>
                  <a:close/>
                  <a:moveTo>
                    <a:pt x="69" y="46"/>
                  </a:moveTo>
                  <a:cubicBezTo>
                    <a:pt x="68" y="46"/>
                    <a:pt x="66" y="47"/>
                    <a:pt x="64" y="49"/>
                  </a:cubicBezTo>
                  <a:lnTo>
                    <a:pt x="69" y="46"/>
                  </a:lnTo>
                  <a:close/>
                  <a:moveTo>
                    <a:pt x="303" y="456"/>
                  </a:moveTo>
                  <a:cubicBezTo>
                    <a:pt x="295" y="457"/>
                    <a:pt x="295" y="457"/>
                    <a:pt x="295" y="457"/>
                  </a:cubicBezTo>
                  <a:cubicBezTo>
                    <a:pt x="279" y="459"/>
                    <a:pt x="264" y="458"/>
                    <a:pt x="249" y="454"/>
                  </a:cubicBezTo>
                  <a:cubicBezTo>
                    <a:pt x="245" y="449"/>
                    <a:pt x="243" y="444"/>
                    <a:pt x="243" y="437"/>
                  </a:cubicBezTo>
                  <a:cubicBezTo>
                    <a:pt x="245" y="381"/>
                    <a:pt x="250" y="325"/>
                    <a:pt x="257" y="269"/>
                  </a:cubicBezTo>
                  <a:cubicBezTo>
                    <a:pt x="259" y="245"/>
                    <a:pt x="261" y="221"/>
                    <a:pt x="262" y="196"/>
                  </a:cubicBezTo>
                  <a:cubicBezTo>
                    <a:pt x="262" y="193"/>
                    <a:pt x="262" y="191"/>
                    <a:pt x="263" y="190"/>
                  </a:cubicBezTo>
                  <a:cubicBezTo>
                    <a:pt x="269" y="145"/>
                    <a:pt x="269" y="145"/>
                    <a:pt x="269" y="145"/>
                  </a:cubicBezTo>
                  <a:cubicBezTo>
                    <a:pt x="274" y="126"/>
                    <a:pt x="276" y="108"/>
                    <a:pt x="276" y="88"/>
                  </a:cubicBezTo>
                  <a:cubicBezTo>
                    <a:pt x="279" y="64"/>
                    <a:pt x="281" y="40"/>
                    <a:pt x="282" y="15"/>
                  </a:cubicBezTo>
                  <a:cubicBezTo>
                    <a:pt x="279" y="10"/>
                    <a:pt x="281" y="6"/>
                    <a:pt x="286" y="4"/>
                  </a:cubicBezTo>
                  <a:cubicBezTo>
                    <a:pt x="310" y="1"/>
                    <a:pt x="334" y="0"/>
                    <a:pt x="359" y="1"/>
                  </a:cubicBezTo>
                  <a:cubicBezTo>
                    <a:pt x="363" y="1"/>
                    <a:pt x="367" y="1"/>
                    <a:pt x="372" y="2"/>
                  </a:cubicBezTo>
                  <a:cubicBezTo>
                    <a:pt x="427" y="2"/>
                    <a:pt x="427" y="2"/>
                    <a:pt x="427" y="2"/>
                  </a:cubicBezTo>
                  <a:cubicBezTo>
                    <a:pt x="441" y="1"/>
                    <a:pt x="455" y="2"/>
                    <a:pt x="468" y="4"/>
                  </a:cubicBezTo>
                  <a:cubicBezTo>
                    <a:pt x="474" y="1"/>
                    <a:pt x="481" y="0"/>
                    <a:pt x="487" y="2"/>
                  </a:cubicBezTo>
                  <a:cubicBezTo>
                    <a:pt x="494" y="2"/>
                    <a:pt x="501" y="2"/>
                    <a:pt x="507" y="2"/>
                  </a:cubicBezTo>
                  <a:cubicBezTo>
                    <a:pt x="545" y="2"/>
                    <a:pt x="545" y="2"/>
                    <a:pt x="545" y="2"/>
                  </a:cubicBezTo>
                  <a:cubicBezTo>
                    <a:pt x="550" y="2"/>
                    <a:pt x="556" y="2"/>
                    <a:pt x="562" y="2"/>
                  </a:cubicBezTo>
                  <a:cubicBezTo>
                    <a:pt x="568" y="5"/>
                    <a:pt x="571" y="11"/>
                    <a:pt x="571" y="20"/>
                  </a:cubicBezTo>
                  <a:cubicBezTo>
                    <a:pt x="568" y="23"/>
                    <a:pt x="564" y="26"/>
                    <a:pt x="559" y="28"/>
                  </a:cubicBezTo>
                  <a:cubicBezTo>
                    <a:pt x="555" y="26"/>
                    <a:pt x="551" y="26"/>
                    <a:pt x="547" y="28"/>
                  </a:cubicBezTo>
                  <a:cubicBezTo>
                    <a:pt x="543" y="28"/>
                    <a:pt x="540" y="27"/>
                    <a:pt x="537" y="25"/>
                  </a:cubicBezTo>
                  <a:cubicBezTo>
                    <a:pt x="533" y="25"/>
                    <a:pt x="530" y="25"/>
                    <a:pt x="527" y="23"/>
                  </a:cubicBezTo>
                  <a:cubicBezTo>
                    <a:pt x="517" y="24"/>
                    <a:pt x="509" y="24"/>
                    <a:pt x="502" y="22"/>
                  </a:cubicBezTo>
                  <a:cubicBezTo>
                    <a:pt x="402" y="22"/>
                    <a:pt x="402" y="22"/>
                    <a:pt x="402" y="22"/>
                  </a:cubicBezTo>
                  <a:cubicBezTo>
                    <a:pt x="399" y="52"/>
                    <a:pt x="399" y="52"/>
                    <a:pt x="399" y="52"/>
                  </a:cubicBezTo>
                  <a:cubicBezTo>
                    <a:pt x="399" y="58"/>
                    <a:pt x="398" y="64"/>
                    <a:pt x="396" y="69"/>
                  </a:cubicBezTo>
                  <a:cubicBezTo>
                    <a:pt x="395" y="93"/>
                    <a:pt x="392" y="117"/>
                    <a:pt x="389" y="141"/>
                  </a:cubicBezTo>
                  <a:cubicBezTo>
                    <a:pt x="390" y="149"/>
                    <a:pt x="390" y="157"/>
                    <a:pt x="388" y="165"/>
                  </a:cubicBezTo>
                  <a:cubicBezTo>
                    <a:pt x="387" y="181"/>
                    <a:pt x="386" y="196"/>
                    <a:pt x="386" y="212"/>
                  </a:cubicBezTo>
                  <a:cubicBezTo>
                    <a:pt x="384" y="224"/>
                    <a:pt x="384" y="236"/>
                    <a:pt x="385" y="249"/>
                  </a:cubicBezTo>
                  <a:cubicBezTo>
                    <a:pt x="386" y="281"/>
                    <a:pt x="386" y="313"/>
                    <a:pt x="384" y="345"/>
                  </a:cubicBezTo>
                  <a:cubicBezTo>
                    <a:pt x="378" y="365"/>
                    <a:pt x="375" y="387"/>
                    <a:pt x="374" y="409"/>
                  </a:cubicBezTo>
                  <a:cubicBezTo>
                    <a:pt x="373" y="415"/>
                    <a:pt x="372" y="421"/>
                    <a:pt x="372" y="426"/>
                  </a:cubicBezTo>
                  <a:cubicBezTo>
                    <a:pt x="374" y="430"/>
                    <a:pt x="374" y="433"/>
                    <a:pt x="372" y="437"/>
                  </a:cubicBezTo>
                  <a:cubicBezTo>
                    <a:pt x="402" y="436"/>
                    <a:pt x="402" y="436"/>
                    <a:pt x="402" y="436"/>
                  </a:cubicBezTo>
                  <a:cubicBezTo>
                    <a:pt x="403" y="435"/>
                    <a:pt x="406" y="435"/>
                    <a:pt x="411" y="435"/>
                  </a:cubicBezTo>
                  <a:cubicBezTo>
                    <a:pt x="417" y="436"/>
                    <a:pt x="420" y="436"/>
                    <a:pt x="421" y="436"/>
                  </a:cubicBezTo>
                  <a:cubicBezTo>
                    <a:pt x="429" y="434"/>
                    <a:pt x="429" y="434"/>
                    <a:pt x="429" y="434"/>
                  </a:cubicBezTo>
                  <a:cubicBezTo>
                    <a:pt x="430" y="434"/>
                    <a:pt x="433" y="434"/>
                    <a:pt x="439" y="433"/>
                  </a:cubicBezTo>
                  <a:cubicBezTo>
                    <a:pt x="443" y="434"/>
                    <a:pt x="447" y="434"/>
                    <a:pt x="449" y="431"/>
                  </a:cubicBezTo>
                  <a:cubicBezTo>
                    <a:pt x="452" y="433"/>
                    <a:pt x="456" y="434"/>
                    <a:pt x="461" y="433"/>
                  </a:cubicBezTo>
                  <a:cubicBezTo>
                    <a:pt x="467" y="433"/>
                    <a:pt x="473" y="433"/>
                    <a:pt x="480" y="432"/>
                  </a:cubicBezTo>
                  <a:cubicBezTo>
                    <a:pt x="525" y="429"/>
                    <a:pt x="525" y="429"/>
                    <a:pt x="525" y="429"/>
                  </a:cubicBezTo>
                  <a:cubicBezTo>
                    <a:pt x="534" y="429"/>
                    <a:pt x="543" y="429"/>
                    <a:pt x="552" y="428"/>
                  </a:cubicBezTo>
                  <a:cubicBezTo>
                    <a:pt x="582" y="427"/>
                    <a:pt x="582" y="427"/>
                    <a:pt x="582" y="427"/>
                  </a:cubicBezTo>
                  <a:cubicBezTo>
                    <a:pt x="584" y="427"/>
                    <a:pt x="587" y="427"/>
                    <a:pt x="590" y="426"/>
                  </a:cubicBezTo>
                  <a:cubicBezTo>
                    <a:pt x="596" y="427"/>
                    <a:pt x="600" y="427"/>
                    <a:pt x="605" y="424"/>
                  </a:cubicBezTo>
                  <a:cubicBezTo>
                    <a:pt x="610" y="423"/>
                    <a:pt x="614" y="424"/>
                    <a:pt x="617" y="427"/>
                  </a:cubicBezTo>
                  <a:cubicBezTo>
                    <a:pt x="627" y="434"/>
                    <a:pt x="628" y="441"/>
                    <a:pt x="620" y="448"/>
                  </a:cubicBezTo>
                  <a:cubicBezTo>
                    <a:pt x="616" y="449"/>
                    <a:pt x="611" y="449"/>
                    <a:pt x="607" y="447"/>
                  </a:cubicBezTo>
                  <a:cubicBezTo>
                    <a:pt x="603" y="446"/>
                    <a:pt x="600" y="446"/>
                    <a:pt x="596" y="448"/>
                  </a:cubicBezTo>
                  <a:cubicBezTo>
                    <a:pt x="586" y="447"/>
                    <a:pt x="577" y="448"/>
                    <a:pt x="568" y="449"/>
                  </a:cubicBezTo>
                  <a:cubicBezTo>
                    <a:pt x="563" y="450"/>
                    <a:pt x="560" y="450"/>
                    <a:pt x="559" y="450"/>
                  </a:cubicBezTo>
                  <a:cubicBezTo>
                    <a:pt x="553" y="451"/>
                    <a:pt x="548" y="451"/>
                    <a:pt x="543" y="452"/>
                  </a:cubicBezTo>
                  <a:cubicBezTo>
                    <a:pt x="538" y="452"/>
                    <a:pt x="533" y="452"/>
                    <a:pt x="528" y="452"/>
                  </a:cubicBezTo>
                  <a:cubicBezTo>
                    <a:pt x="514" y="450"/>
                    <a:pt x="514" y="450"/>
                    <a:pt x="514" y="450"/>
                  </a:cubicBezTo>
                  <a:cubicBezTo>
                    <a:pt x="507" y="453"/>
                    <a:pt x="500" y="454"/>
                    <a:pt x="493" y="453"/>
                  </a:cubicBezTo>
                  <a:cubicBezTo>
                    <a:pt x="486" y="453"/>
                    <a:pt x="479" y="453"/>
                    <a:pt x="473" y="454"/>
                  </a:cubicBezTo>
                  <a:cubicBezTo>
                    <a:pt x="354" y="457"/>
                    <a:pt x="354" y="457"/>
                    <a:pt x="354" y="457"/>
                  </a:cubicBezTo>
                  <a:cubicBezTo>
                    <a:pt x="343" y="459"/>
                    <a:pt x="332" y="459"/>
                    <a:pt x="321" y="457"/>
                  </a:cubicBezTo>
                  <a:cubicBezTo>
                    <a:pt x="315" y="457"/>
                    <a:pt x="309" y="456"/>
                    <a:pt x="304" y="456"/>
                  </a:cubicBezTo>
                  <a:lnTo>
                    <a:pt x="303" y="456"/>
                  </a:lnTo>
                  <a:close/>
                  <a:moveTo>
                    <a:pt x="260" y="443"/>
                  </a:moveTo>
                  <a:cubicBezTo>
                    <a:pt x="269" y="445"/>
                    <a:pt x="269" y="445"/>
                    <a:pt x="269" y="445"/>
                  </a:cubicBezTo>
                  <a:cubicBezTo>
                    <a:pt x="265" y="423"/>
                    <a:pt x="265" y="423"/>
                    <a:pt x="265" y="423"/>
                  </a:cubicBezTo>
                  <a:cubicBezTo>
                    <a:pt x="262" y="429"/>
                    <a:pt x="261" y="436"/>
                    <a:pt x="260" y="443"/>
                  </a:cubicBezTo>
                  <a:close/>
                  <a:moveTo>
                    <a:pt x="282" y="123"/>
                  </a:moveTo>
                  <a:cubicBezTo>
                    <a:pt x="279" y="126"/>
                    <a:pt x="279" y="129"/>
                    <a:pt x="280" y="134"/>
                  </a:cubicBezTo>
                  <a:cubicBezTo>
                    <a:pt x="283" y="131"/>
                    <a:pt x="283" y="128"/>
                    <a:pt x="282" y="123"/>
                  </a:cubicBezTo>
                  <a:close/>
                  <a:moveTo>
                    <a:pt x="285" y="390"/>
                  </a:moveTo>
                  <a:cubicBezTo>
                    <a:pt x="281" y="394"/>
                    <a:pt x="280" y="400"/>
                    <a:pt x="281" y="406"/>
                  </a:cubicBezTo>
                  <a:cubicBezTo>
                    <a:pt x="284" y="401"/>
                    <a:pt x="285" y="396"/>
                    <a:pt x="285" y="390"/>
                  </a:cubicBezTo>
                  <a:close/>
                  <a:moveTo>
                    <a:pt x="281" y="121"/>
                  </a:moveTo>
                  <a:cubicBezTo>
                    <a:pt x="282" y="119"/>
                    <a:pt x="282" y="117"/>
                    <a:pt x="282" y="115"/>
                  </a:cubicBezTo>
                  <a:lnTo>
                    <a:pt x="281" y="121"/>
                  </a:lnTo>
                  <a:close/>
                  <a:moveTo>
                    <a:pt x="306" y="26"/>
                  </a:moveTo>
                  <a:cubicBezTo>
                    <a:pt x="307" y="26"/>
                    <a:pt x="308" y="24"/>
                    <a:pt x="308" y="22"/>
                  </a:cubicBezTo>
                  <a:cubicBezTo>
                    <a:pt x="310" y="19"/>
                    <a:pt x="309" y="16"/>
                    <a:pt x="306" y="14"/>
                  </a:cubicBezTo>
                  <a:lnTo>
                    <a:pt x="306" y="26"/>
                  </a:lnTo>
                  <a:close/>
                  <a:moveTo>
                    <a:pt x="308" y="293"/>
                  </a:moveTo>
                  <a:cubicBezTo>
                    <a:pt x="306" y="294"/>
                    <a:pt x="306" y="296"/>
                    <a:pt x="306" y="299"/>
                  </a:cubicBezTo>
                  <a:cubicBezTo>
                    <a:pt x="309" y="298"/>
                    <a:pt x="310" y="296"/>
                    <a:pt x="308" y="293"/>
                  </a:cubicBezTo>
                  <a:close/>
                  <a:moveTo>
                    <a:pt x="306" y="290"/>
                  </a:moveTo>
                  <a:cubicBezTo>
                    <a:pt x="308" y="291"/>
                    <a:pt x="308" y="291"/>
                    <a:pt x="308" y="291"/>
                  </a:cubicBezTo>
                  <a:cubicBezTo>
                    <a:pt x="310" y="278"/>
                    <a:pt x="312" y="264"/>
                    <a:pt x="312" y="250"/>
                  </a:cubicBezTo>
                  <a:cubicBezTo>
                    <a:pt x="312" y="247"/>
                    <a:pt x="311" y="248"/>
                    <a:pt x="309" y="252"/>
                  </a:cubicBezTo>
                  <a:cubicBezTo>
                    <a:pt x="306" y="251"/>
                    <a:pt x="306" y="252"/>
                    <a:pt x="309" y="255"/>
                  </a:cubicBezTo>
                  <a:lnTo>
                    <a:pt x="306" y="290"/>
                  </a:lnTo>
                  <a:close/>
                  <a:moveTo>
                    <a:pt x="318" y="49"/>
                  </a:moveTo>
                  <a:cubicBezTo>
                    <a:pt x="316" y="56"/>
                    <a:pt x="315" y="63"/>
                    <a:pt x="316" y="71"/>
                  </a:cubicBezTo>
                  <a:cubicBezTo>
                    <a:pt x="319" y="65"/>
                    <a:pt x="320" y="57"/>
                    <a:pt x="318" y="49"/>
                  </a:cubicBezTo>
                  <a:close/>
                  <a:moveTo>
                    <a:pt x="321" y="414"/>
                  </a:moveTo>
                  <a:cubicBezTo>
                    <a:pt x="324" y="414"/>
                    <a:pt x="327" y="414"/>
                    <a:pt x="330" y="416"/>
                  </a:cubicBezTo>
                  <a:cubicBezTo>
                    <a:pt x="332" y="418"/>
                    <a:pt x="334" y="418"/>
                    <a:pt x="333" y="418"/>
                  </a:cubicBezTo>
                  <a:cubicBezTo>
                    <a:pt x="333" y="414"/>
                    <a:pt x="331" y="412"/>
                    <a:pt x="326" y="412"/>
                  </a:cubicBezTo>
                  <a:lnTo>
                    <a:pt x="321" y="414"/>
                  </a:lnTo>
                  <a:close/>
                  <a:moveTo>
                    <a:pt x="323" y="279"/>
                  </a:moveTo>
                  <a:cubicBezTo>
                    <a:pt x="324" y="279"/>
                    <a:pt x="324" y="279"/>
                    <a:pt x="324" y="279"/>
                  </a:cubicBezTo>
                  <a:cubicBezTo>
                    <a:pt x="324" y="273"/>
                    <a:pt x="323" y="273"/>
                    <a:pt x="323" y="279"/>
                  </a:cubicBezTo>
                  <a:close/>
                  <a:moveTo>
                    <a:pt x="336" y="134"/>
                  </a:moveTo>
                  <a:cubicBezTo>
                    <a:pt x="338" y="138"/>
                    <a:pt x="338" y="138"/>
                    <a:pt x="338" y="138"/>
                  </a:cubicBezTo>
                  <a:cubicBezTo>
                    <a:pt x="340" y="133"/>
                    <a:pt x="340" y="128"/>
                    <a:pt x="340" y="122"/>
                  </a:cubicBezTo>
                  <a:cubicBezTo>
                    <a:pt x="338" y="126"/>
                    <a:pt x="336" y="130"/>
                    <a:pt x="336" y="134"/>
                  </a:cubicBezTo>
                  <a:close/>
                  <a:moveTo>
                    <a:pt x="342" y="280"/>
                  </a:moveTo>
                  <a:cubicBezTo>
                    <a:pt x="338" y="284"/>
                    <a:pt x="336" y="291"/>
                    <a:pt x="338" y="299"/>
                  </a:cubicBezTo>
                  <a:cubicBezTo>
                    <a:pt x="340" y="294"/>
                    <a:pt x="342" y="287"/>
                    <a:pt x="342" y="280"/>
                  </a:cubicBezTo>
                  <a:close/>
                  <a:moveTo>
                    <a:pt x="339" y="175"/>
                  </a:moveTo>
                  <a:cubicBezTo>
                    <a:pt x="339" y="177"/>
                    <a:pt x="339" y="177"/>
                    <a:pt x="339" y="177"/>
                  </a:cubicBezTo>
                  <a:cubicBezTo>
                    <a:pt x="341" y="179"/>
                    <a:pt x="342" y="176"/>
                    <a:pt x="342" y="170"/>
                  </a:cubicBezTo>
                  <a:cubicBezTo>
                    <a:pt x="341" y="167"/>
                    <a:pt x="340" y="169"/>
                    <a:pt x="339" y="175"/>
                  </a:cubicBezTo>
                  <a:close/>
                  <a:moveTo>
                    <a:pt x="346" y="73"/>
                  </a:moveTo>
                  <a:cubicBezTo>
                    <a:pt x="346" y="74"/>
                    <a:pt x="346" y="76"/>
                    <a:pt x="345" y="78"/>
                  </a:cubicBezTo>
                  <a:cubicBezTo>
                    <a:pt x="344" y="89"/>
                    <a:pt x="343" y="101"/>
                    <a:pt x="342" y="112"/>
                  </a:cubicBezTo>
                  <a:cubicBezTo>
                    <a:pt x="339" y="116"/>
                    <a:pt x="339" y="119"/>
                    <a:pt x="342" y="121"/>
                  </a:cubicBezTo>
                  <a:cubicBezTo>
                    <a:pt x="348" y="86"/>
                    <a:pt x="348" y="86"/>
                    <a:pt x="348" y="86"/>
                  </a:cubicBezTo>
                  <a:cubicBezTo>
                    <a:pt x="350" y="80"/>
                    <a:pt x="349" y="76"/>
                    <a:pt x="346" y="73"/>
                  </a:cubicBezTo>
                  <a:close/>
                  <a:moveTo>
                    <a:pt x="340" y="323"/>
                  </a:moveTo>
                  <a:cubicBezTo>
                    <a:pt x="342" y="314"/>
                    <a:pt x="342" y="314"/>
                    <a:pt x="342" y="314"/>
                  </a:cubicBezTo>
                  <a:cubicBezTo>
                    <a:pt x="343" y="310"/>
                    <a:pt x="343" y="307"/>
                    <a:pt x="340" y="306"/>
                  </a:cubicBezTo>
                  <a:lnTo>
                    <a:pt x="340" y="323"/>
                  </a:lnTo>
                  <a:close/>
                  <a:moveTo>
                    <a:pt x="343" y="227"/>
                  </a:moveTo>
                  <a:cubicBezTo>
                    <a:pt x="345" y="227"/>
                    <a:pt x="346" y="225"/>
                    <a:pt x="345" y="221"/>
                  </a:cubicBezTo>
                  <a:cubicBezTo>
                    <a:pt x="343" y="222"/>
                    <a:pt x="343" y="224"/>
                    <a:pt x="343" y="227"/>
                  </a:cubicBezTo>
                  <a:close/>
                  <a:moveTo>
                    <a:pt x="345" y="231"/>
                  </a:moveTo>
                  <a:cubicBezTo>
                    <a:pt x="344" y="229"/>
                    <a:pt x="344" y="230"/>
                    <a:pt x="344" y="231"/>
                  </a:cubicBezTo>
                  <a:cubicBezTo>
                    <a:pt x="346" y="233"/>
                    <a:pt x="346" y="233"/>
                    <a:pt x="345" y="231"/>
                  </a:cubicBezTo>
                  <a:close/>
                  <a:moveTo>
                    <a:pt x="351" y="357"/>
                  </a:moveTo>
                  <a:cubicBezTo>
                    <a:pt x="350" y="358"/>
                    <a:pt x="349" y="360"/>
                    <a:pt x="349" y="364"/>
                  </a:cubicBezTo>
                  <a:cubicBezTo>
                    <a:pt x="349" y="370"/>
                    <a:pt x="349" y="375"/>
                    <a:pt x="351" y="378"/>
                  </a:cubicBezTo>
                  <a:lnTo>
                    <a:pt x="351" y="357"/>
                  </a:lnTo>
                  <a:close/>
                  <a:moveTo>
                    <a:pt x="351" y="353"/>
                  </a:moveTo>
                  <a:cubicBezTo>
                    <a:pt x="352" y="354"/>
                    <a:pt x="353" y="353"/>
                    <a:pt x="353" y="351"/>
                  </a:cubicBezTo>
                  <a:cubicBezTo>
                    <a:pt x="352" y="347"/>
                    <a:pt x="352" y="348"/>
                    <a:pt x="351" y="353"/>
                  </a:cubicBezTo>
                  <a:close/>
                  <a:moveTo>
                    <a:pt x="372" y="177"/>
                  </a:moveTo>
                  <a:cubicBezTo>
                    <a:pt x="371" y="176"/>
                    <a:pt x="371" y="178"/>
                    <a:pt x="371" y="181"/>
                  </a:cubicBezTo>
                  <a:cubicBezTo>
                    <a:pt x="371" y="185"/>
                    <a:pt x="372" y="184"/>
                    <a:pt x="372" y="177"/>
                  </a:cubicBezTo>
                  <a:close/>
                  <a:moveTo>
                    <a:pt x="374" y="34"/>
                  </a:moveTo>
                  <a:cubicBezTo>
                    <a:pt x="372" y="48"/>
                    <a:pt x="372" y="62"/>
                    <a:pt x="372" y="77"/>
                  </a:cubicBezTo>
                  <a:cubicBezTo>
                    <a:pt x="374" y="75"/>
                    <a:pt x="374" y="75"/>
                    <a:pt x="374" y="75"/>
                  </a:cubicBezTo>
                  <a:lnTo>
                    <a:pt x="374" y="34"/>
                  </a:lnTo>
                  <a:close/>
                  <a:moveTo>
                    <a:pt x="374" y="235"/>
                  </a:moveTo>
                  <a:cubicBezTo>
                    <a:pt x="372" y="237"/>
                    <a:pt x="372" y="239"/>
                    <a:pt x="372" y="242"/>
                  </a:cubicBezTo>
                  <a:cubicBezTo>
                    <a:pt x="376" y="241"/>
                    <a:pt x="376" y="238"/>
                    <a:pt x="374" y="235"/>
                  </a:cubicBezTo>
                  <a:close/>
                  <a:moveTo>
                    <a:pt x="374" y="219"/>
                  </a:moveTo>
                  <a:cubicBezTo>
                    <a:pt x="375" y="217"/>
                    <a:pt x="375" y="216"/>
                    <a:pt x="375" y="214"/>
                  </a:cubicBezTo>
                  <a:cubicBezTo>
                    <a:pt x="374" y="212"/>
                    <a:pt x="374" y="213"/>
                    <a:pt x="374" y="219"/>
                  </a:cubicBezTo>
                  <a:close/>
                  <a:moveTo>
                    <a:pt x="377" y="151"/>
                  </a:moveTo>
                  <a:cubicBezTo>
                    <a:pt x="377" y="153"/>
                    <a:pt x="377" y="153"/>
                    <a:pt x="377" y="153"/>
                  </a:cubicBezTo>
                  <a:cubicBezTo>
                    <a:pt x="380" y="155"/>
                    <a:pt x="380" y="154"/>
                    <a:pt x="377" y="151"/>
                  </a:cubicBezTo>
                  <a:close/>
                  <a:moveTo>
                    <a:pt x="379" y="121"/>
                  </a:moveTo>
                  <a:cubicBezTo>
                    <a:pt x="378" y="124"/>
                    <a:pt x="377" y="127"/>
                    <a:pt x="378" y="131"/>
                  </a:cubicBezTo>
                  <a:lnTo>
                    <a:pt x="379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"/>
            <p:cNvSpPr>
              <a:spLocks noEditPoints="1"/>
            </p:cNvSpPr>
            <p:nvPr/>
          </p:nvSpPr>
          <p:spPr bwMode="auto">
            <a:xfrm>
              <a:off x="9196387" y="2718422"/>
              <a:ext cx="1076098" cy="1001487"/>
            </a:xfrm>
            <a:custGeom>
              <a:avLst/>
              <a:gdLst>
                <a:gd name="T0" fmla="*/ 95 w 633"/>
                <a:gd name="T1" fmla="*/ 369 h 576"/>
                <a:gd name="T2" fmla="*/ 108 w 633"/>
                <a:gd name="T3" fmla="*/ 206 h 576"/>
                <a:gd name="T4" fmla="*/ 59 w 633"/>
                <a:gd name="T5" fmla="*/ 194 h 576"/>
                <a:gd name="T6" fmla="*/ 185 w 633"/>
                <a:gd name="T7" fmla="*/ 61 h 576"/>
                <a:gd name="T8" fmla="*/ 236 w 633"/>
                <a:gd name="T9" fmla="*/ 159 h 576"/>
                <a:gd name="T10" fmla="*/ 179 w 633"/>
                <a:gd name="T11" fmla="*/ 230 h 576"/>
                <a:gd name="T12" fmla="*/ 205 w 633"/>
                <a:gd name="T13" fmla="*/ 307 h 576"/>
                <a:gd name="T14" fmla="*/ 160 w 633"/>
                <a:gd name="T15" fmla="*/ 389 h 576"/>
                <a:gd name="T16" fmla="*/ 41 w 633"/>
                <a:gd name="T17" fmla="*/ 347 h 576"/>
                <a:gd name="T18" fmla="*/ 100 w 633"/>
                <a:gd name="T19" fmla="*/ 417 h 576"/>
                <a:gd name="T20" fmla="*/ 107 w 633"/>
                <a:gd name="T21" fmla="*/ 310 h 576"/>
                <a:gd name="T22" fmla="*/ 119 w 633"/>
                <a:gd name="T23" fmla="*/ 478 h 576"/>
                <a:gd name="T24" fmla="*/ 136 w 633"/>
                <a:gd name="T25" fmla="*/ 87 h 576"/>
                <a:gd name="T26" fmla="*/ 140 w 633"/>
                <a:gd name="T27" fmla="*/ 391 h 576"/>
                <a:gd name="T28" fmla="*/ 153 w 633"/>
                <a:gd name="T29" fmla="*/ 238 h 576"/>
                <a:gd name="T30" fmla="*/ 153 w 633"/>
                <a:gd name="T31" fmla="*/ 221 h 576"/>
                <a:gd name="T32" fmla="*/ 160 w 633"/>
                <a:gd name="T33" fmla="*/ 197 h 576"/>
                <a:gd name="T34" fmla="*/ 165 w 633"/>
                <a:gd name="T35" fmla="*/ 162 h 576"/>
                <a:gd name="T36" fmla="*/ 276 w 633"/>
                <a:gd name="T37" fmla="*/ 553 h 576"/>
                <a:gd name="T38" fmla="*/ 265 w 633"/>
                <a:gd name="T39" fmla="*/ 98 h 576"/>
                <a:gd name="T40" fmla="*/ 549 w 633"/>
                <a:gd name="T41" fmla="*/ 2 h 576"/>
                <a:gd name="T42" fmla="*/ 542 w 633"/>
                <a:gd name="T43" fmla="*/ 233 h 576"/>
                <a:gd name="T44" fmla="*/ 476 w 633"/>
                <a:gd name="T45" fmla="*/ 256 h 576"/>
                <a:gd name="T46" fmla="*/ 465 w 633"/>
                <a:gd name="T47" fmla="*/ 109 h 576"/>
                <a:gd name="T48" fmla="*/ 373 w 633"/>
                <a:gd name="T49" fmla="*/ 61 h 576"/>
                <a:gd name="T50" fmla="*/ 358 w 633"/>
                <a:gd name="T51" fmla="*/ 454 h 576"/>
                <a:gd name="T52" fmla="*/ 315 w 633"/>
                <a:gd name="T53" fmla="*/ 565 h 576"/>
                <a:gd name="T54" fmla="*/ 287 w 633"/>
                <a:gd name="T55" fmla="*/ 135 h 576"/>
                <a:gd name="T56" fmla="*/ 292 w 633"/>
                <a:gd name="T57" fmla="*/ 436 h 576"/>
                <a:gd name="T58" fmla="*/ 300 w 633"/>
                <a:gd name="T59" fmla="*/ 322 h 576"/>
                <a:gd name="T60" fmla="*/ 301 w 633"/>
                <a:gd name="T61" fmla="*/ 134 h 576"/>
                <a:gd name="T62" fmla="*/ 308 w 633"/>
                <a:gd name="T63" fmla="*/ 91 h 576"/>
                <a:gd name="T64" fmla="*/ 313 w 633"/>
                <a:gd name="T65" fmla="*/ 159 h 576"/>
                <a:gd name="T66" fmla="*/ 318 w 633"/>
                <a:gd name="T67" fmla="*/ 331 h 576"/>
                <a:gd name="T68" fmla="*/ 320 w 633"/>
                <a:gd name="T69" fmla="*/ 401 h 576"/>
                <a:gd name="T70" fmla="*/ 331 w 633"/>
                <a:gd name="T71" fmla="*/ 262 h 576"/>
                <a:gd name="T72" fmla="*/ 343 w 633"/>
                <a:gd name="T73" fmla="*/ 230 h 576"/>
                <a:gd name="T74" fmla="*/ 340 w 633"/>
                <a:gd name="T75" fmla="*/ 255 h 576"/>
                <a:gd name="T76" fmla="*/ 344 w 633"/>
                <a:gd name="T77" fmla="*/ 425 h 576"/>
                <a:gd name="T78" fmla="*/ 395 w 633"/>
                <a:gd name="T79" fmla="*/ 401 h 576"/>
                <a:gd name="T80" fmla="*/ 490 w 633"/>
                <a:gd name="T81" fmla="*/ 352 h 576"/>
                <a:gd name="T82" fmla="*/ 513 w 633"/>
                <a:gd name="T83" fmla="*/ 324 h 576"/>
                <a:gd name="T84" fmla="*/ 528 w 633"/>
                <a:gd name="T85" fmla="*/ 455 h 576"/>
                <a:gd name="T86" fmla="*/ 598 w 633"/>
                <a:gd name="T87" fmla="*/ 557 h 576"/>
                <a:gd name="T88" fmla="*/ 444 w 633"/>
                <a:gd name="T89" fmla="*/ 576 h 576"/>
                <a:gd name="T90" fmla="*/ 489 w 633"/>
                <a:gd name="T91" fmla="*/ 490 h 576"/>
                <a:gd name="T92" fmla="*/ 504 w 633"/>
                <a:gd name="T93" fmla="*/ 346 h 576"/>
                <a:gd name="T94" fmla="*/ 509 w 633"/>
                <a:gd name="T95" fmla="*/ 105 h 576"/>
                <a:gd name="T96" fmla="*/ 512 w 633"/>
                <a:gd name="T97" fmla="*/ 443 h 576"/>
                <a:gd name="T98" fmla="*/ 520 w 633"/>
                <a:gd name="T99" fmla="*/ 141 h 576"/>
                <a:gd name="T100" fmla="*/ 530 w 633"/>
                <a:gd name="T101" fmla="*/ 96 h 576"/>
                <a:gd name="T102" fmla="*/ 531 w 633"/>
                <a:gd name="T103" fmla="*/ 75 h 576"/>
                <a:gd name="T104" fmla="*/ 550 w 633"/>
                <a:gd name="T105" fmla="*/ 59 h 576"/>
                <a:gd name="T106" fmla="*/ 612 w 633"/>
                <a:gd name="T107" fmla="*/ 509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3" h="576">
                  <a:moveTo>
                    <a:pt x="50" y="459"/>
                  </a:moveTo>
                  <a:cubicBezTo>
                    <a:pt x="48" y="458"/>
                    <a:pt x="47" y="458"/>
                    <a:pt x="45" y="456"/>
                  </a:cubicBezTo>
                  <a:cubicBezTo>
                    <a:pt x="40" y="452"/>
                    <a:pt x="41" y="448"/>
                    <a:pt x="46" y="443"/>
                  </a:cubicBezTo>
                  <a:cubicBezTo>
                    <a:pt x="49" y="440"/>
                    <a:pt x="52" y="438"/>
                    <a:pt x="53" y="438"/>
                  </a:cubicBezTo>
                  <a:cubicBezTo>
                    <a:pt x="64" y="442"/>
                    <a:pt x="74" y="448"/>
                    <a:pt x="83" y="456"/>
                  </a:cubicBezTo>
                  <a:cubicBezTo>
                    <a:pt x="88" y="428"/>
                    <a:pt x="92" y="399"/>
                    <a:pt x="95" y="369"/>
                  </a:cubicBezTo>
                  <a:cubicBezTo>
                    <a:pt x="70" y="384"/>
                    <a:pt x="45" y="398"/>
                    <a:pt x="19" y="411"/>
                  </a:cubicBezTo>
                  <a:cubicBezTo>
                    <a:pt x="12" y="414"/>
                    <a:pt x="7" y="411"/>
                    <a:pt x="4" y="404"/>
                  </a:cubicBezTo>
                  <a:cubicBezTo>
                    <a:pt x="2" y="390"/>
                    <a:pt x="1" y="376"/>
                    <a:pt x="2" y="361"/>
                  </a:cubicBezTo>
                  <a:cubicBezTo>
                    <a:pt x="0" y="354"/>
                    <a:pt x="2" y="349"/>
                    <a:pt x="8" y="344"/>
                  </a:cubicBezTo>
                  <a:cubicBezTo>
                    <a:pt x="37" y="331"/>
                    <a:pt x="67" y="321"/>
                    <a:pt x="98" y="314"/>
                  </a:cubicBezTo>
                  <a:cubicBezTo>
                    <a:pt x="104" y="278"/>
                    <a:pt x="108" y="242"/>
                    <a:pt x="108" y="206"/>
                  </a:cubicBezTo>
                  <a:cubicBezTo>
                    <a:pt x="105" y="202"/>
                    <a:pt x="100" y="202"/>
                    <a:pt x="92" y="205"/>
                  </a:cubicBezTo>
                  <a:cubicBezTo>
                    <a:pt x="90" y="206"/>
                    <a:pt x="87" y="207"/>
                    <a:pt x="83" y="207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49" y="217"/>
                    <a:pt x="44" y="218"/>
                    <a:pt x="38" y="218"/>
                  </a:cubicBezTo>
                  <a:cubicBezTo>
                    <a:pt x="35" y="218"/>
                    <a:pt x="33" y="216"/>
                    <a:pt x="33" y="212"/>
                  </a:cubicBezTo>
                  <a:cubicBezTo>
                    <a:pt x="36" y="199"/>
                    <a:pt x="44" y="193"/>
                    <a:pt x="59" y="194"/>
                  </a:cubicBezTo>
                  <a:cubicBezTo>
                    <a:pt x="63" y="194"/>
                    <a:pt x="66" y="194"/>
                    <a:pt x="68" y="193"/>
                  </a:cubicBezTo>
                  <a:cubicBezTo>
                    <a:pt x="110" y="183"/>
                    <a:pt x="110" y="183"/>
                    <a:pt x="110" y="183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0" y="86"/>
                    <a:pt x="126" y="77"/>
                    <a:pt x="137" y="73"/>
                  </a:cubicBezTo>
                  <a:cubicBezTo>
                    <a:pt x="149" y="68"/>
                    <a:pt x="160" y="65"/>
                    <a:pt x="170" y="63"/>
                  </a:cubicBezTo>
                  <a:cubicBezTo>
                    <a:pt x="177" y="61"/>
                    <a:pt x="182" y="61"/>
                    <a:pt x="185" y="61"/>
                  </a:cubicBezTo>
                  <a:cubicBezTo>
                    <a:pt x="194" y="63"/>
                    <a:pt x="197" y="69"/>
                    <a:pt x="192" y="80"/>
                  </a:cubicBezTo>
                  <a:cubicBezTo>
                    <a:pt x="192" y="107"/>
                    <a:pt x="190" y="135"/>
                    <a:pt x="186" y="162"/>
                  </a:cubicBezTo>
                  <a:cubicBezTo>
                    <a:pt x="216" y="152"/>
                    <a:pt x="216" y="152"/>
                    <a:pt x="216" y="152"/>
                  </a:cubicBezTo>
                  <a:cubicBezTo>
                    <a:pt x="219" y="151"/>
                    <a:pt x="223" y="150"/>
                    <a:pt x="228" y="150"/>
                  </a:cubicBezTo>
                  <a:cubicBezTo>
                    <a:pt x="234" y="149"/>
                    <a:pt x="238" y="150"/>
                    <a:pt x="240" y="153"/>
                  </a:cubicBezTo>
                  <a:cubicBezTo>
                    <a:pt x="243" y="158"/>
                    <a:pt x="241" y="160"/>
                    <a:pt x="236" y="159"/>
                  </a:cubicBezTo>
                  <a:cubicBezTo>
                    <a:pt x="236" y="167"/>
                    <a:pt x="230" y="171"/>
                    <a:pt x="217" y="171"/>
                  </a:cubicBezTo>
                  <a:cubicBezTo>
                    <a:pt x="212" y="172"/>
                    <a:pt x="209" y="172"/>
                    <a:pt x="209" y="172"/>
                  </a:cubicBezTo>
                  <a:cubicBezTo>
                    <a:pt x="182" y="182"/>
                    <a:pt x="182" y="182"/>
                    <a:pt x="182" y="182"/>
                  </a:cubicBezTo>
                  <a:cubicBezTo>
                    <a:pt x="179" y="205"/>
                    <a:pt x="179" y="205"/>
                    <a:pt x="179" y="205"/>
                  </a:cubicBezTo>
                  <a:cubicBezTo>
                    <a:pt x="179" y="211"/>
                    <a:pt x="177" y="216"/>
                    <a:pt x="174" y="220"/>
                  </a:cubicBezTo>
                  <a:cubicBezTo>
                    <a:pt x="174" y="223"/>
                    <a:pt x="176" y="226"/>
                    <a:pt x="179" y="230"/>
                  </a:cubicBezTo>
                  <a:cubicBezTo>
                    <a:pt x="174" y="252"/>
                    <a:pt x="172" y="273"/>
                    <a:pt x="172" y="294"/>
                  </a:cubicBezTo>
                  <a:cubicBezTo>
                    <a:pt x="175" y="294"/>
                    <a:pt x="179" y="293"/>
                    <a:pt x="184" y="290"/>
                  </a:cubicBezTo>
                  <a:cubicBezTo>
                    <a:pt x="188" y="287"/>
                    <a:pt x="192" y="286"/>
                    <a:pt x="194" y="286"/>
                  </a:cubicBezTo>
                  <a:cubicBezTo>
                    <a:pt x="208" y="283"/>
                    <a:pt x="221" y="280"/>
                    <a:pt x="234" y="275"/>
                  </a:cubicBezTo>
                  <a:cubicBezTo>
                    <a:pt x="242" y="282"/>
                    <a:pt x="242" y="288"/>
                    <a:pt x="234" y="293"/>
                  </a:cubicBezTo>
                  <a:cubicBezTo>
                    <a:pt x="224" y="298"/>
                    <a:pt x="215" y="303"/>
                    <a:pt x="205" y="307"/>
                  </a:cubicBezTo>
                  <a:cubicBezTo>
                    <a:pt x="202" y="312"/>
                    <a:pt x="199" y="314"/>
                    <a:pt x="194" y="313"/>
                  </a:cubicBezTo>
                  <a:cubicBezTo>
                    <a:pt x="191" y="314"/>
                    <a:pt x="189" y="316"/>
                    <a:pt x="190" y="320"/>
                  </a:cubicBezTo>
                  <a:cubicBezTo>
                    <a:pt x="167" y="334"/>
                    <a:pt x="167" y="334"/>
                    <a:pt x="167" y="334"/>
                  </a:cubicBezTo>
                  <a:cubicBezTo>
                    <a:pt x="163" y="337"/>
                    <a:pt x="163" y="340"/>
                    <a:pt x="166" y="341"/>
                  </a:cubicBezTo>
                  <a:cubicBezTo>
                    <a:pt x="166" y="352"/>
                    <a:pt x="165" y="362"/>
                    <a:pt x="162" y="371"/>
                  </a:cubicBezTo>
                  <a:cubicBezTo>
                    <a:pt x="164" y="378"/>
                    <a:pt x="163" y="384"/>
                    <a:pt x="160" y="389"/>
                  </a:cubicBezTo>
                  <a:cubicBezTo>
                    <a:pt x="158" y="425"/>
                    <a:pt x="154" y="460"/>
                    <a:pt x="149" y="495"/>
                  </a:cubicBezTo>
                  <a:cubicBezTo>
                    <a:pt x="146" y="498"/>
                    <a:pt x="145" y="503"/>
                    <a:pt x="146" y="508"/>
                  </a:cubicBezTo>
                  <a:cubicBezTo>
                    <a:pt x="144" y="512"/>
                    <a:pt x="141" y="514"/>
                    <a:pt x="137" y="514"/>
                  </a:cubicBezTo>
                  <a:cubicBezTo>
                    <a:pt x="122" y="504"/>
                    <a:pt x="107" y="495"/>
                    <a:pt x="91" y="486"/>
                  </a:cubicBezTo>
                  <a:lnTo>
                    <a:pt x="50" y="459"/>
                  </a:lnTo>
                  <a:close/>
                  <a:moveTo>
                    <a:pt x="41" y="347"/>
                  </a:moveTo>
                  <a:cubicBezTo>
                    <a:pt x="41" y="342"/>
                    <a:pt x="38" y="342"/>
                    <a:pt x="32" y="346"/>
                  </a:cubicBezTo>
                  <a:cubicBezTo>
                    <a:pt x="35" y="347"/>
                    <a:pt x="38" y="348"/>
                    <a:pt x="41" y="347"/>
                  </a:cubicBezTo>
                  <a:close/>
                  <a:moveTo>
                    <a:pt x="95" y="465"/>
                  </a:moveTo>
                  <a:cubicBezTo>
                    <a:pt x="97" y="463"/>
                    <a:pt x="97" y="461"/>
                    <a:pt x="95" y="459"/>
                  </a:cubicBezTo>
                  <a:lnTo>
                    <a:pt x="95" y="465"/>
                  </a:lnTo>
                  <a:close/>
                  <a:moveTo>
                    <a:pt x="100" y="417"/>
                  </a:moveTo>
                  <a:cubicBezTo>
                    <a:pt x="100" y="415"/>
                    <a:pt x="100" y="414"/>
                    <a:pt x="101" y="413"/>
                  </a:cubicBezTo>
                  <a:cubicBezTo>
                    <a:pt x="102" y="408"/>
                    <a:pt x="101" y="406"/>
                    <a:pt x="97" y="408"/>
                  </a:cubicBezTo>
                  <a:cubicBezTo>
                    <a:pt x="100" y="412"/>
                    <a:pt x="100" y="415"/>
                    <a:pt x="97" y="419"/>
                  </a:cubicBezTo>
                  <a:cubicBezTo>
                    <a:pt x="100" y="419"/>
                    <a:pt x="101" y="418"/>
                    <a:pt x="100" y="417"/>
                  </a:cubicBezTo>
                  <a:close/>
                  <a:moveTo>
                    <a:pt x="110" y="307"/>
                  </a:moveTo>
                  <a:cubicBezTo>
                    <a:pt x="107" y="310"/>
                    <a:pt x="107" y="310"/>
                    <a:pt x="107" y="310"/>
                  </a:cubicBezTo>
                  <a:cubicBezTo>
                    <a:pt x="108" y="312"/>
                    <a:pt x="109" y="311"/>
                    <a:pt x="110" y="307"/>
                  </a:cubicBezTo>
                  <a:close/>
                  <a:moveTo>
                    <a:pt x="113" y="407"/>
                  </a:moveTo>
                  <a:cubicBezTo>
                    <a:pt x="119" y="406"/>
                    <a:pt x="119" y="406"/>
                    <a:pt x="119" y="406"/>
                  </a:cubicBezTo>
                  <a:cubicBezTo>
                    <a:pt x="117" y="403"/>
                    <a:pt x="117" y="401"/>
                    <a:pt x="119" y="398"/>
                  </a:cubicBezTo>
                  <a:cubicBezTo>
                    <a:pt x="113" y="397"/>
                    <a:pt x="112" y="400"/>
                    <a:pt x="113" y="407"/>
                  </a:cubicBezTo>
                  <a:close/>
                  <a:moveTo>
                    <a:pt x="119" y="478"/>
                  </a:moveTo>
                  <a:cubicBezTo>
                    <a:pt x="116" y="478"/>
                    <a:pt x="115" y="479"/>
                    <a:pt x="115" y="480"/>
                  </a:cubicBezTo>
                  <a:cubicBezTo>
                    <a:pt x="119" y="484"/>
                    <a:pt x="120" y="483"/>
                    <a:pt x="119" y="478"/>
                  </a:cubicBezTo>
                  <a:close/>
                  <a:moveTo>
                    <a:pt x="136" y="312"/>
                  </a:moveTo>
                  <a:cubicBezTo>
                    <a:pt x="131" y="312"/>
                    <a:pt x="131" y="312"/>
                    <a:pt x="131" y="312"/>
                  </a:cubicBezTo>
                  <a:cubicBezTo>
                    <a:pt x="133" y="316"/>
                    <a:pt x="135" y="316"/>
                    <a:pt x="136" y="312"/>
                  </a:cubicBezTo>
                  <a:close/>
                  <a:moveTo>
                    <a:pt x="136" y="87"/>
                  </a:moveTo>
                  <a:cubicBezTo>
                    <a:pt x="134" y="91"/>
                    <a:pt x="134" y="91"/>
                    <a:pt x="134" y="91"/>
                  </a:cubicBezTo>
                  <a:cubicBezTo>
                    <a:pt x="140" y="91"/>
                    <a:pt x="140" y="90"/>
                    <a:pt x="136" y="87"/>
                  </a:cubicBezTo>
                  <a:close/>
                  <a:moveTo>
                    <a:pt x="135" y="407"/>
                  </a:moveTo>
                  <a:cubicBezTo>
                    <a:pt x="135" y="409"/>
                    <a:pt x="135" y="410"/>
                    <a:pt x="135" y="412"/>
                  </a:cubicBezTo>
                  <a:cubicBezTo>
                    <a:pt x="133" y="417"/>
                    <a:pt x="135" y="419"/>
                    <a:pt x="139" y="419"/>
                  </a:cubicBezTo>
                  <a:cubicBezTo>
                    <a:pt x="137" y="409"/>
                    <a:pt x="137" y="400"/>
                    <a:pt x="140" y="391"/>
                  </a:cubicBezTo>
                  <a:cubicBezTo>
                    <a:pt x="135" y="390"/>
                    <a:pt x="135" y="390"/>
                    <a:pt x="135" y="390"/>
                  </a:cubicBezTo>
                  <a:lnTo>
                    <a:pt x="135" y="407"/>
                  </a:lnTo>
                  <a:close/>
                  <a:moveTo>
                    <a:pt x="140" y="222"/>
                  </a:moveTo>
                  <a:cubicBezTo>
                    <a:pt x="135" y="221"/>
                    <a:pt x="134" y="222"/>
                    <a:pt x="136" y="226"/>
                  </a:cubicBezTo>
                  <a:cubicBezTo>
                    <a:pt x="140" y="228"/>
                    <a:pt x="142" y="226"/>
                    <a:pt x="140" y="222"/>
                  </a:cubicBezTo>
                  <a:close/>
                  <a:moveTo>
                    <a:pt x="153" y="238"/>
                  </a:moveTo>
                  <a:cubicBezTo>
                    <a:pt x="148" y="237"/>
                    <a:pt x="148" y="237"/>
                    <a:pt x="148" y="237"/>
                  </a:cubicBezTo>
                  <a:cubicBezTo>
                    <a:pt x="149" y="241"/>
                    <a:pt x="151" y="242"/>
                    <a:pt x="153" y="238"/>
                  </a:cubicBezTo>
                  <a:close/>
                  <a:moveTo>
                    <a:pt x="153" y="221"/>
                  </a:moveTo>
                  <a:cubicBezTo>
                    <a:pt x="153" y="225"/>
                    <a:pt x="152" y="228"/>
                    <a:pt x="150" y="231"/>
                  </a:cubicBezTo>
                  <a:cubicBezTo>
                    <a:pt x="153" y="234"/>
                    <a:pt x="154" y="232"/>
                    <a:pt x="154" y="226"/>
                  </a:cubicBezTo>
                  <a:cubicBezTo>
                    <a:pt x="156" y="222"/>
                    <a:pt x="156" y="221"/>
                    <a:pt x="153" y="221"/>
                  </a:cubicBezTo>
                  <a:close/>
                  <a:moveTo>
                    <a:pt x="156" y="209"/>
                  </a:moveTo>
                  <a:cubicBezTo>
                    <a:pt x="159" y="198"/>
                    <a:pt x="159" y="198"/>
                    <a:pt x="159" y="198"/>
                  </a:cubicBezTo>
                  <a:cubicBezTo>
                    <a:pt x="157" y="202"/>
                    <a:pt x="156" y="205"/>
                    <a:pt x="156" y="209"/>
                  </a:cubicBezTo>
                  <a:close/>
                  <a:moveTo>
                    <a:pt x="160" y="197"/>
                  </a:moveTo>
                  <a:cubicBezTo>
                    <a:pt x="160" y="193"/>
                    <a:pt x="160" y="193"/>
                    <a:pt x="160" y="193"/>
                  </a:cubicBezTo>
                  <a:cubicBezTo>
                    <a:pt x="159" y="196"/>
                    <a:pt x="159" y="198"/>
                    <a:pt x="160" y="197"/>
                  </a:cubicBezTo>
                  <a:close/>
                  <a:moveTo>
                    <a:pt x="160" y="93"/>
                  </a:moveTo>
                  <a:cubicBezTo>
                    <a:pt x="165" y="93"/>
                    <a:pt x="165" y="93"/>
                    <a:pt x="165" y="93"/>
                  </a:cubicBezTo>
                  <a:cubicBezTo>
                    <a:pt x="163" y="89"/>
                    <a:pt x="162" y="89"/>
                    <a:pt x="160" y="93"/>
                  </a:cubicBezTo>
                  <a:close/>
                  <a:moveTo>
                    <a:pt x="169" y="130"/>
                  </a:moveTo>
                  <a:cubicBezTo>
                    <a:pt x="167" y="132"/>
                    <a:pt x="167" y="132"/>
                    <a:pt x="167" y="132"/>
                  </a:cubicBezTo>
                  <a:cubicBezTo>
                    <a:pt x="165" y="142"/>
                    <a:pt x="164" y="152"/>
                    <a:pt x="165" y="162"/>
                  </a:cubicBezTo>
                  <a:lnTo>
                    <a:pt x="169" y="130"/>
                  </a:lnTo>
                  <a:close/>
                  <a:moveTo>
                    <a:pt x="173" y="304"/>
                  </a:moveTo>
                  <a:cubicBezTo>
                    <a:pt x="172" y="303"/>
                    <a:pt x="172" y="303"/>
                    <a:pt x="172" y="303"/>
                  </a:cubicBezTo>
                  <a:cubicBezTo>
                    <a:pt x="169" y="302"/>
                    <a:pt x="169" y="302"/>
                    <a:pt x="173" y="304"/>
                  </a:cubicBezTo>
                  <a:close/>
                  <a:moveTo>
                    <a:pt x="284" y="560"/>
                  </a:moveTo>
                  <a:cubicBezTo>
                    <a:pt x="276" y="553"/>
                    <a:pt x="276" y="553"/>
                    <a:pt x="276" y="553"/>
                  </a:cubicBezTo>
                  <a:cubicBezTo>
                    <a:pt x="273" y="522"/>
                    <a:pt x="273" y="491"/>
                    <a:pt x="276" y="460"/>
                  </a:cubicBezTo>
                  <a:cubicBezTo>
                    <a:pt x="276" y="453"/>
                    <a:pt x="276" y="446"/>
                    <a:pt x="274" y="440"/>
                  </a:cubicBezTo>
                  <a:cubicBezTo>
                    <a:pt x="273" y="380"/>
                    <a:pt x="273" y="380"/>
                    <a:pt x="273" y="380"/>
                  </a:cubicBezTo>
                  <a:cubicBezTo>
                    <a:pt x="273" y="350"/>
                    <a:pt x="272" y="319"/>
                    <a:pt x="270" y="289"/>
                  </a:cubicBezTo>
                  <a:cubicBezTo>
                    <a:pt x="270" y="259"/>
                    <a:pt x="270" y="228"/>
                    <a:pt x="269" y="198"/>
                  </a:cubicBezTo>
                  <a:cubicBezTo>
                    <a:pt x="267" y="165"/>
                    <a:pt x="266" y="131"/>
                    <a:pt x="265" y="98"/>
                  </a:cubicBezTo>
                  <a:cubicBezTo>
                    <a:pt x="262" y="86"/>
                    <a:pt x="264" y="75"/>
                    <a:pt x="271" y="66"/>
                  </a:cubicBezTo>
                  <a:cubicBezTo>
                    <a:pt x="275" y="63"/>
                    <a:pt x="278" y="61"/>
                    <a:pt x="281" y="61"/>
                  </a:cubicBezTo>
                  <a:cubicBezTo>
                    <a:pt x="284" y="61"/>
                    <a:pt x="288" y="61"/>
                    <a:pt x="292" y="60"/>
                  </a:cubicBezTo>
                  <a:cubicBezTo>
                    <a:pt x="310" y="56"/>
                    <a:pt x="328" y="51"/>
                    <a:pt x="346" y="44"/>
                  </a:cubicBezTo>
                  <a:cubicBezTo>
                    <a:pt x="408" y="30"/>
                    <a:pt x="471" y="17"/>
                    <a:pt x="534" y="4"/>
                  </a:cubicBezTo>
                  <a:cubicBezTo>
                    <a:pt x="539" y="2"/>
                    <a:pt x="544" y="2"/>
                    <a:pt x="549" y="2"/>
                  </a:cubicBezTo>
                  <a:cubicBezTo>
                    <a:pt x="560" y="0"/>
                    <a:pt x="568" y="5"/>
                    <a:pt x="572" y="16"/>
                  </a:cubicBezTo>
                  <a:cubicBezTo>
                    <a:pt x="572" y="63"/>
                    <a:pt x="572" y="63"/>
                    <a:pt x="572" y="63"/>
                  </a:cubicBezTo>
                  <a:cubicBezTo>
                    <a:pt x="569" y="68"/>
                    <a:pt x="568" y="74"/>
                    <a:pt x="569" y="81"/>
                  </a:cubicBezTo>
                  <a:cubicBezTo>
                    <a:pt x="567" y="92"/>
                    <a:pt x="566" y="104"/>
                    <a:pt x="566" y="117"/>
                  </a:cubicBezTo>
                  <a:cubicBezTo>
                    <a:pt x="559" y="141"/>
                    <a:pt x="556" y="165"/>
                    <a:pt x="554" y="190"/>
                  </a:cubicBezTo>
                  <a:cubicBezTo>
                    <a:pt x="542" y="233"/>
                    <a:pt x="542" y="233"/>
                    <a:pt x="542" y="233"/>
                  </a:cubicBezTo>
                  <a:cubicBezTo>
                    <a:pt x="543" y="246"/>
                    <a:pt x="540" y="257"/>
                    <a:pt x="535" y="266"/>
                  </a:cubicBezTo>
                  <a:cubicBezTo>
                    <a:pt x="532" y="269"/>
                    <a:pt x="528" y="272"/>
                    <a:pt x="524" y="273"/>
                  </a:cubicBezTo>
                  <a:cubicBezTo>
                    <a:pt x="516" y="270"/>
                    <a:pt x="507" y="267"/>
                    <a:pt x="499" y="265"/>
                  </a:cubicBezTo>
                  <a:cubicBezTo>
                    <a:pt x="497" y="264"/>
                    <a:pt x="494" y="263"/>
                    <a:pt x="491" y="263"/>
                  </a:cubicBezTo>
                  <a:cubicBezTo>
                    <a:pt x="487" y="263"/>
                    <a:pt x="486" y="262"/>
                    <a:pt x="488" y="262"/>
                  </a:cubicBezTo>
                  <a:cubicBezTo>
                    <a:pt x="484" y="261"/>
                    <a:pt x="480" y="259"/>
                    <a:pt x="476" y="256"/>
                  </a:cubicBezTo>
                  <a:cubicBezTo>
                    <a:pt x="468" y="252"/>
                    <a:pt x="460" y="248"/>
                    <a:pt x="452" y="244"/>
                  </a:cubicBezTo>
                  <a:cubicBezTo>
                    <a:pt x="436" y="240"/>
                    <a:pt x="422" y="233"/>
                    <a:pt x="410" y="223"/>
                  </a:cubicBezTo>
                  <a:cubicBezTo>
                    <a:pt x="405" y="216"/>
                    <a:pt x="406" y="210"/>
                    <a:pt x="415" y="208"/>
                  </a:cubicBezTo>
                  <a:cubicBezTo>
                    <a:pt x="428" y="211"/>
                    <a:pt x="440" y="215"/>
                    <a:pt x="452" y="220"/>
                  </a:cubicBezTo>
                  <a:cubicBezTo>
                    <a:pt x="455" y="189"/>
                    <a:pt x="460" y="157"/>
                    <a:pt x="465" y="126"/>
                  </a:cubicBezTo>
                  <a:cubicBezTo>
                    <a:pt x="465" y="121"/>
                    <a:pt x="465" y="116"/>
                    <a:pt x="465" y="109"/>
                  </a:cubicBezTo>
                  <a:cubicBezTo>
                    <a:pt x="470" y="81"/>
                    <a:pt x="470" y="81"/>
                    <a:pt x="470" y="81"/>
                  </a:cubicBezTo>
                  <a:cubicBezTo>
                    <a:pt x="475" y="67"/>
                    <a:pt x="476" y="53"/>
                    <a:pt x="474" y="38"/>
                  </a:cubicBezTo>
                  <a:cubicBezTo>
                    <a:pt x="452" y="42"/>
                    <a:pt x="429" y="47"/>
                    <a:pt x="407" y="53"/>
                  </a:cubicBezTo>
                  <a:cubicBezTo>
                    <a:pt x="401" y="54"/>
                    <a:pt x="398" y="55"/>
                    <a:pt x="397" y="55"/>
                  </a:cubicBezTo>
                  <a:cubicBezTo>
                    <a:pt x="382" y="59"/>
                    <a:pt x="382" y="59"/>
                    <a:pt x="382" y="59"/>
                  </a:cubicBezTo>
                  <a:cubicBezTo>
                    <a:pt x="379" y="60"/>
                    <a:pt x="375" y="61"/>
                    <a:pt x="373" y="61"/>
                  </a:cubicBezTo>
                  <a:cubicBezTo>
                    <a:pt x="365" y="61"/>
                    <a:pt x="357" y="63"/>
                    <a:pt x="349" y="67"/>
                  </a:cubicBezTo>
                  <a:cubicBezTo>
                    <a:pt x="345" y="70"/>
                    <a:pt x="345" y="76"/>
                    <a:pt x="349" y="84"/>
                  </a:cubicBezTo>
                  <a:cubicBezTo>
                    <a:pt x="349" y="123"/>
                    <a:pt x="350" y="161"/>
                    <a:pt x="352" y="200"/>
                  </a:cubicBezTo>
                  <a:cubicBezTo>
                    <a:pt x="351" y="212"/>
                    <a:pt x="352" y="224"/>
                    <a:pt x="355" y="237"/>
                  </a:cubicBezTo>
                  <a:cubicBezTo>
                    <a:pt x="355" y="296"/>
                    <a:pt x="355" y="354"/>
                    <a:pt x="356" y="413"/>
                  </a:cubicBezTo>
                  <a:cubicBezTo>
                    <a:pt x="355" y="426"/>
                    <a:pt x="355" y="440"/>
                    <a:pt x="358" y="454"/>
                  </a:cubicBezTo>
                  <a:cubicBezTo>
                    <a:pt x="357" y="458"/>
                    <a:pt x="357" y="462"/>
                    <a:pt x="358" y="467"/>
                  </a:cubicBezTo>
                  <a:cubicBezTo>
                    <a:pt x="359" y="474"/>
                    <a:pt x="358" y="480"/>
                    <a:pt x="356" y="486"/>
                  </a:cubicBezTo>
                  <a:cubicBezTo>
                    <a:pt x="357" y="497"/>
                    <a:pt x="357" y="507"/>
                    <a:pt x="358" y="518"/>
                  </a:cubicBezTo>
                  <a:cubicBezTo>
                    <a:pt x="359" y="532"/>
                    <a:pt x="358" y="546"/>
                    <a:pt x="355" y="560"/>
                  </a:cubicBezTo>
                  <a:cubicBezTo>
                    <a:pt x="353" y="564"/>
                    <a:pt x="349" y="566"/>
                    <a:pt x="343" y="566"/>
                  </a:cubicBezTo>
                  <a:cubicBezTo>
                    <a:pt x="333" y="566"/>
                    <a:pt x="324" y="566"/>
                    <a:pt x="315" y="565"/>
                  </a:cubicBezTo>
                  <a:cubicBezTo>
                    <a:pt x="304" y="565"/>
                    <a:pt x="294" y="564"/>
                    <a:pt x="284" y="560"/>
                  </a:cubicBezTo>
                  <a:close/>
                  <a:moveTo>
                    <a:pt x="285" y="145"/>
                  </a:moveTo>
                  <a:cubicBezTo>
                    <a:pt x="283" y="143"/>
                    <a:pt x="282" y="144"/>
                    <a:pt x="283" y="150"/>
                  </a:cubicBezTo>
                  <a:cubicBezTo>
                    <a:pt x="282" y="157"/>
                    <a:pt x="283" y="162"/>
                    <a:pt x="288" y="165"/>
                  </a:cubicBezTo>
                  <a:lnTo>
                    <a:pt x="285" y="145"/>
                  </a:lnTo>
                  <a:close/>
                  <a:moveTo>
                    <a:pt x="287" y="135"/>
                  </a:moveTo>
                  <a:cubicBezTo>
                    <a:pt x="283" y="134"/>
                    <a:pt x="283" y="134"/>
                    <a:pt x="283" y="134"/>
                  </a:cubicBezTo>
                  <a:cubicBezTo>
                    <a:pt x="283" y="139"/>
                    <a:pt x="284" y="139"/>
                    <a:pt x="287" y="135"/>
                  </a:cubicBezTo>
                  <a:close/>
                  <a:moveTo>
                    <a:pt x="287" y="81"/>
                  </a:moveTo>
                  <a:cubicBezTo>
                    <a:pt x="284" y="84"/>
                    <a:pt x="284" y="84"/>
                    <a:pt x="284" y="84"/>
                  </a:cubicBezTo>
                  <a:cubicBezTo>
                    <a:pt x="287" y="87"/>
                    <a:pt x="288" y="86"/>
                    <a:pt x="287" y="81"/>
                  </a:cubicBezTo>
                  <a:close/>
                  <a:moveTo>
                    <a:pt x="292" y="436"/>
                  </a:moveTo>
                  <a:cubicBezTo>
                    <a:pt x="291" y="419"/>
                    <a:pt x="291" y="419"/>
                    <a:pt x="291" y="419"/>
                  </a:cubicBezTo>
                  <a:cubicBezTo>
                    <a:pt x="286" y="419"/>
                    <a:pt x="285" y="422"/>
                    <a:pt x="289" y="427"/>
                  </a:cubicBezTo>
                  <a:cubicBezTo>
                    <a:pt x="289" y="431"/>
                    <a:pt x="290" y="434"/>
                    <a:pt x="292" y="436"/>
                  </a:cubicBezTo>
                  <a:close/>
                  <a:moveTo>
                    <a:pt x="301" y="288"/>
                  </a:moveTo>
                  <a:cubicBezTo>
                    <a:pt x="303" y="282"/>
                    <a:pt x="302" y="279"/>
                    <a:pt x="297" y="278"/>
                  </a:cubicBezTo>
                  <a:cubicBezTo>
                    <a:pt x="299" y="293"/>
                    <a:pt x="300" y="307"/>
                    <a:pt x="300" y="322"/>
                  </a:cubicBezTo>
                  <a:cubicBezTo>
                    <a:pt x="305" y="321"/>
                    <a:pt x="305" y="321"/>
                    <a:pt x="305" y="321"/>
                  </a:cubicBezTo>
                  <a:cubicBezTo>
                    <a:pt x="302" y="310"/>
                    <a:pt x="301" y="299"/>
                    <a:pt x="301" y="288"/>
                  </a:cubicBezTo>
                  <a:close/>
                  <a:moveTo>
                    <a:pt x="301" y="342"/>
                  </a:moveTo>
                  <a:cubicBezTo>
                    <a:pt x="297" y="344"/>
                    <a:pt x="297" y="344"/>
                    <a:pt x="297" y="344"/>
                  </a:cubicBezTo>
                  <a:cubicBezTo>
                    <a:pt x="301" y="346"/>
                    <a:pt x="302" y="346"/>
                    <a:pt x="301" y="342"/>
                  </a:cubicBezTo>
                  <a:close/>
                  <a:moveTo>
                    <a:pt x="301" y="134"/>
                  </a:moveTo>
                  <a:cubicBezTo>
                    <a:pt x="299" y="139"/>
                    <a:pt x="299" y="145"/>
                    <a:pt x="301" y="152"/>
                  </a:cubicBezTo>
                  <a:lnTo>
                    <a:pt x="301" y="134"/>
                  </a:lnTo>
                  <a:close/>
                  <a:moveTo>
                    <a:pt x="308" y="91"/>
                  </a:moveTo>
                  <a:cubicBezTo>
                    <a:pt x="308" y="97"/>
                    <a:pt x="309" y="104"/>
                    <a:pt x="311" y="111"/>
                  </a:cubicBezTo>
                  <a:cubicBezTo>
                    <a:pt x="311" y="102"/>
                    <a:pt x="310" y="93"/>
                    <a:pt x="308" y="85"/>
                  </a:cubicBezTo>
                  <a:lnTo>
                    <a:pt x="308" y="91"/>
                  </a:lnTo>
                  <a:close/>
                  <a:moveTo>
                    <a:pt x="314" y="132"/>
                  </a:moveTo>
                  <a:cubicBezTo>
                    <a:pt x="311" y="111"/>
                    <a:pt x="311" y="111"/>
                    <a:pt x="311" y="111"/>
                  </a:cubicBezTo>
                  <a:cubicBezTo>
                    <a:pt x="310" y="129"/>
                    <a:pt x="310" y="129"/>
                    <a:pt x="310" y="129"/>
                  </a:cubicBezTo>
                  <a:cubicBezTo>
                    <a:pt x="309" y="133"/>
                    <a:pt x="310" y="134"/>
                    <a:pt x="314" y="132"/>
                  </a:cubicBezTo>
                  <a:close/>
                  <a:moveTo>
                    <a:pt x="318" y="159"/>
                  </a:moveTo>
                  <a:cubicBezTo>
                    <a:pt x="313" y="159"/>
                    <a:pt x="313" y="159"/>
                    <a:pt x="313" y="159"/>
                  </a:cubicBezTo>
                  <a:cubicBezTo>
                    <a:pt x="314" y="163"/>
                    <a:pt x="316" y="163"/>
                    <a:pt x="318" y="159"/>
                  </a:cubicBezTo>
                  <a:close/>
                  <a:moveTo>
                    <a:pt x="319" y="301"/>
                  </a:moveTo>
                  <a:cubicBezTo>
                    <a:pt x="321" y="294"/>
                    <a:pt x="319" y="291"/>
                    <a:pt x="314" y="291"/>
                  </a:cubicBezTo>
                  <a:cubicBezTo>
                    <a:pt x="317" y="296"/>
                    <a:pt x="318" y="302"/>
                    <a:pt x="318" y="308"/>
                  </a:cubicBezTo>
                  <a:cubicBezTo>
                    <a:pt x="319" y="311"/>
                    <a:pt x="319" y="308"/>
                    <a:pt x="319" y="301"/>
                  </a:cubicBezTo>
                  <a:close/>
                  <a:moveTo>
                    <a:pt x="318" y="331"/>
                  </a:moveTo>
                  <a:cubicBezTo>
                    <a:pt x="319" y="331"/>
                    <a:pt x="319" y="331"/>
                    <a:pt x="319" y="330"/>
                  </a:cubicBezTo>
                  <a:cubicBezTo>
                    <a:pt x="322" y="327"/>
                    <a:pt x="322" y="328"/>
                    <a:pt x="318" y="331"/>
                  </a:cubicBezTo>
                  <a:close/>
                  <a:moveTo>
                    <a:pt x="323" y="395"/>
                  </a:moveTo>
                  <a:cubicBezTo>
                    <a:pt x="325" y="395"/>
                    <a:pt x="325" y="395"/>
                    <a:pt x="325" y="395"/>
                  </a:cubicBezTo>
                  <a:cubicBezTo>
                    <a:pt x="327" y="387"/>
                    <a:pt x="325" y="382"/>
                    <a:pt x="319" y="38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4" y="403"/>
                    <a:pt x="325" y="401"/>
                    <a:pt x="323" y="395"/>
                  </a:cubicBezTo>
                  <a:close/>
                  <a:moveTo>
                    <a:pt x="324" y="180"/>
                  </a:moveTo>
                  <a:cubicBezTo>
                    <a:pt x="327" y="185"/>
                    <a:pt x="327" y="185"/>
                    <a:pt x="327" y="185"/>
                  </a:cubicBezTo>
                  <a:cubicBezTo>
                    <a:pt x="329" y="180"/>
                    <a:pt x="328" y="178"/>
                    <a:pt x="324" y="180"/>
                  </a:cubicBezTo>
                  <a:close/>
                  <a:moveTo>
                    <a:pt x="332" y="268"/>
                  </a:moveTo>
                  <a:cubicBezTo>
                    <a:pt x="332" y="267"/>
                    <a:pt x="331" y="265"/>
                    <a:pt x="331" y="262"/>
                  </a:cubicBezTo>
                  <a:cubicBezTo>
                    <a:pt x="334" y="256"/>
                    <a:pt x="333" y="253"/>
                    <a:pt x="328" y="254"/>
                  </a:cubicBezTo>
                  <a:cubicBezTo>
                    <a:pt x="330" y="279"/>
                    <a:pt x="331" y="304"/>
                    <a:pt x="331" y="329"/>
                  </a:cubicBezTo>
                  <a:cubicBezTo>
                    <a:pt x="335" y="327"/>
                    <a:pt x="335" y="327"/>
                    <a:pt x="335" y="327"/>
                  </a:cubicBezTo>
                  <a:lnTo>
                    <a:pt x="332" y="268"/>
                  </a:lnTo>
                  <a:close/>
                  <a:moveTo>
                    <a:pt x="340" y="234"/>
                  </a:moveTo>
                  <a:cubicBezTo>
                    <a:pt x="345" y="235"/>
                    <a:pt x="346" y="233"/>
                    <a:pt x="343" y="230"/>
                  </a:cubicBezTo>
                  <a:cubicBezTo>
                    <a:pt x="338" y="229"/>
                    <a:pt x="337" y="231"/>
                    <a:pt x="340" y="234"/>
                  </a:cubicBezTo>
                  <a:close/>
                  <a:moveTo>
                    <a:pt x="343" y="214"/>
                  </a:moveTo>
                  <a:cubicBezTo>
                    <a:pt x="341" y="214"/>
                    <a:pt x="340" y="215"/>
                    <a:pt x="340" y="217"/>
                  </a:cubicBezTo>
                  <a:cubicBezTo>
                    <a:pt x="344" y="219"/>
                    <a:pt x="345" y="218"/>
                    <a:pt x="343" y="214"/>
                  </a:cubicBezTo>
                  <a:close/>
                  <a:moveTo>
                    <a:pt x="345" y="255"/>
                  </a:moveTo>
                  <a:cubicBezTo>
                    <a:pt x="340" y="255"/>
                    <a:pt x="340" y="255"/>
                    <a:pt x="340" y="255"/>
                  </a:cubicBezTo>
                  <a:cubicBezTo>
                    <a:pt x="343" y="260"/>
                    <a:pt x="345" y="260"/>
                    <a:pt x="345" y="255"/>
                  </a:cubicBezTo>
                  <a:close/>
                  <a:moveTo>
                    <a:pt x="346" y="353"/>
                  </a:moveTo>
                  <a:cubicBezTo>
                    <a:pt x="344" y="356"/>
                    <a:pt x="343" y="359"/>
                    <a:pt x="343" y="362"/>
                  </a:cubicBezTo>
                  <a:cubicBezTo>
                    <a:pt x="347" y="361"/>
                    <a:pt x="348" y="359"/>
                    <a:pt x="346" y="353"/>
                  </a:cubicBezTo>
                  <a:close/>
                  <a:moveTo>
                    <a:pt x="347" y="420"/>
                  </a:moveTo>
                  <a:cubicBezTo>
                    <a:pt x="345" y="419"/>
                    <a:pt x="344" y="421"/>
                    <a:pt x="344" y="425"/>
                  </a:cubicBezTo>
                  <a:cubicBezTo>
                    <a:pt x="347" y="425"/>
                    <a:pt x="348" y="423"/>
                    <a:pt x="347" y="420"/>
                  </a:cubicBezTo>
                  <a:close/>
                  <a:moveTo>
                    <a:pt x="440" y="573"/>
                  </a:moveTo>
                  <a:cubicBezTo>
                    <a:pt x="438" y="570"/>
                    <a:pt x="437" y="566"/>
                    <a:pt x="439" y="563"/>
                  </a:cubicBezTo>
                  <a:cubicBezTo>
                    <a:pt x="448" y="534"/>
                    <a:pt x="457" y="505"/>
                    <a:pt x="464" y="476"/>
                  </a:cubicBezTo>
                  <a:cubicBezTo>
                    <a:pt x="433" y="455"/>
                    <a:pt x="407" y="430"/>
                    <a:pt x="385" y="401"/>
                  </a:cubicBezTo>
                  <a:cubicBezTo>
                    <a:pt x="395" y="401"/>
                    <a:pt x="395" y="401"/>
                    <a:pt x="395" y="401"/>
                  </a:cubicBezTo>
                  <a:cubicBezTo>
                    <a:pt x="397" y="401"/>
                    <a:pt x="400" y="401"/>
                    <a:pt x="403" y="403"/>
                  </a:cubicBezTo>
                  <a:cubicBezTo>
                    <a:pt x="406" y="404"/>
                    <a:pt x="409" y="406"/>
                    <a:pt x="410" y="407"/>
                  </a:cubicBezTo>
                  <a:cubicBezTo>
                    <a:pt x="413" y="406"/>
                    <a:pt x="415" y="406"/>
                    <a:pt x="419" y="407"/>
                  </a:cubicBezTo>
                  <a:cubicBezTo>
                    <a:pt x="464" y="427"/>
                    <a:pt x="464" y="427"/>
                    <a:pt x="464" y="427"/>
                  </a:cubicBezTo>
                  <a:cubicBezTo>
                    <a:pt x="469" y="431"/>
                    <a:pt x="471" y="430"/>
                    <a:pt x="471" y="426"/>
                  </a:cubicBezTo>
                  <a:cubicBezTo>
                    <a:pt x="479" y="402"/>
                    <a:pt x="485" y="377"/>
                    <a:pt x="490" y="352"/>
                  </a:cubicBezTo>
                  <a:cubicBezTo>
                    <a:pt x="455" y="361"/>
                    <a:pt x="421" y="372"/>
                    <a:pt x="387" y="383"/>
                  </a:cubicBezTo>
                  <a:cubicBezTo>
                    <a:pt x="385" y="383"/>
                    <a:pt x="382" y="383"/>
                    <a:pt x="379" y="383"/>
                  </a:cubicBezTo>
                  <a:cubicBezTo>
                    <a:pt x="373" y="381"/>
                    <a:pt x="372" y="376"/>
                    <a:pt x="373" y="369"/>
                  </a:cubicBezTo>
                  <a:cubicBezTo>
                    <a:pt x="387" y="361"/>
                    <a:pt x="402" y="356"/>
                    <a:pt x="418" y="352"/>
                  </a:cubicBezTo>
                  <a:cubicBezTo>
                    <a:pt x="425" y="350"/>
                    <a:pt x="430" y="349"/>
                    <a:pt x="433" y="348"/>
                  </a:cubicBezTo>
                  <a:cubicBezTo>
                    <a:pt x="460" y="340"/>
                    <a:pt x="486" y="332"/>
                    <a:pt x="513" y="324"/>
                  </a:cubicBezTo>
                  <a:cubicBezTo>
                    <a:pt x="516" y="323"/>
                    <a:pt x="518" y="322"/>
                    <a:pt x="522" y="322"/>
                  </a:cubicBezTo>
                  <a:cubicBezTo>
                    <a:pt x="529" y="319"/>
                    <a:pt x="537" y="316"/>
                    <a:pt x="545" y="316"/>
                  </a:cubicBezTo>
                  <a:cubicBezTo>
                    <a:pt x="554" y="316"/>
                    <a:pt x="562" y="314"/>
                    <a:pt x="569" y="310"/>
                  </a:cubicBezTo>
                  <a:cubicBezTo>
                    <a:pt x="575" y="308"/>
                    <a:pt x="580" y="310"/>
                    <a:pt x="584" y="315"/>
                  </a:cubicBezTo>
                  <a:cubicBezTo>
                    <a:pt x="588" y="328"/>
                    <a:pt x="586" y="339"/>
                    <a:pt x="576" y="349"/>
                  </a:cubicBezTo>
                  <a:cubicBezTo>
                    <a:pt x="563" y="386"/>
                    <a:pt x="547" y="421"/>
                    <a:pt x="528" y="455"/>
                  </a:cubicBezTo>
                  <a:cubicBezTo>
                    <a:pt x="599" y="486"/>
                    <a:pt x="599" y="486"/>
                    <a:pt x="599" y="486"/>
                  </a:cubicBezTo>
                  <a:cubicBezTo>
                    <a:pt x="604" y="489"/>
                    <a:pt x="608" y="490"/>
                    <a:pt x="612" y="490"/>
                  </a:cubicBezTo>
                  <a:cubicBezTo>
                    <a:pt x="622" y="490"/>
                    <a:pt x="629" y="495"/>
                    <a:pt x="633" y="504"/>
                  </a:cubicBezTo>
                  <a:cubicBezTo>
                    <a:pt x="629" y="512"/>
                    <a:pt x="623" y="520"/>
                    <a:pt x="616" y="527"/>
                  </a:cubicBezTo>
                  <a:cubicBezTo>
                    <a:pt x="617" y="526"/>
                    <a:pt x="617" y="526"/>
                    <a:pt x="617" y="526"/>
                  </a:cubicBezTo>
                  <a:cubicBezTo>
                    <a:pt x="614" y="538"/>
                    <a:pt x="607" y="549"/>
                    <a:pt x="598" y="557"/>
                  </a:cubicBezTo>
                  <a:cubicBezTo>
                    <a:pt x="594" y="565"/>
                    <a:pt x="586" y="565"/>
                    <a:pt x="576" y="558"/>
                  </a:cubicBezTo>
                  <a:cubicBezTo>
                    <a:pt x="503" y="503"/>
                    <a:pt x="503" y="503"/>
                    <a:pt x="503" y="503"/>
                  </a:cubicBezTo>
                  <a:cubicBezTo>
                    <a:pt x="498" y="502"/>
                    <a:pt x="495" y="505"/>
                    <a:pt x="494" y="513"/>
                  </a:cubicBezTo>
                  <a:cubicBezTo>
                    <a:pt x="487" y="526"/>
                    <a:pt x="478" y="537"/>
                    <a:pt x="467" y="546"/>
                  </a:cubicBezTo>
                  <a:cubicBezTo>
                    <a:pt x="458" y="553"/>
                    <a:pt x="454" y="561"/>
                    <a:pt x="453" y="571"/>
                  </a:cubicBezTo>
                  <a:cubicBezTo>
                    <a:pt x="452" y="575"/>
                    <a:pt x="449" y="576"/>
                    <a:pt x="444" y="576"/>
                  </a:cubicBezTo>
                  <a:lnTo>
                    <a:pt x="440" y="573"/>
                  </a:lnTo>
                  <a:close/>
                  <a:moveTo>
                    <a:pt x="483" y="428"/>
                  </a:moveTo>
                  <a:cubicBezTo>
                    <a:pt x="487" y="434"/>
                    <a:pt x="487" y="434"/>
                    <a:pt x="487" y="434"/>
                  </a:cubicBezTo>
                  <a:cubicBezTo>
                    <a:pt x="488" y="429"/>
                    <a:pt x="487" y="427"/>
                    <a:pt x="483" y="428"/>
                  </a:cubicBezTo>
                  <a:close/>
                  <a:moveTo>
                    <a:pt x="491" y="491"/>
                  </a:moveTo>
                  <a:cubicBezTo>
                    <a:pt x="489" y="492"/>
                    <a:pt x="488" y="492"/>
                    <a:pt x="489" y="490"/>
                  </a:cubicBezTo>
                  <a:cubicBezTo>
                    <a:pt x="488" y="494"/>
                    <a:pt x="488" y="495"/>
                    <a:pt x="491" y="491"/>
                  </a:cubicBezTo>
                  <a:close/>
                  <a:moveTo>
                    <a:pt x="491" y="153"/>
                  </a:moveTo>
                  <a:cubicBezTo>
                    <a:pt x="496" y="153"/>
                    <a:pt x="497" y="150"/>
                    <a:pt x="496" y="146"/>
                  </a:cubicBezTo>
                  <a:cubicBezTo>
                    <a:pt x="491" y="144"/>
                    <a:pt x="489" y="146"/>
                    <a:pt x="491" y="153"/>
                  </a:cubicBezTo>
                  <a:close/>
                  <a:moveTo>
                    <a:pt x="509" y="346"/>
                  </a:moveTo>
                  <a:cubicBezTo>
                    <a:pt x="504" y="346"/>
                    <a:pt x="504" y="346"/>
                    <a:pt x="504" y="346"/>
                  </a:cubicBezTo>
                  <a:cubicBezTo>
                    <a:pt x="507" y="349"/>
                    <a:pt x="509" y="349"/>
                    <a:pt x="509" y="346"/>
                  </a:cubicBezTo>
                  <a:close/>
                  <a:moveTo>
                    <a:pt x="505" y="252"/>
                  </a:moveTo>
                  <a:cubicBezTo>
                    <a:pt x="506" y="252"/>
                    <a:pt x="508" y="253"/>
                    <a:pt x="510" y="256"/>
                  </a:cubicBezTo>
                  <a:cubicBezTo>
                    <a:pt x="512" y="250"/>
                    <a:pt x="510" y="249"/>
                    <a:pt x="505" y="252"/>
                  </a:cubicBezTo>
                  <a:close/>
                  <a:moveTo>
                    <a:pt x="506" y="99"/>
                  </a:moveTo>
                  <a:cubicBezTo>
                    <a:pt x="504" y="102"/>
                    <a:pt x="506" y="104"/>
                    <a:pt x="509" y="105"/>
                  </a:cubicBezTo>
                  <a:cubicBezTo>
                    <a:pt x="510" y="97"/>
                    <a:pt x="509" y="95"/>
                    <a:pt x="506" y="99"/>
                  </a:cubicBezTo>
                  <a:close/>
                  <a:moveTo>
                    <a:pt x="509" y="74"/>
                  </a:moveTo>
                  <a:cubicBezTo>
                    <a:pt x="509" y="72"/>
                    <a:pt x="509" y="72"/>
                    <a:pt x="509" y="72"/>
                  </a:cubicBezTo>
                  <a:cubicBezTo>
                    <a:pt x="506" y="90"/>
                    <a:pt x="506" y="90"/>
                    <a:pt x="506" y="90"/>
                  </a:cubicBezTo>
                  <a:cubicBezTo>
                    <a:pt x="512" y="88"/>
                    <a:pt x="512" y="83"/>
                    <a:pt x="509" y="74"/>
                  </a:cubicBezTo>
                  <a:close/>
                  <a:moveTo>
                    <a:pt x="512" y="443"/>
                  </a:moveTo>
                  <a:cubicBezTo>
                    <a:pt x="506" y="443"/>
                    <a:pt x="506" y="443"/>
                    <a:pt x="506" y="443"/>
                  </a:cubicBezTo>
                  <a:cubicBezTo>
                    <a:pt x="508" y="446"/>
                    <a:pt x="510" y="446"/>
                    <a:pt x="512" y="443"/>
                  </a:cubicBezTo>
                  <a:close/>
                  <a:moveTo>
                    <a:pt x="515" y="143"/>
                  </a:moveTo>
                  <a:cubicBezTo>
                    <a:pt x="510" y="142"/>
                    <a:pt x="510" y="142"/>
                    <a:pt x="510" y="142"/>
                  </a:cubicBezTo>
                  <a:cubicBezTo>
                    <a:pt x="511" y="147"/>
                    <a:pt x="513" y="147"/>
                    <a:pt x="515" y="143"/>
                  </a:cubicBezTo>
                  <a:close/>
                  <a:moveTo>
                    <a:pt x="520" y="141"/>
                  </a:moveTo>
                  <a:cubicBezTo>
                    <a:pt x="525" y="142"/>
                    <a:pt x="525" y="142"/>
                    <a:pt x="525" y="142"/>
                  </a:cubicBezTo>
                  <a:cubicBezTo>
                    <a:pt x="525" y="130"/>
                    <a:pt x="525" y="130"/>
                    <a:pt x="525" y="130"/>
                  </a:cubicBezTo>
                  <a:lnTo>
                    <a:pt x="520" y="141"/>
                  </a:lnTo>
                  <a:close/>
                  <a:moveTo>
                    <a:pt x="529" y="98"/>
                  </a:moveTo>
                  <a:cubicBezTo>
                    <a:pt x="526" y="108"/>
                    <a:pt x="525" y="119"/>
                    <a:pt x="525" y="130"/>
                  </a:cubicBezTo>
                  <a:cubicBezTo>
                    <a:pt x="528" y="119"/>
                    <a:pt x="530" y="107"/>
                    <a:pt x="530" y="96"/>
                  </a:cubicBezTo>
                  <a:cubicBezTo>
                    <a:pt x="529" y="96"/>
                    <a:pt x="529" y="97"/>
                    <a:pt x="529" y="98"/>
                  </a:cubicBezTo>
                  <a:close/>
                  <a:moveTo>
                    <a:pt x="531" y="75"/>
                  </a:moveTo>
                  <a:cubicBezTo>
                    <a:pt x="531" y="73"/>
                    <a:pt x="531" y="71"/>
                    <a:pt x="531" y="69"/>
                  </a:cubicBezTo>
                  <a:cubicBezTo>
                    <a:pt x="533" y="66"/>
                    <a:pt x="532" y="65"/>
                    <a:pt x="527" y="66"/>
                  </a:cubicBezTo>
                  <a:cubicBezTo>
                    <a:pt x="530" y="96"/>
                    <a:pt x="530" y="96"/>
                    <a:pt x="530" y="96"/>
                  </a:cubicBezTo>
                  <a:cubicBezTo>
                    <a:pt x="531" y="89"/>
                    <a:pt x="532" y="82"/>
                    <a:pt x="531" y="75"/>
                  </a:cubicBezTo>
                  <a:close/>
                  <a:moveTo>
                    <a:pt x="536" y="20"/>
                  </a:moveTo>
                  <a:cubicBezTo>
                    <a:pt x="537" y="29"/>
                    <a:pt x="537" y="29"/>
                    <a:pt x="537" y="29"/>
                  </a:cubicBezTo>
                  <a:cubicBezTo>
                    <a:pt x="540" y="31"/>
                    <a:pt x="539" y="28"/>
                    <a:pt x="536" y="20"/>
                  </a:cubicBezTo>
                  <a:close/>
                  <a:moveTo>
                    <a:pt x="550" y="59"/>
                  </a:moveTo>
                  <a:cubicBezTo>
                    <a:pt x="555" y="60"/>
                    <a:pt x="556" y="58"/>
                    <a:pt x="554" y="55"/>
                  </a:cubicBezTo>
                  <a:cubicBezTo>
                    <a:pt x="548" y="54"/>
                    <a:pt x="547" y="56"/>
                    <a:pt x="550" y="59"/>
                  </a:cubicBezTo>
                  <a:close/>
                  <a:moveTo>
                    <a:pt x="559" y="335"/>
                  </a:moveTo>
                  <a:cubicBezTo>
                    <a:pt x="554" y="335"/>
                    <a:pt x="554" y="335"/>
                    <a:pt x="554" y="335"/>
                  </a:cubicBezTo>
                  <a:cubicBezTo>
                    <a:pt x="556" y="339"/>
                    <a:pt x="558" y="339"/>
                    <a:pt x="559" y="335"/>
                  </a:cubicBezTo>
                  <a:close/>
                  <a:moveTo>
                    <a:pt x="612" y="509"/>
                  </a:moveTo>
                  <a:cubicBezTo>
                    <a:pt x="613" y="503"/>
                    <a:pt x="612" y="502"/>
                    <a:pt x="609" y="504"/>
                  </a:cubicBezTo>
                  <a:cubicBezTo>
                    <a:pt x="611" y="506"/>
                    <a:pt x="611" y="508"/>
                    <a:pt x="612" y="5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172099" y="746900"/>
            <a:ext cx="1514261" cy="37095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u="sng" dirty="0">
                <a:solidFill>
                  <a:srgbClr val="C4A078"/>
                </a:solidFill>
              </a:rPr>
              <a:t>西行</a:t>
            </a:r>
            <a:r>
              <a:rPr lang="en-US" altLang="zh-CN" sz="2400" u="sng" dirty="0">
                <a:solidFill>
                  <a:srgbClr val="C4A078"/>
                </a:solidFill>
              </a:rPr>
              <a:t>50000</a:t>
            </a:r>
            <a:r>
              <a:rPr lang="zh-CN" altLang="en-US" sz="2400" u="sng" dirty="0">
                <a:solidFill>
                  <a:srgbClr val="C4A078"/>
                </a:solidFill>
              </a:rPr>
              <a:t>里，来去</a:t>
            </a:r>
            <a:r>
              <a:rPr lang="en-US" altLang="zh-CN" sz="2400" u="sng" dirty="0">
                <a:solidFill>
                  <a:srgbClr val="C4A078"/>
                </a:solidFill>
              </a:rPr>
              <a:t>17</a:t>
            </a:r>
            <a:r>
              <a:rPr lang="zh-CN" altLang="en-US" sz="2400" u="sng" dirty="0">
                <a:solidFill>
                  <a:srgbClr val="C4A078"/>
                </a:solidFill>
              </a:rPr>
              <a:t>年，只为海海人生</a:t>
            </a:r>
            <a:br>
              <a:rPr lang="zh-CN" altLang="en-US" sz="2400" u="sng" dirty="0">
                <a:solidFill>
                  <a:srgbClr val="C4A078"/>
                </a:solidFill>
              </a:rPr>
            </a:br>
            <a:endParaRPr lang="zh-CN" altLang="en-US" sz="2400" u="sng" dirty="0">
              <a:solidFill>
                <a:srgbClr val="C4A07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3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6560925" y="3341895"/>
            <a:ext cx="2392575" cy="179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5" name="椭圆 64"/>
          <p:cNvSpPr/>
          <p:nvPr/>
        </p:nvSpPr>
        <p:spPr>
          <a:xfrm>
            <a:off x="6560925" y="5851427"/>
            <a:ext cx="2392575" cy="179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3BBC4FF-DD06-439D-A416-BA729D4F9412}"/>
              </a:ext>
            </a:extLst>
          </p:cNvPr>
          <p:cNvSpPr txBox="1"/>
          <p:nvPr/>
        </p:nvSpPr>
        <p:spPr>
          <a:xfrm>
            <a:off x="6636888" y="1477803"/>
            <a:ext cx="1766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6"/>
                </a:solidFill>
                <a:latin typeface="Impact" panose="020B0806030902050204" pitchFamily="34" charset="0"/>
                <a:ea typeface="+mj-ea"/>
              </a:rPr>
              <a:t>distance</a:t>
            </a:r>
            <a:endParaRPr lang="zh-CN" altLang="en-US" sz="3200" b="1" dirty="0">
              <a:solidFill>
                <a:schemeClr val="accent6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76958" y="4489783"/>
            <a:ext cx="10518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A40000"/>
                </a:solidFill>
                <a:latin typeface="Impact" panose="020B0806030902050204" pitchFamily="34" charset="0"/>
              </a:rPr>
              <a:t>1 7 </a:t>
            </a:r>
            <a:endParaRPr lang="zh-CN" altLang="en-US" sz="6000" dirty="0">
              <a:solidFill>
                <a:srgbClr val="A40000"/>
              </a:solidFill>
              <a:latin typeface="Impact" panose="020B080603090205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68" y="1910267"/>
            <a:ext cx="225254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accent6"/>
                </a:solidFill>
                <a:latin typeface="Impact" panose="020B0806030902050204" pitchFamily="34" charset="0"/>
              </a:rPr>
              <a:t>50000</a:t>
            </a:r>
            <a:endParaRPr lang="zh-CN" altLang="en-US" sz="6000" dirty="0">
              <a:solidFill>
                <a:schemeClr val="accent6"/>
              </a:solidFill>
              <a:latin typeface="Impact" panose="020B080603090205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334893" y="852131"/>
            <a:ext cx="4019542" cy="5183581"/>
            <a:chOff x="1305723" y="1120263"/>
            <a:chExt cx="4019542" cy="5183581"/>
          </a:xfrm>
        </p:grpSpPr>
        <p:sp>
          <p:nvSpPr>
            <p:cNvPr id="10" name="椭圆 9"/>
            <p:cNvSpPr/>
            <p:nvPr/>
          </p:nvSpPr>
          <p:spPr>
            <a:xfrm>
              <a:off x="1305723" y="6039873"/>
              <a:ext cx="4019542" cy="263971"/>
            </a:xfrm>
            <a:prstGeom prst="ellipse">
              <a:avLst/>
            </a:prstGeom>
            <a:solidFill>
              <a:schemeClr val="bg2">
                <a:lumMod val="1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480657" y="1513823"/>
              <a:ext cx="3773488" cy="4669271"/>
            </a:xfrm>
            <a:custGeom>
              <a:avLst/>
              <a:gdLst>
                <a:gd name="T0" fmla="*/ 507 w 556"/>
                <a:gd name="T1" fmla="*/ 721 h 721"/>
                <a:gd name="T2" fmla="*/ 49 w 556"/>
                <a:gd name="T3" fmla="*/ 721 h 721"/>
                <a:gd name="T4" fmla="*/ 0 w 556"/>
                <a:gd name="T5" fmla="*/ 671 h 721"/>
                <a:gd name="T6" fmla="*/ 0 w 556"/>
                <a:gd name="T7" fmla="*/ 50 h 721"/>
                <a:gd name="T8" fmla="*/ 49 w 556"/>
                <a:gd name="T9" fmla="*/ 0 h 721"/>
                <a:gd name="T10" fmla="*/ 507 w 556"/>
                <a:gd name="T11" fmla="*/ 0 h 721"/>
                <a:gd name="T12" fmla="*/ 556 w 556"/>
                <a:gd name="T13" fmla="*/ 50 h 721"/>
                <a:gd name="T14" fmla="*/ 556 w 556"/>
                <a:gd name="T15" fmla="*/ 671 h 721"/>
                <a:gd name="T16" fmla="*/ 507 w 556"/>
                <a:gd name="T17" fmla="*/ 721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21">
                  <a:moveTo>
                    <a:pt x="507" y="721"/>
                  </a:moveTo>
                  <a:cubicBezTo>
                    <a:pt x="49" y="721"/>
                    <a:pt x="49" y="721"/>
                    <a:pt x="49" y="721"/>
                  </a:cubicBezTo>
                  <a:cubicBezTo>
                    <a:pt x="22" y="721"/>
                    <a:pt x="0" y="698"/>
                    <a:pt x="0" y="67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34" y="0"/>
                    <a:pt x="556" y="23"/>
                    <a:pt x="556" y="50"/>
                  </a:cubicBezTo>
                  <a:cubicBezTo>
                    <a:pt x="556" y="671"/>
                    <a:pt x="556" y="671"/>
                    <a:pt x="556" y="671"/>
                  </a:cubicBezTo>
                  <a:cubicBezTo>
                    <a:pt x="556" y="698"/>
                    <a:pt x="534" y="721"/>
                    <a:pt x="507" y="721"/>
                  </a:cubicBezTo>
                </a:path>
              </a:pathLst>
            </a:custGeom>
            <a:solidFill>
              <a:srgbClr val="223D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54"/>
            <p:cNvSpPr/>
            <p:nvPr/>
          </p:nvSpPr>
          <p:spPr>
            <a:xfrm>
              <a:off x="1684981" y="3657598"/>
              <a:ext cx="3364840" cy="2304153"/>
            </a:xfrm>
            <a:custGeom>
              <a:avLst/>
              <a:gdLst>
                <a:gd name="connsiteX0" fmla="*/ 0 w 3364840"/>
                <a:gd name="connsiteY0" fmla="*/ 0 h 2304153"/>
                <a:gd name="connsiteX1" fmla="*/ 3364840 w 3364840"/>
                <a:gd name="connsiteY1" fmla="*/ 0 h 2304153"/>
                <a:gd name="connsiteX2" fmla="*/ 3364840 w 3364840"/>
                <a:gd name="connsiteY2" fmla="*/ 1114427 h 2304153"/>
                <a:gd name="connsiteX3" fmla="*/ 3364840 w 3364840"/>
                <a:gd name="connsiteY3" fmla="*/ 1116562 h 2304153"/>
                <a:gd name="connsiteX4" fmla="*/ 3364840 w 3364840"/>
                <a:gd name="connsiteY4" fmla="*/ 1131504 h 2304153"/>
                <a:gd name="connsiteX5" fmla="*/ 3364840 w 3364840"/>
                <a:gd name="connsiteY5" fmla="*/ 1147780 h 2304153"/>
                <a:gd name="connsiteX6" fmla="*/ 3364840 w 3364840"/>
                <a:gd name="connsiteY6" fmla="*/ 1172060 h 2304153"/>
                <a:gd name="connsiteX7" fmla="*/ 3364840 w 3364840"/>
                <a:gd name="connsiteY7" fmla="*/ 1183790 h 2304153"/>
                <a:gd name="connsiteX8" fmla="*/ 3364840 w 3364840"/>
                <a:gd name="connsiteY8" fmla="*/ 1205946 h 2304153"/>
                <a:gd name="connsiteX9" fmla="*/ 3364840 w 3364840"/>
                <a:gd name="connsiteY9" fmla="*/ 1412403 h 2304153"/>
                <a:gd name="connsiteX10" fmla="*/ 3364840 w 3364840"/>
                <a:gd name="connsiteY10" fmla="*/ 1518299 h 2304153"/>
                <a:gd name="connsiteX11" fmla="*/ 2591622 w 3364840"/>
                <a:gd name="connsiteY11" fmla="*/ 2304153 h 2304153"/>
                <a:gd name="connsiteX12" fmla="*/ 2533505 w 3364840"/>
                <a:gd name="connsiteY12" fmla="*/ 2304153 h 2304153"/>
                <a:gd name="connsiteX13" fmla="*/ 2380884 w 3364840"/>
                <a:gd name="connsiteY13" fmla="*/ 2304153 h 2304153"/>
                <a:gd name="connsiteX14" fmla="*/ 2252496 w 3364840"/>
                <a:gd name="connsiteY14" fmla="*/ 2304153 h 2304153"/>
                <a:gd name="connsiteX15" fmla="*/ 2219039 w 3364840"/>
                <a:gd name="connsiteY15" fmla="*/ 2304153 h 2304153"/>
                <a:gd name="connsiteX16" fmla="*/ 2195659 w 3364840"/>
                <a:gd name="connsiteY16" fmla="*/ 2304153 h 2304153"/>
                <a:gd name="connsiteX17" fmla="*/ 2187150 w 3364840"/>
                <a:gd name="connsiteY17" fmla="*/ 2304153 h 2304153"/>
                <a:gd name="connsiteX18" fmla="*/ 111234 w 3364840"/>
                <a:gd name="connsiteY18" fmla="*/ 2304153 h 2304153"/>
                <a:gd name="connsiteX19" fmla="*/ 0 w 3364840"/>
                <a:gd name="connsiteY19" fmla="*/ 2207011 h 2304153"/>
                <a:gd name="connsiteX20" fmla="*/ 0 w 3364840"/>
                <a:gd name="connsiteY20" fmla="*/ 143679 h 2304153"/>
                <a:gd name="connsiteX21" fmla="*/ 0 w 3364840"/>
                <a:gd name="connsiteY21" fmla="*/ 0 h 2304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364840" h="2304153">
                  <a:moveTo>
                    <a:pt x="0" y="0"/>
                  </a:moveTo>
                  <a:lnTo>
                    <a:pt x="3364840" y="0"/>
                  </a:lnTo>
                  <a:lnTo>
                    <a:pt x="3364840" y="1114427"/>
                  </a:lnTo>
                  <a:lnTo>
                    <a:pt x="3364840" y="1116562"/>
                  </a:lnTo>
                  <a:lnTo>
                    <a:pt x="3364840" y="1131504"/>
                  </a:lnTo>
                  <a:lnTo>
                    <a:pt x="3364840" y="1147780"/>
                  </a:lnTo>
                  <a:lnTo>
                    <a:pt x="3364840" y="1172060"/>
                  </a:lnTo>
                  <a:lnTo>
                    <a:pt x="3364840" y="1183790"/>
                  </a:lnTo>
                  <a:lnTo>
                    <a:pt x="3364840" y="1205946"/>
                  </a:lnTo>
                  <a:cubicBezTo>
                    <a:pt x="3364840" y="1250071"/>
                    <a:pt x="3364840" y="1315471"/>
                    <a:pt x="3364840" y="1412403"/>
                  </a:cubicBezTo>
                  <a:lnTo>
                    <a:pt x="3364840" y="1518299"/>
                  </a:lnTo>
                  <a:lnTo>
                    <a:pt x="2591622" y="2304153"/>
                  </a:lnTo>
                  <a:lnTo>
                    <a:pt x="2533505" y="2304153"/>
                  </a:lnTo>
                  <a:cubicBezTo>
                    <a:pt x="2485877" y="2304153"/>
                    <a:pt x="2435074" y="2304153"/>
                    <a:pt x="2380884" y="2304153"/>
                  </a:cubicBezTo>
                  <a:lnTo>
                    <a:pt x="2252496" y="2304153"/>
                  </a:lnTo>
                  <a:cubicBezTo>
                    <a:pt x="2252496" y="2304153"/>
                    <a:pt x="2252496" y="2304153"/>
                    <a:pt x="2219039" y="2304153"/>
                  </a:cubicBezTo>
                  <a:lnTo>
                    <a:pt x="2195659" y="2304153"/>
                  </a:lnTo>
                  <a:lnTo>
                    <a:pt x="2187150" y="2304153"/>
                  </a:lnTo>
                  <a:cubicBezTo>
                    <a:pt x="2043388" y="2304153"/>
                    <a:pt x="1583352" y="2304153"/>
                    <a:pt x="111234" y="2304153"/>
                  </a:cubicBezTo>
                  <a:cubicBezTo>
                    <a:pt x="55618" y="2304153"/>
                    <a:pt x="0" y="2258820"/>
                    <a:pt x="0" y="2207011"/>
                  </a:cubicBezTo>
                  <a:cubicBezTo>
                    <a:pt x="0" y="2207011"/>
                    <a:pt x="0" y="2207011"/>
                    <a:pt x="0" y="14367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16000" rtlCol="0" anchor="t" anchorCtr="1"/>
            <a:lstStyle/>
            <a:p>
              <a:pPr algn="ctr"/>
              <a:endParaRPr lang="zh-CN" altLang="en-US" sz="9600" dirty="0">
                <a:solidFill>
                  <a:schemeClr val="accent6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600081" y="1120263"/>
              <a:ext cx="1599989" cy="703440"/>
              <a:chOff x="2904881" y="1120263"/>
              <a:chExt cx="1599989" cy="70344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904881" y="1343025"/>
                <a:ext cx="1599989" cy="480678"/>
                <a:chOff x="2904881" y="1279832"/>
                <a:chExt cx="1599989" cy="543871"/>
              </a:xfrm>
            </p:grpSpPr>
            <p:sp>
              <p:nvSpPr>
                <p:cNvPr id="22" name="Freeform 7"/>
                <p:cNvSpPr>
                  <a:spLocks/>
                </p:cNvSpPr>
                <p:nvPr/>
              </p:nvSpPr>
              <p:spPr bwMode="auto">
                <a:xfrm>
                  <a:off x="2904881" y="1513823"/>
                  <a:ext cx="1599989" cy="309880"/>
                </a:xfrm>
                <a:custGeom>
                  <a:avLst/>
                  <a:gdLst>
                    <a:gd name="T0" fmla="*/ 246 w 246"/>
                    <a:gd name="T1" fmla="*/ 0 h 48"/>
                    <a:gd name="T2" fmla="*/ 0 w 246"/>
                    <a:gd name="T3" fmla="*/ 0 h 48"/>
                    <a:gd name="T4" fmla="*/ 0 w 246"/>
                    <a:gd name="T5" fmla="*/ 25 h 48"/>
                    <a:gd name="T6" fmla="*/ 22 w 246"/>
                    <a:gd name="T7" fmla="*/ 48 h 48"/>
                    <a:gd name="T8" fmla="*/ 224 w 246"/>
                    <a:gd name="T9" fmla="*/ 48 h 48"/>
                    <a:gd name="T10" fmla="*/ 246 w 246"/>
                    <a:gd name="T11" fmla="*/ 25 h 48"/>
                    <a:gd name="T12" fmla="*/ 246 w 246"/>
                    <a:gd name="T13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6" h="48">
                      <a:moveTo>
                        <a:pt x="24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37"/>
                        <a:pt x="10" y="48"/>
                        <a:pt x="22" y="48"/>
                      </a:cubicBezTo>
                      <a:cubicBezTo>
                        <a:pt x="224" y="48"/>
                        <a:pt x="224" y="48"/>
                        <a:pt x="224" y="48"/>
                      </a:cubicBezTo>
                      <a:cubicBezTo>
                        <a:pt x="236" y="48"/>
                        <a:pt x="246" y="37"/>
                        <a:pt x="246" y="25"/>
                      </a:cubicBezTo>
                      <a:cubicBezTo>
                        <a:pt x="246" y="0"/>
                        <a:pt x="246" y="0"/>
                        <a:pt x="246" y="0"/>
                      </a:cubicBezTo>
                    </a:path>
                  </a:pathLst>
                </a:custGeom>
                <a:solidFill>
                  <a:srgbClr val="7760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2904881" y="1279832"/>
                  <a:ext cx="1599989" cy="465874"/>
                </a:xfrm>
                <a:custGeom>
                  <a:avLst/>
                  <a:gdLst>
                    <a:gd name="T0" fmla="*/ 224 w 246"/>
                    <a:gd name="T1" fmla="*/ 72 h 72"/>
                    <a:gd name="T2" fmla="*/ 23 w 246"/>
                    <a:gd name="T3" fmla="*/ 72 h 72"/>
                    <a:gd name="T4" fmla="*/ 0 w 246"/>
                    <a:gd name="T5" fmla="*/ 50 h 72"/>
                    <a:gd name="T6" fmla="*/ 0 w 246"/>
                    <a:gd name="T7" fmla="*/ 23 h 72"/>
                    <a:gd name="T8" fmla="*/ 23 w 246"/>
                    <a:gd name="T9" fmla="*/ 0 h 72"/>
                    <a:gd name="T10" fmla="*/ 224 w 246"/>
                    <a:gd name="T11" fmla="*/ 0 h 72"/>
                    <a:gd name="T12" fmla="*/ 246 w 246"/>
                    <a:gd name="T13" fmla="*/ 23 h 72"/>
                    <a:gd name="T14" fmla="*/ 246 w 246"/>
                    <a:gd name="T15" fmla="*/ 50 h 72"/>
                    <a:gd name="T16" fmla="*/ 224 w 246"/>
                    <a:gd name="T17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6" h="72">
                      <a:moveTo>
                        <a:pt x="224" y="72"/>
                      </a:moveTo>
                      <a:cubicBezTo>
                        <a:pt x="23" y="72"/>
                        <a:pt x="23" y="72"/>
                        <a:pt x="23" y="72"/>
                      </a:cubicBezTo>
                      <a:cubicBezTo>
                        <a:pt x="10" y="72"/>
                        <a:pt x="0" y="62"/>
                        <a:pt x="0" y="5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3" y="0"/>
                      </a:cubicBezTo>
                      <a:cubicBezTo>
                        <a:pt x="224" y="0"/>
                        <a:pt x="224" y="0"/>
                        <a:pt x="224" y="0"/>
                      </a:cubicBezTo>
                      <a:cubicBezTo>
                        <a:pt x="236" y="0"/>
                        <a:pt x="246" y="10"/>
                        <a:pt x="246" y="23"/>
                      </a:cubicBezTo>
                      <a:cubicBezTo>
                        <a:pt x="246" y="50"/>
                        <a:pt x="246" y="50"/>
                        <a:pt x="246" y="50"/>
                      </a:cubicBezTo>
                      <a:cubicBezTo>
                        <a:pt x="246" y="62"/>
                        <a:pt x="236" y="72"/>
                        <a:pt x="224" y="7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21" name="任意多边形: 形状 26"/>
              <p:cNvSpPr>
                <a:spLocks/>
              </p:cNvSpPr>
              <p:nvPr/>
            </p:nvSpPr>
            <p:spPr bwMode="auto">
              <a:xfrm>
                <a:off x="3385510" y="1120263"/>
                <a:ext cx="638730" cy="459549"/>
              </a:xfrm>
              <a:custGeom>
                <a:avLst/>
                <a:gdLst>
                  <a:gd name="connsiteX0" fmla="*/ 112891 w 481012"/>
                  <a:gd name="connsiteY0" fmla="*/ 0 h 346075"/>
                  <a:gd name="connsiteX1" fmla="*/ 373030 w 481012"/>
                  <a:gd name="connsiteY1" fmla="*/ 0 h 346075"/>
                  <a:gd name="connsiteX2" fmla="*/ 481012 w 481012"/>
                  <a:gd name="connsiteY2" fmla="*/ 112109 h 346075"/>
                  <a:gd name="connsiteX3" fmla="*/ 481012 w 481012"/>
                  <a:gd name="connsiteY3" fmla="*/ 233966 h 346075"/>
                  <a:gd name="connsiteX4" fmla="*/ 373030 w 481012"/>
                  <a:gd name="connsiteY4" fmla="*/ 346075 h 346075"/>
                  <a:gd name="connsiteX5" fmla="*/ 112891 w 481012"/>
                  <a:gd name="connsiteY5" fmla="*/ 346075 h 346075"/>
                  <a:gd name="connsiteX6" fmla="*/ 0 w 481012"/>
                  <a:gd name="connsiteY6" fmla="*/ 233966 h 346075"/>
                  <a:gd name="connsiteX7" fmla="*/ 0 w 481012"/>
                  <a:gd name="connsiteY7" fmla="*/ 112109 h 346075"/>
                  <a:gd name="connsiteX8" fmla="*/ 112891 w 481012"/>
                  <a:gd name="connsiteY8" fmla="*/ 0 h 346075"/>
                  <a:gd name="connsiteX9" fmla="*/ 240507 w 481012"/>
                  <a:gd name="connsiteY9" fmla="*/ 47625 h 346075"/>
                  <a:gd name="connsiteX10" fmla="*/ 192088 w 481012"/>
                  <a:gd name="connsiteY10" fmla="*/ 96838 h 346075"/>
                  <a:gd name="connsiteX11" fmla="*/ 240507 w 481012"/>
                  <a:gd name="connsiteY11" fmla="*/ 146051 h 346075"/>
                  <a:gd name="connsiteX12" fmla="*/ 288926 w 481012"/>
                  <a:gd name="connsiteY12" fmla="*/ 96838 h 346075"/>
                  <a:gd name="connsiteX13" fmla="*/ 240507 w 481012"/>
                  <a:gd name="connsiteY13" fmla="*/ 47625 h 34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1012" h="346075">
                    <a:moveTo>
                      <a:pt x="112891" y="0"/>
                    </a:moveTo>
                    <a:cubicBezTo>
                      <a:pt x="373030" y="0"/>
                      <a:pt x="373030" y="0"/>
                      <a:pt x="373030" y="0"/>
                    </a:cubicBezTo>
                    <a:cubicBezTo>
                      <a:pt x="431929" y="0"/>
                      <a:pt x="481012" y="48743"/>
                      <a:pt x="481012" y="112109"/>
                    </a:cubicBezTo>
                    <a:cubicBezTo>
                      <a:pt x="481012" y="233966"/>
                      <a:pt x="481012" y="233966"/>
                      <a:pt x="481012" y="233966"/>
                    </a:cubicBezTo>
                    <a:cubicBezTo>
                      <a:pt x="481012" y="292458"/>
                      <a:pt x="431929" y="346075"/>
                      <a:pt x="373030" y="346075"/>
                    </a:cubicBezTo>
                    <a:cubicBezTo>
                      <a:pt x="112891" y="346075"/>
                      <a:pt x="112891" y="346075"/>
                      <a:pt x="112891" y="346075"/>
                    </a:cubicBezTo>
                    <a:cubicBezTo>
                      <a:pt x="49083" y="346075"/>
                      <a:pt x="0" y="292458"/>
                      <a:pt x="0" y="233966"/>
                    </a:cubicBezTo>
                    <a:cubicBezTo>
                      <a:pt x="0" y="112109"/>
                      <a:pt x="0" y="112109"/>
                      <a:pt x="0" y="112109"/>
                    </a:cubicBezTo>
                    <a:cubicBezTo>
                      <a:pt x="0" y="48743"/>
                      <a:pt x="49083" y="0"/>
                      <a:pt x="112891" y="0"/>
                    </a:cubicBezTo>
                    <a:close/>
                    <a:moveTo>
                      <a:pt x="240507" y="47625"/>
                    </a:moveTo>
                    <a:cubicBezTo>
                      <a:pt x="213766" y="47625"/>
                      <a:pt x="192088" y="69658"/>
                      <a:pt x="192088" y="96838"/>
                    </a:cubicBezTo>
                    <a:cubicBezTo>
                      <a:pt x="192088" y="124018"/>
                      <a:pt x="213766" y="146051"/>
                      <a:pt x="240507" y="146051"/>
                    </a:cubicBezTo>
                    <a:cubicBezTo>
                      <a:pt x="267248" y="146051"/>
                      <a:pt x="288926" y="124018"/>
                      <a:pt x="288926" y="96838"/>
                    </a:cubicBezTo>
                    <a:cubicBezTo>
                      <a:pt x="288926" y="69658"/>
                      <a:pt x="267248" y="47625"/>
                      <a:pt x="240507" y="47625"/>
                    </a:cubicBez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271165" y="5182257"/>
              <a:ext cx="778656" cy="779494"/>
            </a:xfrm>
            <a:custGeom>
              <a:avLst/>
              <a:gdLst>
                <a:gd name="T0" fmla="*/ 0 w 160"/>
                <a:gd name="T1" fmla="*/ 14 h 172"/>
                <a:gd name="T2" fmla="*/ 0 w 160"/>
                <a:gd name="T3" fmla="*/ 172 h 172"/>
                <a:gd name="T4" fmla="*/ 160 w 160"/>
                <a:gd name="T5" fmla="*/ 0 h 172"/>
                <a:gd name="T6" fmla="*/ 16 w 160"/>
                <a:gd name="T7" fmla="*/ 0 h 172"/>
                <a:gd name="T8" fmla="*/ 0 w 160"/>
                <a:gd name="T9" fmla="*/ 1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2">
                  <a:moveTo>
                    <a:pt x="0" y="14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5"/>
                    <a:pt x="0" y="14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1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684981" y="1920671"/>
              <a:ext cx="3364840" cy="1736927"/>
              <a:chOff x="1033316" y="1920671"/>
              <a:chExt cx="3364840" cy="1736927"/>
            </a:xfrm>
          </p:grpSpPr>
          <p:sp>
            <p:nvSpPr>
              <p:cNvPr id="18" name="任意多边形: 形状 18"/>
              <p:cNvSpPr/>
              <p:nvPr/>
            </p:nvSpPr>
            <p:spPr>
              <a:xfrm>
                <a:off x="1033316" y="1920671"/>
                <a:ext cx="3364840" cy="1736927"/>
              </a:xfrm>
              <a:custGeom>
                <a:avLst/>
                <a:gdLst>
                  <a:gd name="connsiteX0" fmla="*/ 78299 w 2368550"/>
                  <a:gd name="connsiteY0" fmla="*/ 0 h 1308037"/>
                  <a:gd name="connsiteX1" fmla="*/ 2290251 w 2368550"/>
                  <a:gd name="connsiteY1" fmla="*/ 0 h 1308037"/>
                  <a:gd name="connsiteX2" fmla="*/ 2368550 w 2368550"/>
                  <a:gd name="connsiteY2" fmla="*/ 73155 h 1308037"/>
                  <a:gd name="connsiteX3" fmla="*/ 2368550 w 2368550"/>
                  <a:gd name="connsiteY3" fmla="*/ 1308037 h 1308037"/>
                  <a:gd name="connsiteX4" fmla="*/ 0 w 2368550"/>
                  <a:gd name="connsiteY4" fmla="*/ 1308037 h 1308037"/>
                  <a:gd name="connsiteX5" fmla="*/ 0 w 2368550"/>
                  <a:gd name="connsiteY5" fmla="*/ 1229964 h 1308037"/>
                  <a:gd name="connsiteX6" fmla="*/ 0 w 2368550"/>
                  <a:gd name="connsiteY6" fmla="*/ 73155 h 1308037"/>
                  <a:gd name="connsiteX7" fmla="*/ 78299 w 2368550"/>
                  <a:gd name="connsiteY7" fmla="*/ 0 h 1308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68550" h="1308037">
                    <a:moveTo>
                      <a:pt x="78299" y="0"/>
                    </a:moveTo>
                    <a:cubicBezTo>
                      <a:pt x="78299" y="0"/>
                      <a:pt x="78299" y="0"/>
                      <a:pt x="2290251" y="0"/>
                    </a:cubicBezTo>
                    <a:cubicBezTo>
                      <a:pt x="2329401" y="0"/>
                      <a:pt x="2368550" y="34139"/>
                      <a:pt x="2368550" y="73155"/>
                    </a:cubicBezTo>
                    <a:lnTo>
                      <a:pt x="2368550" y="1308037"/>
                    </a:lnTo>
                    <a:lnTo>
                      <a:pt x="0" y="1308037"/>
                    </a:lnTo>
                    <a:lnTo>
                      <a:pt x="0" y="1229964"/>
                    </a:lnTo>
                    <a:cubicBezTo>
                      <a:pt x="0" y="907719"/>
                      <a:pt x="0" y="525800"/>
                      <a:pt x="0" y="73155"/>
                    </a:cubicBezTo>
                    <a:cubicBezTo>
                      <a:pt x="0" y="34139"/>
                      <a:pt x="39150" y="0"/>
                      <a:pt x="782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648000" rtlCol="0" anchor="t" anchorCtr="1"/>
              <a:lstStyle/>
              <a:p>
                <a:endParaRPr lang="zh-CN" altLang="en-US" sz="2000" b="1" dirty="0">
                  <a:solidFill>
                    <a:schemeClr val="tx1"/>
                  </a:solidFill>
                  <a:latin typeface="+mj-ea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221105" y="2091777"/>
                <a:ext cx="299234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尊敬的太宗陛下：</a:t>
                </a:r>
                <a:endParaRPr lang="en-US" altLang="zh-CN" sz="24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847155" y="2552373"/>
              <a:ext cx="3047984" cy="3150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由于想要把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天竺经书</a:t>
              </a:r>
              <a:r>
                <a:rPr lang="zh-CN" altLang="en-US" sz="28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上的内容普罗大众，又苦于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没有翻译软件</a:t>
              </a:r>
              <a:r>
                <a:rPr lang="zh-CN" altLang="en-US" sz="2800" b="1" dirty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，故而来了一场</a:t>
              </a:r>
              <a:r>
                <a:rPr lang="zh-CN" altLang="en-US" sz="28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说走就走的</a:t>
              </a:r>
              <a:r>
                <a:rPr lang="zh-CN" altLang="en-US" sz="28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旅行</a:t>
              </a:r>
              <a:r>
                <a:rPr lang="en-US" altLang="zh-CN" sz="2800" b="1" dirty="0" smtClean="0">
                  <a:solidFill>
                    <a:schemeClr val="accent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8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6"/>
          <p:cNvSpPr>
            <a:spLocks noEditPoints="1"/>
          </p:cNvSpPr>
          <p:nvPr/>
        </p:nvSpPr>
        <p:spPr bwMode="auto">
          <a:xfrm flipH="1">
            <a:off x="7980287" y="931986"/>
            <a:ext cx="3943885" cy="6018952"/>
          </a:xfrm>
          <a:custGeom>
            <a:avLst/>
            <a:gdLst>
              <a:gd name="T0" fmla="*/ 742 w 1899"/>
              <a:gd name="T1" fmla="*/ 806 h 2900"/>
              <a:gd name="T2" fmla="*/ 1600 w 1899"/>
              <a:gd name="T3" fmla="*/ 2343 h 2900"/>
              <a:gd name="T4" fmla="*/ 1651 w 1899"/>
              <a:gd name="T5" fmla="*/ 2161 h 2900"/>
              <a:gd name="T6" fmla="*/ 1731 w 1899"/>
              <a:gd name="T7" fmla="*/ 2135 h 2900"/>
              <a:gd name="T8" fmla="*/ 1729 w 1899"/>
              <a:gd name="T9" fmla="*/ 2042 h 2900"/>
              <a:gd name="T10" fmla="*/ 1704 w 1899"/>
              <a:gd name="T11" fmla="*/ 1932 h 2900"/>
              <a:gd name="T12" fmla="*/ 1520 w 1899"/>
              <a:gd name="T13" fmla="*/ 884 h 2900"/>
              <a:gd name="T14" fmla="*/ 1455 w 1899"/>
              <a:gd name="T15" fmla="*/ 641 h 2900"/>
              <a:gd name="T16" fmla="*/ 1481 w 1899"/>
              <a:gd name="T17" fmla="*/ 480 h 2900"/>
              <a:gd name="T18" fmla="*/ 1338 w 1899"/>
              <a:gd name="T19" fmla="*/ 89 h 2900"/>
              <a:gd name="T20" fmla="*/ 1265 w 1899"/>
              <a:gd name="T21" fmla="*/ 17 h 2900"/>
              <a:gd name="T22" fmla="*/ 1185 w 1899"/>
              <a:gd name="T23" fmla="*/ 34 h 2900"/>
              <a:gd name="T24" fmla="*/ 1150 w 1899"/>
              <a:gd name="T25" fmla="*/ 118 h 2900"/>
              <a:gd name="T26" fmla="*/ 1180 w 1899"/>
              <a:gd name="T27" fmla="*/ 534 h 2900"/>
              <a:gd name="T28" fmla="*/ 1138 w 1899"/>
              <a:gd name="T29" fmla="*/ 179 h 2900"/>
              <a:gd name="T30" fmla="*/ 1221 w 1899"/>
              <a:gd name="T31" fmla="*/ 290 h 2900"/>
              <a:gd name="T32" fmla="*/ 1184 w 1899"/>
              <a:gd name="T33" fmla="*/ 553 h 2900"/>
              <a:gd name="T34" fmla="*/ 1311 w 1899"/>
              <a:gd name="T35" fmla="*/ 656 h 2900"/>
              <a:gd name="T36" fmla="*/ 1266 w 1899"/>
              <a:gd name="T37" fmla="*/ 829 h 2900"/>
              <a:gd name="T38" fmla="*/ 1375 w 1899"/>
              <a:gd name="T39" fmla="*/ 884 h 2900"/>
              <a:gd name="T40" fmla="*/ 1454 w 1899"/>
              <a:gd name="T41" fmla="*/ 1989 h 2900"/>
              <a:gd name="T42" fmla="*/ 1161 w 1899"/>
              <a:gd name="T43" fmla="*/ 1853 h 2900"/>
              <a:gd name="T44" fmla="*/ 1063 w 1899"/>
              <a:gd name="T45" fmla="*/ 1452 h 2900"/>
              <a:gd name="T46" fmla="*/ 950 w 1899"/>
              <a:gd name="T47" fmla="*/ 1453 h 2900"/>
              <a:gd name="T48" fmla="*/ 808 w 1899"/>
              <a:gd name="T49" fmla="*/ 1366 h 2900"/>
              <a:gd name="T50" fmla="*/ 786 w 1899"/>
              <a:gd name="T51" fmla="*/ 1287 h 2900"/>
              <a:gd name="T52" fmla="*/ 810 w 1899"/>
              <a:gd name="T53" fmla="*/ 1041 h 2900"/>
              <a:gd name="T54" fmla="*/ 817 w 1899"/>
              <a:gd name="T55" fmla="*/ 991 h 2900"/>
              <a:gd name="T56" fmla="*/ 846 w 1899"/>
              <a:gd name="T57" fmla="*/ 906 h 2900"/>
              <a:gd name="T58" fmla="*/ 875 w 1899"/>
              <a:gd name="T59" fmla="*/ 778 h 2900"/>
              <a:gd name="T60" fmla="*/ 811 w 1899"/>
              <a:gd name="T61" fmla="*/ 655 h 2900"/>
              <a:gd name="T62" fmla="*/ 724 w 1899"/>
              <a:gd name="T63" fmla="*/ 721 h 2900"/>
              <a:gd name="T64" fmla="*/ 743 w 1899"/>
              <a:gd name="T65" fmla="*/ 773 h 2900"/>
              <a:gd name="T66" fmla="*/ 741 w 1899"/>
              <a:gd name="T67" fmla="*/ 839 h 2900"/>
              <a:gd name="T68" fmla="*/ 712 w 1899"/>
              <a:gd name="T69" fmla="*/ 711 h 2900"/>
              <a:gd name="T70" fmla="*/ 647 w 1899"/>
              <a:gd name="T71" fmla="*/ 654 h 2900"/>
              <a:gd name="T72" fmla="*/ 614 w 1899"/>
              <a:gd name="T73" fmla="*/ 700 h 2900"/>
              <a:gd name="T74" fmla="*/ 550 w 1899"/>
              <a:gd name="T75" fmla="*/ 546 h 2900"/>
              <a:gd name="T76" fmla="*/ 493 w 1899"/>
              <a:gd name="T77" fmla="*/ 500 h 2900"/>
              <a:gd name="T78" fmla="*/ 522 w 1899"/>
              <a:gd name="T79" fmla="*/ 622 h 2900"/>
              <a:gd name="T80" fmla="*/ 501 w 1899"/>
              <a:gd name="T81" fmla="*/ 684 h 2900"/>
              <a:gd name="T82" fmla="*/ 480 w 1899"/>
              <a:gd name="T83" fmla="*/ 717 h 2900"/>
              <a:gd name="T84" fmla="*/ 396 w 1899"/>
              <a:gd name="T85" fmla="*/ 1048 h 2900"/>
              <a:gd name="T86" fmla="*/ 391 w 1899"/>
              <a:gd name="T87" fmla="*/ 1143 h 2900"/>
              <a:gd name="T88" fmla="*/ 356 w 1899"/>
              <a:gd name="T89" fmla="*/ 1194 h 2900"/>
              <a:gd name="T90" fmla="*/ 366 w 1899"/>
              <a:gd name="T91" fmla="*/ 1220 h 2900"/>
              <a:gd name="T92" fmla="*/ 22 w 1899"/>
              <a:gd name="T93" fmla="*/ 1597 h 2900"/>
              <a:gd name="T94" fmla="*/ 26 w 1899"/>
              <a:gd name="T95" fmla="*/ 1752 h 2900"/>
              <a:gd name="T96" fmla="*/ 73 w 1899"/>
              <a:gd name="T97" fmla="*/ 2132 h 2900"/>
              <a:gd name="T98" fmla="*/ 82 w 1899"/>
              <a:gd name="T99" fmla="*/ 2370 h 2900"/>
              <a:gd name="T100" fmla="*/ 134 w 1899"/>
              <a:gd name="T101" fmla="*/ 2900 h 2900"/>
              <a:gd name="T102" fmla="*/ 1633 w 1899"/>
              <a:gd name="T103" fmla="*/ 2558 h 2900"/>
              <a:gd name="T104" fmla="*/ 1598 w 1899"/>
              <a:gd name="T105" fmla="*/ 2357 h 2900"/>
              <a:gd name="T106" fmla="*/ 1590 w 1899"/>
              <a:gd name="T107" fmla="*/ 2284 h 2900"/>
              <a:gd name="T108" fmla="*/ 1587 w 1899"/>
              <a:gd name="T109" fmla="*/ 2173 h 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99" h="2900">
                <a:moveTo>
                  <a:pt x="741" y="785"/>
                </a:moveTo>
                <a:cubicBezTo>
                  <a:pt x="741" y="792"/>
                  <a:pt x="741" y="799"/>
                  <a:pt x="742" y="806"/>
                </a:cubicBezTo>
                <a:cubicBezTo>
                  <a:pt x="742" y="802"/>
                  <a:pt x="742" y="794"/>
                  <a:pt x="741" y="785"/>
                </a:cubicBezTo>
                <a:close/>
                <a:moveTo>
                  <a:pt x="742" y="806"/>
                </a:moveTo>
                <a:cubicBezTo>
                  <a:pt x="742" y="809"/>
                  <a:pt x="742" y="811"/>
                  <a:pt x="742" y="811"/>
                </a:cubicBezTo>
                <a:cubicBezTo>
                  <a:pt x="742" y="810"/>
                  <a:pt x="742" y="808"/>
                  <a:pt x="742" y="806"/>
                </a:cubicBezTo>
                <a:close/>
                <a:moveTo>
                  <a:pt x="1600" y="2345"/>
                </a:moveTo>
                <a:cubicBezTo>
                  <a:pt x="1600" y="2345"/>
                  <a:pt x="1600" y="2344"/>
                  <a:pt x="1600" y="2343"/>
                </a:cubicBezTo>
                <a:cubicBezTo>
                  <a:pt x="1600" y="2344"/>
                  <a:pt x="1600" y="2344"/>
                  <a:pt x="1600" y="2345"/>
                </a:cubicBezTo>
                <a:cubicBezTo>
                  <a:pt x="1600" y="2345"/>
                  <a:pt x="1600" y="2345"/>
                  <a:pt x="1600" y="2345"/>
                </a:cubicBezTo>
                <a:close/>
                <a:moveTo>
                  <a:pt x="1631" y="2163"/>
                </a:moveTo>
                <a:cubicBezTo>
                  <a:pt x="1637" y="2162"/>
                  <a:pt x="1643" y="2161"/>
                  <a:pt x="1651" y="2161"/>
                </a:cubicBezTo>
                <a:cubicBezTo>
                  <a:pt x="1814" y="2900"/>
                  <a:pt x="1814" y="2900"/>
                  <a:pt x="1814" y="2900"/>
                </a:cubicBezTo>
                <a:cubicBezTo>
                  <a:pt x="1899" y="2900"/>
                  <a:pt x="1899" y="2900"/>
                  <a:pt x="1899" y="2900"/>
                </a:cubicBezTo>
                <a:cubicBezTo>
                  <a:pt x="1731" y="2135"/>
                  <a:pt x="1731" y="2135"/>
                  <a:pt x="1731" y="2135"/>
                </a:cubicBezTo>
                <a:cubicBezTo>
                  <a:pt x="1731" y="2135"/>
                  <a:pt x="1731" y="2135"/>
                  <a:pt x="1731" y="2135"/>
                </a:cubicBezTo>
                <a:cubicBezTo>
                  <a:pt x="1742" y="2125"/>
                  <a:pt x="1737" y="2109"/>
                  <a:pt x="1734" y="2103"/>
                </a:cubicBezTo>
                <a:cubicBezTo>
                  <a:pt x="1734" y="2103"/>
                  <a:pt x="1734" y="2103"/>
                  <a:pt x="1734" y="2103"/>
                </a:cubicBezTo>
                <a:cubicBezTo>
                  <a:pt x="1736" y="2098"/>
                  <a:pt x="1737" y="2092"/>
                  <a:pt x="1733" y="2084"/>
                </a:cubicBezTo>
                <a:cubicBezTo>
                  <a:pt x="1734" y="2085"/>
                  <a:pt x="1742" y="2054"/>
                  <a:pt x="1729" y="2042"/>
                </a:cubicBezTo>
                <a:cubicBezTo>
                  <a:pt x="1729" y="2039"/>
                  <a:pt x="1755" y="2022"/>
                  <a:pt x="1735" y="2000"/>
                </a:cubicBezTo>
                <a:cubicBezTo>
                  <a:pt x="1740" y="1999"/>
                  <a:pt x="1761" y="1985"/>
                  <a:pt x="1755" y="1963"/>
                </a:cubicBezTo>
                <a:cubicBezTo>
                  <a:pt x="1748" y="1937"/>
                  <a:pt x="1705" y="1931"/>
                  <a:pt x="1705" y="1931"/>
                </a:cubicBezTo>
                <a:cubicBezTo>
                  <a:pt x="1705" y="1931"/>
                  <a:pt x="1704" y="1932"/>
                  <a:pt x="1704" y="1932"/>
                </a:cubicBezTo>
                <a:cubicBezTo>
                  <a:pt x="1702" y="1929"/>
                  <a:pt x="1701" y="1925"/>
                  <a:pt x="1700" y="1921"/>
                </a:cubicBezTo>
                <a:cubicBezTo>
                  <a:pt x="1699" y="1918"/>
                  <a:pt x="1695" y="1916"/>
                  <a:pt x="1690" y="1915"/>
                </a:cubicBezTo>
                <a:cubicBezTo>
                  <a:pt x="1457" y="868"/>
                  <a:pt x="1457" y="868"/>
                  <a:pt x="1457" y="868"/>
                </a:cubicBezTo>
                <a:cubicBezTo>
                  <a:pt x="1478" y="887"/>
                  <a:pt x="1501" y="894"/>
                  <a:pt x="1520" y="884"/>
                </a:cubicBezTo>
                <a:cubicBezTo>
                  <a:pt x="1549" y="869"/>
                  <a:pt x="1551" y="819"/>
                  <a:pt x="1525" y="768"/>
                </a:cubicBezTo>
                <a:cubicBezTo>
                  <a:pt x="1502" y="723"/>
                  <a:pt x="1467" y="697"/>
                  <a:pt x="1439" y="701"/>
                </a:cubicBezTo>
                <a:cubicBezTo>
                  <a:pt x="1415" y="639"/>
                  <a:pt x="1415" y="639"/>
                  <a:pt x="1415" y="639"/>
                </a:cubicBezTo>
                <a:cubicBezTo>
                  <a:pt x="1427" y="644"/>
                  <a:pt x="1441" y="645"/>
                  <a:pt x="1455" y="641"/>
                </a:cubicBezTo>
                <a:cubicBezTo>
                  <a:pt x="1489" y="632"/>
                  <a:pt x="1510" y="597"/>
                  <a:pt x="1501" y="562"/>
                </a:cubicBezTo>
                <a:cubicBezTo>
                  <a:pt x="1498" y="549"/>
                  <a:pt x="1491" y="538"/>
                  <a:pt x="1481" y="530"/>
                </a:cubicBezTo>
                <a:cubicBezTo>
                  <a:pt x="1486" y="517"/>
                  <a:pt x="1487" y="503"/>
                  <a:pt x="1483" y="488"/>
                </a:cubicBezTo>
                <a:cubicBezTo>
                  <a:pt x="1483" y="485"/>
                  <a:pt x="1482" y="483"/>
                  <a:pt x="1481" y="480"/>
                </a:cubicBezTo>
                <a:cubicBezTo>
                  <a:pt x="1491" y="471"/>
                  <a:pt x="1506" y="447"/>
                  <a:pt x="1501" y="378"/>
                </a:cubicBezTo>
                <a:cubicBezTo>
                  <a:pt x="1492" y="264"/>
                  <a:pt x="1390" y="249"/>
                  <a:pt x="1390" y="249"/>
                </a:cubicBezTo>
                <a:cubicBezTo>
                  <a:pt x="1390" y="249"/>
                  <a:pt x="1408" y="188"/>
                  <a:pt x="1405" y="179"/>
                </a:cubicBezTo>
                <a:cubicBezTo>
                  <a:pt x="1402" y="171"/>
                  <a:pt x="1397" y="94"/>
                  <a:pt x="1338" y="89"/>
                </a:cubicBezTo>
                <a:cubicBezTo>
                  <a:pt x="1321" y="87"/>
                  <a:pt x="1309" y="90"/>
                  <a:pt x="1302" y="95"/>
                </a:cubicBezTo>
                <a:cubicBezTo>
                  <a:pt x="1297" y="80"/>
                  <a:pt x="1297" y="80"/>
                  <a:pt x="1297" y="80"/>
                </a:cubicBezTo>
                <a:cubicBezTo>
                  <a:pt x="1282" y="83"/>
                  <a:pt x="1282" y="83"/>
                  <a:pt x="1282" y="83"/>
                </a:cubicBezTo>
                <a:cubicBezTo>
                  <a:pt x="1265" y="17"/>
                  <a:pt x="1265" y="17"/>
                  <a:pt x="1265" y="17"/>
                </a:cubicBezTo>
                <a:cubicBezTo>
                  <a:pt x="1256" y="20"/>
                  <a:pt x="1256" y="20"/>
                  <a:pt x="1256" y="20"/>
                </a:cubicBezTo>
                <a:cubicBezTo>
                  <a:pt x="1251" y="0"/>
                  <a:pt x="1251" y="0"/>
                  <a:pt x="1251" y="0"/>
                </a:cubicBezTo>
                <a:cubicBezTo>
                  <a:pt x="1181" y="19"/>
                  <a:pt x="1181" y="19"/>
                  <a:pt x="1181" y="19"/>
                </a:cubicBezTo>
                <a:cubicBezTo>
                  <a:pt x="1185" y="34"/>
                  <a:pt x="1185" y="34"/>
                  <a:pt x="1185" y="34"/>
                </a:cubicBezTo>
                <a:cubicBezTo>
                  <a:pt x="1179" y="35"/>
                  <a:pt x="1179" y="35"/>
                  <a:pt x="1179" y="35"/>
                </a:cubicBezTo>
                <a:cubicBezTo>
                  <a:pt x="1197" y="106"/>
                  <a:pt x="1197" y="106"/>
                  <a:pt x="1197" y="106"/>
                </a:cubicBezTo>
                <a:cubicBezTo>
                  <a:pt x="1177" y="111"/>
                  <a:pt x="1177" y="111"/>
                  <a:pt x="1177" y="111"/>
                </a:cubicBezTo>
                <a:cubicBezTo>
                  <a:pt x="1170" y="111"/>
                  <a:pt x="1161" y="113"/>
                  <a:pt x="1150" y="118"/>
                </a:cubicBezTo>
                <a:cubicBezTo>
                  <a:pt x="1102" y="144"/>
                  <a:pt x="1125" y="217"/>
                  <a:pt x="1125" y="226"/>
                </a:cubicBezTo>
                <a:cubicBezTo>
                  <a:pt x="1126" y="236"/>
                  <a:pt x="1163" y="286"/>
                  <a:pt x="1163" y="286"/>
                </a:cubicBezTo>
                <a:cubicBezTo>
                  <a:pt x="1163" y="286"/>
                  <a:pt x="1081" y="336"/>
                  <a:pt x="1115" y="445"/>
                </a:cubicBezTo>
                <a:cubicBezTo>
                  <a:pt x="1146" y="540"/>
                  <a:pt x="1177" y="535"/>
                  <a:pt x="1180" y="534"/>
                </a:cubicBezTo>
                <a:cubicBezTo>
                  <a:pt x="1182" y="534"/>
                  <a:pt x="1178" y="520"/>
                  <a:pt x="1178" y="520"/>
                </a:cubicBezTo>
                <a:cubicBezTo>
                  <a:pt x="1178" y="520"/>
                  <a:pt x="1146" y="518"/>
                  <a:pt x="1125" y="433"/>
                </a:cubicBezTo>
                <a:cubicBezTo>
                  <a:pt x="1104" y="348"/>
                  <a:pt x="1168" y="301"/>
                  <a:pt x="1188" y="288"/>
                </a:cubicBezTo>
                <a:cubicBezTo>
                  <a:pt x="1190" y="284"/>
                  <a:pt x="1130" y="242"/>
                  <a:pt x="1138" y="179"/>
                </a:cubicBezTo>
                <a:cubicBezTo>
                  <a:pt x="1142" y="147"/>
                  <a:pt x="1157" y="133"/>
                  <a:pt x="1173" y="130"/>
                </a:cubicBezTo>
                <a:cubicBezTo>
                  <a:pt x="1174" y="133"/>
                  <a:pt x="1174" y="133"/>
                  <a:pt x="1174" y="133"/>
                </a:cubicBezTo>
                <a:cubicBezTo>
                  <a:pt x="1167" y="138"/>
                  <a:pt x="1161" y="147"/>
                  <a:pt x="1156" y="159"/>
                </a:cubicBezTo>
                <a:cubicBezTo>
                  <a:pt x="1124" y="229"/>
                  <a:pt x="1221" y="290"/>
                  <a:pt x="1221" y="290"/>
                </a:cubicBezTo>
                <a:cubicBezTo>
                  <a:pt x="1221" y="290"/>
                  <a:pt x="1112" y="340"/>
                  <a:pt x="1135" y="427"/>
                </a:cubicBezTo>
                <a:cubicBezTo>
                  <a:pt x="1157" y="512"/>
                  <a:pt x="1173" y="513"/>
                  <a:pt x="1185" y="507"/>
                </a:cubicBezTo>
                <a:cubicBezTo>
                  <a:pt x="1185" y="508"/>
                  <a:pt x="1186" y="508"/>
                  <a:pt x="1186" y="508"/>
                </a:cubicBezTo>
                <a:cubicBezTo>
                  <a:pt x="1181" y="521"/>
                  <a:pt x="1179" y="537"/>
                  <a:pt x="1184" y="553"/>
                </a:cubicBezTo>
                <a:cubicBezTo>
                  <a:pt x="1187" y="567"/>
                  <a:pt x="1195" y="580"/>
                  <a:pt x="1205" y="589"/>
                </a:cubicBezTo>
                <a:cubicBezTo>
                  <a:pt x="1201" y="600"/>
                  <a:pt x="1200" y="613"/>
                  <a:pt x="1203" y="625"/>
                </a:cubicBezTo>
                <a:cubicBezTo>
                  <a:pt x="1212" y="660"/>
                  <a:pt x="1248" y="681"/>
                  <a:pt x="1282" y="672"/>
                </a:cubicBezTo>
                <a:cubicBezTo>
                  <a:pt x="1293" y="669"/>
                  <a:pt x="1303" y="663"/>
                  <a:pt x="1311" y="656"/>
                </a:cubicBezTo>
                <a:cubicBezTo>
                  <a:pt x="1313" y="663"/>
                  <a:pt x="1323" y="706"/>
                  <a:pt x="1327" y="726"/>
                </a:cubicBezTo>
                <a:cubicBezTo>
                  <a:pt x="1326" y="726"/>
                  <a:pt x="1324" y="726"/>
                  <a:pt x="1322" y="726"/>
                </a:cubicBezTo>
                <a:cubicBezTo>
                  <a:pt x="1311" y="726"/>
                  <a:pt x="1301" y="731"/>
                  <a:pt x="1292" y="740"/>
                </a:cubicBezTo>
                <a:cubicBezTo>
                  <a:pt x="1275" y="758"/>
                  <a:pt x="1265" y="792"/>
                  <a:pt x="1266" y="829"/>
                </a:cubicBezTo>
                <a:cubicBezTo>
                  <a:pt x="1267" y="842"/>
                  <a:pt x="1269" y="855"/>
                  <a:pt x="1272" y="867"/>
                </a:cubicBezTo>
                <a:cubicBezTo>
                  <a:pt x="1277" y="887"/>
                  <a:pt x="1286" y="905"/>
                  <a:pt x="1297" y="915"/>
                </a:cubicBezTo>
                <a:cubicBezTo>
                  <a:pt x="1306" y="924"/>
                  <a:pt x="1317" y="928"/>
                  <a:pt x="1327" y="928"/>
                </a:cubicBezTo>
                <a:cubicBezTo>
                  <a:pt x="1348" y="927"/>
                  <a:pt x="1365" y="910"/>
                  <a:pt x="1375" y="884"/>
                </a:cubicBezTo>
                <a:cubicBezTo>
                  <a:pt x="1593" y="1895"/>
                  <a:pt x="1593" y="1895"/>
                  <a:pt x="1593" y="1895"/>
                </a:cubicBezTo>
                <a:cubicBezTo>
                  <a:pt x="1568" y="1904"/>
                  <a:pt x="1532" y="1921"/>
                  <a:pt x="1515" y="1951"/>
                </a:cubicBezTo>
                <a:cubicBezTo>
                  <a:pt x="1504" y="1970"/>
                  <a:pt x="1499" y="1980"/>
                  <a:pt x="1497" y="1984"/>
                </a:cubicBezTo>
                <a:cubicBezTo>
                  <a:pt x="1493" y="1981"/>
                  <a:pt x="1476" y="1975"/>
                  <a:pt x="1454" y="1989"/>
                </a:cubicBezTo>
                <a:cubicBezTo>
                  <a:pt x="1427" y="2006"/>
                  <a:pt x="1398" y="2037"/>
                  <a:pt x="1374" y="2052"/>
                </a:cubicBezTo>
                <a:cubicBezTo>
                  <a:pt x="1350" y="2066"/>
                  <a:pt x="1355" y="2070"/>
                  <a:pt x="1338" y="2041"/>
                </a:cubicBezTo>
                <a:cubicBezTo>
                  <a:pt x="1321" y="2012"/>
                  <a:pt x="1274" y="2004"/>
                  <a:pt x="1238" y="1968"/>
                </a:cubicBezTo>
                <a:cubicBezTo>
                  <a:pt x="1203" y="1933"/>
                  <a:pt x="1177" y="1868"/>
                  <a:pt x="1161" y="1853"/>
                </a:cubicBezTo>
                <a:cubicBezTo>
                  <a:pt x="1144" y="1838"/>
                  <a:pt x="1144" y="1835"/>
                  <a:pt x="1138" y="1806"/>
                </a:cubicBezTo>
                <a:cubicBezTo>
                  <a:pt x="1133" y="1784"/>
                  <a:pt x="1117" y="1763"/>
                  <a:pt x="1105" y="1755"/>
                </a:cubicBezTo>
                <a:cubicBezTo>
                  <a:pt x="1096" y="1715"/>
                  <a:pt x="1065" y="1599"/>
                  <a:pt x="1064" y="1595"/>
                </a:cubicBezTo>
                <a:cubicBezTo>
                  <a:pt x="1069" y="1580"/>
                  <a:pt x="1074" y="1518"/>
                  <a:pt x="1063" y="1452"/>
                </a:cubicBezTo>
                <a:cubicBezTo>
                  <a:pt x="1054" y="1398"/>
                  <a:pt x="1038" y="1398"/>
                  <a:pt x="1035" y="1399"/>
                </a:cubicBezTo>
                <a:cubicBezTo>
                  <a:pt x="1029" y="1343"/>
                  <a:pt x="1010" y="1356"/>
                  <a:pt x="1010" y="1359"/>
                </a:cubicBezTo>
                <a:cubicBezTo>
                  <a:pt x="1007" y="1344"/>
                  <a:pt x="994" y="1346"/>
                  <a:pt x="994" y="1346"/>
                </a:cubicBezTo>
                <a:cubicBezTo>
                  <a:pt x="949" y="1338"/>
                  <a:pt x="948" y="1449"/>
                  <a:pt x="950" y="1453"/>
                </a:cubicBezTo>
                <a:cubicBezTo>
                  <a:pt x="941" y="1449"/>
                  <a:pt x="912" y="1463"/>
                  <a:pt x="910" y="1457"/>
                </a:cubicBezTo>
                <a:cubicBezTo>
                  <a:pt x="909" y="1452"/>
                  <a:pt x="894" y="1440"/>
                  <a:pt x="887" y="1430"/>
                </a:cubicBezTo>
                <a:cubicBezTo>
                  <a:pt x="879" y="1420"/>
                  <a:pt x="865" y="1398"/>
                  <a:pt x="843" y="1389"/>
                </a:cubicBezTo>
                <a:cubicBezTo>
                  <a:pt x="831" y="1383"/>
                  <a:pt x="818" y="1374"/>
                  <a:pt x="808" y="1366"/>
                </a:cubicBezTo>
                <a:cubicBezTo>
                  <a:pt x="806" y="1355"/>
                  <a:pt x="806" y="1353"/>
                  <a:pt x="803" y="1345"/>
                </a:cubicBezTo>
                <a:cubicBezTo>
                  <a:pt x="799" y="1335"/>
                  <a:pt x="795" y="1321"/>
                  <a:pt x="793" y="1312"/>
                </a:cubicBezTo>
                <a:cubicBezTo>
                  <a:pt x="791" y="1304"/>
                  <a:pt x="787" y="1290"/>
                  <a:pt x="787" y="1290"/>
                </a:cubicBezTo>
                <a:cubicBezTo>
                  <a:pt x="787" y="1290"/>
                  <a:pt x="790" y="1286"/>
                  <a:pt x="786" y="1287"/>
                </a:cubicBezTo>
                <a:cubicBezTo>
                  <a:pt x="794" y="1274"/>
                  <a:pt x="798" y="1253"/>
                  <a:pt x="813" y="1219"/>
                </a:cubicBezTo>
                <a:cubicBezTo>
                  <a:pt x="839" y="1155"/>
                  <a:pt x="829" y="1131"/>
                  <a:pt x="816" y="1093"/>
                </a:cubicBezTo>
                <a:cubicBezTo>
                  <a:pt x="811" y="1078"/>
                  <a:pt x="809" y="1062"/>
                  <a:pt x="809" y="1049"/>
                </a:cubicBezTo>
                <a:cubicBezTo>
                  <a:pt x="810" y="1041"/>
                  <a:pt x="810" y="1041"/>
                  <a:pt x="810" y="1041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3"/>
                  <a:pt x="810" y="1028"/>
                  <a:pt x="811" y="1023"/>
                </a:cubicBezTo>
                <a:cubicBezTo>
                  <a:pt x="813" y="1023"/>
                  <a:pt x="814" y="1023"/>
                  <a:pt x="816" y="1022"/>
                </a:cubicBezTo>
                <a:cubicBezTo>
                  <a:pt x="834" y="1018"/>
                  <a:pt x="821" y="1002"/>
                  <a:pt x="817" y="991"/>
                </a:cubicBezTo>
                <a:cubicBezTo>
                  <a:pt x="812" y="980"/>
                  <a:pt x="814" y="968"/>
                  <a:pt x="814" y="968"/>
                </a:cubicBezTo>
                <a:cubicBezTo>
                  <a:pt x="814" y="967"/>
                  <a:pt x="813" y="966"/>
                  <a:pt x="813" y="966"/>
                </a:cubicBezTo>
                <a:cubicBezTo>
                  <a:pt x="816" y="969"/>
                  <a:pt x="817" y="972"/>
                  <a:pt x="817" y="973"/>
                </a:cubicBezTo>
                <a:cubicBezTo>
                  <a:pt x="818" y="977"/>
                  <a:pt x="839" y="932"/>
                  <a:pt x="846" y="906"/>
                </a:cubicBezTo>
                <a:cubicBezTo>
                  <a:pt x="846" y="906"/>
                  <a:pt x="845" y="906"/>
                  <a:pt x="844" y="905"/>
                </a:cubicBezTo>
                <a:cubicBezTo>
                  <a:pt x="845" y="902"/>
                  <a:pt x="846" y="899"/>
                  <a:pt x="846" y="896"/>
                </a:cubicBezTo>
                <a:cubicBezTo>
                  <a:pt x="855" y="887"/>
                  <a:pt x="854" y="882"/>
                  <a:pt x="851" y="878"/>
                </a:cubicBezTo>
                <a:cubicBezTo>
                  <a:pt x="862" y="867"/>
                  <a:pt x="865" y="821"/>
                  <a:pt x="875" y="778"/>
                </a:cubicBezTo>
                <a:cubicBezTo>
                  <a:pt x="888" y="728"/>
                  <a:pt x="854" y="712"/>
                  <a:pt x="852" y="710"/>
                </a:cubicBezTo>
                <a:cubicBezTo>
                  <a:pt x="840" y="689"/>
                  <a:pt x="814" y="655"/>
                  <a:pt x="813" y="656"/>
                </a:cubicBezTo>
                <a:cubicBezTo>
                  <a:pt x="813" y="657"/>
                  <a:pt x="812" y="657"/>
                  <a:pt x="812" y="657"/>
                </a:cubicBezTo>
                <a:cubicBezTo>
                  <a:pt x="811" y="656"/>
                  <a:pt x="810" y="655"/>
                  <a:pt x="811" y="655"/>
                </a:cubicBezTo>
                <a:cubicBezTo>
                  <a:pt x="809" y="659"/>
                  <a:pt x="792" y="669"/>
                  <a:pt x="783" y="672"/>
                </a:cubicBezTo>
                <a:cubicBezTo>
                  <a:pt x="774" y="676"/>
                  <a:pt x="769" y="691"/>
                  <a:pt x="769" y="691"/>
                </a:cubicBezTo>
                <a:cubicBezTo>
                  <a:pt x="757" y="696"/>
                  <a:pt x="750" y="703"/>
                  <a:pt x="747" y="712"/>
                </a:cubicBezTo>
                <a:cubicBezTo>
                  <a:pt x="731" y="722"/>
                  <a:pt x="722" y="720"/>
                  <a:pt x="724" y="721"/>
                </a:cubicBezTo>
                <a:cubicBezTo>
                  <a:pt x="721" y="718"/>
                  <a:pt x="716" y="715"/>
                  <a:pt x="712" y="711"/>
                </a:cubicBezTo>
                <a:cubicBezTo>
                  <a:pt x="732" y="728"/>
                  <a:pt x="739" y="762"/>
                  <a:pt x="741" y="785"/>
                </a:cubicBezTo>
                <a:cubicBezTo>
                  <a:pt x="740" y="769"/>
                  <a:pt x="741" y="755"/>
                  <a:pt x="742" y="744"/>
                </a:cubicBezTo>
                <a:cubicBezTo>
                  <a:pt x="742" y="753"/>
                  <a:pt x="743" y="763"/>
                  <a:pt x="743" y="773"/>
                </a:cubicBezTo>
                <a:cubicBezTo>
                  <a:pt x="744" y="805"/>
                  <a:pt x="741" y="844"/>
                  <a:pt x="741" y="855"/>
                </a:cubicBezTo>
                <a:cubicBezTo>
                  <a:pt x="740" y="855"/>
                  <a:pt x="740" y="855"/>
                  <a:pt x="740" y="855"/>
                </a:cubicBezTo>
                <a:cubicBezTo>
                  <a:pt x="740" y="852"/>
                  <a:pt x="740" y="847"/>
                  <a:pt x="739" y="840"/>
                </a:cubicBezTo>
                <a:cubicBezTo>
                  <a:pt x="741" y="839"/>
                  <a:pt x="741" y="839"/>
                  <a:pt x="741" y="839"/>
                </a:cubicBezTo>
                <a:cubicBezTo>
                  <a:pt x="741" y="839"/>
                  <a:pt x="734" y="754"/>
                  <a:pt x="734" y="751"/>
                </a:cubicBezTo>
                <a:cubicBezTo>
                  <a:pt x="727" y="729"/>
                  <a:pt x="719" y="718"/>
                  <a:pt x="712" y="711"/>
                </a:cubicBezTo>
                <a:cubicBezTo>
                  <a:pt x="712" y="711"/>
                  <a:pt x="712" y="711"/>
                  <a:pt x="712" y="711"/>
                </a:cubicBezTo>
                <a:cubicBezTo>
                  <a:pt x="712" y="711"/>
                  <a:pt x="712" y="711"/>
                  <a:pt x="712" y="711"/>
                </a:cubicBezTo>
                <a:cubicBezTo>
                  <a:pt x="709" y="709"/>
                  <a:pt x="707" y="707"/>
                  <a:pt x="705" y="706"/>
                </a:cubicBezTo>
                <a:cubicBezTo>
                  <a:pt x="699" y="702"/>
                  <a:pt x="695" y="698"/>
                  <a:pt x="693" y="697"/>
                </a:cubicBezTo>
                <a:cubicBezTo>
                  <a:pt x="692" y="696"/>
                  <a:pt x="692" y="695"/>
                  <a:pt x="691" y="694"/>
                </a:cubicBezTo>
                <a:cubicBezTo>
                  <a:pt x="676" y="675"/>
                  <a:pt x="647" y="654"/>
                  <a:pt x="647" y="654"/>
                </a:cubicBezTo>
                <a:cubicBezTo>
                  <a:pt x="647" y="654"/>
                  <a:pt x="626" y="675"/>
                  <a:pt x="626" y="678"/>
                </a:cubicBezTo>
                <a:cubicBezTo>
                  <a:pt x="625" y="679"/>
                  <a:pt x="625" y="681"/>
                  <a:pt x="624" y="682"/>
                </a:cubicBezTo>
                <a:cubicBezTo>
                  <a:pt x="621" y="685"/>
                  <a:pt x="620" y="689"/>
                  <a:pt x="619" y="693"/>
                </a:cubicBezTo>
                <a:cubicBezTo>
                  <a:pt x="617" y="695"/>
                  <a:pt x="615" y="698"/>
                  <a:pt x="614" y="700"/>
                </a:cubicBezTo>
                <a:cubicBezTo>
                  <a:pt x="610" y="689"/>
                  <a:pt x="595" y="648"/>
                  <a:pt x="582" y="603"/>
                </a:cubicBezTo>
                <a:cubicBezTo>
                  <a:pt x="582" y="603"/>
                  <a:pt x="581" y="603"/>
                  <a:pt x="579" y="603"/>
                </a:cubicBezTo>
                <a:cubicBezTo>
                  <a:pt x="579" y="598"/>
                  <a:pt x="577" y="593"/>
                  <a:pt x="571" y="591"/>
                </a:cubicBezTo>
                <a:cubicBezTo>
                  <a:pt x="561" y="588"/>
                  <a:pt x="554" y="561"/>
                  <a:pt x="550" y="546"/>
                </a:cubicBezTo>
                <a:cubicBezTo>
                  <a:pt x="558" y="547"/>
                  <a:pt x="565" y="542"/>
                  <a:pt x="564" y="534"/>
                </a:cubicBezTo>
                <a:cubicBezTo>
                  <a:pt x="563" y="524"/>
                  <a:pt x="556" y="494"/>
                  <a:pt x="549" y="472"/>
                </a:cubicBezTo>
                <a:cubicBezTo>
                  <a:pt x="542" y="450"/>
                  <a:pt x="509" y="439"/>
                  <a:pt x="505" y="440"/>
                </a:cubicBezTo>
                <a:cubicBezTo>
                  <a:pt x="501" y="441"/>
                  <a:pt x="483" y="460"/>
                  <a:pt x="493" y="500"/>
                </a:cubicBezTo>
                <a:cubicBezTo>
                  <a:pt x="500" y="526"/>
                  <a:pt x="508" y="543"/>
                  <a:pt x="513" y="552"/>
                </a:cubicBezTo>
                <a:cubicBezTo>
                  <a:pt x="528" y="599"/>
                  <a:pt x="528" y="599"/>
                  <a:pt x="528" y="599"/>
                </a:cubicBezTo>
                <a:cubicBezTo>
                  <a:pt x="528" y="599"/>
                  <a:pt x="522" y="607"/>
                  <a:pt x="523" y="620"/>
                </a:cubicBezTo>
                <a:cubicBezTo>
                  <a:pt x="522" y="622"/>
                  <a:pt x="522" y="622"/>
                  <a:pt x="522" y="622"/>
                </a:cubicBezTo>
                <a:cubicBezTo>
                  <a:pt x="522" y="622"/>
                  <a:pt x="544" y="687"/>
                  <a:pt x="532" y="698"/>
                </a:cubicBezTo>
                <a:cubicBezTo>
                  <a:pt x="516" y="690"/>
                  <a:pt x="505" y="681"/>
                  <a:pt x="505" y="681"/>
                </a:cubicBezTo>
                <a:cubicBezTo>
                  <a:pt x="505" y="681"/>
                  <a:pt x="503" y="683"/>
                  <a:pt x="501" y="684"/>
                </a:cubicBezTo>
                <a:cubicBezTo>
                  <a:pt x="501" y="684"/>
                  <a:pt x="501" y="684"/>
                  <a:pt x="501" y="684"/>
                </a:cubicBezTo>
                <a:cubicBezTo>
                  <a:pt x="501" y="684"/>
                  <a:pt x="501" y="684"/>
                  <a:pt x="501" y="685"/>
                </a:cubicBezTo>
                <a:cubicBezTo>
                  <a:pt x="497" y="687"/>
                  <a:pt x="492" y="691"/>
                  <a:pt x="490" y="694"/>
                </a:cubicBezTo>
                <a:cubicBezTo>
                  <a:pt x="488" y="701"/>
                  <a:pt x="485" y="707"/>
                  <a:pt x="483" y="712"/>
                </a:cubicBezTo>
                <a:cubicBezTo>
                  <a:pt x="481" y="713"/>
                  <a:pt x="481" y="715"/>
                  <a:pt x="480" y="717"/>
                </a:cubicBezTo>
                <a:cubicBezTo>
                  <a:pt x="466" y="742"/>
                  <a:pt x="453" y="744"/>
                  <a:pt x="443" y="748"/>
                </a:cubicBezTo>
                <a:cubicBezTo>
                  <a:pt x="434" y="740"/>
                  <a:pt x="422" y="731"/>
                  <a:pt x="408" y="729"/>
                </a:cubicBezTo>
                <a:cubicBezTo>
                  <a:pt x="417" y="726"/>
                  <a:pt x="311" y="645"/>
                  <a:pt x="262" y="657"/>
                </a:cubicBezTo>
                <a:cubicBezTo>
                  <a:pt x="260" y="656"/>
                  <a:pt x="359" y="1000"/>
                  <a:pt x="396" y="1048"/>
                </a:cubicBezTo>
                <a:cubicBezTo>
                  <a:pt x="396" y="1047"/>
                  <a:pt x="409" y="1043"/>
                  <a:pt x="409" y="1043"/>
                </a:cubicBezTo>
                <a:cubicBezTo>
                  <a:pt x="409" y="1043"/>
                  <a:pt x="409" y="1043"/>
                  <a:pt x="409" y="1043"/>
                </a:cubicBezTo>
                <a:cubicBezTo>
                  <a:pt x="415" y="1071"/>
                  <a:pt x="430" y="1124"/>
                  <a:pt x="430" y="1124"/>
                </a:cubicBezTo>
                <a:cubicBezTo>
                  <a:pt x="430" y="1124"/>
                  <a:pt x="400" y="1113"/>
                  <a:pt x="391" y="1143"/>
                </a:cubicBezTo>
                <a:cubicBezTo>
                  <a:pt x="388" y="1150"/>
                  <a:pt x="388" y="1156"/>
                  <a:pt x="390" y="1162"/>
                </a:cubicBezTo>
                <a:cubicBezTo>
                  <a:pt x="385" y="1161"/>
                  <a:pt x="380" y="1160"/>
                  <a:pt x="375" y="1162"/>
                </a:cubicBezTo>
                <a:cubicBezTo>
                  <a:pt x="368" y="1164"/>
                  <a:pt x="362" y="1168"/>
                  <a:pt x="359" y="1174"/>
                </a:cubicBezTo>
                <a:cubicBezTo>
                  <a:pt x="355" y="1180"/>
                  <a:pt x="354" y="1187"/>
                  <a:pt x="356" y="1194"/>
                </a:cubicBezTo>
                <a:cubicBezTo>
                  <a:pt x="358" y="1203"/>
                  <a:pt x="366" y="1210"/>
                  <a:pt x="376" y="1212"/>
                </a:cubicBezTo>
                <a:cubicBezTo>
                  <a:pt x="375" y="1214"/>
                  <a:pt x="374" y="1215"/>
                  <a:pt x="373" y="1216"/>
                </a:cubicBezTo>
                <a:cubicBezTo>
                  <a:pt x="372" y="1219"/>
                  <a:pt x="371" y="1222"/>
                  <a:pt x="370" y="1225"/>
                </a:cubicBezTo>
                <a:cubicBezTo>
                  <a:pt x="368" y="1222"/>
                  <a:pt x="366" y="1220"/>
                  <a:pt x="366" y="1220"/>
                </a:cubicBezTo>
                <a:cubicBezTo>
                  <a:pt x="366" y="1220"/>
                  <a:pt x="339" y="1240"/>
                  <a:pt x="343" y="1254"/>
                </a:cubicBezTo>
                <a:cubicBezTo>
                  <a:pt x="342" y="1249"/>
                  <a:pt x="303" y="1263"/>
                  <a:pt x="307" y="1280"/>
                </a:cubicBezTo>
                <a:cubicBezTo>
                  <a:pt x="306" y="1275"/>
                  <a:pt x="160" y="1337"/>
                  <a:pt x="115" y="1436"/>
                </a:cubicBezTo>
                <a:cubicBezTo>
                  <a:pt x="106" y="1444"/>
                  <a:pt x="0" y="1514"/>
                  <a:pt x="22" y="1597"/>
                </a:cubicBezTo>
                <a:cubicBezTo>
                  <a:pt x="20" y="1596"/>
                  <a:pt x="21" y="1598"/>
                  <a:pt x="24" y="1596"/>
                </a:cubicBezTo>
                <a:cubicBezTo>
                  <a:pt x="24" y="1599"/>
                  <a:pt x="23" y="1601"/>
                  <a:pt x="23" y="1604"/>
                </a:cubicBezTo>
                <a:cubicBezTo>
                  <a:pt x="18" y="1635"/>
                  <a:pt x="24" y="1649"/>
                  <a:pt x="30" y="1672"/>
                </a:cubicBezTo>
                <a:cubicBezTo>
                  <a:pt x="36" y="1694"/>
                  <a:pt x="22" y="1736"/>
                  <a:pt x="26" y="1752"/>
                </a:cubicBezTo>
                <a:cubicBezTo>
                  <a:pt x="30" y="1768"/>
                  <a:pt x="34" y="1800"/>
                  <a:pt x="31" y="1825"/>
                </a:cubicBezTo>
                <a:cubicBezTo>
                  <a:pt x="29" y="1850"/>
                  <a:pt x="34" y="1883"/>
                  <a:pt x="35" y="1914"/>
                </a:cubicBezTo>
                <a:cubicBezTo>
                  <a:pt x="36" y="1945"/>
                  <a:pt x="25" y="1942"/>
                  <a:pt x="31" y="1991"/>
                </a:cubicBezTo>
                <a:cubicBezTo>
                  <a:pt x="37" y="2040"/>
                  <a:pt x="52" y="2125"/>
                  <a:pt x="73" y="2132"/>
                </a:cubicBezTo>
                <a:cubicBezTo>
                  <a:pt x="64" y="2138"/>
                  <a:pt x="81" y="2171"/>
                  <a:pt x="86" y="2189"/>
                </a:cubicBezTo>
                <a:cubicBezTo>
                  <a:pt x="91" y="2207"/>
                  <a:pt x="71" y="2205"/>
                  <a:pt x="73" y="2213"/>
                </a:cubicBezTo>
                <a:cubicBezTo>
                  <a:pt x="75" y="2221"/>
                  <a:pt x="60" y="2303"/>
                  <a:pt x="78" y="2373"/>
                </a:cubicBezTo>
                <a:cubicBezTo>
                  <a:pt x="78" y="2373"/>
                  <a:pt x="80" y="2372"/>
                  <a:pt x="82" y="2370"/>
                </a:cubicBezTo>
                <a:cubicBezTo>
                  <a:pt x="85" y="2380"/>
                  <a:pt x="89" y="2401"/>
                  <a:pt x="90" y="2412"/>
                </a:cubicBezTo>
                <a:cubicBezTo>
                  <a:pt x="92" y="2424"/>
                  <a:pt x="105" y="2560"/>
                  <a:pt x="104" y="2619"/>
                </a:cubicBezTo>
                <a:cubicBezTo>
                  <a:pt x="104" y="2678"/>
                  <a:pt x="104" y="2730"/>
                  <a:pt x="108" y="2745"/>
                </a:cubicBezTo>
                <a:cubicBezTo>
                  <a:pt x="110" y="2753"/>
                  <a:pt x="122" y="2830"/>
                  <a:pt x="134" y="2900"/>
                </a:cubicBezTo>
                <a:cubicBezTo>
                  <a:pt x="1704" y="2900"/>
                  <a:pt x="1704" y="2900"/>
                  <a:pt x="1704" y="2900"/>
                </a:cubicBezTo>
                <a:cubicBezTo>
                  <a:pt x="1673" y="2788"/>
                  <a:pt x="1648" y="2695"/>
                  <a:pt x="1646" y="2684"/>
                </a:cubicBezTo>
                <a:cubicBezTo>
                  <a:pt x="1645" y="2674"/>
                  <a:pt x="1635" y="2642"/>
                  <a:pt x="1623" y="2606"/>
                </a:cubicBezTo>
                <a:cubicBezTo>
                  <a:pt x="1631" y="2601"/>
                  <a:pt x="1641" y="2590"/>
                  <a:pt x="1633" y="2558"/>
                </a:cubicBezTo>
                <a:cubicBezTo>
                  <a:pt x="1623" y="2512"/>
                  <a:pt x="1609" y="2408"/>
                  <a:pt x="1606" y="2389"/>
                </a:cubicBezTo>
                <a:cubicBezTo>
                  <a:pt x="1609" y="2383"/>
                  <a:pt x="1612" y="2375"/>
                  <a:pt x="1610" y="2367"/>
                </a:cubicBezTo>
                <a:cubicBezTo>
                  <a:pt x="1609" y="2362"/>
                  <a:pt x="1606" y="2354"/>
                  <a:pt x="1600" y="2345"/>
                </a:cubicBezTo>
                <a:cubicBezTo>
                  <a:pt x="1600" y="2350"/>
                  <a:pt x="1599" y="2354"/>
                  <a:pt x="1598" y="2357"/>
                </a:cubicBezTo>
                <a:cubicBezTo>
                  <a:pt x="1594" y="2366"/>
                  <a:pt x="1597" y="2360"/>
                  <a:pt x="1600" y="2345"/>
                </a:cubicBezTo>
                <a:cubicBezTo>
                  <a:pt x="1592" y="2330"/>
                  <a:pt x="1580" y="2312"/>
                  <a:pt x="1571" y="2295"/>
                </a:cubicBezTo>
                <a:cubicBezTo>
                  <a:pt x="1574" y="2289"/>
                  <a:pt x="1578" y="2281"/>
                  <a:pt x="1579" y="2277"/>
                </a:cubicBezTo>
                <a:cubicBezTo>
                  <a:pt x="1580" y="2270"/>
                  <a:pt x="1587" y="2271"/>
                  <a:pt x="1590" y="2284"/>
                </a:cubicBezTo>
                <a:cubicBezTo>
                  <a:pt x="1593" y="2294"/>
                  <a:pt x="1601" y="2323"/>
                  <a:pt x="1600" y="2343"/>
                </a:cubicBezTo>
                <a:cubicBezTo>
                  <a:pt x="1603" y="2329"/>
                  <a:pt x="1605" y="2309"/>
                  <a:pt x="1602" y="2285"/>
                </a:cubicBezTo>
                <a:cubicBezTo>
                  <a:pt x="1594" y="2233"/>
                  <a:pt x="1595" y="2224"/>
                  <a:pt x="1591" y="2206"/>
                </a:cubicBezTo>
                <a:cubicBezTo>
                  <a:pt x="1586" y="2187"/>
                  <a:pt x="1587" y="2173"/>
                  <a:pt x="1587" y="2173"/>
                </a:cubicBezTo>
                <a:cubicBezTo>
                  <a:pt x="1587" y="2173"/>
                  <a:pt x="1621" y="2166"/>
                  <a:pt x="1631" y="2163"/>
                </a:cubicBezTo>
                <a:close/>
              </a:path>
            </a:pathLst>
          </a:custGeom>
          <a:solidFill>
            <a:srgbClr val="223D67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任意多边形: 形状 91"/>
          <p:cNvSpPr>
            <a:spLocks/>
          </p:cNvSpPr>
          <p:nvPr/>
        </p:nvSpPr>
        <p:spPr>
          <a:xfrm>
            <a:off x="6657343" y="2935456"/>
            <a:ext cx="2159999" cy="508574"/>
          </a:xfrm>
          <a:prstGeom prst="roundRect">
            <a:avLst>
              <a:gd name="adj" fmla="val 316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Ins="540000" rtlCol="0" anchor="ctr" anchorCtr="0"/>
          <a:lstStyle/>
          <a:p>
            <a:r>
              <a:rPr lang="zh-CN" altLang="en-US" sz="24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路程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779872" y="3077475"/>
            <a:ext cx="204674" cy="2046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任意多边形: 形状 97"/>
          <p:cNvSpPr>
            <a:spLocks/>
          </p:cNvSpPr>
          <p:nvPr/>
        </p:nvSpPr>
        <p:spPr>
          <a:xfrm>
            <a:off x="6657343" y="5450273"/>
            <a:ext cx="2159999" cy="508574"/>
          </a:xfrm>
          <a:prstGeom prst="roundRect">
            <a:avLst/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rIns="540000" rtlCol="0" anchor="ctr" anchorCtr="0"/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时间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779872" y="5602223"/>
            <a:ext cx="204674" cy="2046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7" name="直接连接符 56"/>
          <p:cNvCxnSpPr>
            <a:cxnSpLocks/>
          </p:cNvCxnSpPr>
          <p:nvPr/>
        </p:nvCxnSpPr>
        <p:spPr>
          <a:xfrm flipH="1">
            <a:off x="5148534" y="4588702"/>
            <a:ext cx="1081125" cy="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229659" y="3171028"/>
            <a:ext cx="0" cy="2534995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 flipH="1">
            <a:off x="6213784" y="3171028"/>
            <a:ext cx="668219" cy="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cxnSpLocks/>
          </p:cNvCxnSpPr>
          <p:nvPr/>
        </p:nvCxnSpPr>
        <p:spPr>
          <a:xfrm flipH="1">
            <a:off x="6213784" y="5706023"/>
            <a:ext cx="668219" cy="0"/>
          </a:xfrm>
          <a:prstGeom prst="line">
            <a:avLst/>
          </a:prstGeom>
          <a:ln w="285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任意多边形 77"/>
          <p:cNvSpPr>
            <a:spLocks/>
          </p:cNvSpPr>
          <p:nvPr/>
        </p:nvSpPr>
        <p:spPr bwMode="auto">
          <a:xfrm>
            <a:off x="9150349" y="2007791"/>
            <a:ext cx="1686350" cy="1510110"/>
          </a:xfrm>
          <a:custGeom>
            <a:avLst/>
            <a:gdLst>
              <a:gd name="connsiteX0" fmla="*/ 768256 w 1686350"/>
              <a:gd name="connsiteY0" fmla="*/ 854472 h 1510110"/>
              <a:gd name="connsiteX1" fmla="*/ 808307 w 1686350"/>
              <a:gd name="connsiteY1" fmla="*/ 858115 h 1510110"/>
              <a:gd name="connsiteX2" fmla="*/ 790102 w 1686350"/>
              <a:gd name="connsiteY2" fmla="*/ 887254 h 1510110"/>
              <a:gd name="connsiteX3" fmla="*/ 768256 w 1686350"/>
              <a:gd name="connsiteY3" fmla="*/ 883612 h 1510110"/>
              <a:gd name="connsiteX4" fmla="*/ 600769 w 1686350"/>
              <a:gd name="connsiteY4" fmla="*/ 1014739 h 1510110"/>
              <a:gd name="connsiteX5" fmla="*/ 589846 w 1686350"/>
              <a:gd name="connsiteY5" fmla="*/ 1025666 h 1510110"/>
              <a:gd name="connsiteX6" fmla="*/ 498820 w 1686350"/>
              <a:gd name="connsiteY6" fmla="*/ 1171364 h 1510110"/>
              <a:gd name="connsiteX7" fmla="*/ 506102 w 1686350"/>
              <a:gd name="connsiteY7" fmla="*/ 1222358 h 1510110"/>
              <a:gd name="connsiteX8" fmla="*/ 502461 w 1686350"/>
              <a:gd name="connsiteY8" fmla="*/ 1233285 h 1510110"/>
              <a:gd name="connsiteX9" fmla="*/ 320410 w 1686350"/>
              <a:gd name="connsiteY9" fmla="*/ 1342558 h 1510110"/>
              <a:gd name="connsiteX10" fmla="*/ 302205 w 1686350"/>
              <a:gd name="connsiteY10" fmla="*/ 1342558 h 1510110"/>
              <a:gd name="connsiteX11" fmla="*/ 185692 w 1686350"/>
              <a:gd name="connsiteY11" fmla="*/ 1298849 h 1510110"/>
              <a:gd name="connsiteX12" fmla="*/ 50974 w 1686350"/>
              <a:gd name="connsiteY12" fmla="*/ 1255140 h 1510110"/>
              <a:gd name="connsiteX13" fmla="*/ 29128 w 1686350"/>
              <a:gd name="connsiteY13" fmla="*/ 1262425 h 1510110"/>
              <a:gd name="connsiteX14" fmla="*/ 43692 w 1686350"/>
              <a:gd name="connsiteY14" fmla="*/ 1273352 h 1510110"/>
              <a:gd name="connsiteX15" fmla="*/ 47333 w 1686350"/>
              <a:gd name="connsiteY15" fmla="*/ 1269710 h 1510110"/>
              <a:gd name="connsiteX16" fmla="*/ 54615 w 1686350"/>
              <a:gd name="connsiteY16" fmla="*/ 1269710 h 1510110"/>
              <a:gd name="connsiteX17" fmla="*/ 185692 w 1686350"/>
              <a:gd name="connsiteY17" fmla="*/ 1335273 h 1510110"/>
              <a:gd name="connsiteX18" fmla="*/ 334974 w 1686350"/>
              <a:gd name="connsiteY18" fmla="*/ 1411764 h 1510110"/>
              <a:gd name="connsiteX19" fmla="*/ 393230 w 1686350"/>
              <a:gd name="connsiteY19" fmla="*/ 1415407 h 1510110"/>
              <a:gd name="connsiteX20" fmla="*/ 571640 w 1686350"/>
              <a:gd name="connsiteY20" fmla="*/ 1364413 h 1510110"/>
              <a:gd name="connsiteX21" fmla="*/ 597128 w 1686350"/>
              <a:gd name="connsiteY21" fmla="*/ 1349843 h 1510110"/>
              <a:gd name="connsiteX22" fmla="*/ 615333 w 1686350"/>
              <a:gd name="connsiteY22" fmla="*/ 1357128 h 1510110"/>
              <a:gd name="connsiteX23" fmla="*/ 768256 w 1686350"/>
              <a:gd name="connsiteY23" fmla="*/ 1444546 h 1510110"/>
              <a:gd name="connsiteX24" fmla="*/ 844717 w 1686350"/>
              <a:gd name="connsiteY24" fmla="*/ 1426334 h 1510110"/>
              <a:gd name="connsiteX25" fmla="*/ 851999 w 1686350"/>
              <a:gd name="connsiteY25" fmla="*/ 1426334 h 1510110"/>
              <a:gd name="connsiteX26" fmla="*/ 859281 w 1686350"/>
              <a:gd name="connsiteY26" fmla="*/ 1429977 h 1510110"/>
              <a:gd name="connsiteX27" fmla="*/ 1008563 w 1686350"/>
              <a:gd name="connsiteY27" fmla="*/ 1480971 h 1510110"/>
              <a:gd name="connsiteX28" fmla="*/ 1154204 w 1686350"/>
              <a:gd name="connsiteY28" fmla="*/ 1433619 h 1510110"/>
              <a:gd name="connsiteX29" fmla="*/ 1168768 w 1686350"/>
              <a:gd name="connsiteY29" fmla="*/ 1433619 h 1510110"/>
              <a:gd name="connsiteX30" fmla="*/ 1234306 w 1686350"/>
              <a:gd name="connsiteY30" fmla="*/ 1444546 h 1510110"/>
              <a:gd name="connsiteX31" fmla="*/ 1398152 w 1686350"/>
              <a:gd name="connsiteY31" fmla="*/ 1327988 h 1510110"/>
              <a:gd name="connsiteX32" fmla="*/ 1405434 w 1686350"/>
              <a:gd name="connsiteY32" fmla="*/ 1320704 h 1510110"/>
              <a:gd name="connsiteX33" fmla="*/ 1500101 w 1686350"/>
              <a:gd name="connsiteY33" fmla="*/ 1171364 h 1510110"/>
              <a:gd name="connsiteX34" fmla="*/ 1409075 w 1686350"/>
              <a:gd name="connsiteY34" fmla="*/ 1025666 h 1510110"/>
              <a:gd name="connsiteX35" fmla="*/ 1405434 w 1686350"/>
              <a:gd name="connsiteY35" fmla="*/ 1022024 h 1510110"/>
              <a:gd name="connsiteX36" fmla="*/ 1423639 w 1686350"/>
              <a:gd name="connsiteY36" fmla="*/ 992885 h 1510110"/>
              <a:gd name="connsiteX37" fmla="*/ 1427280 w 1686350"/>
              <a:gd name="connsiteY37" fmla="*/ 1003812 h 1510110"/>
              <a:gd name="connsiteX38" fmla="*/ 1525588 w 1686350"/>
              <a:gd name="connsiteY38" fmla="*/ 1171364 h 1510110"/>
              <a:gd name="connsiteX39" fmla="*/ 1423639 w 1686350"/>
              <a:gd name="connsiteY39" fmla="*/ 1342558 h 1510110"/>
              <a:gd name="connsiteX40" fmla="*/ 1234306 w 1686350"/>
              <a:gd name="connsiteY40" fmla="*/ 1473686 h 1510110"/>
              <a:gd name="connsiteX41" fmla="*/ 1165127 w 1686350"/>
              <a:gd name="connsiteY41" fmla="*/ 1462759 h 1510110"/>
              <a:gd name="connsiteX42" fmla="*/ 1008563 w 1686350"/>
              <a:gd name="connsiteY42" fmla="*/ 1510110 h 1510110"/>
              <a:gd name="connsiteX43" fmla="*/ 848358 w 1686350"/>
              <a:gd name="connsiteY43" fmla="*/ 1459116 h 1510110"/>
              <a:gd name="connsiteX44" fmla="*/ 768256 w 1686350"/>
              <a:gd name="connsiteY44" fmla="*/ 1473686 h 1510110"/>
              <a:gd name="connsiteX45" fmla="*/ 597128 w 1686350"/>
              <a:gd name="connsiteY45" fmla="*/ 1382625 h 1510110"/>
              <a:gd name="connsiteX46" fmla="*/ 586204 w 1686350"/>
              <a:gd name="connsiteY46" fmla="*/ 1389910 h 1510110"/>
              <a:gd name="connsiteX47" fmla="*/ 393230 w 1686350"/>
              <a:gd name="connsiteY47" fmla="*/ 1444546 h 1510110"/>
              <a:gd name="connsiteX48" fmla="*/ 327692 w 1686350"/>
              <a:gd name="connsiteY48" fmla="*/ 1437261 h 1510110"/>
              <a:gd name="connsiteX49" fmla="*/ 167487 w 1686350"/>
              <a:gd name="connsiteY49" fmla="*/ 1357128 h 1510110"/>
              <a:gd name="connsiteX50" fmla="*/ 50974 w 1686350"/>
              <a:gd name="connsiteY50" fmla="*/ 1298849 h 1510110"/>
              <a:gd name="connsiteX51" fmla="*/ 43692 w 1686350"/>
              <a:gd name="connsiteY51" fmla="*/ 1298849 h 1510110"/>
              <a:gd name="connsiteX52" fmla="*/ 0 w 1686350"/>
              <a:gd name="connsiteY52" fmla="*/ 1266067 h 1510110"/>
              <a:gd name="connsiteX53" fmla="*/ 47333 w 1686350"/>
              <a:gd name="connsiteY53" fmla="*/ 1226000 h 1510110"/>
              <a:gd name="connsiteX54" fmla="*/ 200256 w 1686350"/>
              <a:gd name="connsiteY54" fmla="*/ 1273352 h 1510110"/>
              <a:gd name="connsiteX55" fmla="*/ 305846 w 1686350"/>
              <a:gd name="connsiteY55" fmla="*/ 1313419 h 1510110"/>
              <a:gd name="connsiteX56" fmla="*/ 476974 w 1686350"/>
              <a:gd name="connsiteY56" fmla="*/ 1222358 h 1510110"/>
              <a:gd name="connsiteX57" fmla="*/ 469692 w 1686350"/>
              <a:gd name="connsiteY57" fmla="*/ 1171364 h 1510110"/>
              <a:gd name="connsiteX58" fmla="*/ 571640 w 1686350"/>
              <a:gd name="connsiteY58" fmla="*/ 1000169 h 1510110"/>
              <a:gd name="connsiteX59" fmla="*/ 768256 w 1686350"/>
              <a:gd name="connsiteY59" fmla="*/ 854472 h 1510110"/>
              <a:gd name="connsiteX60" fmla="*/ 1059958 w 1686350"/>
              <a:gd name="connsiteY60" fmla="*/ 824309 h 1510110"/>
              <a:gd name="connsiteX61" fmla="*/ 1165001 w 1686350"/>
              <a:gd name="connsiteY61" fmla="*/ 868124 h 1510110"/>
              <a:gd name="connsiteX62" fmla="*/ 1233823 w 1686350"/>
              <a:gd name="connsiteY62" fmla="*/ 853519 h 1510110"/>
              <a:gd name="connsiteX63" fmla="*/ 1295400 w 1686350"/>
              <a:gd name="connsiteY63" fmla="*/ 864473 h 1510110"/>
              <a:gd name="connsiteX64" fmla="*/ 1280911 w 1686350"/>
              <a:gd name="connsiteY64" fmla="*/ 890032 h 1510110"/>
              <a:gd name="connsiteX65" fmla="*/ 1233823 w 1686350"/>
              <a:gd name="connsiteY65" fmla="*/ 882729 h 1510110"/>
              <a:gd name="connsiteX66" fmla="*/ 1168624 w 1686350"/>
              <a:gd name="connsiteY66" fmla="*/ 897334 h 1510110"/>
              <a:gd name="connsiteX67" fmla="*/ 1154135 w 1686350"/>
              <a:gd name="connsiteY67" fmla="*/ 893683 h 1510110"/>
              <a:gd name="connsiteX68" fmla="*/ 1038225 w 1686350"/>
              <a:gd name="connsiteY68" fmla="*/ 849868 h 1510110"/>
              <a:gd name="connsiteX69" fmla="*/ 1059958 w 1686350"/>
              <a:gd name="connsiteY69" fmla="*/ 824309 h 1510110"/>
              <a:gd name="connsiteX70" fmla="*/ 447973 w 1686350"/>
              <a:gd name="connsiteY70" fmla="*/ 705247 h 1510110"/>
              <a:gd name="connsiteX71" fmla="*/ 481013 w 1686350"/>
              <a:gd name="connsiteY71" fmla="*/ 737394 h 1510110"/>
              <a:gd name="connsiteX72" fmla="*/ 466328 w 1686350"/>
              <a:gd name="connsiteY72" fmla="*/ 751682 h 1510110"/>
              <a:gd name="connsiteX73" fmla="*/ 433288 w 1686350"/>
              <a:gd name="connsiteY73" fmla="*/ 751682 h 1510110"/>
              <a:gd name="connsiteX74" fmla="*/ 433288 w 1686350"/>
              <a:gd name="connsiteY74" fmla="*/ 719535 h 1510110"/>
              <a:gd name="connsiteX75" fmla="*/ 447973 w 1686350"/>
              <a:gd name="connsiteY75" fmla="*/ 705247 h 1510110"/>
              <a:gd name="connsiteX76" fmla="*/ 468157 w 1686350"/>
              <a:gd name="connsiteY76" fmla="*/ 665798 h 1510110"/>
              <a:gd name="connsiteX77" fmla="*/ 477588 w 1686350"/>
              <a:gd name="connsiteY77" fmla="*/ 671275 h 1510110"/>
              <a:gd name="connsiteX78" fmla="*/ 513515 w 1686350"/>
              <a:gd name="connsiteY78" fmla="*/ 707787 h 1510110"/>
              <a:gd name="connsiteX79" fmla="*/ 513515 w 1686350"/>
              <a:gd name="connsiteY79" fmla="*/ 729695 h 1510110"/>
              <a:gd name="connsiteX80" fmla="*/ 491959 w 1686350"/>
              <a:gd name="connsiteY80" fmla="*/ 729695 h 1510110"/>
              <a:gd name="connsiteX81" fmla="*/ 456031 w 1686350"/>
              <a:gd name="connsiteY81" fmla="*/ 693182 h 1510110"/>
              <a:gd name="connsiteX82" fmla="*/ 456031 w 1686350"/>
              <a:gd name="connsiteY82" fmla="*/ 671275 h 1510110"/>
              <a:gd name="connsiteX83" fmla="*/ 468157 w 1686350"/>
              <a:gd name="connsiteY83" fmla="*/ 665798 h 1510110"/>
              <a:gd name="connsiteX84" fmla="*/ 1089025 w 1686350"/>
              <a:gd name="connsiteY84" fmla="*/ 63897 h 1510110"/>
              <a:gd name="connsiteX85" fmla="*/ 1120775 w 1686350"/>
              <a:gd name="connsiteY85" fmla="*/ 95647 h 1510110"/>
              <a:gd name="connsiteX86" fmla="*/ 899675 w 1686350"/>
              <a:gd name="connsiteY86" fmla="*/ 318512 h 1510110"/>
              <a:gd name="connsiteX87" fmla="*/ 924405 w 1686350"/>
              <a:gd name="connsiteY87" fmla="*/ 314754 h 1510110"/>
              <a:gd name="connsiteX88" fmla="*/ 1201971 w 1686350"/>
              <a:gd name="connsiteY88" fmla="*/ 271456 h 1510110"/>
              <a:gd name="connsiteX89" fmla="*/ 1322097 w 1686350"/>
              <a:gd name="connsiteY89" fmla="*/ 267813 h 1510110"/>
              <a:gd name="connsiteX90" fmla="*/ 1569631 w 1686350"/>
              <a:gd name="connsiteY90" fmla="*/ 267813 h 1510110"/>
              <a:gd name="connsiteX91" fmla="*/ 1544150 w 1686350"/>
              <a:gd name="connsiteY91" fmla="*/ 147588 h 1510110"/>
              <a:gd name="connsiteX92" fmla="*/ 1569631 w 1686350"/>
              <a:gd name="connsiteY92" fmla="*/ 96583 h 1510110"/>
              <a:gd name="connsiteX93" fmla="*/ 1624234 w 1686350"/>
              <a:gd name="connsiteY93" fmla="*/ 122086 h 1510110"/>
              <a:gd name="connsiteX94" fmla="*/ 1682477 w 1686350"/>
              <a:gd name="connsiteY94" fmla="*/ 289672 h 1510110"/>
              <a:gd name="connsiteX95" fmla="*/ 1638795 w 1686350"/>
              <a:gd name="connsiteY95" fmla="*/ 369822 h 1510110"/>
              <a:gd name="connsiteX96" fmla="*/ 1427663 w 1686350"/>
              <a:gd name="connsiteY96" fmla="*/ 409897 h 1510110"/>
              <a:gd name="connsiteX97" fmla="*/ 1267494 w 1686350"/>
              <a:gd name="connsiteY97" fmla="*/ 643060 h 1510110"/>
              <a:gd name="connsiteX98" fmla="*/ 1445864 w 1686350"/>
              <a:gd name="connsiteY98" fmla="*/ 715924 h 1510110"/>
              <a:gd name="connsiteX99" fmla="*/ 1485906 w 1686350"/>
              <a:gd name="connsiteY99" fmla="*/ 876224 h 1510110"/>
              <a:gd name="connsiteX100" fmla="*/ 1292976 w 1686350"/>
              <a:gd name="connsiteY100" fmla="*/ 1131247 h 1510110"/>
              <a:gd name="connsiteX101" fmla="*/ 1220172 w 1686350"/>
              <a:gd name="connsiteY101" fmla="*/ 1145819 h 1510110"/>
              <a:gd name="connsiteX102" fmla="*/ 1205611 w 1686350"/>
              <a:gd name="connsiteY102" fmla="*/ 1072956 h 1510110"/>
              <a:gd name="connsiteX103" fmla="*/ 1340298 w 1686350"/>
              <a:gd name="connsiteY103" fmla="*/ 832506 h 1510110"/>
              <a:gd name="connsiteX104" fmla="*/ 1089124 w 1686350"/>
              <a:gd name="connsiteY104" fmla="*/ 748713 h 1510110"/>
              <a:gd name="connsiteX105" fmla="*/ 812469 w 1686350"/>
              <a:gd name="connsiteY105" fmla="*/ 1105744 h 1510110"/>
              <a:gd name="connsiteX106" fmla="*/ 739665 w 1686350"/>
              <a:gd name="connsiteY106" fmla="*/ 1123960 h 1510110"/>
              <a:gd name="connsiteX107" fmla="*/ 721464 w 1686350"/>
              <a:gd name="connsiteY107" fmla="*/ 1051097 h 1510110"/>
              <a:gd name="connsiteX108" fmla="*/ 1103685 w 1686350"/>
              <a:gd name="connsiteY108" fmla="*/ 398967 h 1510110"/>
              <a:gd name="connsiteX109" fmla="*/ 812469 w 1686350"/>
              <a:gd name="connsiteY109" fmla="*/ 417183 h 1510110"/>
              <a:gd name="connsiteX110" fmla="*/ 802452 w 1686350"/>
              <a:gd name="connsiteY110" fmla="*/ 416510 h 1510110"/>
              <a:gd name="connsiteX111" fmla="*/ 523875 w 1686350"/>
              <a:gd name="connsiteY111" fmla="*/ 697310 h 1510110"/>
              <a:gd name="connsiteX112" fmla="*/ 492125 w 1686350"/>
              <a:gd name="connsiteY112" fmla="*/ 663973 h 1510110"/>
              <a:gd name="connsiteX113" fmla="*/ 768440 w 1686350"/>
              <a:gd name="connsiteY113" fmla="*/ 386187 h 1510110"/>
              <a:gd name="connsiteX114" fmla="*/ 765146 w 1686350"/>
              <a:gd name="connsiteY114" fmla="*/ 380752 h 1510110"/>
              <a:gd name="connsiteX115" fmla="*/ 801548 w 1686350"/>
              <a:gd name="connsiteY115" fmla="*/ 333390 h 1510110"/>
              <a:gd name="connsiteX116" fmla="*/ 818156 w 1686350"/>
              <a:gd name="connsiteY116" fmla="*/ 330878 h 1510110"/>
              <a:gd name="connsiteX117" fmla="*/ 824397 w 1686350"/>
              <a:gd name="connsiteY117" fmla="*/ 329933 h 1510110"/>
              <a:gd name="connsiteX118" fmla="*/ 1394062 w 1686350"/>
              <a:gd name="connsiteY118" fmla="*/ 28617 h 1510110"/>
              <a:gd name="connsiteX119" fmla="*/ 1434200 w 1686350"/>
              <a:gd name="connsiteY119" fmla="*/ 38473 h 1510110"/>
              <a:gd name="connsiteX120" fmla="*/ 1488933 w 1686350"/>
              <a:gd name="connsiteY120" fmla="*/ 179856 h 1510110"/>
              <a:gd name="connsiteX121" fmla="*/ 1346626 w 1686350"/>
              <a:gd name="connsiteY121" fmla="*/ 230609 h 1510110"/>
              <a:gd name="connsiteX122" fmla="*/ 1295542 w 1686350"/>
              <a:gd name="connsiteY122" fmla="*/ 92851 h 1510110"/>
              <a:gd name="connsiteX123" fmla="*/ 1394062 w 1686350"/>
              <a:gd name="connsiteY123" fmla="*/ 28617 h 1510110"/>
              <a:gd name="connsiteX124" fmla="*/ 1108284 w 1686350"/>
              <a:gd name="connsiteY124" fmla="*/ 24460 h 1510110"/>
              <a:gd name="connsiteX125" fmla="*/ 1117934 w 1686350"/>
              <a:gd name="connsiteY125" fmla="*/ 29975 h 1510110"/>
              <a:gd name="connsiteX126" fmla="*/ 1154697 w 1686350"/>
              <a:gd name="connsiteY126" fmla="*/ 66738 h 1510110"/>
              <a:gd name="connsiteX127" fmla="*/ 1154697 w 1686350"/>
              <a:gd name="connsiteY127" fmla="*/ 88796 h 1510110"/>
              <a:gd name="connsiteX128" fmla="*/ 1132639 w 1686350"/>
              <a:gd name="connsiteY128" fmla="*/ 88796 h 1510110"/>
              <a:gd name="connsiteX129" fmla="*/ 1095876 w 1686350"/>
              <a:gd name="connsiteY129" fmla="*/ 52033 h 1510110"/>
              <a:gd name="connsiteX130" fmla="*/ 1095876 w 1686350"/>
              <a:gd name="connsiteY130" fmla="*/ 29975 h 1510110"/>
              <a:gd name="connsiteX131" fmla="*/ 1108284 w 1686350"/>
              <a:gd name="connsiteY131" fmla="*/ 24460 h 1510110"/>
              <a:gd name="connsiteX132" fmla="*/ 1161059 w 1686350"/>
              <a:gd name="connsiteY132" fmla="*/ 0 h 1510110"/>
              <a:gd name="connsiteX133" fmla="*/ 1176338 w 1686350"/>
              <a:gd name="connsiteY133" fmla="*/ 8335 h 1510110"/>
              <a:gd name="connsiteX134" fmla="*/ 1176338 w 1686350"/>
              <a:gd name="connsiteY134" fmla="*/ 41672 h 1510110"/>
              <a:gd name="connsiteX135" fmla="*/ 1165226 w 1686350"/>
              <a:gd name="connsiteY135" fmla="*/ 52785 h 1510110"/>
              <a:gd name="connsiteX136" fmla="*/ 1131888 w 1686350"/>
              <a:gd name="connsiteY136" fmla="*/ 19447 h 1510110"/>
              <a:gd name="connsiteX137" fmla="*/ 1143001 w 1686350"/>
              <a:gd name="connsiteY137" fmla="*/ 8335 h 1510110"/>
              <a:gd name="connsiteX138" fmla="*/ 1161059 w 1686350"/>
              <a:gd name="connsiteY138" fmla="*/ 0 h 151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1686350" h="1510110">
                <a:moveTo>
                  <a:pt x="768256" y="854472"/>
                </a:moveTo>
                <a:cubicBezTo>
                  <a:pt x="782820" y="854472"/>
                  <a:pt x="793743" y="858115"/>
                  <a:pt x="808307" y="858115"/>
                </a:cubicBezTo>
                <a:cubicBezTo>
                  <a:pt x="808307" y="858115"/>
                  <a:pt x="808307" y="858115"/>
                  <a:pt x="790102" y="887254"/>
                </a:cubicBezTo>
                <a:cubicBezTo>
                  <a:pt x="782820" y="883612"/>
                  <a:pt x="775538" y="883612"/>
                  <a:pt x="768256" y="883612"/>
                </a:cubicBezTo>
                <a:cubicBezTo>
                  <a:pt x="688153" y="883612"/>
                  <a:pt x="618974" y="938248"/>
                  <a:pt x="600769" y="1014739"/>
                </a:cubicBezTo>
                <a:cubicBezTo>
                  <a:pt x="597128" y="1018382"/>
                  <a:pt x="597128" y="1022024"/>
                  <a:pt x="589846" y="1025666"/>
                </a:cubicBezTo>
                <a:cubicBezTo>
                  <a:pt x="535230" y="1051164"/>
                  <a:pt x="498820" y="1109442"/>
                  <a:pt x="498820" y="1171364"/>
                </a:cubicBezTo>
                <a:cubicBezTo>
                  <a:pt x="498820" y="1189576"/>
                  <a:pt x="498820" y="1207788"/>
                  <a:pt x="506102" y="1222358"/>
                </a:cubicBezTo>
                <a:cubicBezTo>
                  <a:pt x="506102" y="1226000"/>
                  <a:pt x="506102" y="1229643"/>
                  <a:pt x="502461" y="1233285"/>
                </a:cubicBezTo>
                <a:cubicBezTo>
                  <a:pt x="455128" y="1302491"/>
                  <a:pt x="385948" y="1342558"/>
                  <a:pt x="320410" y="1342558"/>
                </a:cubicBezTo>
                <a:cubicBezTo>
                  <a:pt x="313128" y="1342558"/>
                  <a:pt x="305846" y="1342558"/>
                  <a:pt x="302205" y="1342558"/>
                </a:cubicBezTo>
                <a:cubicBezTo>
                  <a:pt x="251230" y="1335273"/>
                  <a:pt x="218461" y="1317061"/>
                  <a:pt x="185692" y="1298849"/>
                </a:cubicBezTo>
                <a:cubicBezTo>
                  <a:pt x="149282" y="1273352"/>
                  <a:pt x="112872" y="1255140"/>
                  <a:pt x="50974" y="1255140"/>
                </a:cubicBezTo>
                <a:cubicBezTo>
                  <a:pt x="32769" y="1255140"/>
                  <a:pt x="29128" y="1258782"/>
                  <a:pt x="29128" y="1262425"/>
                </a:cubicBezTo>
                <a:cubicBezTo>
                  <a:pt x="29128" y="1266067"/>
                  <a:pt x="32769" y="1273352"/>
                  <a:pt x="43692" y="1273352"/>
                </a:cubicBezTo>
                <a:cubicBezTo>
                  <a:pt x="47333" y="1273352"/>
                  <a:pt x="47333" y="1273352"/>
                  <a:pt x="47333" y="1269710"/>
                </a:cubicBezTo>
                <a:cubicBezTo>
                  <a:pt x="50974" y="1269710"/>
                  <a:pt x="50974" y="1269710"/>
                  <a:pt x="54615" y="1269710"/>
                </a:cubicBezTo>
                <a:cubicBezTo>
                  <a:pt x="105590" y="1269710"/>
                  <a:pt x="145641" y="1302491"/>
                  <a:pt x="185692" y="1335273"/>
                </a:cubicBezTo>
                <a:cubicBezTo>
                  <a:pt x="225743" y="1368055"/>
                  <a:pt x="269436" y="1400837"/>
                  <a:pt x="334974" y="1411764"/>
                </a:cubicBezTo>
                <a:cubicBezTo>
                  <a:pt x="353179" y="1411764"/>
                  <a:pt x="375025" y="1415407"/>
                  <a:pt x="393230" y="1415407"/>
                </a:cubicBezTo>
                <a:cubicBezTo>
                  <a:pt x="480615" y="1415407"/>
                  <a:pt x="535230" y="1386267"/>
                  <a:pt x="571640" y="1364413"/>
                </a:cubicBezTo>
                <a:cubicBezTo>
                  <a:pt x="582563" y="1360770"/>
                  <a:pt x="589846" y="1353486"/>
                  <a:pt x="597128" y="1349843"/>
                </a:cubicBezTo>
                <a:cubicBezTo>
                  <a:pt x="604410" y="1346201"/>
                  <a:pt x="611692" y="1349843"/>
                  <a:pt x="615333" y="1357128"/>
                </a:cubicBezTo>
                <a:cubicBezTo>
                  <a:pt x="648102" y="1411764"/>
                  <a:pt x="706358" y="1444546"/>
                  <a:pt x="768256" y="1444546"/>
                </a:cubicBezTo>
                <a:cubicBezTo>
                  <a:pt x="793743" y="1444546"/>
                  <a:pt x="819230" y="1440904"/>
                  <a:pt x="844717" y="1426334"/>
                </a:cubicBezTo>
                <a:cubicBezTo>
                  <a:pt x="844717" y="1426334"/>
                  <a:pt x="848358" y="1426334"/>
                  <a:pt x="851999" y="1426334"/>
                </a:cubicBezTo>
                <a:cubicBezTo>
                  <a:pt x="851999" y="1426334"/>
                  <a:pt x="855640" y="1426334"/>
                  <a:pt x="859281" y="1429977"/>
                </a:cubicBezTo>
                <a:cubicBezTo>
                  <a:pt x="899332" y="1462759"/>
                  <a:pt x="953948" y="1480971"/>
                  <a:pt x="1008563" y="1480971"/>
                </a:cubicBezTo>
                <a:cubicBezTo>
                  <a:pt x="1063178" y="1480971"/>
                  <a:pt x="1114153" y="1466401"/>
                  <a:pt x="1154204" y="1433619"/>
                </a:cubicBezTo>
                <a:cubicBezTo>
                  <a:pt x="1157845" y="1429977"/>
                  <a:pt x="1161486" y="1429977"/>
                  <a:pt x="1168768" y="1433619"/>
                </a:cubicBezTo>
                <a:cubicBezTo>
                  <a:pt x="1186973" y="1440904"/>
                  <a:pt x="1208819" y="1444546"/>
                  <a:pt x="1234306" y="1444546"/>
                </a:cubicBezTo>
                <a:cubicBezTo>
                  <a:pt x="1307127" y="1444546"/>
                  <a:pt x="1372665" y="1397195"/>
                  <a:pt x="1398152" y="1327988"/>
                </a:cubicBezTo>
                <a:cubicBezTo>
                  <a:pt x="1398152" y="1324346"/>
                  <a:pt x="1401793" y="1320704"/>
                  <a:pt x="1405434" y="1320704"/>
                </a:cubicBezTo>
                <a:cubicBezTo>
                  <a:pt x="1460050" y="1291564"/>
                  <a:pt x="1500101" y="1236928"/>
                  <a:pt x="1500101" y="1171364"/>
                </a:cubicBezTo>
                <a:cubicBezTo>
                  <a:pt x="1500101" y="1109442"/>
                  <a:pt x="1463691" y="1054806"/>
                  <a:pt x="1409075" y="1025666"/>
                </a:cubicBezTo>
                <a:cubicBezTo>
                  <a:pt x="1405434" y="1025666"/>
                  <a:pt x="1405434" y="1022024"/>
                  <a:pt x="1405434" y="1022024"/>
                </a:cubicBezTo>
                <a:cubicBezTo>
                  <a:pt x="1409075" y="1011097"/>
                  <a:pt x="1416357" y="1003812"/>
                  <a:pt x="1423639" y="992885"/>
                </a:cubicBezTo>
                <a:cubicBezTo>
                  <a:pt x="1427280" y="996527"/>
                  <a:pt x="1427280" y="1000169"/>
                  <a:pt x="1427280" y="1003812"/>
                </a:cubicBezTo>
                <a:cubicBezTo>
                  <a:pt x="1489178" y="1040236"/>
                  <a:pt x="1525588" y="1102158"/>
                  <a:pt x="1525588" y="1171364"/>
                </a:cubicBezTo>
                <a:cubicBezTo>
                  <a:pt x="1525588" y="1244213"/>
                  <a:pt x="1485537" y="1309776"/>
                  <a:pt x="1423639" y="1342558"/>
                </a:cubicBezTo>
                <a:cubicBezTo>
                  <a:pt x="1390870" y="1422692"/>
                  <a:pt x="1318050" y="1473686"/>
                  <a:pt x="1234306" y="1473686"/>
                </a:cubicBezTo>
                <a:cubicBezTo>
                  <a:pt x="1208819" y="1473686"/>
                  <a:pt x="1186973" y="1470043"/>
                  <a:pt x="1165127" y="1462759"/>
                </a:cubicBezTo>
                <a:cubicBezTo>
                  <a:pt x="1121435" y="1491898"/>
                  <a:pt x="1066819" y="1510110"/>
                  <a:pt x="1008563" y="1510110"/>
                </a:cubicBezTo>
                <a:cubicBezTo>
                  <a:pt x="950307" y="1510110"/>
                  <a:pt x="892050" y="1491898"/>
                  <a:pt x="848358" y="1459116"/>
                </a:cubicBezTo>
                <a:cubicBezTo>
                  <a:pt x="822871" y="1470043"/>
                  <a:pt x="797384" y="1473686"/>
                  <a:pt x="768256" y="1473686"/>
                </a:cubicBezTo>
                <a:cubicBezTo>
                  <a:pt x="699076" y="1473686"/>
                  <a:pt x="637179" y="1440904"/>
                  <a:pt x="597128" y="1382625"/>
                </a:cubicBezTo>
                <a:cubicBezTo>
                  <a:pt x="593486" y="1386267"/>
                  <a:pt x="589846" y="1386267"/>
                  <a:pt x="586204" y="1389910"/>
                </a:cubicBezTo>
                <a:cubicBezTo>
                  <a:pt x="546153" y="1411764"/>
                  <a:pt x="487897" y="1444546"/>
                  <a:pt x="393230" y="1444546"/>
                </a:cubicBezTo>
                <a:cubicBezTo>
                  <a:pt x="375025" y="1444546"/>
                  <a:pt x="353179" y="1440904"/>
                  <a:pt x="327692" y="1437261"/>
                </a:cubicBezTo>
                <a:cubicBezTo>
                  <a:pt x="258513" y="1429977"/>
                  <a:pt x="211179" y="1389910"/>
                  <a:pt x="167487" y="1357128"/>
                </a:cubicBezTo>
                <a:cubicBezTo>
                  <a:pt x="127436" y="1324346"/>
                  <a:pt x="94667" y="1298849"/>
                  <a:pt x="50974" y="1298849"/>
                </a:cubicBezTo>
                <a:cubicBezTo>
                  <a:pt x="47333" y="1298849"/>
                  <a:pt x="47333" y="1298849"/>
                  <a:pt x="43692" y="1298849"/>
                </a:cubicBezTo>
                <a:cubicBezTo>
                  <a:pt x="14564" y="1298849"/>
                  <a:pt x="0" y="1280637"/>
                  <a:pt x="0" y="1266067"/>
                </a:cubicBezTo>
                <a:cubicBezTo>
                  <a:pt x="0" y="1247855"/>
                  <a:pt x="14564" y="1226000"/>
                  <a:pt x="47333" y="1226000"/>
                </a:cubicBezTo>
                <a:cubicBezTo>
                  <a:pt x="123795" y="1226000"/>
                  <a:pt x="163846" y="1247855"/>
                  <a:pt x="200256" y="1273352"/>
                </a:cubicBezTo>
                <a:cubicBezTo>
                  <a:pt x="229384" y="1291564"/>
                  <a:pt x="258513" y="1309776"/>
                  <a:pt x="305846" y="1313419"/>
                </a:cubicBezTo>
                <a:cubicBezTo>
                  <a:pt x="360461" y="1320704"/>
                  <a:pt x="429641" y="1284279"/>
                  <a:pt x="476974" y="1222358"/>
                </a:cubicBezTo>
                <a:cubicBezTo>
                  <a:pt x="469692" y="1207788"/>
                  <a:pt x="469692" y="1189576"/>
                  <a:pt x="469692" y="1171364"/>
                </a:cubicBezTo>
                <a:cubicBezTo>
                  <a:pt x="469692" y="1102158"/>
                  <a:pt x="509743" y="1032951"/>
                  <a:pt x="571640" y="1000169"/>
                </a:cubicBezTo>
                <a:cubicBezTo>
                  <a:pt x="597128" y="916393"/>
                  <a:pt x="677230" y="854472"/>
                  <a:pt x="768256" y="854472"/>
                </a:cubicBezTo>
                <a:close/>
                <a:moveTo>
                  <a:pt x="1059958" y="824309"/>
                </a:moveTo>
                <a:cubicBezTo>
                  <a:pt x="1096180" y="831612"/>
                  <a:pt x="1132402" y="846217"/>
                  <a:pt x="1165001" y="868124"/>
                </a:cubicBezTo>
                <a:cubicBezTo>
                  <a:pt x="1186734" y="857170"/>
                  <a:pt x="1208468" y="853519"/>
                  <a:pt x="1233823" y="853519"/>
                </a:cubicBezTo>
                <a:cubicBezTo>
                  <a:pt x="1255556" y="853519"/>
                  <a:pt x="1277289" y="857170"/>
                  <a:pt x="1295400" y="864473"/>
                </a:cubicBezTo>
                <a:cubicBezTo>
                  <a:pt x="1295400" y="864473"/>
                  <a:pt x="1295400" y="864473"/>
                  <a:pt x="1280911" y="890032"/>
                </a:cubicBezTo>
                <a:cubicBezTo>
                  <a:pt x="1266423" y="886380"/>
                  <a:pt x="1248312" y="882729"/>
                  <a:pt x="1233823" y="882729"/>
                </a:cubicBezTo>
                <a:cubicBezTo>
                  <a:pt x="1208468" y="882729"/>
                  <a:pt x="1186734" y="886380"/>
                  <a:pt x="1168624" y="897334"/>
                </a:cubicBezTo>
                <a:cubicBezTo>
                  <a:pt x="1161379" y="897334"/>
                  <a:pt x="1157757" y="897334"/>
                  <a:pt x="1154135" y="893683"/>
                </a:cubicBezTo>
                <a:cubicBezTo>
                  <a:pt x="1121535" y="868124"/>
                  <a:pt x="1081691" y="853519"/>
                  <a:pt x="1038225" y="849868"/>
                </a:cubicBezTo>
                <a:cubicBezTo>
                  <a:pt x="1038225" y="849868"/>
                  <a:pt x="1038225" y="849868"/>
                  <a:pt x="1059958" y="824309"/>
                </a:cubicBezTo>
                <a:close/>
                <a:moveTo>
                  <a:pt x="447973" y="705247"/>
                </a:moveTo>
                <a:lnTo>
                  <a:pt x="481013" y="737394"/>
                </a:lnTo>
                <a:cubicBezTo>
                  <a:pt x="481013" y="737394"/>
                  <a:pt x="481013" y="737394"/>
                  <a:pt x="466328" y="751682"/>
                </a:cubicBezTo>
                <a:cubicBezTo>
                  <a:pt x="455315" y="762397"/>
                  <a:pt x="440631" y="762397"/>
                  <a:pt x="433288" y="751682"/>
                </a:cubicBezTo>
                <a:cubicBezTo>
                  <a:pt x="422275" y="744538"/>
                  <a:pt x="422275" y="730250"/>
                  <a:pt x="433288" y="719535"/>
                </a:cubicBezTo>
                <a:cubicBezTo>
                  <a:pt x="433288" y="719535"/>
                  <a:pt x="433288" y="719535"/>
                  <a:pt x="447973" y="705247"/>
                </a:cubicBezTo>
                <a:close/>
                <a:moveTo>
                  <a:pt x="468157" y="665798"/>
                </a:moveTo>
                <a:cubicBezTo>
                  <a:pt x="472199" y="665798"/>
                  <a:pt x="475792" y="667623"/>
                  <a:pt x="477588" y="671275"/>
                </a:cubicBezTo>
                <a:cubicBezTo>
                  <a:pt x="513515" y="707787"/>
                  <a:pt x="513515" y="707787"/>
                  <a:pt x="513515" y="707787"/>
                </a:cubicBezTo>
                <a:cubicBezTo>
                  <a:pt x="520701" y="715090"/>
                  <a:pt x="520701" y="722392"/>
                  <a:pt x="513515" y="729695"/>
                </a:cubicBezTo>
                <a:cubicBezTo>
                  <a:pt x="509923" y="736997"/>
                  <a:pt x="499144" y="736997"/>
                  <a:pt x="491959" y="729695"/>
                </a:cubicBezTo>
                <a:cubicBezTo>
                  <a:pt x="456031" y="693182"/>
                  <a:pt x="456031" y="693182"/>
                  <a:pt x="456031" y="693182"/>
                </a:cubicBezTo>
                <a:cubicBezTo>
                  <a:pt x="452438" y="685880"/>
                  <a:pt x="452438" y="678577"/>
                  <a:pt x="456031" y="671275"/>
                </a:cubicBezTo>
                <a:cubicBezTo>
                  <a:pt x="459624" y="667623"/>
                  <a:pt x="464115" y="665798"/>
                  <a:pt x="468157" y="665798"/>
                </a:cubicBezTo>
                <a:close/>
                <a:moveTo>
                  <a:pt x="1089025" y="63897"/>
                </a:moveTo>
                <a:lnTo>
                  <a:pt x="1120775" y="95647"/>
                </a:lnTo>
                <a:lnTo>
                  <a:pt x="899675" y="318512"/>
                </a:lnTo>
                <a:lnTo>
                  <a:pt x="924405" y="314754"/>
                </a:lnTo>
                <a:cubicBezTo>
                  <a:pt x="1038730" y="297357"/>
                  <a:pt x="1192870" y="273733"/>
                  <a:pt x="1201971" y="271456"/>
                </a:cubicBezTo>
                <a:cubicBezTo>
                  <a:pt x="1216531" y="267813"/>
                  <a:pt x="1289335" y="267813"/>
                  <a:pt x="1322097" y="267813"/>
                </a:cubicBezTo>
                <a:cubicBezTo>
                  <a:pt x="1369420" y="267813"/>
                  <a:pt x="1569631" y="267813"/>
                  <a:pt x="1569631" y="267813"/>
                </a:cubicBezTo>
                <a:cubicBezTo>
                  <a:pt x="1569631" y="267813"/>
                  <a:pt x="1569631" y="267813"/>
                  <a:pt x="1544150" y="147588"/>
                </a:cubicBezTo>
                <a:cubicBezTo>
                  <a:pt x="1540509" y="125729"/>
                  <a:pt x="1547790" y="103870"/>
                  <a:pt x="1569631" y="96583"/>
                </a:cubicBezTo>
                <a:cubicBezTo>
                  <a:pt x="1591472" y="89297"/>
                  <a:pt x="1616954" y="100227"/>
                  <a:pt x="1624234" y="122086"/>
                </a:cubicBezTo>
                <a:cubicBezTo>
                  <a:pt x="1624234" y="122086"/>
                  <a:pt x="1682477" y="289672"/>
                  <a:pt x="1682477" y="289672"/>
                </a:cubicBezTo>
                <a:cubicBezTo>
                  <a:pt x="1697038" y="333390"/>
                  <a:pt x="1667916" y="362536"/>
                  <a:pt x="1638795" y="369822"/>
                </a:cubicBezTo>
                <a:cubicBezTo>
                  <a:pt x="1638795" y="369822"/>
                  <a:pt x="1638795" y="369822"/>
                  <a:pt x="1427663" y="409897"/>
                </a:cubicBezTo>
                <a:cubicBezTo>
                  <a:pt x="1409462" y="417183"/>
                  <a:pt x="1303896" y="566554"/>
                  <a:pt x="1267494" y="643060"/>
                </a:cubicBezTo>
                <a:cubicBezTo>
                  <a:pt x="1267494" y="643060"/>
                  <a:pt x="1380340" y="686779"/>
                  <a:pt x="1445864" y="715924"/>
                </a:cubicBezTo>
                <a:cubicBezTo>
                  <a:pt x="1518668" y="748713"/>
                  <a:pt x="1525948" y="821576"/>
                  <a:pt x="1485906" y="876224"/>
                </a:cubicBezTo>
                <a:cubicBezTo>
                  <a:pt x="1445864" y="930872"/>
                  <a:pt x="1292976" y="1131247"/>
                  <a:pt x="1292976" y="1131247"/>
                </a:cubicBezTo>
                <a:cubicBezTo>
                  <a:pt x="1274775" y="1156749"/>
                  <a:pt x="1242013" y="1164035"/>
                  <a:pt x="1220172" y="1145819"/>
                </a:cubicBezTo>
                <a:cubicBezTo>
                  <a:pt x="1194690" y="1131247"/>
                  <a:pt x="1187410" y="1094815"/>
                  <a:pt x="1205611" y="1072956"/>
                </a:cubicBezTo>
                <a:cubicBezTo>
                  <a:pt x="1205611" y="1072956"/>
                  <a:pt x="1205611" y="1072956"/>
                  <a:pt x="1340298" y="832506"/>
                </a:cubicBezTo>
                <a:cubicBezTo>
                  <a:pt x="1340298" y="832506"/>
                  <a:pt x="1340298" y="832506"/>
                  <a:pt x="1089124" y="748713"/>
                </a:cubicBezTo>
                <a:cubicBezTo>
                  <a:pt x="1089124" y="748713"/>
                  <a:pt x="1089124" y="748713"/>
                  <a:pt x="812469" y="1105744"/>
                </a:cubicBezTo>
                <a:cubicBezTo>
                  <a:pt x="797908" y="1131247"/>
                  <a:pt x="765146" y="1138533"/>
                  <a:pt x="739665" y="1123960"/>
                </a:cubicBezTo>
                <a:cubicBezTo>
                  <a:pt x="714184" y="1109387"/>
                  <a:pt x="703263" y="1076599"/>
                  <a:pt x="721464" y="1051097"/>
                </a:cubicBezTo>
                <a:cubicBezTo>
                  <a:pt x="721464" y="1051097"/>
                  <a:pt x="721464" y="1051097"/>
                  <a:pt x="1103685" y="398967"/>
                </a:cubicBezTo>
                <a:cubicBezTo>
                  <a:pt x="1103685" y="398967"/>
                  <a:pt x="1103685" y="398967"/>
                  <a:pt x="812469" y="417183"/>
                </a:cubicBezTo>
                <a:lnTo>
                  <a:pt x="802452" y="416510"/>
                </a:lnTo>
                <a:lnTo>
                  <a:pt x="523875" y="697310"/>
                </a:lnTo>
                <a:lnTo>
                  <a:pt x="492125" y="663973"/>
                </a:lnTo>
                <a:lnTo>
                  <a:pt x="768440" y="386187"/>
                </a:lnTo>
                <a:lnTo>
                  <a:pt x="765146" y="380752"/>
                </a:lnTo>
                <a:cubicBezTo>
                  <a:pt x="761506" y="358892"/>
                  <a:pt x="779707" y="337033"/>
                  <a:pt x="801548" y="333390"/>
                </a:cubicBezTo>
                <a:cubicBezTo>
                  <a:pt x="801548" y="333390"/>
                  <a:pt x="807577" y="332479"/>
                  <a:pt x="818156" y="330878"/>
                </a:cubicBezTo>
                <a:lnTo>
                  <a:pt x="824397" y="329933"/>
                </a:lnTo>
                <a:close/>
                <a:moveTo>
                  <a:pt x="1394062" y="28617"/>
                </a:moveTo>
                <a:cubicBezTo>
                  <a:pt x="1407745" y="28957"/>
                  <a:pt x="1421429" y="32129"/>
                  <a:pt x="1434200" y="38473"/>
                </a:cubicBezTo>
                <a:cubicBezTo>
                  <a:pt x="1488933" y="63850"/>
                  <a:pt x="1514475" y="125478"/>
                  <a:pt x="1488933" y="179856"/>
                </a:cubicBezTo>
                <a:cubicBezTo>
                  <a:pt x="1463391" y="230609"/>
                  <a:pt x="1401360" y="255985"/>
                  <a:pt x="1346626" y="230609"/>
                </a:cubicBezTo>
                <a:cubicBezTo>
                  <a:pt x="1295542" y="205232"/>
                  <a:pt x="1270000" y="143604"/>
                  <a:pt x="1295542" y="92851"/>
                </a:cubicBezTo>
                <a:cubicBezTo>
                  <a:pt x="1311962" y="52068"/>
                  <a:pt x="1353012" y="27598"/>
                  <a:pt x="1394062" y="28617"/>
                </a:cubicBezTo>
                <a:close/>
                <a:moveTo>
                  <a:pt x="1108284" y="24460"/>
                </a:moveTo>
                <a:cubicBezTo>
                  <a:pt x="1112420" y="24460"/>
                  <a:pt x="1116096" y="26298"/>
                  <a:pt x="1117934" y="29975"/>
                </a:cubicBezTo>
                <a:cubicBezTo>
                  <a:pt x="1154697" y="66738"/>
                  <a:pt x="1154697" y="66738"/>
                  <a:pt x="1154697" y="66738"/>
                </a:cubicBezTo>
                <a:cubicBezTo>
                  <a:pt x="1162050" y="74090"/>
                  <a:pt x="1162050" y="81443"/>
                  <a:pt x="1154697" y="88796"/>
                </a:cubicBezTo>
                <a:cubicBezTo>
                  <a:pt x="1151021" y="92472"/>
                  <a:pt x="1139992" y="92472"/>
                  <a:pt x="1132639" y="88796"/>
                </a:cubicBezTo>
                <a:cubicBezTo>
                  <a:pt x="1095876" y="52033"/>
                  <a:pt x="1095876" y="52033"/>
                  <a:pt x="1095876" y="52033"/>
                </a:cubicBezTo>
                <a:cubicBezTo>
                  <a:pt x="1092200" y="44680"/>
                  <a:pt x="1092200" y="37327"/>
                  <a:pt x="1095876" y="29975"/>
                </a:cubicBezTo>
                <a:cubicBezTo>
                  <a:pt x="1099553" y="26298"/>
                  <a:pt x="1104148" y="24460"/>
                  <a:pt x="1108284" y="24460"/>
                </a:cubicBezTo>
                <a:close/>
                <a:moveTo>
                  <a:pt x="1161059" y="0"/>
                </a:moveTo>
                <a:cubicBezTo>
                  <a:pt x="1167078" y="0"/>
                  <a:pt x="1172634" y="2778"/>
                  <a:pt x="1176338" y="8335"/>
                </a:cubicBezTo>
                <a:cubicBezTo>
                  <a:pt x="1187451" y="15743"/>
                  <a:pt x="1187451" y="30560"/>
                  <a:pt x="1176338" y="41672"/>
                </a:cubicBezTo>
                <a:cubicBezTo>
                  <a:pt x="1176338" y="41672"/>
                  <a:pt x="1176338" y="41672"/>
                  <a:pt x="1165226" y="52785"/>
                </a:cubicBezTo>
                <a:lnTo>
                  <a:pt x="1131888" y="19447"/>
                </a:lnTo>
                <a:cubicBezTo>
                  <a:pt x="1131888" y="19447"/>
                  <a:pt x="1131888" y="19447"/>
                  <a:pt x="1143001" y="8335"/>
                </a:cubicBezTo>
                <a:cubicBezTo>
                  <a:pt x="1148557" y="2778"/>
                  <a:pt x="1155039" y="0"/>
                  <a:pt x="1161059" y="0"/>
                </a:cubicBezTo>
                <a:close/>
              </a:path>
            </a:pathLst>
          </a:custGeom>
          <a:solidFill>
            <a:srgbClr val="223D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9" name="任意多边形 78"/>
          <p:cNvSpPr>
            <a:spLocks/>
          </p:cNvSpPr>
          <p:nvPr/>
        </p:nvSpPr>
        <p:spPr bwMode="auto">
          <a:xfrm>
            <a:off x="9150349" y="4430817"/>
            <a:ext cx="1686350" cy="1510110"/>
          </a:xfrm>
          <a:custGeom>
            <a:avLst/>
            <a:gdLst>
              <a:gd name="connsiteX0" fmla="*/ 768256 w 1686350"/>
              <a:gd name="connsiteY0" fmla="*/ 854472 h 1510110"/>
              <a:gd name="connsiteX1" fmla="*/ 808307 w 1686350"/>
              <a:gd name="connsiteY1" fmla="*/ 858115 h 1510110"/>
              <a:gd name="connsiteX2" fmla="*/ 790102 w 1686350"/>
              <a:gd name="connsiteY2" fmla="*/ 887254 h 1510110"/>
              <a:gd name="connsiteX3" fmla="*/ 768256 w 1686350"/>
              <a:gd name="connsiteY3" fmla="*/ 883612 h 1510110"/>
              <a:gd name="connsiteX4" fmla="*/ 600769 w 1686350"/>
              <a:gd name="connsiteY4" fmla="*/ 1014739 h 1510110"/>
              <a:gd name="connsiteX5" fmla="*/ 589846 w 1686350"/>
              <a:gd name="connsiteY5" fmla="*/ 1025666 h 1510110"/>
              <a:gd name="connsiteX6" fmla="*/ 498820 w 1686350"/>
              <a:gd name="connsiteY6" fmla="*/ 1171364 h 1510110"/>
              <a:gd name="connsiteX7" fmla="*/ 506102 w 1686350"/>
              <a:gd name="connsiteY7" fmla="*/ 1222358 h 1510110"/>
              <a:gd name="connsiteX8" fmla="*/ 502461 w 1686350"/>
              <a:gd name="connsiteY8" fmla="*/ 1233285 h 1510110"/>
              <a:gd name="connsiteX9" fmla="*/ 320410 w 1686350"/>
              <a:gd name="connsiteY9" fmla="*/ 1342558 h 1510110"/>
              <a:gd name="connsiteX10" fmla="*/ 302205 w 1686350"/>
              <a:gd name="connsiteY10" fmla="*/ 1342558 h 1510110"/>
              <a:gd name="connsiteX11" fmla="*/ 185692 w 1686350"/>
              <a:gd name="connsiteY11" fmla="*/ 1298849 h 1510110"/>
              <a:gd name="connsiteX12" fmla="*/ 50974 w 1686350"/>
              <a:gd name="connsiteY12" fmla="*/ 1255140 h 1510110"/>
              <a:gd name="connsiteX13" fmla="*/ 29128 w 1686350"/>
              <a:gd name="connsiteY13" fmla="*/ 1262425 h 1510110"/>
              <a:gd name="connsiteX14" fmla="*/ 43692 w 1686350"/>
              <a:gd name="connsiteY14" fmla="*/ 1273352 h 1510110"/>
              <a:gd name="connsiteX15" fmla="*/ 47333 w 1686350"/>
              <a:gd name="connsiteY15" fmla="*/ 1269710 h 1510110"/>
              <a:gd name="connsiteX16" fmla="*/ 54615 w 1686350"/>
              <a:gd name="connsiteY16" fmla="*/ 1269710 h 1510110"/>
              <a:gd name="connsiteX17" fmla="*/ 185692 w 1686350"/>
              <a:gd name="connsiteY17" fmla="*/ 1335273 h 1510110"/>
              <a:gd name="connsiteX18" fmla="*/ 334974 w 1686350"/>
              <a:gd name="connsiteY18" fmla="*/ 1411764 h 1510110"/>
              <a:gd name="connsiteX19" fmla="*/ 393230 w 1686350"/>
              <a:gd name="connsiteY19" fmla="*/ 1415407 h 1510110"/>
              <a:gd name="connsiteX20" fmla="*/ 571640 w 1686350"/>
              <a:gd name="connsiteY20" fmla="*/ 1364413 h 1510110"/>
              <a:gd name="connsiteX21" fmla="*/ 597128 w 1686350"/>
              <a:gd name="connsiteY21" fmla="*/ 1349843 h 1510110"/>
              <a:gd name="connsiteX22" fmla="*/ 615333 w 1686350"/>
              <a:gd name="connsiteY22" fmla="*/ 1357128 h 1510110"/>
              <a:gd name="connsiteX23" fmla="*/ 768256 w 1686350"/>
              <a:gd name="connsiteY23" fmla="*/ 1444546 h 1510110"/>
              <a:gd name="connsiteX24" fmla="*/ 844717 w 1686350"/>
              <a:gd name="connsiteY24" fmla="*/ 1426334 h 1510110"/>
              <a:gd name="connsiteX25" fmla="*/ 851999 w 1686350"/>
              <a:gd name="connsiteY25" fmla="*/ 1426334 h 1510110"/>
              <a:gd name="connsiteX26" fmla="*/ 859281 w 1686350"/>
              <a:gd name="connsiteY26" fmla="*/ 1429977 h 1510110"/>
              <a:gd name="connsiteX27" fmla="*/ 1008563 w 1686350"/>
              <a:gd name="connsiteY27" fmla="*/ 1480971 h 1510110"/>
              <a:gd name="connsiteX28" fmla="*/ 1154204 w 1686350"/>
              <a:gd name="connsiteY28" fmla="*/ 1433619 h 1510110"/>
              <a:gd name="connsiteX29" fmla="*/ 1168768 w 1686350"/>
              <a:gd name="connsiteY29" fmla="*/ 1433619 h 1510110"/>
              <a:gd name="connsiteX30" fmla="*/ 1234306 w 1686350"/>
              <a:gd name="connsiteY30" fmla="*/ 1444546 h 1510110"/>
              <a:gd name="connsiteX31" fmla="*/ 1398152 w 1686350"/>
              <a:gd name="connsiteY31" fmla="*/ 1327988 h 1510110"/>
              <a:gd name="connsiteX32" fmla="*/ 1405434 w 1686350"/>
              <a:gd name="connsiteY32" fmla="*/ 1320704 h 1510110"/>
              <a:gd name="connsiteX33" fmla="*/ 1500101 w 1686350"/>
              <a:gd name="connsiteY33" fmla="*/ 1171364 h 1510110"/>
              <a:gd name="connsiteX34" fmla="*/ 1409075 w 1686350"/>
              <a:gd name="connsiteY34" fmla="*/ 1025666 h 1510110"/>
              <a:gd name="connsiteX35" fmla="*/ 1405434 w 1686350"/>
              <a:gd name="connsiteY35" fmla="*/ 1022024 h 1510110"/>
              <a:gd name="connsiteX36" fmla="*/ 1423639 w 1686350"/>
              <a:gd name="connsiteY36" fmla="*/ 992885 h 1510110"/>
              <a:gd name="connsiteX37" fmla="*/ 1427280 w 1686350"/>
              <a:gd name="connsiteY37" fmla="*/ 1003812 h 1510110"/>
              <a:gd name="connsiteX38" fmla="*/ 1525588 w 1686350"/>
              <a:gd name="connsiteY38" fmla="*/ 1171364 h 1510110"/>
              <a:gd name="connsiteX39" fmla="*/ 1423639 w 1686350"/>
              <a:gd name="connsiteY39" fmla="*/ 1342558 h 1510110"/>
              <a:gd name="connsiteX40" fmla="*/ 1234306 w 1686350"/>
              <a:gd name="connsiteY40" fmla="*/ 1473686 h 1510110"/>
              <a:gd name="connsiteX41" fmla="*/ 1165127 w 1686350"/>
              <a:gd name="connsiteY41" fmla="*/ 1462759 h 1510110"/>
              <a:gd name="connsiteX42" fmla="*/ 1008563 w 1686350"/>
              <a:gd name="connsiteY42" fmla="*/ 1510110 h 1510110"/>
              <a:gd name="connsiteX43" fmla="*/ 848358 w 1686350"/>
              <a:gd name="connsiteY43" fmla="*/ 1459116 h 1510110"/>
              <a:gd name="connsiteX44" fmla="*/ 768256 w 1686350"/>
              <a:gd name="connsiteY44" fmla="*/ 1473686 h 1510110"/>
              <a:gd name="connsiteX45" fmla="*/ 597128 w 1686350"/>
              <a:gd name="connsiteY45" fmla="*/ 1382625 h 1510110"/>
              <a:gd name="connsiteX46" fmla="*/ 586204 w 1686350"/>
              <a:gd name="connsiteY46" fmla="*/ 1389910 h 1510110"/>
              <a:gd name="connsiteX47" fmla="*/ 393230 w 1686350"/>
              <a:gd name="connsiteY47" fmla="*/ 1444546 h 1510110"/>
              <a:gd name="connsiteX48" fmla="*/ 327692 w 1686350"/>
              <a:gd name="connsiteY48" fmla="*/ 1437261 h 1510110"/>
              <a:gd name="connsiteX49" fmla="*/ 167487 w 1686350"/>
              <a:gd name="connsiteY49" fmla="*/ 1357128 h 1510110"/>
              <a:gd name="connsiteX50" fmla="*/ 50974 w 1686350"/>
              <a:gd name="connsiteY50" fmla="*/ 1298849 h 1510110"/>
              <a:gd name="connsiteX51" fmla="*/ 43692 w 1686350"/>
              <a:gd name="connsiteY51" fmla="*/ 1298849 h 1510110"/>
              <a:gd name="connsiteX52" fmla="*/ 0 w 1686350"/>
              <a:gd name="connsiteY52" fmla="*/ 1266067 h 1510110"/>
              <a:gd name="connsiteX53" fmla="*/ 47333 w 1686350"/>
              <a:gd name="connsiteY53" fmla="*/ 1226000 h 1510110"/>
              <a:gd name="connsiteX54" fmla="*/ 200256 w 1686350"/>
              <a:gd name="connsiteY54" fmla="*/ 1273352 h 1510110"/>
              <a:gd name="connsiteX55" fmla="*/ 305846 w 1686350"/>
              <a:gd name="connsiteY55" fmla="*/ 1313419 h 1510110"/>
              <a:gd name="connsiteX56" fmla="*/ 476974 w 1686350"/>
              <a:gd name="connsiteY56" fmla="*/ 1222358 h 1510110"/>
              <a:gd name="connsiteX57" fmla="*/ 469692 w 1686350"/>
              <a:gd name="connsiteY57" fmla="*/ 1171364 h 1510110"/>
              <a:gd name="connsiteX58" fmla="*/ 571640 w 1686350"/>
              <a:gd name="connsiteY58" fmla="*/ 1000169 h 1510110"/>
              <a:gd name="connsiteX59" fmla="*/ 768256 w 1686350"/>
              <a:gd name="connsiteY59" fmla="*/ 854472 h 1510110"/>
              <a:gd name="connsiteX60" fmla="*/ 1059958 w 1686350"/>
              <a:gd name="connsiteY60" fmla="*/ 824309 h 1510110"/>
              <a:gd name="connsiteX61" fmla="*/ 1165001 w 1686350"/>
              <a:gd name="connsiteY61" fmla="*/ 868124 h 1510110"/>
              <a:gd name="connsiteX62" fmla="*/ 1233823 w 1686350"/>
              <a:gd name="connsiteY62" fmla="*/ 853519 h 1510110"/>
              <a:gd name="connsiteX63" fmla="*/ 1295400 w 1686350"/>
              <a:gd name="connsiteY63" fmla="*/ 864473 h 1510110"/>
              <a:gd name="connsiteX64" fmla="*/ 1280911 w 1686350"/>
              <a:gd name="connsiteY64" fmla="*/ 890032 h 1510110"/>
              <a:gd name="connsiteX65" fmla="*/ 1233823 w 1686350"/>
              <a:gd name="connsiteY65" fmla="*/ 882729 h 1510110"/>
              <a:gd name="connsiteX66" fmla="*/ 1168624 w 1686350"/>
              <a:gd name="connsiteY66" fmla="*/ 897334 h 1510110"/>
              <a:gd name="connsiteX67" fmla="*/ 1154135 w 1686350"/>
              <a:gd name="connsiteY67" fmla="*/ 893683 h 1510110"/>
              <a:gd name="connsiteX68" fmla="*/ 1038225 w 1686350"/>
              <a:gd name="connsiteY68" fmla="*/ 849868 h 1510110"/>
              <a:gd name="connsiteX69" fmla="*/ 1059958 w 1686350"/>
              <a:gd name="connsiteY69" fmla="*/ 824309 h 1510110"/>
              <a:gd name="connsiteX70" fmla="*/ 447973 w 1686350"/>
              <a:gd name="connsiteY70" fmla="*/ 705247 h 1510110"/>
              <a:gd name="connsiteX71" fmla="*/ 481013 w 1686350"/>
              <a:gd name="connsiteY71" fmla="*/ 737394 h 1510110"/>
              <a:gd name="connsiteX72" fmla="*/ 466328 w 1686350"/>
              <a:gd name="connsiteY72" fmla="*/ 751682 h 1510110"/>
              <a:gd name="connsiteX73" fmla="*/ 433288 w 1686350"/>
              <a:gd name="connsiteY73" fmla="*/ 751682 h 1510110"/>
              <a:gd name="connsiteX74" fmla="*/ 433288 w 1686350"/>
              <a:gd name="connsiteY74" fmla="*/ 719535 h 1510110"/>
              <a:gd name="connsiteX75" fmla="*/ 447973 w 1686350"/>
              <a:gd name="connsiteY75" fmla="*/ 705247 h 1510110"/>
              <a:gd name="connsiteX76" fmla="*/ 468157 w 1686350"/>
              <a:gd name="connsiteY76" fmla="*/ 665798 h 1510110"/>
              <a:gd name="connsiteX77" fmla="*/ 477588 w 1686350"/>
              <a:gd name="connsiteY77" fmla="*/ 671275 h 1510110"/>
              <a:gd name="connsiteX78" fmla="*/ 513515 w 1686350"/>
              <a:gd name="connsiteY78" fmla="*/ 707787 h 1510110"/>
              <a:gd name="connsiteX79" fmla="*/ 513515 w 1686350"/>
              <a:gd name="connsiteY79" fmla="*/ 729695 h 1510110"/>
              <a:gd name="connsiteX80" fmla="*/ 491959 w 1686350"/>
              <a:gd name="connsiteY80" fmla="*/ 729695 h 1510110"/>
              <a:gd name="connsiteX81" fmla="*/ 456031 w 1686350"/>
              <a:gd name="connsiteY81" fmla="*/ 693182 h 1510110"/>
              <a:gd name="connsiteX82" fmla="*/ 456031 w 1686350"/>
              <a:gd name="connsiteY82" fmla="*/ 671275 h 1510110"/>
              <a:gd name="connsiteX83" fmla="*/ 468157 w 1686350"/>
              <a:gd name="connsiteY83" fmla="*/ 665798 h 1510110"/>
              <a:gd name="connsiteX84" fmla="*/ 1089025 w 1686350"/>
              <a:gd name="connsiteY84" fmla="*/ 63897 h 1510110"/>
              <a:gd name="connsiteX85" fmla="*/ 1120775 w 1686350"/>
              <a:gd name="connsiteY85" fmla="*/ 95647 h 1510110"/>
              <a:gd name="connsiteX86" fmla="*/ 899675 w 1686350"/>
              <a:gd name="connsiteY86" fmla="*/ 318512 h 1510110"/>
              <a:gd name="connsiteX87" fmla="*/ 924405 w 1686350"/>
              <a:gd name="connsiteY87" fmla="*/ 314754 h 1510110"/>
              <a:gd name="connsiteX88" fmla="*/ 1201971 w 1686350"/>
              <a:gd name="connsiteY88" fmla="*/ 271456 h 1510110"/>
              <a:gd name="connsiteX89" fmla="*/ 1322097 w 1686350"/>
              <a:gd name="connsiteY89" fmla="*/ 267813 h 1510110"/>
              <a:gd name="connsiteX90" fmla="*/ 1569631 w 1686350"/>
              <a:gd name="connsiteY90" fmla="*/ 267813 h 1510110"/>
              <a:gd name="connsiteX91" fmla="*/ 1544150 w 1686350"/>
              <a:gd name="connsiteY91" fmla="*/ 147588 h 1510110"/>
              <a:gd name="connsiteX92" fmla="*/ 1569631 w 1686350"/>
              <a:gd name="connsiteY92" fmla="*/ 96583 h 1510110"/>
              <a:gd name="connsiteX93" fmla="*/ 1624234 w 1686350"/>
              <a:gd name="connsiteY93" fmla="*/ 122086 h 1510110"/>
              <a:gd name="connsiteX94" fmla="*/ 1682477 w 1686350"/>
              <a:gd name="connsiteY94" fmla="*/ 289672 h 1510110"/>
              <a:gd name="connsiteX95" fmla="*/ 1638795 w 1686350"/>
              <a:gd name="connsiteY95" fmla="*/ 369822 h 1510110"/>
              <a:gd name="connsiteX96" fmla="*/ 1427663 w 1686350"/>
              <a:gd name="connsiteY96" fmla="*/ 409897 h 1510110"/>
              <a:gd name="connsiteX97" fmla="*/ 1267494 w 1686350"/>
              <a:gd name="connsiteY97" fmla="*/ 643060 h 1510110"/>
              <a:gd name="connsiteX98" fmla="*/ 1445864 w 1686350"/>
              <a:gd name="connsiteY98" fmla="*/ 715924 h 1510110"/>
              <a:gd name="connsiteX99" fmla="*/ 1485906 w 1686350"/>
              <a:gd name="connsiteY99" fmla="*/ 876224 h 1510110"/>
              <a:gd name="connsiteX100" fmla="*/ 1292976 w 1686350"/>
              <a:gd name="connsiteY100" fmla="*/ 1131247 h 1510110"/>
              <a:gd name="connsiteX101" fmla="*/ 1220172 w 1686350"/>
              <a:gd name="connsiteY101" fmla="*/ 1145819 h 1510110"/>
              <a:gd name="connsiteX102" fmla="*/ 1205611 w 1686350"/>
              <a:gd name="connsiteY102" fmla="*/ 1072956 h 1510110"/>
              <a:gd name="connsiteX103" fmla="*/ 1340298 w 1686350"/>
              <a:gd name="connsiteY103" fmla="*/ 832506 h 1510110"/>
              <a:gd name="connsiteX104" fmla="*/ 1089124 w 1686350"/>
              <a:gd name="connsiteY104" fmla="*/ 748713 h 1510110"/>
              <a:gd name="connsiteX105" fmla="*/ 812469 w 1686350"/>
              <a:gd name="connsiteY105" fmla="*/ 1105744 h 1510110"/>
              <a:gd name="connsiteX106" fmla="*/ 739665 w 1686350"/>
              <a:gd name="connsiteY106" fmla="*/ 1123960 h 1510110"/>
              <a:gd name="connsiteX107" fmla="*/ 721464 w 1686350"/>
              <a:gd name="connsiteY107" fmla="*/ 1051097 h 1510110"/>
              <a:gd name="connsiteX108" fmla="*/ 1103685 w 1686350"/>
              <a:gd name="connsiteY108" fmla="*/ 398967 h 1510110"/>
              <a:gd name="connsiteX109" fmla="*/ 812469 w 1686350"/>
              <a:gd name="connsiteY109" fmla="*/ 417183 h 1510110"/>
              <a:gd name="connsiteX110" fmla="*/ 802452 w 1686350"/>
              <a:gd name="connsiteY110" fmla="*/ 416510 h 1510110"/>
              <a:gd name="connsiteX111" fmla="*/ 523875 w 1686350"/>
              <a:gd name="connsiteY111" fmla="*/ 697310 h 1510110"/>
              <a:gd name="connsiteX112" fmla="*/ 492125 w 1686350"/>
              <a:gd name="connsiteY112" fmla="*/ 663973 h 1510110"/>
              <a:gd name="connsiteX113" fmla="*/ 768440 w 1686350"/>
              <a:gd name="connsiteY113" fmla="*/ 386187 h 1510110"/>
              <a:gd name="connsiteX114" fmla="*/ 765146 w 1686350"/>
              <a:gd name="connsiteY114" fmla="*/ 380752 h 1510110"/>
              <a:gd name="connsiteX115" fmla="*/ 801548 w 1686350"/>
              <a:gd name="connsiteY115" fmla="*/ 333390 h 1510110"/>
              <a:gd name="connsiteX116" fmla="*/ 818156 w 1686350"/>
              <a:gd name="connsiteY116" fmla="*/ 330878 h 1510110"/>
              <a:gd name="connsiteX117" fmla="*/ 824397 w 1686350"/>
              <a:gd name="connsiteY117" fmla="*/ 329933 h 1510110"/>
              <a:gd name="connsiteX118" fmla="*/ 1394062 w 1686350"/>
              <a:gd name="connsiteY118" fmla="*/ 28617 h 1510110"/>
              <a:gd name="connsiteX119" fmla="*/ 1434200 w 1686350"/>
              <a:gd name="connsiteY119" fmla="*/ 38473 h 1510110"/>
              <a:gd name="connsiteX120" fmla="*/ 1488933 w 1686350"/>
              <a:gd name="connsiteY120" fmla="*/ 179856 h 1510110"/>
              <a:gd name="connsiteX121" fmla="*/ 1346626 w 1686350"/>
              <a:gd name="connsiteY121" fmla="*/ 230609 h 1510110"/>
              <a:gd name="connsiteX122" fmla="*/ 1295542 w 1686350"/>
              <a:gd name="connsiteY122" fmla="*/ 92851 h 1510110"/>
              <a:gd name="connsiteX123" fmla="*/ 1394062 w 1686350"/>
              <a:gd name="connsiteY123" fmla="*/ 28617 h 1510110"/>
              <a:gd name="connsiteX124" fmla="*/ 1108284 w 1686350"/>
              <a:gd name="connsiteY124" fmla="*/ 24460 h 1510110"/>
              <a:gd name="connsiteX125" fmla="*/ 1117934 w 1686350"/>
              <a:gd name="connsiteY125" fmla="*/ 29975 h 1510110"/>
              <a:gd name="connsiteX126" fmla="*/ 1154697 w 1686350"/>
              <a:gd name="connsiteY126" fmla="*/ 66738 h 1510110"/>
              <a:gd name="connsiteX127" fmla="*/ 1154697 w 1686350"/>
              <a:gd name="connsiteY127" fmla="*/ 88796 h 1510110"/>
              <a:gd name="connsiteX128" fmla="*/ 1132639 w 1686350"/>
              <a:gd name="connsiteY128" fmla="*/ 88796 h 1510110"/>
              <a:gd name="connsiteX129" fmla="*/ 1095876 w 1686350"/>
              <a:gd name="connsiteY129" fmla="*/ 52033 h 1510110"/>
              <a:gd name="connsiteX130" fmla="*/ 1095876 w 1686350"/>
              <a:gd name="connsiteY130" fmla="*/ 29975 h 1510110"/>
              <a:gd name="connsiteX131" fmla="*/ 1108284 w 1686350"/>
              <a:gd name="connsiteY131" fmla="*/ 24460 h 1510110"/>
              <a:gd name="connsiteX132" fmla="*/ 1161059 w 1686350"/>
              <a:gd name="connsiteY132" fmla="*/ 0 h 1510110"/>
              <a:gd name="connsiteX133" fmla="*/ 1176338 w 1686350"/>
              <a:gd name="connsiteY133" fmla="*/ 8335 h 1510110"/>
              <a:gd name="connsiteX134" fmla="*/ 1176338 w 1686350"/>
              <a:gd name="connsiteY134" fmla="*/ 41672 h 1510110"/>
              <a:gd name="connsiteX135" fmla="*/ 1165226 w 1686350"/>
              <a:gd name="connsiteY135" fmla="*/ 52785 h 1510110"/>
              <a:gd name="connsiteX136" fmla="*/ 1131888 w 1686350"/>
              <a:gd name="connsiteY136" fmla="*/ 19447 h 1510110"/>
              <a:gd name="connsiteX137" fmla="*/ 1143001 w 1686350"/>
              <a:gd name="connsiteY137" fmla="*/ 8335 h 1510110"/>
              <a:gd name="connsiteX138" fmla="*/ 1161059 w 1686350"/>
              <a:gd name="connsiteY138" fmla="*/ 0 h 151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1686350" h="1510110">
                <a:moveTo>
                  <a:pt x="768256" y="854472"/>
                </a:moveTo>
                <a:cubicBezTo>
                  <a:pt x="782820" y="854472"/>
                  <a:pt x="793743" y="858115"/>
                  <a:pt x="808307" y="858115"/>
                </a:cubicBezTo>
                <a:cubicBezTo>
                  <a:pt x="808307" y="858115"/>
                  <a:pt x="808307" y="858115"/>
                  <a:pt x="790102" y="887254"/>
                </a:cubicBezTo>
                <a:cubicBezTo>
                  <a:pt x="782820" y="883612"/>
                  <a:pt x="775538" y="883612"/>
                  <a:pt x="768256" y="883612"/>
                </a:cubicBezTo>
                <a:cubicBezTo>
                  <a:pt x="688153" y="883612"/>
                  <a:pt x="618974" y="938248"/>
                  <a:pt x="600769" y="1014739"/>
                </a:cubicBezTo>
                <a:cubicBezTo>
                  <a:pt x="597128" y="1018382"/>
                  <a:pt x="597128" y="1022024"/>
                  <a:pt x="589846" y="1025666"/>
                </a:cubicBezTo>
                <a:cubicBezTo>
                  <a:pt x="535230" y="1051164"/>
                  <a:pt x="498820" y="1109442"/>
                  <a:pt x="498820" y="1171364"/>
                </a:cubicBezTo>
                <a:cubicBezTo>
                  <a:pt x="498820" y="1189576"/>
                  <a:pt x="498820" y="1207788"/>
                  <a:pt x="506102" y="1222358"/>
                </a:cubicBezTo>
                <a:cubicBezTo>
                  <a:pt x="506102" y="1226000"/>
                  <a:pt x="506102" y="1229643"/>
                  <a:pt x="502461" y="1233285"/>
                </a:cubicBezTo>
                <a:cubicBezTo>
                  <a:pt x="455128" y="1302491"/>
                  <a:pt x="385948" y="1342558"/>
                  <a:pt x="320410" y="1342558"/>
                </a:cubicBezTo>
                <a:cubicBezTo>
                  <a:pt x="313128" y="1342558"/>
                  <a:pt x="305846" y="1342558"/>
                  <a:pt x="302205" y="1342558"/>
                </a:cubicBezTo>
                <a:cubicBezTo>
                  <a:pt x="251230" y="1335273"/>
                  <a:pt x="218461" y="1317061"/>
                  <a:pt x="185692" y="1298849"/>
                </a:cubicBezTo>
                <a:cubicBezTo>
                  <a:pt x="149282" y="1273352"/>
                  <a:pt x="112872" y="1255140"/>
                  <a:pt x="50974" y="1255140"/>
                </a:cubicBezTo>
                <a:cubicBezTo>
                  <a:pt x="32769" y="1255140"/>
                  <a:pt x="29128" y="1258782"/>
                  <a:pt x="29128" y="1262425"/>
                </a:cubicBezTo>
                <a:cubicBezTo>
                  <a:pt x="29128" y="1266067"/>
                  <a:pt x="32769" y="1273352"/>
                  <a:pt x="43692" y="1273352"/>
                </a:cubicBezTo>
                <a:cubicBezTo>
                  <a:pt x="47333" y="1273352"/>
                  <a:pt x="47333" y="1273352"/>
                  <a:pt x="47333" y="1269710"/>
                </a:cubicBezTo>
                <a:cubicBezTo>
                  <a:pt x="50974" y="1269710"/>
                  <a:pt x="50974" y="1269710"/>
                  <a:pt x="54615" y="1269710"/>
                </a:cubicBezTo>
                <a:cubicBezTo>
                  <a:pt x="105590" y="1269710"/>
                  <a:pt x="145641" y="1302491"/>
                  <a:pt x="185692" y="1335273"/>
                </a:cubicBezTo>
                <a:cubicBezTo>
                  <a:pt x="225743" y="1368055"/>
                  <a:pt x="269436" y="1400837"/>
                  <a:pt x="334974" y="1411764"/>
                </a:cubicBezTo>
                <a:cubicBezTo>
                  <a:pt x="353179" y="1411764"/>
                  <a:pt x="375025" y="1415407"/>
                  <a:pt x="393230" y="1415407"/>
                </a:cubicBezTo>
                <a:cubicBezTo>
                  <a:pt x="480615" y="1415407"/>
                  <a:pt x="535230" y="1386267"/>
                  <a:pt x="571640" y="1364413"/>
                </a:cubicBezTo>
                <a:cubicBezTo>
                  <a:pt x="582563" y="1360770"/>
                  <a:pt x="589846" y="1353486"/>
                  <a:pt x="597128" y="1349843"/>
                </a:cubicBezTo>
                <a:cubicBezTo>
                  <a:pt x="604410" y="1346201"/>
                  <a:pt x="611692" y="1349843"/>
                  <a:pt x="615333" y="1357128"/>
                </a:cubicBezTo>
                <a:cubicBezTo>
                  <a:pt x="648102" y="1411764"/>
                  <a:pt x="706358" y="1444546"/>
                  <a:pt x="768256" y="1444546"/>
                </a:cubicBezTo>
                <a:cubicBezTo>
                  <a:pt x="793743" y="1444546"/>
                  <a:pt x="819230" y="1440904"/>
                  <a:pt x="844717" y="1426334"/>
                </a:cubicBezTo>
                <a:cubicBezTo>
                  <a:pt x="844717" y="1426334"/>
                  <a:pt x="848358" y="1426334"/>
                  <a:pt x="851999" y="1426334"/>
                </a:cubicBezTo>
                <a:cubicBezTo>
                  <a:pt x="851999" y="1426334"/>
                  <a:pt x="855640" y="1426334"/>
                  <a:pt x="859281" y="1429977"/>
                </a:cubicBezTo>
                <a:cubicBezTo>
                  <a:pt x="899332" y="1462759"/>
                  <a:pt x="953948" y="1480971"/>
                  <a:pt x="1008563" y="1480971"/>
                </a:cubicBezTo>
                <a:cubicBezTo>
                  <a:pt x="1063178" y="1480971"/>
                  <a:pt x="1114153" y="1466401"/>
                  <a:pt x="1154204" y="1433619"/>
                </a:cubicBezTo>
                <a:cubicBezTo>
                  <a:pt x="1157845" y="1429977"/>
                  <a:pt x="1161486" y="1429977"/>
                  <a:pt x="1168768" y="1433619"/>
                </a:cubicBezTo>
                <a:cubicBezTo>
                  <a:pt x="1186973" y="1440904"/>
                  <a:pt x="1208819" y="1444546"/>
                  <a:pt x="1234306" y="1444546"/>
                </a:cubicBezTo>
                <a:cubicBezTo>
                  <a:pt x="1307127" y="1444546"/>
                  <a:pt x="1372665" y="1397195"/>
                  <a:pt x="1398152" y="1327988"/>
                </a:cubicBezTo>
                <a:cubicBezTo>
                  <a:pt x="1398152" y="1324346"/>
                  <a:pt x="1401793" y="1320704"/>
                  <a:pt x="1405434" y="1320704"/>
                </a:cubicBezTo>
                <a:cubicBezTo>
                  <a:pt x="1460050" y="1291564"/>
                  <a:pt x="1500101" y="1236928"/>
                  <a:pt x="1500101" y="1171364"/>
                </a:cubicBezTo>
                <a:cubicBezTo>
                  <a:pt x="1500101" y="1109442"/>
                  <a:pt x="1463691" y="1054806"/>
                  <a:pt x="1409075" y="1025666"/>
                </a:cubicBezTo>
                <a:cubicBezTo>
                  <a:pt x="1405434" y="1025666"/>
                  <a:pt x="1405434" y="1022024"/>
                  <a:pt x="1405434" y="1022024"/>
                </a:cubicBezTo>
                <a:cubicBezTo>
                  <a:pt x="1409075" y="1011097"/>
                  <a:pt x="1416357" y="1003812"/>
                  <a:pt x="1423639" y="992885"/>
                </a:cubicBezTo>
                <a:cubicBezTo>
                  <a:pt x="1427280" y="996527"/>
                  <a:pt x="1427280" y="1000169"/>
                  <a:pt x="1427280" y="1003812"/>
                </a:cubicBezTo>
                <a:cubicBezTo>
                  <a:pt x="1489178" y="1040236"/>
                  <a:pt x="1525588" y="1102158"/>
                  <a:pt x="1525588" y="1171364"/>
                </a:cubicBezTo>
                <a:cubicBezTo>
                  <a:pt x="1525588" y="1244213"/>
                  <a:pt x="1485537" y="1309776"/>
                  <a:pt x="1423639" y="1342558"/>
                </a:cubicBezTo>
                <a:cubicBezTo>
                  <a:pt x="1390870" y="1422692"/>
                  <a:pt x="1318050" y="1473686"/>
                  <a:pt x="1234306" y="1473686"/>
                </a:cubicBezTo>
                <a:cubicBezTo>
                  <a:pt x="1208819" y="1473686"/>
                  <a:pt x="1186973" y="1470043"/>
                  <a:pt x="1165127" y="1462759"/>
                </a:cubicBezTo>
                <a:cubicBezTo>
                  <a:pt x="1121435" y="1491898"/>
                  <a:pt x="1066819" y="1510110"/>
                  <a:pt x="1008563" y="1510110"/>
                </a:cubicBezTo>
                <a:cubicBezTo>
                  <a:pt x="950307" y="1510110"/>
                  <a:pt x="892050" y="1491898"/>
                  <a:pt x="848358" y="1459116"/>
                </a:cubicBezTo>
                <a:cubicBezTo>
                  <a:pt x="822871" y="1470043"/>
                  <a:pt x="797384" y="1473686"/>
                  <a:pt x="768256" y="1473686"/>
                </a:cubicBezTo>
                <a:cubicBezTo>
                  <a:pt x="699076" y="1473686"/>
                  <a:pt x="637179" y="1440904"/>
                  <a:pt x="597128" y="1382625"/>
                </a:cubicBezTo>
                <a:cubicBezTo>
                  <a:pt x="593486" y="1386267"/>
                  <a:pt x="589846" y="1386267"/>
                  <a:pt x="586204" y="1389910"/>
                </a:cubicBezTo>
                <a:cubicBezTo>
                  <a:pt x="546153" y="1411764"/>
                  <a:pt x="487897" y="1444546"/>
                  <a:pt x="393230" y="1444546"/>
                </a:cubicBezTo>
                <a:cubicBezTo>
                  <a:pt x="375025" y="1444546"/>
                  <a:pt x="353179" y="1440904"/>
                  <a:pt x="327692" y="1437261"/>
                </a:cubicBezTo>
                <a:cubicBezTo>
                  <a:pt x="258513" y="1429977"/>
                  <a:pt x="211179" y="1389910"/>
                  <a:pt x="167487" y="1357128"/>
                </a:cubicBezTo>
                <a:cubicBezTo>
                  <a:pt x="127436" y="1324346"/>
                  <a:pt x="94667" y="1298849"/>
                  <a:pt x="50974" y="1298849"/>
                </a:cubicBezTo>
                <a:cubicBezTo>
                  <a:pt x="47333" y="1298849"/>
                  <a:pt x="47333" y="1298849"/>
                  <a:pt x="43692" y="1298849"/>
                </a:cubicBezTo>
                <a:cubicBezTo>
                  <a:pt x="14564" y="1298849"/>
                  <a:pt x="0" y="1280637"/>
                  <a:pt x="0" y="1266067"/>
                </a:cubicBezTo>
                <a:cubicBezTo>
                  <a:pt x="0" y="1247855"/>
                  <a:pt x="14564" y="1226000"/>
                  <a:pt x="47333" y="1226000"/>
                </a:cubicBezTo>
                <a:cubicBezTo>
                  <a:pt x="123795" y="1226000"/>
                  <a:pt x="163846" y="1247855"/>
                  <a:pt x="200256" y="1273352"/>
                </a:cubicBezTo>
                <a:cubicBezTo>
                  <a:pt x="229384" y="1291564"/>
                  <a:pt x="258513" y="1309776"/>
                  <a:pt x="305846" y="1313419"/>
                </a:cubicBezTo>
                <a:cubicBezTo>
                  <a:pt x="360461" y="1320704"/>
                  <a:pt x="429641" y="1284279"/>
                  <a:pt x="476974" y="1222358"/>
                </a:cubicBezTo>
                <a:cubicBezTo>
                  <a:pt x="469692" y="1207788"/>
                  <a:pt x="469692" y="1189576"/>
                  <a:pt x="469692" y="1171364"/>
                </a:cubicBezTo>
                <a:cubicBezTo>
                  <a:pt x="469692" y="1102158"/>
                  <a:pt x="509743" y="1032951"/>
                  <a:pt x="571640" y="1000169"/>
                </a:cubicBezTo>
                <a:cubicBezTo>
                  <a:pt x="597128" y="916393"/>
                  <a:pt x="677230" y="854472"/>
                  <a:pt x="768256" y="854472"/>
                </a:cubicBezTo>
                <a:close/>
                <a:moveTo>
                  <a:pt x="1059958" y="824309"/>
                </a:moveTo>
                <a:cubicBezTo>
                  <a:pt x="1096180" y="831612"/>
                  <a:pt x="1132402" y="846217"/>
                  <a:pt x="1165001" y="868124"/>
                </a:cubicBezTo>
                <a:cubicBezTo>
                  <a:pt x="1186734" y="857170"/>
                  <a:pt x="1208468" y="853519"/>
                  <a:pt x="1233823" y="853519"/>
                </a:cubicBezTo>
                <a:cubicBezTo>
                  <a:pt x="1255556" y="853519"/>
                  <a:pt x="1277289" y="857170"/>
                  <a:pt x="1295400" y="864473"/>
                </a:cubicBezTo>
                <a:cubicBezTo>
                  <a:pt x="1295400" y="864473"/>
                  <a:pt x="1295400" y="864473"/>
                  <a:pt x="1280911" y="890032"/>
                </a:cubicBezTo>
                <a:cubicBezTo>
                  <a:pt x="1266423" y="886380"/>
                  <a:pt x="1248312" y="882729"/>
                  <a:pt x="1233823" y="882729"/>
                </a:cubicBezTo>
                <a:cubicBezTo>
                  <a:pt x="1208468" y="882729"/>
                  <a:pt x="1186734" y="886380"/>
                  <a:pt x="1168624" y="897334"/>
                </a:cubicBezTo>
                <a:cubicBezTo>
                  <a:pt x="1161379" y="897334"/>
                  <a:pt x="1157757" y="897334"/>
                  <a:pt x="1154135" y="893683"/>
                </a:cubicBezTo>
                <a:cubicBezTo>
                  <a:pt x="1121535" y="868124"/>
                  <a:pt x="1081691" y="853519"/>
                  <a:pt x="1038225" y="849868"/>
                </a:cubicBezTo>
                <a:cubicBezTo>
                  <a:pt x="1038225" y="849868"/>
                  <a:pt x="1038225" y="849868"/>
                  <a:pt x="1059958" y="824309"/>
                </a:cubicBezTo>
                <a:close/>
                <a:moveTo>
                  <a:pt x="447973" y="705247"/>
                </a:moveTo>
                <a:lnTo>
                  <a:pt x="481013" y="737394"/>
                </a:lnTo>
                <a:cubicBezTo>
                  <a:pt x="481013" y="737394"/>
                  <a:pt x="481013" y="737394"/>
                  <a:pt x="466328" y="751682"/>
                </a:cubicBezTo>
                <a:cubicBezTo>
                  <a:pt x="455315" y="762397"/>
                  <a:pt x="440631" y="762397"/>
                  <a:pt x="433288" y="751682"/>
                </a:cubicBezTo>
                <a:cubicBezTo>
                  <a:pt x="422275" y="744538"/>
                  <a:pt x="422275" y="730250"/>
                  <a:pt x="433288" y="719535"/>
                </a:cubicBezTo>
                <a:cubicBezTo>
                  <a:pt x="433288" y="719535"/>
                  <a:pt x="433288" y="719535"/>
                  <a:pt x="447973" y="705247"/>
                </a:cubicBezTo>
                <a:close/>
                <a:moveTo>
                  <a:pt x="468157" y="665798"/>
                </a:moveTo>
                <a:cubicBezTo>
                  <a:pt x="472199" y="665798"/>
                  <a:pt x="475792" y="667623"/>
                  <a:pt x="477588" y="671275"/>
                </a:cubicBezTo>
                <a:cubicBezTo>
                  <a:pt x="513515" y="707787"/>
                  <a:pt x="513515" y="707787"/>
                  <a:pt x="513515" y="707787"/>
                </a:cubicBezTo>
                <a:cubicBezTo>
                  <a:pt x="520701" y="715090"/>
                  <a:pt x="520701" y="722392"/>
                  <a:pt x="513515" y="729695"/>
                </a:cubicBezTo>
                <a:cubicBezTo>
                  <a:pt x="509923" y="736997"/>
                  <a:pt x="499144" y="736997"/>
                  <a:pt x="491959" y="729695"/>
                </a:cubicBezTo>
                <a:cubicBezTo>
                  <a:pt x="456031" y="693182"/>
                  <a:pt x="456031" y="693182"/>
                  <a:pt x="456031" y="693182"/>
                </a:cubicBezTo>
                <a:cubicBezTo>
                  <a:pt x="452438" y="685880"/>
                  <a:pt x="452438" y="678577"/>
                  <a:pt x="456031" y="671275"/>
                </a:cubicBezTo>
                <a:cubicBezTo>
                  <a:pt x="459624" y="667623"/>
                  <a:pt x="464115" y="665798"/>
                  <a:pt x="468157" y="665798"/>
                </a:cubicBezTo>
                <a:close/>
                <a:moveTo>
                  <a:pt x="1089025" y="63897"/>
                </a:moveTo>
                <a:lnTo>
                  <a:pt x="1120775" y="95647"/>
                </a:lnTo>
                <a:lnTo>
                  <a:pt x="899675" y="318512"/>
                </a:lnTo>
                <a:lnTo>
                  <a:pt x="924405" y="314754"/>
                </a:lnTo>
                <a:cubicBezTo>
                  <a:pt x="1038730" y="297357"/>
                  <a:pt x="1192870" y="273733"/>
                  <a:pt x="1201971" y="271456"/>
                </a:cubicBezTo>
                <a:cubicBezTo>
                  <a:pt x="1216531" y="267813"/>
                  <a:pt x="1289335" y="267813"/>
                  <a:pt x="1322097" y="267813"/>
                </a:cubicBezTo>
                <a:cubicBezTo>
                  <a:pt x="1369420" y="267813"/>
                  <a:pt x="1569631" y="267813"/>
                  <a:pt x="1569631" y="267813"/>
                </a:cubicBezTo>
                <a:cubicBezTo>
                  <a:pt x="1569631" y="267813"/>
                  <a:pt x="1569631" y="267813"/>
                  <a:pt x="1544150" y="147588"/>
                </a:cubicBezTo>
                <a:cubicBezTo>
                  <a:pt x="1540509" y="125729"/>
                  <a:pt x="1547790" y="103870"/>
                  <a:pt x="1569631" y="96583"/>
                </a:cubicBezTo>
                <a:cubicBezTo>
                  <a:pt x="1591472" y="89297"/>
                  <a:pt x="1616954" y="100227"/>
                  <a:pt x="1624234" y="122086"/>
                </a:cubicBezTo>
                <a:cubicBezTo>
                  <a:pt x="1624234" y="122086"/>
                  <a:pt x="1682477" y="289672"/>
                  <a:pt x="1682477" y="289672"/>
                </a:cubicBezTo>
                <a:cubicBezTo>
                  <a:pt x="1697038" y="333390"/>
                  <a:pt x="1667916" y="362536"/>
                  <a:pt x="1638795" y="369822"/>
                </a:cubicBezTo>
                <a:cubicBezTo>
                  <a:pt x="1638795" y="369822"/>
                  <a:pt x="1638795" y="369822"/>
                  <a:pt x="1427663" y="409897"/>
                </a:cubicBezTo>
                <a:cubicBezTo>
                  <a:pt x="1409462" y="417183"/>
                  <a:pt x="1303896" y="566554"/>
                  <a:pt x="1267494" y="643060"/>
                </a:cubicBezTo>
                <a:cubicBezTo>
                  <a:pt x="1267494" y="643060"/>
                  <a:pt x="1380340" y="686779"/>
                  <a:pt x="1445864" y="715924"/>
                </a:cubicBezTo>
                <a:cubicBezTo>
                  <a:pt x="1518668" y="748713"/>
                  <a:pt x="1525948" y="821576"/>
                  <a:pt x="1485906" y="876224"/>
                </a:cubicBezTo>
                <a:cubicBezTo>
                  <a:pt x="1445864" y="930872"/>
                  <a:pt x="1292976" y="1131247"/>
                  <a:pt x="1292976" y="1131247"/>
                </a:cubicBezTo>
                <a:cubicBezTo>
                  <a:pt x="1274775" y="1156749"/>
                  <a:pt x="1242013" y="1164035"/>
                  <a:pt x="1220172" y="1145819"/>
                </a:cubicBezTo>
                <a:cubicBezTo>
                  <a:pt x="1194690" y="1131247"/>
                  <a:pt x="1187410" y="1094815"/>
                  <a:pt x="1205611" y="1072956"/>
                </a:cubicBezTo>
                <a:cubicBezTo>
                  <a:pt x="1205611" y="1072956"/>
                  <a:pt x="1205611" y="1072956"/>
                  <a:pt x="1340298" y="832506"/>
                </a:cubicBezTo>
                <a:cubicBezTo>
                  <a:pt x="1340298" y="832506"/>
                  <a:pt x="1340298" y="832506"/>
                  <a:pt x="1089124" y="748713"/>
                </a:cubicBezTo>
                <a:cubicBezTo>
                  <a:pt x="1089124" y="748713"/>
                  <a:pt x="1089124" y="748713"/>
                  <a:pt x="812469" y="1105744"/>
                </a:cubicBezTo>
                <a:cubicBezTo>
                  <a:pt x="797908" y="1131247"/>
                  <a:pt x="765146" y="1138533"/>
                  <a:pt x="739665" y="1123960"/>
                </a:cubicBezTo>
                <a:cubicBezTo>
                  <a:pt x="714184" y="1109387"/>
                  <a:pt x="703263" y="1076599"/>
                  <a:pt x="721464" y="1051097"/>
                </a:cubicBezTo>
                <a:cubicBezTo>
                  <a:pt x="721464" y="1051097"/>
                  <a:pt x="721464" y="1051097"/>
                  <a:pt x="1103685" y="398967"/>
                </a:cubicBezTo>
                <a:cubicBezTo>
                  <a:pt x="1103685" y="398967"/>
                  <a:pt x="1103685" y="398967"/>
                  <a:pt x="812469" y="417183"/>
                </a:cubicBezTo>
                <a:lnTo>
                  <a:pt x="802452" y="416510"/>
                </a:lnTo>
                <a:lnTo>
                  <a:pt x="523875" y="697310"/>
                </a:lnTo>
                <a:lnTo>
                  <a:pt x="492125" y="663973"/>
                </a:lnTo>
                <a:lnTo>
                  <a:pt x="768440" y="386187"/>
                </a:lnTo>
                <a:lnTo>
                  <a:pt x="765146" y="380752"/>
                </a:lnTo>
                <a:cubicBezTo>
                  <a:pt x="761506" y="358892"/>
                  <a:pt x="779707" y="337033"/>
                  <a:pt x="801548" y="333390"/>
                </a:cubicBezTo>
                <a:cubicBezTo>
                  <a:pt x="801548" y="333390"/>
                  <a:pt x="807577" y="332479"/>
                  <a:pt x="818156" y="330878"/>
                </a:cubicBezTo>
                <a:lnTo>
                  <a:pt x="824397" y="329933"/>
                </a:lnTo>
                <a:close/>
                <a:moveTo>
                  <a:pt x="1394062" y="28617"/>
                </a:moveTo>
                <a:cubicBezTo>
                  <a:pt x="1407745" y="28957"/>
                  <a:pt x="1421429" y="32129"/>
                  <a:pt x="1434200" y="38473"/>
                </a:cubicBezTo>
                <a:cubicBezTo>
                  <a:pt x="1488933" y="63850"/>
                  <a:pt x="1514475" y="125478"/>
                  <a:pt x="1488933" y="179856"/>
                </a:cubicBezTo>
                <a:cubicBezTo>
                  <a:pt x="1463391" y="230609"/>
                  <a:pt x="1401360" y="255985"/>
                  <a:pt x="1346626" y="230609"/>
                </a:cubicBezTo>
                <a:cubicBezTo>
                  <a:pt x="1295542" y="205232"/>
                  <a:pt x="1270000" y="143604"/>
                  <a:pt x="1295542" y="92851"/>
                </a:cubicBezTo>
                <a:cubicBezTo>
                  <a:pt x="1311962" y="52068"/>
                  <a:pt x="1353012" y="27598"/>
                  <a:pt x="1394062" y="28617"/>
                </a:cubicBezTo>
                <a:close/>
                <a:moveTo>
                  <a:pt x="1108284" y="24460"/>
                </a:moveTo>
                <a:cubicBezTo>
                  <a:pt x="1112420" y="24460"/>
                  <a:pt x="1116096" y="26298"/>
                  <a:pt x="1117934" y="29975"/>
                </a:cubicBezTo>
                <a:cubicBezTo>
                  <a:pt x="1154697" y="66738"/>
                  <a:pt x="1154697" y="66738"/>
                  <a:pt x="1154697" y="66738"/>
                </a:cubicBezTo>
                <a:cubicBezTo>
                  <a:pt x="1162050" y="74090"/>
                  <a:pt x="1162050" y="81443"/>
                  <a:pt x="1154697" y="88796"/>
                </a:cubicBezTo>
                <a:cubicBezTo>
                  <a:pt x="1151021" y="92472"/>
                  <a:pt x="1139992" y="92472"/>
                  <a:pt x="1132639" y="88796"/>
                </a:cubicBezTo>
                <a:cubicBezTo>
                  <a:pt x="1095876" y="52033"/>
                  <a:pt x="1095876" y="52033"/>
                  <a:pt x="1095876" y="52033"/>
                </a:cubicBezTo>
                <a:cubicBezTo>
                  <a:pt x="1092200" y="44680"/>
                  <a:pt x="1092200" y="37327"/>
                  <a:pt x="1095876" y="29975"/>
                </a:cubicBezTo>
                <a:cubicBezTo>
                  <a:pt x="1099553" y="26298"/>
                  <a:pt x="1104148" y="24460"/>
                  <a:pt x="1108284" y="24460"/>
                </a:cubicBezTo>
                <a:close/>
                <a:moveTo>
                  <a:pt x="1161059" y="0"/>
                </a:moveTo>
                <a:cubicBezTo>
                  <a:pt x="1167078" y="0"/>
                  <a:pt x="1172634" y="2778"/>
                  <a:pt x="1176338" y="8335"/>
                </a:cubicBezTo>
                <a:cubicBezTo>
                  <a:pt x="1187451" y="15743"/>
                  <a:pt x="1187451" y="30560"/>
                  <a:pt x="1176338" y="41672"/>
                </a:cubicBezTo>
                <a:cubicBezTo>
                  <a:pt x="1176338" y="41672"/>
                  <a:pt x="1176338" y="41672"/>
                  <a:pt x="1165226" y="52785"/>
                </a:cubicBezTo>
                <a:lnTo>
                  <a:pt x="1131888" y="19447"/>
                </a:lnTo>
                <a:cubicBezTo>
                  <a:pt x="1131888" y="19447"/>
                  <a:pt x="1131888" y="19447"/>
                  <a:pt x="1143001" y="8335"/>
                </a:cubicBezTo>
                <a:cubicBezTo>
                  <a:pt x="1148557" y="2778"/>
                  <a:pt x="1155039" y="0"/>
                  <a:pt x="1161059" y="0"/>
                </a:cubicBezTo>
                <a:close/>
              </a:path>
            </a:pathLst>
          </a:custGeom>
          <a:solidFill>
            <a:srgbClr val="A4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23BBC4FF-DD06-439D-A416-BA729D4F9412}"/>
              </a:ext>
            </a:extLst>
          </p:cNvPr>
          <p:cNvSpPr txBox="1"/>
          <p:nvPr/>
        </p:nvSpPr>
        <p:spPr>
          <a:xfrm>
            <a:off x="6636888" y="4002965"/>
            <a:ext cx="1766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A40000"/>
                </a:solidFill>
                <a:latin typeface="Impact" panose="020B0806030902050204" pitchFamily="34" charset="0"/>
                <a:ea typeface="+mj-ea"/>
              </a:rPr>
              <a:t>time</a:t>
            </a:r>
            <a:endParaRPr lang="zh-CN" altLang="en-US" sz="3200" b="1" dirty="0">
              <a:solidFill>
                <a:srgbClr val="A40000"/>
              </a:solidFill>
              <a:latin typeface="Impact" panose="020B080603090205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242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6"/>
          <p:cNvSpPr>
            <a:spLocks noEditPoints="1"/>
          </p:cNvSpPr>
          <p:nvPr/>
        </p:nvSpPr>
        <p:spPr bwMode="auto">
          <a:xfrm flipH="1">
            <a:off x="7980287" y="931986"/>
            <a:ext cx="3943885" cy="6018952"/>
          </a:xfrm>
          <a:custGeom>
            <a:avLst/>
            <a:gdLst>
              <a:gd name="T0" fmla="*/ 742 w 1899"/>
              <a:gd name="T1" fmla="*/ 806 h 2900"/>
              <a:gd name="T2" fmla="*/ 1600 w 1899"/>
              <a:gd name="T3" fmla="*/ 2343 h 2900"/>
              <a:gd name="T4" fmla="*/ 1651 w 1899"/>
              <a:gd name="T5" fmla="*/ 2161 h 2900"/>
              <a:gd name="T6" fmla="*/ 1731 w 1899"/>
              <a:gd name="T7" fmla="*/ 2135 h 2900"/>
              <a:gd name="T8" fmla="*/ 1729 w 1899"/>
              <a:gd name="T9" fmla="*/ 2042 h 2900"/>
              <a:gd name="T10" fmla="*/ 1704 w 1899"/>
              <a:gd name="T11" fmla="*/ 1932 h 2900"/>
              <a:gd name="T12" fmla="*/ 1520 w 1899"/>
              <a:gd name="T13" fmla="*/ 884 h 2900"/>
              <a:gd name="T14" fmla="*/ 1455 w 1899"/>
              <a:gd name="T15" fmla="*/ 641 h 2900"/>
              <a:gd name="T16" fmla="*/ 1481 w 1899"/>
              <a:gd name="T17" fmla="*/ 480 h 2900"/>
              <a:gd name="T18" fmla="*/ 1338 w 1899"/>
              <a:gd name="T19" fmla="*/ 89 h 2900"/>
              <a:gd name="T20" fmla="*/ 1265 w 1899"/>
              <a:gd name="T21" fmla="*/ 17 h 2900"/>
              <a:gd name="T22" fmla="*/ 1185 w 1899"/>
              <a:gd name="T23" fmla="*/ 34 h 2900"/>
              <a:gd name="T24" fmla="*/ 1150 w 1899"/>
              <a:gd name="T25" fmla="*/ 118 h 2900"/>
              <a:gd name="T26" fmla="*/ 1180 w 1899"/>
              <a:gd name="T27" fmla="*/ 534 h 2900"/>
              <a:gd name="T28" fmla="*/ 1138 w 1899"/>
              <a:gd name="T29" fmla="*/ 179 h 2900"/>
              <a:gd name="T30" fmla="*/ 1221 w 1899"/>
              <a:gd name="T31" fmla="*/ 290 h 2900"/>
              <a:gd name="T32" fmla="*/ 1184 w 1899"/>
              <a:gd name="T33" fmla="*/ 553 h 2900"/>
              <a:gd name="T34" fmla="*/ 1311 w 1899"/>
              <a:gd name="T35" fmla="*/ 656 h 2900"/>
              <a:gd name="T36" fmla="*/ 1266 w 1899"/>
              <a:gd name="T37" fmla="*/ 829 h 2900"/>
              <a:gd name="T38" fmla="*/ 1375 w 1899"/>
              <a:gd name="T39" fmla="*/ 884 h 2900"/>
              <a:gd name="T40" fmla="*/ 1454 w 1899"/>
              <a:gd name="T41" fmla="*/ 1989 h 2900"/>
              <a:gd name="T42" fmla="*/ 1161 w 1899"/>
              <a:gd name="T43" fmla="*/ 1853 h 2900"/>
              <a:gd name="T44" fmla="*/ 1063 w 1899"/>
              <a:gd name="T45" fmla="*/ 1452 h 2900"/>
              <a:gd name="T46" fmla="*/ 950 w 1899"/>
              <a:gd name="T47" fmla="*/ 1453 h 2900"/>
              <a:gd name="T48" fmla="*/ 808 w 1899"/>
              <a:gd name="T49" fmla="*/ 1366 h 2900"/>
              <a:gd name="T50" fmla="*/ 786 w 1899"/>
              <a:gd name="T51" fmla="*/ 1287 h 2900"/>
              <a:gd name="T52" fmla="*/ 810 w 1899"/>
              <a:gd name="T53" fmla="*/ 1041 h 2900"/>
              <a:gd name="T54" fmla="*/ 817 w 1899"/>
              <a:gd name="T55" fmla="*/ 991 h 2900"/>
              <a:gd name="T56" fmla="*/ 846 w 1899"/>
              <a:gd name="T57" fmla="*/ 906 h 2900"/>
              <a:gd name="T58" fmla="*/ 875 w 1899"/>
              <a:gd name="T59" fmla="*/ 778 h 2900"/>
              <a:gd name="T60" fmla="*/ 811 w 1899"/>
              <a:gd name="T61" fmla="*/ 655 h 2900"/>
              <a:gd name="T62" fmla="*/ 724 w 1899"/>
              <a:gd name="T63" fmla="*/ 721 h 2900"/>
              <a:gd name="T64" fmla="*/ 743 w 1899"/>
              <a:gd name="T65" fmla="*/ 773 h 2900"/>
              <a:gd name="T66" fmla="*/ 741 w 1899"/>
              <a:gd name="T67" fmla="*/ 839 h 2900"/>
              <a:gd name="T68" fmla="*/ 712 w 1899"/>
              <a:gd name="T69" fmla="*/ 711 h 2900"/>
              <a:gd name="T70" fmla="*/ 647 w 1899"/>
              <a:gd name="T71" fmla="*/ 654 h 2900"/>
              <a:gd name="T72" fmla="*/ 614 w 1899"/>
              <a:gd name="T73" fmla="*/ 700 h 2900"/>
              <a:gd name="T74" fmla="*/ 550 w 1899"/>
              <a:gd name="T75" fmla="*/ 546 h 2900"/>
              <a:gd name="T76" fmla="*/ 493 w 1899"/>
              <a:gd name="T77" fmla="*/ 500 h 2900"/>
              <a:gd name="T78" fmla="*/ 522 w 1899"/>
              <a:gd name="T79" fmla="*/ 622 h 2900"/>
              <a:gd name="T80" fmla="*/ 501 w 1899"/>
              <a:gd name="T81" fmla="*/ 684 h 2900"/>
              <a:gd name="T82" fmla="*/ 480 w 1899"/>
              <a:gd name="T83" fmla="*/ 717 h 2900"/>
              <a:gd name="T84" fmla="*/ 396 w 1899"/>
              <a:gd name="T85" fmla="*/ 1048 h 2900"/>
              <a:gd name="T86" fmla="*/ 391 w 1899"/>
              <a:gd name="T87" fmla="*/ 1143 h 2900"/>
              <a:gd name="T88" fmla="*/ 356 w 1899"/>
              <a:gd name="T89" fmla="*/ 1194 h 2900"/>
              <a:gd name="T90" fmla="*/ 366 w 1899"/>
              <a:gd name="T91" fmla="*/ 1220 h 2900"/>
              <a:gd name="T92" fmla="*/ 22 w 1899"/>
              <a:gd name="T93" fmla="*/ 1597 h 2900"/>
              <a:gd name="T94" fmla="*/ 26 w 1899"/>
              <a:gd name="T95" fmla="*/ 1752 h 2900"/>
              <a:gd name="T96" fmla="*/ 73 w 1899"/>
              <a:gd name="T97" fmla="*/ 2132 h 2900"/>
              <a:gd name="T98" fmla="*/ 82 w 1899"/>
              <a:gd name="T99" fmla="*/ 2370 h 2900"/>
              <a:gd name="T100" fmla="*/ 134 w 1899"/>
              <a:gd name="T101" fmla="*/ 2900 h 2900"/>
              <a:gd name="T102" fmla="*/ 1633 w 1899"/>
              <a:gd name="T103" fmla="*/ 2558 h 2900"/>
              <a:gd name="T104" fmla="*/ 1598 w 1899"/>
              <a:gd name="T105" fmla="*/ 2357 h 2900"/>
              <a:gd name="T106" fmla="*/ 1590 w 1899"/>
              <a:gd name="T107" fmla="*/ 2284 h 2900"/>
              <a:gd name="T108" fmla="*/ 1587 w 1899"/>
              <a:gd name="T109" fmla="*/ 2173 h 2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99" h="2900">
                <a:moveTo>
                  <a:pt x="741" y="785"/>
                </a:moveTo>
                <a:cubicBezTo>
                  <a:pt x="741" y="792"/>
                  <a:pt x="741" y="799"/>
                  <a:pt x="742" y="806"/>
                </a:cubicBezTo>
                <a:cubicBezTo>
                  <a:pt x="742" y="802"/>
                  <a:pt x="742" y="794"/>
                  <a:pt x="741" y="785"/>
                </a:cubicBezTo>
                <a:close/>
                <a:moveTo>
                  <a:pt x="742" y="806"/>
                </a:moveTo>
                <a:cubicBezTo>
                  <a:pt x="742" y="809"/>
                  <a:pt x="742" y="811"/>
                  <a:pt x="742" y="811"/>
                </a:cubicBezTo>
                <a:cubicBezTo>
                  <a:pt x="742" y="810"/>
                  <a:pt x="742" y="808"/>
                  <a:pt x="742" y="806"/>
                </a:cubicBezTo>
                <a:close/>
                <a:moveTo>
                  <a:pt x="1600" y="2345"/>
                </a:moveTo>
                <a:cubicBezTo>
                  <a:pt x="1600" y="2345"/>
                  <a:pt x="1600" y="2344"/>
                  <a:pt x="1600" y="2343"/>
                </a:cubicBezTo>
                <a:cubicBezTo>
                  <a:pt x="1600" y="2344"/>
                  <a:pt x="1600" y="2344"/>
                  <a:pt x="1600" y="2345"/>
                </a:cubicBezTo>
                <a:cubicBezTo>
                  <a:pt x="1600" y="2345"/>
                  <a:pt x="1600" y="2345"/>
                  <a:pt x="1600" y="2345"/>
                </a:cubicBezTo>
                <a:close/>
                <a:moveTo>
                  <a:pt x="1631" y="2163"/>
                </a:moveTo>
                <a:cubicBezTo>
                  <a:pt x="1637" y="2162"/>
                  <a:pt x="1643" y="2161"/>
                  <a:pt x="1651" y="2161"/>
                </a:cubicBezTo>
                <a:cubicBezTo>
                  <a:pt x="1814" y="2900"/>
                  <a:pt x="1814" y="2900"/>
                  <a:pt x="1814" y="2900"/>
                </a:cubicBezTo>
                <a:cubicBezTo>
                  <a:pt x="1899" y="2900"/>
                  <a:pt x="1899" y="2900"/>
                  <a:pt x="1899" y="2900"/>
                </a:cubicBezTo>
                <a:cubicBezTo>
                  <a:pt x="1731" y="2135"/>
                  <a:pt x="1731" y="2135"/>
                  <a:pt x="1731" y="2135"/>
                </a:cubicBezTo>
                <a:cubicBezTo>
                  <a:pt x="1731" y="2135"/>
                  <a:pt x="1731" y="2135"/>
                  <a:pt x="1731" y="2135"/>
                </a:cubicBezTo>
                <a:cubicBezTo>
                  <a:pt x="1742" y="2125"/>
                  <a:pt x="1737" y="2109"/>
                  <a:pt x="1734" y="2103"/>
                </a:cubicBezTo>
                <a:cubicBezTo>
                  <a:pt x="1734" y="2103"/>
                  <a:pt x="1734" y="2103"/>
                  <a:pt x="1734" y="2103"/>
                </a:cubicBezTo>
                <a:cubicBezTo>
                  <a:pt x="1736" y="2098"/>
                  <a:pt x="1737" y="2092"/>
                  <a:pt x="1733" y="2084"/>
                </a:cubicBezTo>
                <a:cubicBezTo>
                  <a:pt x="1734" y="2085"/>
                  <a:pt x="1742" y="2054"/>
                  <a:pt x="1729" y="2042"/>
                </a:cubicBezTo>
                <a:cubicBezTo>
                  <a:pt x="1729" y="2039"/>
                  <a:pt x="1755" y="2022"/>
                  <a:pt x="1735" y="2000"/>
                </a:cubicBezTo>
                <a:cubicBezTo>
                  <a:pt x="1740" y="1999"/>
                  <a:pt x="1761" y="1985"/>
                  <a:pt x="1755" y="1963"/>
                </a:cubicBezTo>
                <a:cubicBezTo>
                  <a:pt x="1748" y="1937"/>
                  <a:pt x="1705" y="1931"/>
                  <a:pt x="1705" y="1931"/>
                </a:cubicBezTo>
                <a:cubicBezTo>
                  <a:pt x="1705" y="1931"/>
                  <a:pt x="1704" y="1932"/>
                  <a:pt x="1704" y="1932"/>
                </a:cubicBezTo>
                <a:cubicBezTo>
                  <a:pt x="1702" y="1929"/>
                  <a:pt x="1701" y="1925"/>
                  <a:pt x="1700" y="1921"/>
                </a:cubicBezTo>
                <a:cubicBezTo>
                  <a:pt x="1699" y="1918"/>
                  <a:pt x="1695" y="1916"/>
                  <a:pt x="1690" y="1915"/>
                </a:cubicBezTo>
                <a:cubicBezTo>
                  <a:pt x="1457" y="868"/>
                  <a:pt x="1457" y="868"/>
                  <a:pt x="1457" y="868"/>
                </a:cubicBezTo>
                <a:cubicBezTo>
                  <a:pt x="1478" y="887"/>
                  <a:pt x="1501" y="894"/>
                  <a:pt x="1520" y="884"/>
                </a:cubicBezTo>
                <a:cubicBezTo>
                  <a:pt x="1549" y="869"/>
                  <a:pt x="1551" y="819"/>
                  <a:pt x="1525" y="768"/>
                </a:cubicBezTo>
                <a:cubicBezTo>
                  <a:pt x="1502" y="723"/>
                  <a:pt x="1467" y="697"/>
                  <a:pt x="1439" y="701"/>
                </a:cubicBezTo>
                <a:cubicBezTo>
                  <a:pt x="1415" y="639"/>
                  <a:pt x="1415" y="639"/>
                  <a:pt x="1415" y="639"/>
                </a:cubicBezTo>
                <a:cubicBezTo>
                  <a:pt x="1427" y="644"/>
                  <a:pt x="1441" y="645"/>
                  <a:pt x="1455" y="641"/>
                </a:cubicBezTo>
                <a:cubicBezTo>
                  <a:pt x="1489" y="632"/>
                  <a:pt x="1510" y="597"/>
                  <a:pt x="1501" y="562"/>
                </a:cubicBezTo>
                <a:cubicBezTo>
                  <a:pt x="1498" y="549"/>
                  <a:pt x="1491" y="538"/>
                  <a:pt x="1481" y="530"/>
                </a:cubicBezTo>
                <a:cubicBezTo>
                  <a:pt x="1486" y="517"/>
                  <a:pt x="1487" y="503"/>
                  <a:pt x="1483" y="488"/>
                </a:cubicBezTo>
                <a:cubicBezTo>
                  <a:pt x="1483" y="485"/>
                  <a:pt x="1482" y="483"/>
                  <a:pt x="1481" y="480"/>
                </a:cubicBezTo>
                <a:cubicBezTo>
                  <a:pt x="1491" y="471"/>
                  <a:pt x="1506" y="447"/>
                  <a:pt x="1501" y="378"/>
                </a:cubicBezTo>
                <a:cubicBezTo>
                  <a:pt x="1492" y="264"/>
                  <a:pt x="1390" y="249"/>
                  <a:pt x="1390" y="249"/>
                </a:cubicBezTo>
                <a:cubicBezTo>
                  <a:pt x="1390" y="249"/>
                  <a:pt x="1408" y="188"/>
                  <a:pt x="1405" y="179"/>
                </a:cubicBezTo>
                <a:cubicBezTo>
                  <a:pt x="1402" y="171"/>
                  <a:pt x="1397" y="94"/>
                  <a:pt x="1338" y="89"/>
                </a:cubicBezTo>
                <a:cubicBezTo>
                  <a:pt x="1321" y="87"/>
                  <a:pt x="1309" y="90"/>
                  <a:pt x="1302" y="95"/>
                </a:cubicBezTo>
                <a:cubicBezTo>
                  <a:pt x="1297" y="80"/>
                  <a:pt x="1297" y="80"/>
                  <a:pt x="1297" y="80"/>
                </a:cubicBezTo>
                <a:cubicBezTo>
                  <a:pt x="1282" y="83"/>
                  <a:pt x="1282" y="83"/>
                  <a:pt x="1282" y="83"/>
                </a:cubicBezTo>
                <a:cubicBezTo>
                  <a:pt x="1265" y="17"/>
                  <a:pt x="1265" y="17"/>
                  <a:pt x="1265" y="17"/>
                </a:cubicBezTo>
                <a:cubicBezTo>
                  <a:pt x="1256" y="20"/>
                  <a:pt x="1256" y="20"/>
                  <a:pt x="1256" y="20"/>
                </a:cubicBezTo>
                <a:cubicBezTo>
                  <a:pt x="1251" y="0"/>
                  <a:pt x="1251" y="0"/>
                  <a:pt x="1251" y="0"/>
                </a:cubicBezTo>
                <a:cubicBezTo>
                  <a:pt x="1181" y="19"/>
                  <a:pt x="1181" y="19"/>
                  <a:pt x="1181" y="19"/>
                </a:cubicBezTo>
                <a:cubicBezTo>
                  <a:pt x="1185" y="34"/>
                  <a:pt x="1185" y="34"/>
                  <a:pt x="1185" y="34"/>
                </a:cubicBezTo>
                <a:cubicBezTo>
                  <a:pt x="1179" y="35"/>
                  <a:pt x="1179" y="35"/>
                  <a:pt x="1179" y="35"/>
                </a:cubicBezTo>
                <a:cubicBezTo>
                  <a:pt x="1197" y="106"/>
                  <a:pt x="1197" y="106"/>
                  <a:pt x="1197" y="106"/>
                </a:cubicBezTo>
                <a:cubicBezTo>
                  <a:pt x="1177" y="111"/>
                  <a:pt x="1177" y="111"/>
                  <a:pt x="1177" y="111"/>
                </a:cubicBezTo>
                <a:cubicBezTo>
                  <a:pt x="1170" y="111"/>
                  <a:pt x="1161" y="113"/>
                  <a:pt x="1150" y="118"/>
                </a:cubicBezTo>
                <a:cubicBezTo>
                  <a:pt x="1102" y="144"/>
                  <a:pt x="1125" y="217"/>
                  <a:pt x="1125" y="226"/>
                </a:cubicBezTo>
                <a:cubicBezTo>
                  <a:pt x="1126" y="236"/>
                  <a:pt x="1163" y="286"/>
                  <a:pt x="1163" y="286"/>
                </a:cubicBezTo>
                <a:cubicBezTo>
                  <a:pt x="1163" y="286"/>
                  <a:pt x="1081" y="336"/>
                  <a:pt x="1115" y="445"/>
                </a:cubicBezTo>
                <a:cubicBezTo>
                  <a:pt x="1146" y="540"/>
                  <a:pt x="1177" y="535"/>
                  <a:pt x="1180" y="534"/>
                </a:cubicBezTo>
                <a:cubicBezTo>
                  <a:pt x="1182" y="534"/>
                  <a:pt x="1178" y="520"/>
                  <a:pt x="1178" y="520"/>
                </a:cubicBezTo>
                <a:cubicBezTo>
                  <a:pt x="1178" y="520"/>
                  <a:pt x="1146" y="518"/>
                  <a:pt x="1125" y="433"/>
                </a:cubicBezTo>
                <a:cubicBezTo>
                  <a:pt x="1104" y="348"/>
                  <a:pt x="1168" y="301"/>
                  <a:pt x="1188" y="288"/>
                </a:cubicBezTo>
                <a:cubicBezTo>
                  <a:pt x="1190" y="284"/>
                  <a:pt x="1130" y="242"/>
                  <a:pt x="1138" y="179"/>
                </a:cubicBezTo>
                <a:cubicBezTo>
                  <a:pt x="1142" y="147"/>
                  <a:pt x="1157" y="133"/>
                  <a:pt x="1173" y="130"/>
                </a:cubicBezTo>
                <a:cubicBezTo>
                  <a:pt x="1174" y="133"/>
                  <a:pt x="1174" y="133"/>
                  <a:pt x="1174" y="133"/>
                </a:cubicBezTo>
                <a:cubicBezTo>
                  <a:pt x="1167" y="138"/>
                  <a:pt x="1161" y="147"/>
                  <a:pt x="1156" y="159"/>
                </a:cubicBezTo>
                <a:cubicBezTo>
                  <a:pt x="1124" y="229"/>
                  <a:pt x="1221" y="290"/>
                  <a:pt x="1221" y="290"/>
                </a:cubicBezTo>
                <a:cubicBezTo>
                  <a:pt x="1221" y="290"/>
                  <a:pt x="1112" y="340"/>
                  <a:pt x="1135" y="427"/>
                </a:cubicBezTo>
                <a:cubicBezTo>
                  <a:pt x="1157" y="512"/>
                  <a:pt x="1173" y="513"/>
                  <a:pt x="1185" y="507"/>
                </a:cubicBezTo>
                <a:cubicBezTo>
                  <a:pt x="1185" y="508"/>
                  <a:pt x="1186" y="508"/>
                  <a:pt x="1186" y="508"/>
                </a:cubicBezTo>
                <a:cubicBezTo>
                  <a:pt x="1181" y="521"/>
                  <a:pt x="1179" y="537"/>
                  <a:pt x="1184" y="553"/>
                </a:cubicBezTo>
                <a:cubicBezTo>
                  <a:pt x="1187" y="567"/>
                  <a:pt x="1195" y="580"/>
                  <a:pt x="1205" y="589"/>
                </a:cubicBezTo>
                <a:cubicBezTo>
                  <a:pt x="1201" y="600"/>
                  <a:pt x="1200" y="613"/>
                  <a:pt x="1203" y="625"/>
                </a:cubicBezTo>
                <a:cubicBezTo>
                  <a:pt x="1212" y="660"/>
                  <a:pt x="1248" y="681"/>
                  <a:pt x="1282" y="672"/>
                </a:cubicBezTo>
                <a:cubicBezTo>
                  <a:pt x="1293" y="669"/>
                  <a:pt x="1303" y="663"/>
                  <a:pt x="1311" y="656"/>
                </a:cubicBezTo>
                <a:cubicBezTo>
                  <a:pt x="1313" y="663"/>
                  <a:pt x="1323" y="706"/>
                  <a:pt x="1327" y="726"/>
                </a:cubicBezTo>
                <a:cubicBezTo>
                  <a:pt x="1326" y="726"/>
                  <a:pt x="1324" y="726"/>
                  <a:pt x="1322" y="726"/>
                </a:cubicBezTo>
                <a:cubicBezTo>
                  <a:pt x="1311" y="726"/>
                  <a:pt x="1301" y="731"/>
                  <a:pt x="1292" y="740"/>
                </a:cubicBezTo>
                <a:cubicBezTo>
                  <a:pt x="1275" y="758"/>
                  <a:pt x="1265" y="792"/>
                  <a:pt x="1266" y="829"/>
                </a:cubicBezTo>
                <a:cubicBezTo>
                  <a:pt x="1267" y="842"/>
                  <a:pt x="1269" y="855"/>
                  <a:pt x="1272" y="867"/>
                </a:cubicBezTo>
                <a:cubicBezTo>
                  <a:pt x="1277" y="887"/>
                  <a:pt x="1286" y="905"/>
                  <a:pt x="1297" y="915"/>
                </a:cubicBezTo>
                <a:cubicBezTo>
                  <a:pt x="1306" y="924"/>
                  <a:pt x="1317" y="928"/>
                  <a:pt x="1327" y="928"/>
                </a:cubicBezTo>
                <a:cubicBezTo>
                  <a:pt x="1348" y="927"/>
                  <a:pt x="1365" y="910"/>
                  <a:pt x="1375" y="884"/>
                </a:cubicBezTo>
                <a:cubicBezTo>
                  <a:pt x="1593" y="1895"/>
                  <a:pt x="1593" y="1895"/>
                  <a:pt x="1593" y="1895"/>
                </a:cubicBezTo>
                <a:cubicBezTo>
                  <a:pt x="1568" y="1904"/>
                  <a:pt x="1532" y="1921"/>
                  <a:pt x="1515" y="1951"/>
                </a:cubicBezTo>
                <a:cubicBezTo>
                  <a:pt x="1504" y="1970"/>
                  <a:pt x="1499" y="1980"/>
                  <a:pt x="1497" y="1984"/>
                </a:cubicBezTo>
                <a:cubicBezTo>
                  <a:pt x="1493" y="1981"/>
                  <a:pt x="1476" y="1975"/>
                  <a:pt x="1454" y="1989"/>
                </a:cubicBezTo>
                <a:cubicBezTo>
                  <a:pt x="1427" y="2006"/>
                  <a:pt x="1398" y="2037"/>
                  <a:pt x="1374" y="2052"/>
                </a:cubicBezTo>
                <a:cubicBezTo>
                  <a:pt x="1350" y="2066"/>
                  <a:pt x="1355" y="2070"/>
                  <a:pt x="1338" y="2041"/>
                </a:cubicBezTo>
                <a:cubicBezTo>
                  <a:pt x="1321" y="2012"/>
                  <a:pt x="1274" y="2004"/>
                  <a:pt x="1238" y="1968"/>
                </a:cubicBezTo>
                <a:cubicBezTo>
                  <a:pt x="1203" y="1933"/>
                  <a:pt x="1177" y="1868"/>
                  <a:pt x="1161" y="1853"/>
                </a:cubicBezTo>
                <a:cubicBezTo>
                  <a:pt x="1144" y="1838"/>
                  <a:pt x="1144" y="1835"/>
                  <a:pt x="1138" y="1806"/>
                </a:cubicBezTo>
                <a:cubicBezTo>
                  <a:pt x="1133" y="1784"/>
                  <a:pt x="1117" y="1763"/>
                  <a:pt x="1105" y="1755"/>
                </a:cubicBezTo>
                <a:cubicBezTo>
                  <a:pt x="1096" y="1715"/>
                  <a:pt x="1065" y="1599"/>
                  <a:pt x="1064" y="1595"/>
                </a:cubicBezTo>
                <a:cubicBezTo>
                  <a:pt x="1069" y="1580"/>
                  <a:pt x="1074" y="1518"/>
                  <a:pt x="1063" y="1452"/>
                </a:cubicBezTo>
                <a:cubicBezTo>
                  <a:pt x="1054" y="1398"/>
                  <a:pt x="1038" y="1398"/>
                  <a:pt x="1035" y="1399"/>
                </a:cubicBezTo>
                <a:cubicBezTo>
                  <a:pt x="1029" y="1343"/>
                  <a:pt x="1010" y="1356"/>
                  <a:pt x="1010" y="1359"/>
                </a:cubicBezTo>
                <a:cubicBezTo>
                  <a:pt x="1007" y="1344"/>
                  <a:pt x="994" y="1346"/>
                  <a:pt x="994" y="1346"/>
                </a:cubicBezTo>
                <a:cubicBezTo>
                  <a:pt x="949" y="1338"/>
                  <a:pt x="948" y="1449"/>
                  <a:pt x="950" y="1453"/>
                </a:cubicBezTo>
                <a:cubicBezTo>
                  <a:pt x="941" y="1449"/>
                  <a:pt x="912" y="1463"/>
                  <a:pt x="910" y="1457"/>
                </a:cubicBezTo>
                <a:cubicBezTo>
                  <a:pt x="909" y="1452"/>
                  <a:pt x="894" y="1440"/>
                  <a:pt x="887" y="1430"/>
                </a:cubicBezTo>
                <a:cubicBezTo>
                  <a:pt x="879" y="1420"/>
                  <a:pt x="865" y="1398"/>
                  <a:pt x="843" y="1389"/>
                </a:cubicBezTo>
                <a:cubicBezTo>
                  <a:pt x="831" y="1383"/>
                  <a:pt x="818" y="1374"/>
                  <a:pt x="808" y="1366"/>
                </a:cubicBezTo>
                <a:cubicBezTo>
                  <a:pt x="806" y="1355"/>
                  <a:pt x="806" y="1353"/>
                  <a:pt x="803" y="1345"/>
                </a:cubicBezTo>
                <a:cubicBezTo>
                  <a:pt x="799" y="1335"/>
                  <a:pt x="795" y="1321"/>
                  <a:pt x="793" y="1312"/>
                </a:cubicBezTo>
                <a:cubicBezTo>
                  <a:pt x="791" y="1304"/>
                  <a:pt x="787" y="1290"/>
                  <a:pt x="787" y="1290"/>
                </a:cubicBezTo>
                <a:cubicBezTo>
                  <a:pt x="787" y="1290"/>
                  <a:pt x="790" y="1286"/>
                  <a:pt x="786" y="1287"/>
                </a:cubicBezTo>
                <a:cubicBezTo>
                  <a:pt x="794" y="1274"/>
                  <a:pt x="798" y="1253"/>
                  <a:pt x="813" y="1219"/>
                </a:cubicBezTo>
                <a:cubicBezTo>
                  <a:pt x="839" y="1155"/>
                  <a:pt x="829" y="1131"/>
                  <a:pt x="816" y="1093"/>
                </a:cubicBezTo>
                <a:cubicBezTo>
                  <a:pt x="811" y="1078"/>
                  <a:pt x="809" y="1062"/>
                  <a:pt x="809" y="1049"/>
                </a:cubicBezTo>
                <a:cubicBezTo>
                  <a:pt x="810" y="1041"/>
                  <a:pt x="810" y="1041"/>
                  <a:pt x="810" y="1041"/>
                </a:cubicBezTo>
                <a:cubicBezTo>
                  <a:pt x="809" y="1040"/>
                  <a:pt x="809" y="1040"/>
                  <a:pt x="809" y="1040"/>
                </a:cubicBezTo>
                <a:cubicBezTo>
                  <a:pt x="810" y="1033"/>
                  <a:pt x="810" y="1028"/>
                  <a:pt x="811" y="1023"/>
                </a:cubicBezTo>
                <a:cubicBezTo>
                  <a:pt x="813" y="1023"/>
                  <a:pt x="814" y="1023"/>
                  <a:pt x="816" y="1022"/>
                </a:cubicBezTo>
                <a:cubicBezTo>
                  <a:pt x="834" y="1018"/>
                  <a:pt x="821" y="1002"/>
                  <a:pt x="817" y="991"/>
                </a:cubicBezTo>
                <a:cubicBezTo>
                  <a:pt x="812" y="980"/>
                  <a:pt x="814" y="968"/>
                  <a:pt x="814" y="968"/>
                </a:cubicBezTo>
                <a:cubicBezTo>
                  <a:pt x="814" y="967"/>
                  <a:pt x="813" y="966"/>
                  <a:pt x="813" y="966"/>
                </a:cubicBezTo>
                <a:cubicBezTo>
                  <a:pt x="816" y="969"/>
                  <a:pt x="817" y="972"/>
                  <a:pt x="817" y="973"/>
                </a:cubicBezTo>
                <a:cubicBezTo>
                  <a:pt x="818" y="977"/>
                  <a:pt x="839" y="932"/>
                  <a:pt x="846" y="906"/>
                </a:cubicBezTo>
                <a:cubicBezTo>
                  <a:pt x="846" y="906"/>
                  <a:pt x="845" y="906"/>
                  <a:pt x="844" y="905"/>
                </a:cubicBezTo>
                <a:cubicBezTo>
                  <a:pt x="845" y="902"/>
                  <a:pt x="846" y="899"/>
                  <a:pt x="846" y="896"/>
                </a:cubicBezTo>
                <a:cubicBezTo>
                  <a:pt x="855" y="887"/>
                  <a:pt x="854" y="882"/>
                  <a:pt x="851" y="878"/>
                </a:cubicBezTo>
                <a:cubicBezTo>
                  <a:pt x="862" y="867"/>
                  <a:pt x="865" y="821"/>
                  <a:pt x="875" y="778"/>
                </a:cubicBezTo>
                <a:cubicBezTo>
                  <a:pt x="888" y="728"/>
                  <a:pt x="854" y="712"/>
                  <a:pt x="852" y="710"/>
                </a:cubicBezTo>
                <a:cubicBezTo>
                  <a:pt x="840" y="689"/>
                  <a:pt x="814" y="655"/>
                  <a:pt x="813" y="656"/>
                </a:cubicBezTo>
                <a:cubicBezTo>
                  <a:pt x="813" y="657"/>
                  <a:pt x="812" y="657"/>
                  <a:pt x="812" y="657"/>
                </a:cubicBezTo>
                <a:cubicBezTo>
                  <a:pt x="811" y="656"/>
                  <a:pt x="810" y="655"/>
                  <a:pt x="811" y="655"/>
                </a:cubicBezTo>
                <a:cubicBezTo>
                  <a:pt x="809" y="659"/>
                  <a:pt x="792" y="669"/>
                  <a:pt x="783" y="672"/>
                </a:cubicBezTo>
                <a:cubicBezTo>
                  <a:pt x="774" y="676"/>
                  <a:pt x="769" y="691"/>
                  <a:pt x="769" y="691"/>
                </a:cubicBezTo>
                <a:cubicBezTo>
                  <a:pt x="757" y="696"/>
                  <a:pt x="750" y="703"/>
                  <a:pt x="747" y="712"/>
                </a:cubicBezTo>
                <a:cubicBezTo>
                  <a:pt x="731" y="722"/>
                  <a:pt x="722" y="720"/>
                  <a:pt x="724" y="721"/>
                </a:cubicBezTo>
                <a:cubicBezTo>
                  <a:pt x="721" y="718"/>
                  <a:pt x="716" y="715"/>
                  <a:pt x="712" y="711"/>
                </a:cubicBezTo>
                <a:cubicBezTo>
                  <a:pt x="732" y="728"/>
                  <a:pt x="739" y="762"/>
                  <a:pt x="741" y="785"/>
                </a:cubicBezTo>
                <a:cubicBezTo>
                  <a:pt x="740" y="769"/>
                  <a:pt x="741" y="755"/>
                  <a:pt x="742" y="744"/>
                </a:cubicBezTo>
                <a:cubicBezTo>
                  <a:pt x="742" y="753"/>
                  <a:pt x="743" y="763"/>
                  <a:pt x="743" y="773"/>
                </a:cubicBezTo>
                <a:cubicBezTo>
                  <a:pt x="744" y="805"/>
                  <a:pt x="741" y="844"/>
                  <a:pt x="741" y="855"/>
                </a:cubicBezTo>
                <a:cubicBezTo>
                  <a:pt x="740" y="855"/>
                  <a:pt x="740" y="855"/>
                  <a:pt x="740" y="855"/>
                </a:cubicBezTo>
                <a:cubicBezTo>
                  <a:pt x="740" y="852"/>
                  <a:pt x="740" y="847"/>
                  <a:pt x="739" y="840"/>
                </a:cubicBezTo>
                <a:cubicBezTo>
                  <a:pt x="741" y="839"/>
                  <a:pt x="741" y="839"/>
                  <a:pt x="741" y="839"/>
                </a:cubicBezTo>
                <a:cubicBezTo>
                  <a:pt x="741" y="839"/>
                  <a:pt x="734" y="754"/>
                  <a:pt x="734" y="751"/>
                </a:cubicBezTo>
                <a:cubicBezTo>
                  <a:pt x="727" y="729"/>
                  <a:pt x="719" y="718"/>
                  <a:pt x="712" y="711"/>
                </a:cubicBezTo>
                <a:cubicBezTo>
                  <a:pt x="712" y="711"/>
                  <a:pt x="712" y="711"/>
                  <a:pt x="712" y="711"/>
                </a:cubicBezTo>
                <a:cubicBezTo>
                  <a:pt x="712" y="711"/>
                  <a:pt x="712" y="711"/>
                  <a:pt x="712" y="711"/>
                </a:cubicBezTo>
                <a:cubicBezTo>
                  <a:pt x="709" y="709"/>
                  <a:pt x="707" y="707"/>
                  <a:pt x="705" y="706"/>
                </a:cubicBezTo>
                <a:cubicBezTo>
                  <a:pt x="699" y="702"/>
                  <a:pt x="695" y="698"/>
                  <a:pt x="693" y="697"/>
                </a:cubicBezTo>
                <a:cubicBezTo>
                  <a:pt x="692" y="696"/>
                  <a:pt x="692" y="695"/>
                  <a:pt x="691" y="694"/>
                </a:cubicBezTo>
                <a:cubicBezTo>
                  <a:pt x="676" y="675"/>
                  <a:pt x="647" y="654"/>
                  <a:pt x="647" y="654"/>
                </a:cubicBezTo>
                <a:cubicBezTo>
                  <a:pt x="647" y="654"/>
                  <a:pt x="626" y="675"/>
                  <a:pt x="626" y="678"/>
                </a:cubicBezTo>
                <a:cubicBezTo>
                  <a:pt x="625" y="679"/>
                  <a:pt x="625" y="681"/>
                  <a:pt x="624" y="682"/>
                </a:cubicBezTo>
                <a:cubicBezTo>
                  <a:pt x="621" y="685"/>
                  <a:pt x="620" y="689"/>
                  <a:pt x="619" y="693"/>
                </a:cubicBezTo>
                <a:cubicBezTo>
                  <a:pt x="617" y="695"/>
                  <a:pt x="615" y="698"/>
                  <a:pt x="614" y="700"/>
                </a:cubicBezTo>
                <a:cubicBezTo>
                  <a:pt x="610" y="689"/>
                  <a:pt x="595" y="648"/>
                  <a:pt x="582" y="603"/>
                </a:cubicBezTo>
                <a:cubicBezTo>
                  <a:pt x="582" y="603"/>
                  <a:pt x="581" y="603"/>
                  <a:pt x="579" y="603"/>
                </a:cubicBezTo>
                <a:cubicBezTo>
                  <a:pt x="579" y="598"/>
                  <a:pt x="577" y="593"/>
                  <a:pt x="571" y="591"/>
                </a:cubicBezTo>
                <a:cubicBezTo>
                  <a:pt x="561" y="588"/>
                  <a:pt x="554" y="561"/>
                  <a:pt x="550" y="546"/>
                </a:cubicBezTo>
                <a:cubicBezTo>
                  <a:pt x="558" y="547"/>
                  <a:pt x="565" y="542"/>
                  <a:pt x="564" y="534"/>
                </a:cubicBezTo>
                <a:cubicBezTo>
                  <a:pt x="563" y="524"/>
                  <a:pt x="556" y="494"/>
                  <a:pt x="549" y="472"/>
                </a:cubicBezTo>
                <a:cubicBezTo>
                  <a:pt x="542" y="450"/>
                  <a:pt x="509" y="439"/>
                  <a:pt x="505" y="440"/>
                </a:cubicBezTo>
                <a:cubicBezTo>
                  <a:pt x="501" y="441"/>
                  <a:pt x="483" y="460"/>
                  <a:pt x="493" y="500"/>
                </a:cubicBezTo>
                <a:cubicBezTo>
                  <a:pt x="500" y="526"/>
                  <a:pt x="508" y="543"/>
                  <a:pt x="513" y="552"/>
                </a:cubicBezTo>
                <a:cubicBezTo>
                  <a:pt x="528" y="599"/>
                  <a:pt x="528" y="599"/>
                  <a:pt x="528" y="599"/>
                </a:cubicBezTo>
                <a:cubicBezTo>
                  <a:pt x="528" y="599"/>
                  <a:pt x="522" y="607"/>
                  <a:pt x="523" y="620"/>
                </a:cubicBezTo>
                <a:cubicBezTo>
                  <a:pt x="522" y="622"/>
                  <a:pt x="522" y="622"/>
                  <a:pt x="522" y="622"/>
                </a:cubicBezTo>
                <a:cubicBezTo>
                  <a:pt x="522" y="622"/>
                  <a:pt x="544" y="687"/>
                  <a:pt x="532" y="698"/>
                </a:cubicBezTo>
                <a:cubicBezTo>
                  <a:pt x="516" y="690"/>
                  <a:pt x="505" y="681"/>
                  <a:pt x="505" y="681"/>
                </a:cubicBezTo>
                <a:cubicBezTo>
                  <a:pt x="505" y="681"/>
                  <a:pt x="503" y="683"/>
                  <a:pt x="501" y="684"/>
                </a:cubicBezTo>
                <a:cubicBezTo>
                  <a:pt x="501" y="684"/>
                  <a:pt x="501" y="684"/>
                  <a:pt x="501" y="684"/>
                </a:cubicBezTo>
                <a:cubicBezTo>
                  <a:pt x="501" y="684"/>
                  <a:pt x="501" y="684"/>
                  <a:pt x="501" y="685"/>
                </a:cubicBezTo>
                <a:cubicBezTo>
                  <a:pt x="497" y="687"/>
                  <a:pt x="492" y="691"/>
                  <a:pt x="490" y="694"/>
                </a:cubicBezTo>
                <a:cubicBezTo>
                  <a:pt x="488" y="701"/>
                  <a:pt x="485" y="707"/>
                  <a:pt x="483" y="712"/>
                </a:cubicBezTo>
                <a:cubicBezTo>
                  <a:pt x="481" y="713"/>
                  <a:pt x="481" y="715"/>
                  <a:pt x="480" y="717"/>
                </a:cubicBezTo>
                <a:cubicBezTo>
                  <a:pt x="466" y="742"/>
                  <a:pt x="453" y="744"/>
                  <a:pt x="443" y="748"/>
                </a:cubicBezTo>
                <a:cubicBezTo>
                  <a:pt x="434" y="740"/>
                  <a:pt x="422" y="731"/>
                  <a:pt x="408" y="729"/>
                </a:cubicBezTo>
                <a:cubicBezTo>
                  <a:pt x="417" y="726"/>
                  <a:pt x="311" y="645"/>
                  <a:pt x="262" y="657"/>
                </a:cubicBezTo>
                <a:cubicBezTo>
                  <a:pt x="260" y="656"/>
                  <a:pt x="359" y="1000"/>
                  <a:pt x="396" y="1048"/>
                </a:cubicBezTo>
                <a:cubicBezTo>
                  <a:pt x="396" y="1047"/>
                  <a:pt x="409" y="1043"/>
                  <a:pt x="409" y="1043"/>
                </a:cubicBezTo>
                <a:cubicBezTo>
                  <a:pt x="409" y="1043"/>
                  <a:pt x="409" y="1043"/>
                  <a:pt x="409" y="1043"/>
                </a:cubicBezTo>
                <a:cubicBezTo>
                  <a:pt x="415" y="1071"/>
                  <a:pt x="430" y="1124"/>
                  <a:pt x="430" y="1124"/>
                </a:cubicBezTo>
                <a:cubicBezTo>
                  <a:pt x="430" y="1124"/>
                  <a:pt x="400" y="1113"/>
                  <a:pt x="391" y="1143"/>
                </a:cubicBezTo>
                <a:cubicBezTo>
                  <a:pt x="388" y="1150"/>
                  <a:pt x="388" y="1156"/>
                  <a:pt x="390" y="1162"/>
                </a:cubicBezTo>
                <a:cubicBezTo>
                  <a:pt x="385" y="1161"/>
                  <a:pt x="380" y="1160"/>
                  <a:pt x="375" y="1162"/>
                </a:cubicBezTo>
                <a:cubicBezTo>
                  <a:pt x="368" y="1164"/>
                  <a:pt x="362" y="1168"/>
                  <a:pt x="359" y="1174"/>
                </a:cubicBezTo>
                <a:cubicBezTo>
                  <a:pt x="355" y="1180"/>
                  <a:pt x="354" y="1187"/>
                  <a:pt x="356" y="1194"/>
                </a:cubicBezTo>
                <a:cubicBezTo>
                  <a:pt x="358" y="1203"/>
                  <a:pt x="366" y="1210"/>
                  <a:pt x="376" y="1212"/>
                </a:cubicBezTo>
                <a:cubicBezTo>
                  <a:pt x="375" y="1214"/>
                  <a:pt x="374" y="1215"/>
                  <a:pt x="373" y="1216"/>
                </a:cubicBezTo>
                <a:cubicBezTo>
                  <a:pt x="372" y="1219"/>
                  <a:pt x="371" y="1222"/>
                  <a:pt x="370" y="1225"/>
                </a:cubicBezTo>
                <a:cubicBezTo>
                  <a:pt x="368" y="1222"/>
                  <a:pt x="366" y="1220"/>
                  <a:pt x="366" y="1220"/>
                </a:cubicBezTo>
                <a:cubicBezTo>
                  <a:pt x="366" y="1220"/>
                  <a:pt x="339" y="1240"/>
                  <a:pt x="343" y="1254"/>
                </a:cubicBezTo>
                <a:cubicBezTo>
                  <a:pt x="342" y="1249"/>
                  <a:pt x="303" y="1263"/>
                  <a:pt x="307" y="1280"/>
                </a:cubicBezTo>
                <a:cubicBezTo>
                  <a:pt x="306" y="1275"/>
                  <a:pt x="160" y="1337"/>
                  <a:pt x="115" y="1436"/>
                </a:cubicBezTo>
                <a:cubicBezTo>
                  <a:pt x="106" y="1444"/>
                  <a:pt x="0" y="1514"/>
                  <a:pt x="22" y="1597"/>
                </a:cubicBezTo>
                <a:cubicBezTo>
                  <a:pt x="20" y="1596"/>
                  <a:pt x="21" y="1598"/>
                  <a:pt x="24" y="1596"/>
                </a:cubicBezTo>
                <a:cubicBezTo>
                  <a:pt x="24" y="1599"/>
                  <a:pt x="23" y="1601"/>
                  <a:pt x="23" y="1604"/>
                </a:cubicBezTo>
                <a:cubicBezTo>
                  <a:pt x="18" y="1635"/>
                  <a:pt x="24" y="1649"/>
                  <a:pt x="30" y="1672"/>
                </a:cubicBezTo>
                <a:cubicBezTo>
                  <a:pt x="36" y="1694"/>
                  <a:pt x="22" y="1736"/>
                  <a:pt x="26" y="1752"/>
                </a:cubicBezTo>
                <a:cubicBezTo>
                  <a:pt x="30" y="1768"/>
                  <a:pt x="34" y="1800"/>
                  <a:pt x="31" y="1825"/>
                </a:cubicBezTo>
                <a:cubicBezTo>
                  <a:pt x="29" y="1850"/>
                  <a:pt x="34" y="1883"/>
                  <a:pt x="35" y="1914"/>
                </a:cubicBezTo>
                <a:cubicBezTo>
                  <a:pt x="36" y="1945"/>
                  <a:pt x="25" y="1942"/>
                  <a:pt x="31" y="1991"/>
                </a:cubicBezTo>
                <a:cubicBezTo>
                  <a:pt x="37" y="2040"/>
                  <a:pt x="52" y="2125"/>
                  <a:pt x="73" y="2132"/>
                </a:cubicBezTo>
                <a:cubicBezTo>
                  <a:pt x="64" y="2138"/>
                  <a:pt x="81" y="2171"/>
                  <a:pt x="86" y="2189"/>
                </a:cubicBezTo>
                <a:cubicBezTo>
                  <a:pt x="91" y="2207"/>
                  <a:pt x="71" y="2205"/>
                  <a:pt x="73" y="2213"/>
                </a:cubicBezTo>
                <a:cubicBezTo>
                  <a:pt x="75" y="2221"/>
                  <a:pt x="60" y="2303"/>
                  <a:pt x="78" y="2373"/>
                </a:cubicBezTo>
                <a:cubicBezTo>
                  <a:pt x="78" y="2373"/>
                  <a:pt x="80" y="2372"/>
                  <a:pt x="82" y="2370"/>
                </a:cubicBezTo>
                <a:cubicBezTo>
                  <a:pt x="85" y="2380"/>
                  <a:pt x="89" y="2401"/>
                  <a:pt x="90" y="2412"/>
                </a:cubicBezTo>
                <a:cubicBezTo>
                  <a:pt x="92" y="2424"/>
                  <a:pt x="105" y="2560"/>
                  <a:pt x="104" y="2619"/>
                </a:cubicBezTo>
                <a:cubicBezTo>
                  <a:pt x="104" y="2678"/>
                  <a:pt x="104" y="2730"/>
                  <a:pt x="108" y="2745"/>
                </a:cubicBezTo>
                <a:cubicBezTo>
                  <a:pt x="110" y="2753"/>
                  <a:pt x="122" y="2830"/>
                  <a:pt x="134" y="2900"/>
                </a:cubicBezTo>
                <a:cubicBezTo>
                  <a:pt x="1704" y="2900"/>
                  <a:pt x="1704" y="2900"/>
                  <a:pt x="1704" y="2900"/>
                </a:cubicBezTo>
                <a:cubicBezTo>
                  <a:pt x="1673" y="2788"/>
                  <a:pt x="1648" y="2695"/>
                  <a:pt x="1646" y="2684"/>
                </a:cubicBezTo>
                <a:cubicBezTo>
                  <a:pt x="1645" y="2674"/>
                  <a:pt x="1635" y="2642"/>
                  <a:pt x="1623" y="2606"/>
                </a:cubicBezTo>
                <a:cubicBezTo>
                  <a:pt x="1631" y="2601"/>
                  <a:pt x="1641" y="2590"/>
                  <a:pt x="1633" y="2558"/>
                </a:cubicBezTo>
                <a:cubicBezTo>
                  <a:pt x="1623" y="2512"/>
                  <a:pt x="1609" y="2408"/>
                  <a:pt x="1606" y="2389"/>
                </a:cubicBezTo>
                <a:cubicBezTo>
                  <a:pt x="1609" y="2383"/>
                  <a:pt x="1612" y="2375"/>
                  <a:pt x="1610" y="2367"/>
                </a:cubicBezTo>
                <a:cubicBezTo>
                  <a:pt x="1609" y="2362"/>
                  <a:pt x="1606" y="2354"/>
                  <a:pt x="1600" y="2345"/>
                </a:cubicBezTo>
                <a:cubicBezTo>
                  <a:pt x="1600" y="2350"/>
                  <a:pt x="1599" y="2354"/>
                  <a:pt x="1598" y="2357"/>
                </a:cubicBezTo>
                <a:cubicBezTo>
                  <a:pt x="1594" y="2366"/>
                  <a:pt x="1597" y="2360"/>
                  <a:pt x="1600" y="2345"/>
                </a:cubicBezTo>
                <a:cubicBezTo>
                  <a:pt x="1592" y="2330"/>
                  <a:pt x="1580" y="2312"/>
                  <a:pt x="1571" y="2295"/>
                </a:cubicBezTo>
                <a:cubicBezTo>
                  <a:pt x="1574" y="2289"/>
                  <a:pt x="1578" y="2281"/>
                  <a:pt x="1579" y="2277"/>
                </a:cubicBezTo>
                <a:cubicBezTo>
                  <a:pt x="1580" y="2270"/>
                  <a:pt x="1587" y="2271"/>
                  <a:pt x="1590" y="2284"/>
                </a:cubicBezTo>
                <a:cubicBezTo>
                  <a:pt x="1593" y="2294"/>
                  <a:pt x="1601" y="2323"/>
                  <a:pt x="1600" y="2343"/>
                </a:cubicBezTo>
                <a:cubicBezTo>
                  <a:pt x="1603" y="2329"/>
                  <a:pt x="1605" y="2309"/>
                  <a:pt x="1602" y="2285"/>
                </a:cubicBezTo>
                <a:cubicBezTo>
                  <a:pt x="1594" y="2233"/>
                  <a:pt x="1595" y="2224"/>
                  <a:pt x="1591" y="2206"/>
                </a:cubicBezTo>
                <a:cubicBezTo>
                  <a:pt x="1586" y="2187"/>
                  <a:pt x="1587" y="2173"/>
                  <a:pt x="1587" y="2173"/>
                </a:cubicBezTo>
                <a:cubicBezTo>
                  <a:pt x="1587" y="2173"/>
                  <a:pt x="1621" y="2166"/>
                  <a:pt x="1631" y="2163"/>
                </a:cubicBezTo>
                <a:close/>
              </a:path>
            </a:pathLst>
          </a:custGeom>
          <a:solidFill>
            <a:srgbClr val="223D67">
              <a:alpha val="1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335314" y="2702003"/>
            <a:ext cx="2931885" cy="293188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51128" y="2702003"/>
            <a:ext cx="2931885" cy="293188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778476" y="2702003"/>
            <a:ext cx="2931885" cy="293188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A9AC33C-1504-417B-A3B4-D4458BE21FFE}"/>
              </a:ext>
            </a:extLst>
          </p:cNvPr>
          <p:cNvSpPr txBox="1"/>
          <p:nvPr/>
        </p:nvSpPr>
        <p:spPr>
          <a:xfrm>
            <a:off x="3684837" y="432617"/>
            <a:ext cx="4762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rgbClr val="A40000"/>
                </a:solidFill>
                <a:latin typeface="日文毛筆字体" panose="02000609000000000000" pitchFamily="49" charset="-128"/>
                <a:ea typeface="日文毛筆字体" panose="02000609000000000000" pitchFamily="49" charset="-128"/>
              </a:rPr>
              <a:t>西行成就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013" y="2932453"/>
            <a:ext cx="2079667" cy="20450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2073" y="2386766"/>
            <a:ext cx="2128007" cy="2637610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1479275" y="5145227"/>
            <a:ext cx="2621292" cy="553800"/>
          </a:xfrm>
          <a:prstGeom prst="roundRect">
            <a:avLst>
              <a:gd name="adj" fmla="val 3908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佛舍利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704935" y="5145227"/>
            <a:ext cx="2621292" cy="553800"/>
          </a:xfrm>
          <a:prstGeom prst="roundRect">
            <a:avLst>
              <a:gd name="adj" fmla="val 34100"/>
            </a:avLst>
          </a:prstGeom>
          <a:solidFill>
            <a:srgbClr val="A4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佛像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930595" y="5145227"/>
            <a:ext cx="2621292" cy="553800"/>
          </a:xfrm>
          <a:prstGeom prst="roundRect">
            <a:avLst>
              <a:gd name="adj" fmla="val 37836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经论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657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094663" y="2929845"/>
            <a:ext cx="2200276" cy="2093912"/>
            <a:chOff x="8094663" y="2465388"/>
            <a:chExt cx="2200276" cy="2093912"/>
          </a:xfrm>
        </p:grpSpPr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8094663" y="2465388"/>
              <a:ext cx="2200275" cy="2093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8234363" y="3792538"/>
              <a:ext cx="1954213" cy="696912"/>
            </a:xfrm>
            <a:custGeom>
              <a:avLst/>
              <a:gdLst>
                <a:gd name="T0" fmla="*/ 1433 w 1433"/>
                <a:gd name="T1" fmla="*/ 512 h 512"/>
                <a:gd name="T2" fmla="*/ 233 w 1433"/>
                <a:gd name="T3" fmla="*/ 512 h 512"/>
                <a:gd name="T4" fmla="*/ 0 w 1433"/>
                <a:gd name="T5" fmla="*/ 278 h 512"/>
                <a:gd name="T6" fmla="*/ 0 w 1433"/>
                <a:gd name="T7" fmla="*/ 233 h 512"/>
                <a:gd name="T8" fmla="*/ 233 w 1433"/>
                <a:gd name="T9" fmla="*/ 0 h 512"/>
                <a:gd name="T10" fmla="*/ 1433 w 1433"/>
                <a:gd name="T11" fmla="*/ 0 h 512"/>
                <a:gd name="T12" fmla="*/ 1433 w 1433"/>
                <a:gd name="T13" fmla="*/ 512 h 512"/>
                <a:gd name="T14" fmla="*/ 1433 w 1433"/>
                <a:gd name="T15" fmla="*/ 512 h 512"/>
                <a:gd name="T16" fmla="*/ 1433 w 1433"/>
                <a:gd name="T17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3" h="512">
                  <a:moveTo>
                    <a:pt x="1433" y="512"/>
                  </a:moveTo>
                  <a:cubicBezTo>
                    <a:pt x="233" y="512"/>
                    <a:pt x="233" y="512"/>
                    <a:pt x="233" y="512"/>
                  </a:cubicBezTo>
                  <a:cubicBezTo>
                    <a:pt x="104" y="512"/>
                    <a:pt x="0" y="407"/>
                    <a:pt x="0" y="278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104"/>
                    <a:pt x="104" y="0"/>
                    <a:pt x="233" y="0"/>
                  </a:cubicBezTo>
                  <a:cubicBezTo>
                    <a:pt x="1433" y="0"/>
                    <a:pt x="1433" y="0"/>
                    <a:pt x="1433" y="0"/>
                  </a:cubicBezTo>
                  <a:lnTo>
                    <a:pt x="1433" y="512"/>
                  </a:lnTo>
                  <a:close/>
                  <a:moveTo>
                    <a:pt x="1433" y="512"/>
                  </a:moveTo>
                  <a:cubicBezTo>
                    <a:pt x="1433" y="512"/>
                    <a:pt x="1433" y="512"/>
                    <a:pt x="1433" y="512"/>
                  </a:cubicBezTo>
                </a:path>
              </a:pathLst>
            </a:custGeom>
            <a:solidFill>
              <a:srgbClr val="FFE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"/>
            <p:cNvSpPr>
              <a:spLocks noChangeArrowheads="1"/>
            </p:cNvSpPr>
            <p:nvPr/>
          </p:nvSpPr>
          <p:spPr bwMode="auto">
            <a:xfrm>
              <a:off x="8304213" y="3860800"/>
              <a:ext cx="174625" cy="558800"/>
            </a:xfrm>
            <a:prstGeom prst="rect">
              <a:avLst/>
            </a:prstGeom>
            <a:solidFill>
              <a:srgbClr val="5C54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8166101" y="3198813"/>
              <a:ext cx="1952625" cy="487362"/>
            </a:xfrm>
            <a:custGeom>
              <a:avLst/>
              <a:gdLst>
                <a:gd name="T0" fmla="*/ 1363 w 1433"/>
                <a:gd name="T1" fmla="*/ 358 h 358"/>
                <a:gd name="T2" fmla="*/ 0 w 1433"/>
                <a:gd name="T3" fmla="*/ 358 h 358"/>
                <a:gd name="T4" fmla="*/ 0 w 1433"/>
                <a:gd name="T5" fmla="*/ 0 h 358"/>
                <a:gd name="T6" fmla="*/ 1363 w 1433"/>
                <a:gd name="T7" fmla="*/ 0 h 358"/>
                <a:gd name="T8" fmla="*/ 1433 w 1433"/>
                <a:gd name="T9" fmla="*/ 70 h 358"/>
                <a:gd name="T10" fmla="*/ 1433 w 1433"/>
                <a:gd name="T11" fmla="*/ 288 h 358"/>
                <a:gd name="T12" fmla="*/ 1363 w 1433"/>
                <a:gd name="T13" fmla="*/ 358 h 358"/>
                <a:gd name="T14" fmla="*/ 1363 w 1433"/>
                <a:gd name="T15" fmla="*/ 358 h 358"/>
                <a:gd name="T16" fmla="*/ 1363 w 1433"/>
                <a:gd name="T17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3" h="358">
                  <a:moveTo>
                    <a:pt x="1363" y="358"/>
                  </a:moveTo>
                  <a:cubicBezTo>
                    <a:pt x="0" y="358"/>
                    <a:pt x="0" y="358"/>
                    <a:pt x="0" y="3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63" y="0"/>
                    <a:pt x="1363" y="0"/>
                    <a:pt x="1363" y="0"/>
                  </a:cubicBezTo>
                  <a:cubicBezTo>
                    <a:pt x="1402" y="0"/>
                    <a:pt x="1433" y="31"/>
                    <a:pt x="1433" y="70"/>
                  </a:cubicBezTo>
                  <a:cubicBezTo>
                    <a:pt x="1433" y="288"/>
                    <a:pt x="1433" y="288"/>
                    <a:pt x="1433" y="288"/>
                  </a:cubicBezTo>
                  <a:cubicBezTo>
                    <a:pt x="1433" y="326"/>
                    <a:pt x="1402" y="358"/>
                    <a:pt x="1363" y="358"/>
                  </a:cubicBezTo>
                  <a:close/>
                  <a:moveTo>
                    <a:pt x="1363" y="358"/>
                  </a:moveTo>
                  <a:cubicBezTo>
                    <a:pt x="1363" y="358"/>
                    <a:pt x="1363" y="358"/>
                    <a:pt x="1363" y="358"/>
                  </a:cubicBezTo>
                </a:path>
              </a:pathLst>
            </a:custGeom>
            <a:solidFill>
              <a:srgbClr val="FFE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8408988" y="2570163"/>
              <a:ext cx="1779588" cy="523875"/>
            </a:xfrm>
            <a:prstGeom prst="rect">
              <a:avLst/>
            </a:prstGeom>
            <a:solidFill>
              <a:srgbClr val="FFEB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8166101" y="3722688"/>
              <a:ext cx="2093913" cy="836612"/>
            </a:xfrm>
            <a:custGeom>
              <a:avLst/>
              <a:gdLst>
                <a:gd name="T0" fmla="*/ 1485 w 1536"/>
                <a:gd name="T1" fmla="*/ 614 h 614"/>
                <a:gd name="T2" fmla="*/ 307 w 1536"/>
                <a:gd name="T3" fmla="*/ 614 h 614"/>
                <a:gd name="T4" fmla="*/ 0 w 1536"/>
                <a:gd name="T5" fmla="*/ 307 h 614"/>
                <a:gd name="T6" fmla="*/ 307 w 1536"/>
                <a:gd name="T7" fmla="*/ 0 h 614"/>
                <a:gd name="T8" fmla="*/ 1485 w 1536"/>
                <a:gd name="T9" fmla="*/ 0 h 614"/>
                <a:gd name="T10" fmla="*/ 1536 w 1536"/>
                <a:gd name="T11" fmla="*/ 51 h 614"/>
                <a:gd name="T12" fmla="*/ 1485 w 1536"/>
                <a:gd name="T13" fmla="*/ 102 h 614"/>
                <a:gd name="T14" fmla="*/ 307 w 1536"/>
                <a:gd name="T15" fmla="*/ 102 h 614"/>
                <a:gd name="T16" fmla="*/ 103 w 1536"/>
                <a:gd name="T17" fmla="*/ 307 h 614"/>
                <a:gd name="T18" fmla="*/ 307 w 1536"/>
                <a:gd name="T19" fmla="*/ 512 h 614"/>
                <a:gd name="T20" fmla="*/ 1485 w 1536"/>
                <a:gd name="T21" fmla="*/ 512 h 614"/>
                <a:gd name="T22" fmla="*/ 1536 w 1536"/>
                <a:gd name="T23" fmla="*/ 563 h 614"/>
                <a:gd name="T24" fmla="*/ 1485 w 1536"/>
                <a:gd name="T25" fmla="*/ 614 h 614"/>
                <a:gd name="T26" fmla="*/ 1485 w 1536"/>
                <a:gd name="T27" fmla="*/ 614 h 614"/>
                <a:gd name="T28" fmla="*/ 1485 w 1536"/>
                <a:gd name="T29" fmla="*/ 614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6" h="614">
                  <a:moveTo>
                    <a:pt x="1485" y="614"/>
                  </a:moveTo>
                  <a:cubicBezTo>
                    <a:pt x="307" y="614"/>
                    <a:pt x="307" y="614"/>
                    <a:pt x="307" y="614"/>
                  </a:cubicBezTo>
                  <a:cubicBezTo>
                    <a:pt x="138" y="614"/>
                    <a:pt x="0" y="476"/>
                    <a:pt x="0" y="307"/>
                  </a:cubicBezTo>
                  <a:cubicBezTo>
                    <a:pt x="0" y="137"/>
                    <a:pt x="138" y="0"/>
                    <a:pt x="307" y="0"/>
                  </a:cubicBezTo>
                  <a:cubicBezTo>
                    <a:pt x="1485" y="0"/>
                    <a:pt x="1485" y="0"/>
                    <a:pt x="1485" y="0"/>
                  </a:cubicBezTo>
                  <a:cubicBezTo>
                    <a:pt x="1513" y="0"/>
                    <a:pt x="1536" y="23"/>
                    <a:pt x="1536" y="51"/>
                  </a:cubicBezTo>
                  <a:cubicBezTo>
                    <a:pt x="1536" y="79"/>
                    <a:pt x="1513" y="102"/>
                    <a:pt x="1485" y="102"/>
                  </a:cubicBezTo>
                  <a:cubicBezTo>
                    <a:pt x="307" y="102"/>
                    <a:pt x="307" y="102"/>
                    <a:pt x="307" y="102"/>
                  </a:cubicBezTo>
                  <a:cubicBezTo>
                    <a:pt x="194" y="102"/>
                    <a:pt x="103" y="194"/>
                    <a:pt x="103" y="307"/>
                  </a:cubicBezTo>
                  <a:cubicBezTo>
                    <a:pt x="103" y="420"/>
                    <a:pt x="194" y="512"/>
                    <a:pt x="307" y="512"/>
                  </a:cubicBezTo>
                  <a:cubicBezTo>
                    <a:pt x="1485" y="512"/>
                    <a:pt x="1485" y="512"/>
                    <a:pt x="1485" y="512"/>
                  </a:cubicBezTo>
                  <a:cubicBezTo>
                    <a:pt x="1513" y="512"/>
                    <a:pt x="1536" y="535"/>
                    <a:pt x="1536" y="563"/>
                  </a:cubicBezTo>
                  <a:cubicBezTo>
                    <a:pt x="1536" y="591"/>
                    <a:pt x="1513" y="614"/>
                    <a:pt x="1485" y="614"/>
                  </a:cubicBezTo>
                  <a:close/>
                  <a:moveTo>
                    <a:pt x="1485" y="614"/>
                  </a:moveTo>
                  <a:cubicBezTo>
                    <a:pt x="1485" y="614"/>
                    <a:pt x="1485" y="614"/>
                    <a:pt x="1485" y="614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8096251" y="3163888"/>
              <a:ext cx="2058988" cy="558800"/>
            </a:xfrm>
            <a:custGeom>
              <a:avLst/>
              <a:gdLst>
                <a:gd name="T0" fmla="*/ 1382 w 1510"/>
                <a:gd name="T1" fmla="*/ 410 h 410"/>
                <a:gd name="T2" fmla="*/ 26 w 1510"/>
                <a:gd name="T3" fmla="*/ 410 h 410"/>
                <a:gd name="T4" fmla="*/ 0 w 1510"/>
                <a:gd name="T5" fmla="*/ 384 h 410"/>
                <a:gd name="T6" fmla="*/ 26 w 1510"/>
                <a:gd name="T7" fmla="*/ 358 h 410"/>
                <a:gd name="T8" fmla="*/ 1382 w 1510"/>
                <a:gd name="T9" fmla="*/ 358 h 410"/>
                <a:gd name="T10" fmla="*/ 1459 w 1510"/>
                <a:gd name="T11" fmla="*/ 282 h 410"/>
                <a:gd name="T12" fmla="*/ 1459 w 1510"/>
                <a:gd name="T13" fmla="*/ 128 h 410"/>
                <a:gd name="T14" fmla="*/ 1382 w 1510"/>
                <a:gd name="T15" fmla="*/ 51 h 410"/>
                <a:gd name="T16" fmla="*/ 26 w 1510"/>
                <a:gd name="T17" fmla="*/ 51 h 410"/>
                <a:gd name="T18" fmla="*/ 0 w 1510"/>
                <a:gd name="T19" fmla="*/ 26 h 410"/>
                <a:gd name="T20" fmla="*/ 26 w 1510"/>
                <a:gd name="T21" fmla="*/ 0 h 410"/>
                <a:gd name="T22" fmla="*/ 1382 w 1510"/>
                <a:gd name="T23" fmla="*/ 0 h 410"/>
                <a:gd name="T24" fmla="*/ 1510 w 1510"/>
                <a:gd name="T25" fmla="*/ 128 h 410"/>
                <a:gd name="T26" fmla="*/ 1510 w 1510"/>
                <a:gd name="T27" fmla="*/ 282 h 410"/>
                <a:gd name="T28" fmla="*/ 1382 w 1510"/>
                <a:gd name="T29" fmla="*/ 410 h 410"/>
                <a:gd name="T30" fmla="*/ 1382 w 1510"/>
                <a:gd name="T31" fmla="*/ 410 h 410"/>
                <a:gd name="T32" fmla="*/ 1382 w 1510"/>
                <a:gd name="T33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10" h="410">
                  <a:moveTo>
                    <a:pt x="1382" y="410"/>
                  </a:moveTo>
                  <a:cubicBezTo>
                    <a:pt x="26" y="410"/>
                    <a:pt x="26" y="410"/>
                    <a:pt x="26" y="410"/>
                  </a:cubicBezTo>
                  <a:cubicBezTo>
                    <a:pt x="11" y="410"/>
                    <a:pt x="0" y="398"/>
                    <a:pt x="0" y="384"/>
                  </a:cubicBezTo>
                  <a:cubicBezTo>
                    <a:pt x="0" y="370"/>
                    <a:pt x="11" y="358"/>
                    <a:pt x="26" y="358"/>
                  </a:cubicBezTo>
                  <a:cubicBezTo>
                    <a:pt x="1382" y="358"/>
                    <a:pt x="1382" y="358"/>
                    <a:pt x="1382" y="358"/>
                  </a:cubicBezTo>
                  <a:cubicBezTo>
                    <a:pt x="1425" y="358"/>
                    <a:pt x="1459" y="324"/>
                    <a:pt x="1459" y="282"/>
                  </a:cubicBezTo>
                  <a:cubicBezTo>
                    <a:pt x="1459" y="128"/>
                    <a:pt x="1459" y="128"/>
                    <a:pt x="1459" y="128"/>
                  </a:cubicBezTo>
                  <a:cubicBezTo>
                    <a:pt x="1459" y="86"/>
                    <a:pt x="1425" y="51"/>
                    <a:pt x="1382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1382" y="0"/>
                    <a:pt x="1382" y="0"/>
                    <a:pt x="1382" y="0"/>
                  </a:cubicBezTo>
                  <a:cubicBezTo>
                    <a:pt x="1453" y="0"/>
                    <a:pt x="1510" y="57"/>
                    <a:pt x="1510" y="128"/>
                  </a:cubicBezTo>
                  <a:cubicBezTo>
                    <a:pt x="1510" y="282"/>
                    <a:pt x="1510" y="282"/>
                    <a:pt x="1510" y="282"/>
                  </a:cubicBezTo>
                  <a:cubicBezTo>
                    <a:pt x="1510" y="352"/>
                    <a:pt x="1453" y="410"/>
                    <a:pt x="1382" y="410"/>
                  </a:cubicBezTo>
                  <a:close/>
                  <a:moveTo>
                    <a:pt x="1382" y="410"/>
                  </a:moveTo>
                  <a:cubicBezTo>
                    <a:pt x="1382" y="410"/>
                    <a:pt x="1382" y="410"/>
                    <a:pt x="1382" y="41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/>
            <p:cNvSpPr>
              <a:spLocks noEditPoints="1"/>
            </p:cNvSpPr>
            <p:nvPr/>
          </p:nvSpPr>
          <p:spPr bwMode="auto">
            <a:xfrm>
              <a:off x="8548688" y="2674938"/>
              <a:ext cx="1639888" cy="69850"/>
            </a:xfrm>
            <a:custGeom>
              <a:avLst/>
              <a:gdLst>
                <a:gd name="T0" fmla="*/ 1203 w 1203"/>
                <a:gd name="T1" fmla="*/ 51 h 51"/>
                <a:gd name="T2" fmla="*/ 26 w 1203"/>
                <a:gd name="T3" fmla="*/ 51 h 51"/>
                <a:gd name="T4" fmla="*/ 0 w 1203"/>
                <a:gd name="T5" fmla="*/ 25 h 51"/>
                <a:gd name="T6" fmla="*/ 26 w 1203"/>
                <a:gd name="T7" fmla="*/ 0 h 51"/>
                <a:gd name="T8" fmla="*/ 1203 w 1203"/>
                <a:gd name="T9" fmla="*/ 0 h 51"/>
                <a:gd name="T10" fmla="*/ 1203 w 1203"/>
                <a:gd name="T11" fmla="*/ 51 h 51"/>
                <a:gd name="T12" fmla="*/ 1203 w 1203"/>
                <a:gd name="T13" fmla="*/ 51 h 51"/>
                <a:gd name="T14" fmla="*/ 1203 w 1203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1">
                  <a:moveTo>
                    <a:pt x="1203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12" y="51"/>
                    <a:pt x="0" y="39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1203" y="51"/>
                  </a:lnTo>
                  <a:close/>
                  <a:moveTo>
                    <a:pt x="1203" y="51"/>
                  </a:moveTo>
                  <a:cubicBezTo>
                    <a:pt x="1203" y="51"/>
                    <a:pt x="1203" y="51"/>
                    <a:pt x="1203" y="51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8548688" y="2814638"/>
              <a:ext cx="1639888" cy="69850"/>
            </a:xfrm>
            <a:custGeom>
              <a:avLst/>
              <a:gdLst>
                <a:gd name="T0" fmla="*/ 1203 w 1203"/>
                <a:gd name="T1" fmla="*/ 51 h 51"/>
                <a:gd name="T2" fmla="*/ 26 w 1203"/>
                <a:gd name="T3" fmla="*/ 51 h 51"/>
                <a:gd name="T4" fmla="*/ 0 w 1203"/>
                <a:gd name="T5" fmla="*/ 26 h 51"/>
                <a:gd name="T6" fmla="*/ 26 w 1203"/>
                <a:gd name="T7" fmla="*/ 0 h 51"/>
                <a:gd name="T8" fmla="*/ 1203 w 1203"/>
                <a:gd name="T9" fmla="*/ 0 h 51"/>
                <a:gd name="T10" fmla="*/ 1203 w 1203"/>
                <a:gd name="T11" fmla="*/ 51 h 51"/>
                <a:gd name="T12" fmla="*/ 1203 w 1203"/>
                <a:gd name="T13" fmla="*/ 51 h 51"/>
                <a:gd name="T14" fmla="*/ 1203 w 1203"/>
                <a:gd name="T1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1">
                  <a:moveTo>
                    <a:pt x="1203" y="51"/>
                  </a:moveTo>
                  <a:cubicBezTo>
                    <a:pt x="26" y="51"/>
                    <a:pt x="26" y="51"/>
                    <a:pt x="26" y="51"/>
                  </a:cubicBez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1203" y="51"/>
                  </a:lnTo>
                  <a:close/>
                  <a:moveTo>
                    <a:pt x="1203" y="51"/>
                  </a:moveTo>
                  <a:cubicBezTo>
                    <a:pt x="1203" y="51"/>
                    <a:pt x="1203" y="51"/>
                    <a:pt x="1203" y="51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8548688" y="2952750"/>
              <a:ext cx="1639888" cy="71437"/>
            </a:xfrm>
            <a:custGeom>
              <a:avLst/>
              <a:gdLst>
                <a:gd name="T0" fmla="*/ 1203 w 1203"/>
                <a:gd name="T1" fmla="*/ 52 h 52"/>
                <a:gd name="T2" fmla="*/ 26 w 1203"/>
                <a:gd name="T3" fmla="*/ 52 h 52"/>
                <a:gd name="T4" fmla="*/ 0 w 1203"/>
                <a:gd name="T5" fmla="*/ 26 h 52"/>
                <a:gd name="T6" fmla="*/ 26 w 1203"/>
                <a:gd name="T7" fmla="*/ 0 h 52"/>
                <a:gd name="T8" fmla="*/ 1203 w 1203"/>
                <a:gd name="T9" fmla="*/ 0 h 52"/>
                <a:gd name="T10" fmla="*/ 1203 w 1203"/>
                <a:gd name="T11" fmla="*/ 52 h 52"/>
                <a:gd name="T12" fmla="*/ 1203 w 1203"/>
                <a:gd name="T13" fmla="*/ 52 h 52"/>
                <a:gd name="T14" fmla="*/ 1203 w 1203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2">
                  <a:moveTo>
                    <a:pt x="1203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1203" y="52"/>
                  </a:lnTo>
                  <a:close/>
                  <a:moveTo>
                    <a:pt x="1203" y="52"/>
                  </a:moveTo>
                  <a:cubicBezTo>
                    <a:pt x="1203" y="52"/>
                    <a:pt x="1203" y="52"/>
                    <a:pt x="1203" y="52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 noEditPoints="1"/>
            </p:cNvSpPr>
            <p:nvPr/>
          </p:nvSpPr>
          <p:spPr bwMode="auto">
            <a:xfrm>
              <a:off x="8166101" y="3302000"/>
              <a:ext cx="1847850" cy="71437"/>
            </a:xfrm>
            <a:custGeom>
              <a:avLst/>
              <a:gdLst>
                <a:gd name="T0" fmla="*/ 0 w 1356"/>
                <a:gd name="T1" fmla="*/ 0 h 52"/>
                <a:gd name="T2" fmla="*/ 1331 w 1356"/>
                <a:gd name="T3" fmla="*/ 0 h 52"/>
                <a:gd name="T4" fmla="*/ 1356 w 1356"/>
                <a:gd name="T5" fmla="*/ 26 h 52"/>
                <a:gd name="T6" fmla="*/ 1331 w 1356"/>
                <a:gd name="T7" fmla="*/ 52 h 52"/>
                <a:gd name="T8" fmla="*/ 0 w 1356"/>
                <a:gd name="T9" fmla="*/ 52 h 52"/>
                <a:gd name="T10" fmla="*/ 0 w 1356"/>
                <a:gd name="T11" fmla="*/ 0 h 52"/>
                <a:gd name="T12" fmla="*/ 0 w 1356"/>
                <a:gd name="T13" fmla="*/ 0 h 52"/>
                <a:gd name="T14" fmla="*/ 0 w 1356"/>
                <a:gd name="T1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52">
                  <a:moveTo>
                    <a:pt x="0" y="0"/>
                  </a:moveTo>
                  <a:cubicBezTo>
                    <a:pt x="1331" y="0"/>
                    <a:pt x="1331" y="0"/>
                    <a:pt x="1331" y="0"/>
                  </a:cubicBezTo>
                  <a:cubicBezTo>
                    <a:pt x="1345" y="0"/>
                    <a:pt x="1356" y="12"/>
                    <a:pt x="1356" y="26"/>
                  </a:cubicBezTo>
                  <a:cubicBezTo>
                    <a:pt x="1356" y="40"/>
                    <a:pt x="1345" y="52"/>
                    <a:pt x="1331" y="52"/>
                  </a:cubicBezTo>
                  <a:cubicBezTo>
                    <a:pt x="0" y="52"/>
                    <a:pt x="0" y="52"/>
                    <a:pt x="0" y="52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/>
            <p:cNvSpPr>
              <a:spLocks noEditPoints="1"/>
            </p:cNvSpPr>
            <p:nvPr/>
          </p:nvSpPr>
          <p:spPr bwMode="auto">
            <a:xfrm>
              <a:off x="8166101" y="3443288"/>
              <a:ext cx="1847850" cy="69850"/>
            </a:xfrm>
            <a:custGeom>
              <a:avLst/>
              <a:gdLst>
                <a:gd name="T0" fmla="*/ 0 w 1356"/>
                <a:gd name="T1" fmla="*/ 0 h 51"/>
                <a:gd name="T2" fmla="*/ 1331 w 1356"/>
                <a:gd name="T3" fmla="*/ 0 h 51"/>
                <a:gd name="T4" fmla="*/ 1356 w 1356"/>
                <a:gd name="T5" fmla="*/ 25 h 51"/>
                <a:gd name="T6" fmla="*/ 1331 w 1356"/>
                <a:gd name="T7" fmla="*/ 51 h 51"/>
                <a:gd name="T8" fmla="*/ 0 w 1356"/>
                <a:gd name="T9" fmla="*/ 51 h 51"/>
                <a:gd name="T10" fmla="*/ 0 w 1356"/>
                <a:gd name="T11" fmla="*/ 0 h 51"/>
                <a:gd name="T12" fmla="*/ 0 w 1356"/>
                <a:gd name="T13" fmla="*/ 0 h 51"/>
                <a:gd name="T14" fmla="*/ 0 w 1356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51">
                  <a:moveTo>
                    <a:pt x="0" y="0"/>
                  </a:moveTo>
                  <a:cubicBezTo>
                    <a:pt x="1331" y="0"/>
                    <a:pt x="1331" y="0"/>
                    <a:pt x="1331" y="0"/>
                  </a:cubicBezTo>
                  <a:cubicBezTo>
                    <a:pt x="1345" y="0"/>
                    <a:pt x="1356" y="11"/>
                    <a:pt x="1356" y="25"/>
                  </a:cubicBezTo>
                  <a:cubicBezTo>
                    <a:pt x="1356" y="40"/>
                    <a:pt x="1345" y="51"/>
                    <a:pt x="1331" y="51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/>
            <p:cNvSpPr>
              <a:spLocks noEditPoints="1"/>
            </p:cNvSpPr>
            <p:nvPr/>
          </p:nvSpPr>
          <p:spPr bwMode="auto">
            <a:xfrm>
              <a:off x="8166101" y="3581400"/>
              <a:ext cx="1847850" cy="69850"/>
            </a:xfrm>
            <a:custGeom>
              <a:avLst/>
              <a:gdLst>
                <a:gd name="T0" fmla="*/ 0 w 1356"/>
                <a:gd name="T1" fmla="*/ 0 h 51"/>
                <a:gd name="T2" fmla="*/ 1331 w 1356"/>
                <a:gd name="T3" fmla="*/ 0 h 51"/>
                <a:gd name="T4" fmla="*/ 1356 w 1356"/>
                <a:gd name="T5" fmla="*/ 26 h 51"/>
                <a:gd name="T6" fmla="*/ 1331 w 1356"/>
                <a:gd name="T7" fmla="*/ 51 h 51"/>
                <a:gd name="T8" fmla="*/ 0 w 1356"/>
                <a:gd name="T9" fmla="*/ 51 h 51"/>
                <a:gd name="T10" fmla="*/ 0 w 1356"/>
                <a:gd name="T11" fmla="*/ 0 h 51"/>
                <a:gd name="T12" fmla="*/ 0 w 1356"/>
                <a:gd name="T13" fmla="*/ 0 h 51"/>
                <a:gd name="T14" fmla="*/ 0 w 1356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6" h="51">
                  <a:moveTo>
                    <a:pt x="0" y="0"/>
                  </a:moveTo>
                  <a:cubicBezTo>
                    <a:pt x="1331" y="0"/>
                    <a:pt x="1331" y="0"/>
                    <a:pt x="1331" y="0"/>
                  </a:cubicBezTo>
                  <a:cubicBezTo>
                    <a:pt x="1345" y="0"/>
                    <a:pt x="1356" y="12"/>
                    <a:pt x="1356" y="26"/>
                  </a:cubicBezTo>
                  <a:cubicBezTo>
                    <a:pt x="1356" y="40"/>
                    <a:pt x="1345" y="51"/>
                    <a:pt x="1331" y="51"/>
                  </a:cubicBezTo>
                  <a:cubicBezTo>
                    <a:pt x="0" y="51"/>
                    <a:pt x="0" y="51"/>
                    <a:pt x="0" y="51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8340726" y="2465388"/>
              <a:ext cx="1954213" cy="698500"/>
            </a:xfrm>
            <a:custGeom>
              <a:avLst/>
              <a:gdLst>
                <a:gd name="T0" fmla="*/ 1383 w 1434"/>
                <a:gd name="T1" fmla="*/ 512 h 512"/>
                <a:gd name="T2" fmla="*/ 154 w 1434"/>
                <a:gd name="T3" fmla="*/ 512 h 512"/>
                <a:gd name="T4" fmla="*/ 0 w 1434"/>
                <a:gd name="T5" fmla="*/ 358 h 512"/>
                <a:gd name="T6" fmla="*/ 0 w 1434"/>
                <a:gd name="T7" fmla="*/ 154 h 512"/>
                <a:gd name="T8" fmla="*/ 154 w 1434"/>
                <a:gd name="T9" fmla="*/ 0 h 512"/>
                <a:gd name="T10" fmla="*/ 1383 w 1434"/>
                <a:gd name="T11" fmla="*/ 0 h 512"/>
                <a:gd name="T12" fmla="*/ 1434 w 1434"/>
                <a:gd name="T13" fmla="*/ 51 h 512"/>
                <a:gd name="T14" fmla="*/ 1383 w 1434"/>
                <a:gd name="T15" fmla="*/ 102 h 512"/>
                <a:gd name="T16" fmla="*/ 154 w 1434"/>
                <a:gd name="T17" fmla="*/ 102 h 512"/>
                <a:gd name="T18" fmla="*/ 103 w 1434"/>
                <a:gd name="T19" fmla="*/ 154 h 512"/>
                <a:gd name="T20" fmla="*/ 103 w 1434"/>
                <a:gd name="T21" fmla="*/ 358 h 512"/>
                <a:gd name="T22" fmla="*/ 154 w 1434"/>
                <a:gd name="T23" fmla="*/ 410 h 512"/>
                <a:gd name="T24" fmla="*/ 1383 w 1434"/>
                <a:gd name="T25" fmla="*/ 410 h 512"/>
                <a:gd name="T26" fmla="*/ 1434 w 1434"/>
                <a:gd name="T27" fmla="*/ 461 h 512"/>
                <a:gd name="T28" fmla="*/ 1383 w 1434"/>
                <a:gd name="T29" fmla="*/ 512 h 512"/>
                <a:gd name="T30" fmla="*/ 1383 w 1434"/>
                <a:gd name="T31" fmla="*/ 512 h 512"/>
                <a:gd name="T32" fmla="*/ 1383 w 1434"/>
                <a:gd name="T3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34" h="512">
                  <a:moveTo>
                    <a:pt x="1383" y="512"/>
                  </a:moveTo>
                  <a:cubicBezTo>
                    <a:pt x="154" y="512"/>
                    <a:pt x="154" y="512"/>
                    <a:pt x="154" y="512"/>
                  </a:cubicBezTo>
                  <a:cubicBezTo>
                    <a:pt x="69" y="512"/>
                    <a:pt x="0" y="443"/>
                    <a:pt x="0" y="358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69"/>
                    <a:pt x="69" y="0"/>
                    <a:pt x="154" y="0"/>
                  </a:cubicBezTo>
                  <a:cubicBezTo>
                    <a:pt x="1383" y="0"/>
                    <a:pt x="1383" y="0"/>
                    <a:pt x="1383" y="0"/>
                  </a:cubicBezTo>
                  <a:cubicBezTo>
                    <a:pt x="1411" y="0"/>
                    <a:pt x="1434" y="23"/>
                    <a:pt x="1434" y="51"/>
                  </a:cubicBezTo>
                  <a:cubicBezTo>
                    <a:pt x="1434" y="79"/>
                    <a:pt x="1411" y="102"/>
                    <a:pt x="1383" y="102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26" y="102"/>
                    <a:pt x="103" y="125"/>
                    <a:pt x="103" y="154"/>
                  </a:cubicBezTo>
                  <a:cubicBezTo>
                    <a:pt x="103" y="358"/>
                    <a:pt x="103" y="358"/>
                    <a:pt x="103" y="358"/>
                  </a:cubicBezTo>
                  <a:cubicBezTo>
                    <a:pt x="103" y="387"/>
                    <a:pt x="126" y="410"/>
                    <a:pt x="154" y="410"/>
                  </a:cubicBezTo>
                  <a:cubicBezTo>
                    <a:pt x="1383" y="410"/>
                    <a:pt x="1383" y="410"/>
                    <a:pt x="1383" y="410"/>
                  </a:cubicBezTo>
                  <a:cubicBezTo>
                    <a:pt x="1411" y="410"/>
                    <a:pt x="1434" y="433"/>
                    <a:pt x="1434" y="461"/>
                  </a:cubicBezTo>
                  <a:cubicBezTo>
                    <a:pt x="1434" y="489"/>
                    <a:pt x="1411" y="512"/>
                    <a:pt x="1383" y="512"/>
                  </a:cubicBezTo>
                  <a:close/>
                  <a:moveTo>
                    <a:pt x="1383" y="512"/>
                  </a:moveTo>
                  <a:cubicBezTo>
                    <a:pt x="1383" y="512"/>
                    <a:pt x="1383" y="512"/>
                    <a:pt x="1383" y="512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/>
            <p:cNvSpPr>
              <a:spLocks noEditPoints="1"/>
            </p:cNvSpPr>
            <p:nvPr/>
          </p:nvSpPr>
          <p:spPr bwMode="auto">
            <a:xfrm>
              <a:off x="8548688" y="4349750"/>
              <a:ext cx="1639888" cy="69850"/>
            </a:xfrm>
            <a:custGeom>
              <a:avLst/>
              <a:gdLst>
                <a:gd name="T0" fmla="*/ 26 w 1203"/>
                <a:gd name="T1" fmla="*/ 0 h 52"/>
                <a:gd name="T2" fmla="*/ 0 w 1203"/>
                <a:gd name="T3" fmla="*/ 26 h 52"/>
                <a:gd name="T4" fmla="*/ 26 w 1203"/>
                <a:gd name="T5" fmla="*/ 52 h 52"/>
                <a:gd name="T6" fmla="*/ 1203 w 1203"/>
                <a:gd name="T7" fmla="*/ 52 h 52"/>
                <a:gd name="T8" fmla="*/ 1203 w 1203"/>
                <a:gd name="T9" fmla="*/ 0 h 52"/>
                <a:gd name="T10" fmla="*/ 26 w 1203"/>
                <a:gd name="T11" fmla="*/ 0 h 52"/>
                <a:gd name="T12" fmla="*/ 26 w 1203"/>
                <a:gd name="T13" fmla="*/ 0 h 52"/>
                <a:gd name="T14" fmla="*/ 26 w 1203"/>
                <a:gd name="T1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2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1203" y="52"/>
                    <a:pt x="1203" y="52"/>
                    <a:pt x="1203" y="52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26" y="0"/>
                  </a:ln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/>
            <p:cNvSpPr>
              <a:spLocks noEditPoints="1"/>
            </p:cNvSpPr>
            <p:nvPr/>
          </p:nvSpPr>
          <p:spPr bwMode="auto">
            <a:xfrm>
              <a:off x="8548688" y="4210050"/>
              <a:ext cx="1639888" cy="69850"/>
            </a:xfrm>
            <a:custGeom>
              <a:avLst/>
              <a:gdLst>
                <a:gd name="T0" fmla="*/ 26 w 1203"/>
                <a:gd name="T1" fmla="*/ 0 h 51"/>
                <a:gd name="T2" fmla="*/ 0 w 1203"/>
                <a:gd name="T3" fmla="*/ 26 h 51"/>
                <a:gd name="T4" fmla="*/ 26 w 1203"/>
                <a:gd name="T5" fmla="*/ 51 h 51"/>
                <a:gd name="T6" fmla="*/ 1203 w 1203"/>
                <a:gd name="T7" fmla="*/ 51 h 51"/>
                <a:gd name="T8" fmla="*/ 1203 w 1203"/>
                <a:gd name="T9" fmla="*/ 0 h 51"/>
                <a:gd name="T10" fmla="*/ 26 w 1203"/>
                <a:gd name="T11" fmla="*/ 0 h 51"/>
                <a:gd name="T12" fmla="*/ 26 w 1203"/>
                <a:gd name="T13" fmla="*/ 0 h 51"/>
                <a:gd name="T14" fmla="*/ 26 w 1203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1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ubicBezTo>
                    <a:pt x="1203" y="51"/>
                    <a:pt x="1203" y="51"/>
                    <a:pt x="1203" y="51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26" y="0"/>
                  </a:ln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/>
            <p:cNvSpPr>
              <a:spLocks noEditPoints="1"/>
            </p:cNvSpPr>
            <p:nvPr/>
          </p:nvSpPr>
          <p:spPr bwMode="auto">
            <a:xfrm>
              <a:off x="8548688" y="4071938"/>
              <a:ext cx="1639888" cy="68262"/>
            </a:xfrm>
            <a:custGeom>
              <a:avLst/>
              <a:gdLst>
                <a:gd name="T0" fmla="*/ 26 w 1203"/>
                <a:gd name="T1" fmla="*/ 0 h 51"/>
                <a:gd name="T2" fmla="*/ 0 w 1203"/>
                <a:gd name="T3" fmla="*/ 25 h 51"/>
                <a:gd name="T4" fmla="*/ 26 w 1203"/>
                <a:gd name="T5" fmla="*/ 51 h 51"/>
                <a:gd name="T6" fmla="*/ 1203 w 1203"/>
                <a:gd name="T7" fmla="*/ 51 h 51"/>
                <a:gd name="T8" fmla="*/ 1203 w 1203"/>
                <a:gd name="T9" fmla="*/ 0 h 51"/>
                <a:gd name="T10" fmla="*/ 26 w 1203"/>
                <a:gd name="T11" fmla="*/ 0 h 51"/>
                <a:gd name="T12" fmla="*/ 26 w 1203"/>
                <a:gd name="T13" fmla="*/ 0 h 51"/>
                <a:gd name="T14" fmla="*/ 26 w 1203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1">
                  <a:moveTo>
                    <a:pt x="26" y="0"/>
                  </a:moveTo>
                  <a:cubicBezTo>
                    <a:pt x="12" y="0"/>
                    <a:pt x="0" y="11"/>
                    <a:pt x="0" y="25"/>
                  </a:cubicBezTo>
                  <a:cubicBezTo>
                    <a:pt x="0" y="39"/>
                    <a:pt x="12" y="51"/>
                    <a:pt x="26" y="51"/>
                  </a:cubicBezTo>
                  <a:cubicBezTo>
                    <a:pt x="1203" y="51"/>
                    <a:pt x="1203" y="51"/>
                    <a:pt x="1203" y="51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26" y="0"/>
                  </a:ln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/>
            <p:cNvSpPr>
              <a:spLocks noEditPoints="1"/>
            </p:cNvSpPr>
            <p:nvPr/>
          </p:nvSpPr>
          <p:spPr bwMode="auto">
            <a:xfrm>
              <a:off x="8548688" y="3930650"/>
              <a:ext cx="1639888" cy="69850"/>
            </a:xfrm>
            <a:custGeom>
              <a:avLst/>
              <a:gdLst>
                <a:gd name="T0" fmla="*/ 26 w 1203"/>
                <a:gd name="T1" fmla="*/ 0 h 51"/>
                <a:gd name="T2" fmla="*/ 0 w 1203"/>
                <a:gd name="T3" fmla="*/ 26 h 51"/>
                <a:gd name="T4" fmla="*/ 26 w 1203"/>
                <a:gd name="T5" fmla="*/ 51 h 51"/>
                <a:gd name="T6" fmla="*/ 1203 w 1203"/>
                <a:gd name="T7" fmla="*/ 51 h 51"/>
                <a:gd name="T8" fmla="*/ 1203 w 1203"/>
                <a:gd name="T9" fmla="*/ 0 h 51"/>
                <a:gd name="T10" fmla="*/ 26 w 1203"/>
                <a:gd name="T11" fmla="*/ 0 h 51"/>
                <a:gd name="T12" fmla="*/ 26 w 1203"/>
                <a:gd name="T13" fmla="*/ 0 h 51"/>
                <a:gd name="T14" fmla="*/ 26 w 1203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3" h="51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1"/>
                    <a:pt x="26" y="51"/>
                  </a:cubicBezTo>
                  <a:cubicBezTo>
                    <a:pt x="1203" y="51"/>
                    <a:pt x="1203" y="51"/>
                    <a:pt x="1203" y="51"/>
                  </a:cubicBezTo>
                  <a:cubicBezTo>
                    <a:pt x="1203" y="0"/>
                    <a:pt x="1203" y="0"/>
                    <a:pt x="1203" y="0"/>
                  </a:cubicBezTo>
                  <a:lnTo>
                    <a:pt x="26" y="0"/>
                  </a:lnTo>
                  <a:close/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6B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25"/>
          <p:cNvSpPr>
            <a:spLocks noEditPoints="1"/>
          </p:cNvSpPr>
          <p:nvPr/>
        </p:nvSpPr>
        <p:spPr bwMode="auto">
          <a:xfrm>
            <a:off x="3340101" y="1747908"/>
            <a:ext cx="5511798" cy="139576"/>
          </a:xfrm>
          <a:custGeom>
            <a:avLst/>
            <a:gdLst>
              <a:gd name="T0" fmla="*/ 1697 w 3206"/>
              <a:gd name="T1" fmla="*/ 13 h 78"/>
              <a:gd name="T2" fmla="*/ 1666 w 3206"/>
              <a:gd name="T3" fmla="*/ 26 h 78"/>
              <a:gd name="T4" fmla="*/ 1649 w 3206"/>
              <a:gd name="T5" fmla="*/ 31 h 78"/>
              <a:gd name="T6" fmla="*/ 1607 w 3206"/>
              <a:gd name="T7" fmla="*/ 2 h 78"/>
              <a:gd name="T8" fmla="*/ 1599 w 3206"/>
              <a:gd name="T9" fmla="*/ 2 h 78"/>
              <a:gd name="T10" fmla="*/ 1557 w 3206"/>
              <a:gd name="T11" fmla="*/ 31 h 78"/>
              <a:gd name="T12" fmla="*/ 1540 w 3206"/>
              <a:gd name="T13" fmla="*/ 26 h 78"/>
              <a:gd name="T14" fmla="*/ 1509 w 3206"/>
              <a:gd name="T15" fmla="*/ 13 h 78"/>
              <a:gd name="T16" fmla="*/ 1473 w 3206"/>
              <a:gd name="T17" fmla="*/ 39 h 78"/>
              <a:gd name="T18" fmla="*/ 1509 w 3206"/>
              <a:gd name="T19" fmla="*/ 64 h 78"/>
              <a:gd name="T20" fmla="*/ 1540 w 3206"/>
              <a:gd name="T21" fmla="*/ 52 h 78"/>
              <a:gd name="T22" fmla="*/ 1557 w 3206"/>
              <a:gd name="T23" fmla="*/ 47 h 78"/>
              <a:gd name="T24" fmla="*/ 1599 w 3206"/>
              <a:gd name="T25" fmla="*/ 76 h 78"/>
              <a:gd name="T26" fmla="*/ 1607 w 3206"/>
              <a:gd name="T27" fmla="*/ 76 h 78"/>
              <a:gd name="T28" fmla="*/ 1649 w 3206"/>
              <a:gd name="T29" fmla="*/ 47 h 78"/>
              <a:gd name="T30" fmla="*/ 1666 w 3206"/>
              <a:gd name="T31" fmla="*/ 52 h 78"/>
              <a:gd name="T32" fmla="*/ 1697 w 3206"/>
              <a:gd name="T33" fmla="*/ 64 h 78"/>
              <a:gd name="T34" fmla="*/ 1733 w 3206"/>
              <a:gd name="T35" fmla="*/ 39 h 78"/>
              <a:gd name="T36" fmla="*/ 1697 w 3206"/>
              <a:gd name="T37" fmla="*/ 13 h 78"/>
              <a:gd name="T38" fmla="*/ 1509 w 3206"/>
              <a:gd name="T39" fmla="*/ 56 h 78"/>
              <a:gd name="T40" fmla="*/ 1488 w 3206"/>
              <a:gd name="T41" fmla="*/ 47 h 78"/>
              <a:gd name="T42" fmla="*/ 1497 w 3206"/>
              <a:gd name="T43" fmla="*/ 39 h 78"/>
              <a:gd name="T44" fmla="*/ 1519 w 3206"/>
              <a:gd name="T45" fmla="*/ 39 h 78"/>
              <a:gd name="T46" fmla="*/ 1528 w 3206"/>
              <a:gd name="T47" fmla="*/ 49 h 78"/>
              <a:gd name="T48" fmla="*/ 1509 w 3206"/>
              <a:gd name="T49" fmla="*/ 56 h 78"/>
              <a:gd name="T50" fmla="*/ 1612 w 3206"/>
              <a:gd name="T51" fmla="*/ 57 h 78"/>
              <a:gd name="T52" fmla="*/ 1594 w 3206"/>
              <a:gd name="T53" fmla="*/ 57 h 78"/>
              <a:gd name="T54" fmla="*/ 1574 w 3206"/>
              <a:gd name="T55" fmla="*/ 45 h 78"/>
              <a:gd name="T56" fmla="*/ 1576 w 3206"/>
              <a:gd name="T57" fmla="*/ 39 h 78"/>
              <a:gd name="T58" fmla="*/ 1630 w 3206"/>
              <a:gd name="T59" fmla="*/ 39 h 78"/>
              <a:gd name="T60" fmla="*/ 1632 w 3206"/>
              <a:gd name="T61" fmla="*/ 45 h 78"/>
              <a:gd name="T62" fmla="*/ 1612 w 3206"/>
              <a:gd name="T63" fmla="*/ 57 h 78"/>
              <a:gd name="T64" fmla="*/ 1697 w 3206"/>
              <a:gd name="T65" fmla="*/ 56 h 78"/>
              <a:gd name="T66" fmla="*/ 1677 w 3206"/>
              <a:gd name="T67" fmla="*/ 48 h 78"/>
              <a:gd name="T68" fmla="*/ 1687 w 3206"/>
              <a:gd name="T69" fmla="*/ 39 h 78"/>
              <a:gd name="T70" fmla="*/ 1709 w 3206"/>
              <a:gd name="T71" fmla="*/ 39 h 78"/>
              <a:gd name="T72" fmla="*/ 1718 w 3206"/>
              <a:gd name="T73" fmla="*/ 47 h 78"/>
              <a:gd name="T74" fmla="*/ 1697 w 3206"/>
              <a:gd name="T75" fmla="*/ 56 h 78"/>
              <a:gd name="T76" fmla="*/ 3193 w 3206"/>
              <a:gd name="T77" fmla="*/ 32 h 78"/>
              <a:gd name="T78" fmla="*/ 2748 w 3206"/>
              <a:gd name="T79" fmla="*/ 32 h 78"/>
              <a:gd name="T80" fmla="*/ 1790 w 3206"/>
              <a:gd name="T81" fmla="*/ 15 h 78"/>
              <a:gd name="T82" fmla="*/ 1790 w 3206"/>
              <a:gd name="T83" fmla="*/ 63 h 78"/>
              <a:gd name="T84" fmla="*/ 2748 w 3206"/>
              <a:gd name="T85" fmla="*/ 46 h 78"/>
              <a:gd name="T86" fmla="*/ 3193 w 3206"/>
              <a:gd name="T87" fmla="*/ 46 h 78"/>
              <a:gd name="T88" fmla="*/ 3193 w 3206"/>
              <a:gd name="T89" fmla="*/ 32 h 78"/>
              <a:gd name="T90" fmla="*/ 2102 w 3206"/>
              <a:gd name="T91" fmla="*/ 48 h 78"/>
              <a:gd name="T92" fmla="*/ 1790 w 3206"/>
              <a:gd name="T93" fmla="*/ 54 h 78"/>
              <a:gd name="T94" fmla="*/ 1781 w 3206"/>
              <a:gd name="T95" fmla="*/ 39 h 78"/>
              <a:gd name="T96" fmla="*/ 2518 w 3206"/>
              <a:gd name="T97" fmla="*/ 39 h 78"/>
              <a:gd name="T98" fmla="*/ 2102 w 3206"/>
              <a:gd name="T99" fmla="*/ 48 h 78"/>
              <a:gd name="T100" fmla="*/ 1416 w 3206"/>
              <a:gd name="T101" fmla="*/ 15 h 78"/>
              <a:gd name="T102" fmla="*/ 458 w 3206"/>
              <a:gd name="T103" fmla="*/ 32 h 78"/>
              <a:gd name="T104" fmla="*/ 13 w 3206"/>
              <a:gd name="T105" fmla="*/ 32 h 78"/>
              <a:gd name="T106" fmla="*/ 13 w 3206"/>
              <a:gd name="T107" fmla="*/ 46 h 78"/>
              <a:gd name="T108" fmla="*/ 458 w 3206"/>
              <a:gd name="T109" fmla="*/ 46 h 78"/>
              <a:gd name="T110" fmla="*/ 1416 w 3206"/>
              <a:gd name="T111" fmla="*/ 63 h 78"/>
              <a:gd name="T112" fmla="*/ 1416 w 3206"/>
              <a:gd name="T113" fmla="*/ 15 h 78"/>
              <a:gd name="T114" fmla="*/ 1416 w 3206"/>
              <a:gd name="T115" fmla="*/ 54 h 78"/>
              <a:gd name="T116" fmla="*/ 1104 w 3206"/>
              <a:gd name="T117" fmla="*/ 48 h 78"/>
              <a:gd name="T118" fmla="*/ 688 w 3206"/>
              <a:gd name="T119" fmla="*/ 39 h 78"/>
              <a:gd name="T120" fmla="*/ 1425 w 3206"/>
              <a:gd name="T121" fmla="*/ 39 h 78"/>
              <a:gd name="T122" fmla="*/ 1416 w 3206"/>
              <a:gd name="T123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06" h="78">
                <a:moveTo>
                  <a:pt x="1697" y="13"/>
                </a:moveTo>
                <a:cubicBezTo>
                  <a:pt x="1684" y="13"/>
                  <a:pt x="1672" y="18"/>
                  <a:pt x="1666" y="26"/>
                </a:cubicBezTo>
                <a:cubicBezTo>
                  <a:pt x="1662" y="30"/>
                  <a:pt x="1655" y="33"/>
                  <a:pt x="1649" y="31"/>
                </a:cubicBezTo>
                <a:cubicBezTo>
                  <a:pt x="1631" y="23"/>
                  <a:pt x="1617" y="14"/>
                  <a:pt x="1607" y="2"/>
                </a:cubicBezTo>
                <a:cubicBezTo>
                  <a:pt x="1605" y="0"/>
                  <a:pt x="1601" y="0"/>
                  <a:pt x="1599" y="2"/>
                </a:cubicBezTo>
                <a:cubicBezTo>
                  <a:pt x="1589" y="13"/>
                  <a:pt x="1575" y="23"/>
                  <a:pt x="1557" y="31"/>
                </a:cubicBezTo>
                <a:cubicBezTo>
                  <a:pt x="1551" y="33"/>
                  <a:pt x="1544" y="30"/>
                  <a:pt x="1540" y="26"/>
                </a:cubicBezTo>
                <a:cubicBezTo>
                  <a:pt x="1534" y="18"/>
                  <a:pt x="1522" y="13"/>
                  <a:pt x="1509" y="13"/>
                </a:cubicBezTo>
                <a:cubicBezTo>
                  <a:pt x="1489" y="13"/>
                  <a:pt x="1473" y="25"/>
                  <a:pt x="1473" y="39"/>
                </a:cubicBezTo>
                <a:cubicBezTo>
                  <a:pt x="1473" y="53"/>
                  <a:pt x="1489" y="64"/>
                  <a:pt x="1509" y="64"/>
                </a:cubicBezTo>
                <a:cubicBezTo>
                  <a:pt x="1522" y="64"/>
                  <a:pt x="1534" y="59"/>
                  <a:pt x="1540" y="52"/>
                </a:cubicBezTo>
                <a:cubicBezTo>
                  <a:pt x="1544" y="47"/>
                  <a:pt x="1551" y="44"/>
                  <a:pt x="1557" y="47"/>
                </a:cubicBezTo>
                <a:cubicBezTo>
                  <a:pt x="1575" y="54"/>
                  <a:pt x="1589" y="64"/>
                  <a:pt x="1599" y="76"/>
                </a:cubicBezTo>
                <a:cubicBezTo>
                  <a:pt x="1601" y="78"/>
                  <a:pt x="1605" y="78"/>
                  <a:pt x="1607" y="76"/>
                </a:cubicBezTo>
                <a:cubicBezTo>
                  <a:pt x="1617" y="64"/>
                  <a:pt x="1631" y="54"/>
                  <a:pt x="1649" y="47"/>
                </a:cubicBezTo>
                <a:cubicBezTo>
                  <a:pt x="1655" y="44"/>
                  <a:pt x="1662" y="47"/>
                  <a:pt x="1666" y="52"/>
                </a:cubicBezTo>
                <a:cubicBezTo>
                  <a:pt x="1672" y="59"/>
                  <a:pt x="1684" y="64"/>
                  <a:pt x="1697" y="64"/>
                </a:cubicBezTo>
                <a:cubicBezTo>
                  <a:pt x="1717" y="64"/>
                  <a:pt x="1733" y="53"/>
                  <a:pt x="1733" y="39"/>
                </a:cubicBezTo>
                <a:cubicBezTo>
                  <a:pt x="1733" y="25"/>
                  <a:pt x="1717" y="13"/>
                  <a:pt x="1697" y="13"/>
                </a:cubicBezTo>
                <a:close/>
                <a:moveTo>
                  <a:pt x="1509" y="56"/>
                </a:moveTo>
                <a:cubicBezTo>
                  <a:pt x="1500" y="56"/>
                  <a:pt x="1492" y="52"/>
                  <a:pt x="1488" y="47"/>
                </a:cubicBezTo>
                <a:cubicBezTo>
                  <a:pt x="1485" y="43"/>
                  <a:pt x="1491" y="39"/>
                  <a:pt x="1497" y="39"/>
                </a:cubicBezTo>
                <a:cubicBezTo>
                  <a:pt x="1519" y="39"/>
                  <a:pt x="1519" y="39"/>
                  <a:pt x="1519" y="39"/>
                </a:cubicBezTo>
                <a:cubicBezTo>
                  <a:pt x="1527" y="39"/>
                  <a:pt x="1533" y="44"/>
                  <a:pt x="1528" y="49"/>
                </a:cubicBezTo>
                <a:cubicBezTo>
                  <a:pt x="1524" y="53"/>
                  <a:pt x="1517" y="56"/>
                  <a:pt x="1509" y="56"/>
                </a:cubicBezTo>
                <a:close/>
                <a:moveTo>
                  <a:pt x="1612" y="57"/>
                </a:moveTo>
                <a:cubicBezTo>
                  <a:pt x="1607" y="61"/>
                  <a:pt x="1599" y="61"/>
                  <a:pt x="1594" y="57"/>
                </a:cubicBezTo>
                <a:cubicBezTo>
                  <a:pt x="1588" y="53"/>
                  <a:pt x="1581" y="48"/>
                  <a:pt x="1574" y="45"/>
                </a:cubicBezTo>
                <a:cubicBezTo>
                  <a:pt x="1570" y="43"/>
                  <a:pt x="1572" y="39"/>
                  <a:pt x="1576" y="39"/>
                </a:cubicBezTo>
                <a:cubicBezTo>
                  <a:pt x="1630" y="39"/>
                  <a:pt x="1630" y="39"/>
                  <a:pt x="1630" y="39"/>
                </a:cubicBezTo>
                <a:cubicBezTo>
                  <a:pt x="1634" y="39"/>
                  <a:pt x="1636" y="43"/>
                  <a:pt x="1632" y="45"/>
                </a:cubicBezTo>
                <a:cubicBezTo>
                  <a:pt x="1625" y="48"/>
                  <a:pt x="1618" y="53"/>
                  <a:pt x="1612" y="57"/>
                </a:cubicBezTo>
                <a:close/>
                <a:moveTo>
                  <a:pt x="1697" y="56"/>
                </a:moveTo>
                <a:cubicBezTo>
                  <a:pt x="1689" y="56"/>
                  <a:pt x="1682" y="53"/>
                  <a:pt x="1677" y="48"/>
                </a:cubicBezTo>
                <a:cubicBezTo>
                  <a:pt x="1673" y="44"/>
                  <a:pt x="1680" y="39"/>
                  <a:pt x="1687" y="39"/>
                </a:cubicBezTo>
                <a:cubicBezTo>
                  <a:pt x="1709" y="39"/>
                  <a:pt x="1709" y="39"/>
                  <a:pt x="1709" y="39"/>
                </a:cubicBezTo>
                <a:cubicBezTo>
                  <a:pt x="1716" y="39"/>
                  <a:pt x="1721" y="43"/>
                  <a:pt x="1718" y="47"/>
                </a:cubicBezTo>
                <a:cubicBezTo>
                  <a:pt x="1714" y="52"/>
                  <a:pt x="1706" y="56"/>
                  <a:pt x="1697" y="56"/>
                </a:cubicBezTo>
                <a:close/>
                <a:moveTo>
                  <a:pt x="3193" y="32"/>
                </a:moveTo>
                <a:cubicBezTo>
                  <a:pt x="2748" y="32"/>
                  <a:pt x="2748" y="32"/>
                  <a:pt x="2748" y="32"/>
                </a:cubicBezTo>
                <a:cubicBezTo>
                  <a:pt x="2322" y="32"/>
                  <a:pt x="1996" y="15"/>
                  <a:pt x="1790" y="15"/>
                </a:cubicBezTo>
                <a:cubicBezTo>
                  <a:pt x="1745" y="15"/>
                  <a:pt x="1743" y="63"/>
                  <a:pt x="1790" y="63"/>
                </a:cubicBezTo>
                <a:cubicBezTo>
                  <a:pt x="1996" y="63"/>
                  <a:pt x="2322" y="46"/>
                  <a:pt x="2748" y="46"/>
                </a:cubicBezTo>
                <a:cubicBezTo>
                  <a:pt x="3193" y="46"/>
                  <a:pt x="3193" y="46"/>
                  <a:pt x="3193" y="46"/>
                </a:cubicBezTo>
                <a:cubicBezTo>
                  <a:pt x="3206" y="46"/>
                  <a:pt x="3206" y="32"/>
                  <a:pt x="3193" y="32"/>
                </a:cubicBezTo>
                <a:close/>
                <a:moveTo>
                  <a:pt x="2102" y="48"/>
                </a:moveTo>
                <a:cubicBezTo>
                  <a:pt x="1980" y="51"/>
                  <a:pt x="1874" y="54"/>
                  <a:pt x="1790" y="54"/>
                </a:cubicBezTo>
                <a:cubicBezTo>
                  <a:pt x="1769" y="54"/>
                  <a:pt x="1763" y="39"/>
                  <a:pt x="1781" y="39"/>
                </a:cubicBezTo>
                <a:cubicBezTo>
                  <a:pt x="2518" y="39"/>
                  <a:pt x="2518" y="39"/>
                  <a:pt x="2518" y="39"/>
                </a:cubicBezTo>
                <a:cubicBezTo>
                  <a:pt x="2361" y="41"/>
                  <a:pt x="2222" y="45"/>
                  <a:pt x="2102" y="48"/>
                </a:cubicBezTo>
                <a:close/>
                <a:moveTo>
                  <a:pt x="1416" y="15"/>
                </a:moveTo>
                <a:cubicBezTo>
                  <a:pt x="1210" y="15"/>
                  <a:pt x="884" y="32"/>
                  <a:pt x="45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0" y="32"/>
                  <a:pt x="0" y="46"/>
                  <a:pt x="13" y="46"/>
                </a:cubicBezTo>
                <a:cubicBezTo>
                  <a:pt x="458" y="46"/>
                  <a:pt x="458" y="46"/>
                  <a:pt x="458" y="46"/>
                </a:cubicBezTo>
                <a:cubicBezTo>
                  <a:pt x="884" y="46"/>
                  <a:pt x="1210" y="63"/>
                  <a:pt x="1416" y="63"/>
                </a:cubicBezTo>
                <a:cubicBezTo>
                  <a:pt x="1463" y="63"/>
                  <a:pt x="1461" y="15"/>
                  <a:pt x="1416" y="15"/>
                </a:cubicBezTo>
                <a:close/>
                <a:moveTo>
                  <a:pt x="1416" y="54"/>
                </a:moveTo>
                <a:cubicBezTo>
                  <a:pt x="1332" y="54"/>
                  <a:pt x="1226" y="51"/>
                  <a:pt x="1104" y="48"/>
                </a:cubicBezTo>
                <a:cubicBezTo>
                  <a:pt x="984" y="45"/>
                  <a:pt x="845" y="41"/>
                  <a:pt x="688" y="39"/>
                </a:cubicBezTo>
                <a:cubicBezTo>
                  <a:pt x="1425" y="39"/>
                  <a:pt x="1425" y="39"/>
                  <a:pt x="1425" y="39"/>
                </a:cubicBezTo>
                <a:cubicBezTo>
                  <a:pt x="1443" y="39"/>
                  <a:pt x="1437" y="54"/>
                  <a:pt x="1416" y="54"/>
                </a:cubicBezTo>
                <a:close/>
              </a:path>
            </a:pathLst>
          </a:custGeom>
          <a:solidFill>
            <a:srgbClr val="2831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8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610821" y="1065643"/>
            <a:ext cx="7434040" cy="3009032"/>
            <a:chOff x="3574380" y="1451428"/>
            <a:chExt cx="6830904" cy="2764905"/>
          </a:xfrm>
          <a:solidFill>
            <a:schemeClr val="tx1">
              <a:alpha val="21000"/>
            </a:schemeClr>
          </a:solidFill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270852" y="2124529"/>
              <a:ext cx="1338263" cy="1651000"/>
            </a:xfrm>
            <a:custGeom>
              <a:avLst/>
              <a:gdLst>
                <a:gd name="T0" fmla="*/ 298 w 356"/>
                <a:gd name="T1" fmla="*/ 30 h 438"/>
                <a:gd name="T2" fmla="*/ 256 w 356"/>
                <a:gd name="T3" fmla="*/ 73 h 438"/>
                <a:gd name="T4" fmla="*/ 270 w 356"/>
                <a:gd name="T5" fmla="*/ 88 h 438"/>
                <a:gd name="T6" fmla="*/ 303 w 356"/>
                <a:gd name="T7" fmla="*/ 105 h 438"/>
                <a:gd name="T8" fmla="*/ 289 w 356"/>
                <a:gd name="T9" fmla="*/ 147 h 438"/>
                <a:gd name="T10" fmla="*/ 266 w 356"/>
                <a:gd name="T11" fmla="*/ 200 h 438"/>
                <a:gd name="T12" fmla="*/ 212 w 356"/>
                <a:gd name="T13" fmla="*/ 242 h 438"/>
                <a:gd name="T14" fmla="*/ 288 w 356"/>
                <a:gd name="T15" fmla="*/ 265 h 438"/>
                <a:gd name="T16" fmla="*/ 293 w 356"/>
                <a:gd name="T17" fmla="*/ 260 h 438"/>
                <a:gd name="T18" fmla="*/ 295 w 356"/>
                <a:gd name="T19" fmla="*/ 257 h 438"/>
                <a:gd name="T20" fmla="*/ 293 w 356"/>
                <a:gd name="T21" fmla="*/ 247 h 438"/>
                <a:gd name="T22" fmla="*/ 320 w 356"/>
                <a:gd name="T23" fmla="*/ 272 h 438"/>
                <a:gd name="T24" fmla="*/ 353 w 356"/>
                <a:gd name="T25" fmla="*/ 306 h 438"/>
                <a:gd name="T26" fmla="*/ 325 w 356"/>
                <a:gd name="T27" fmla="*/ 309 h 438"/>
                <a:gd name="T28" fmla="*/ 208 w 356"/>
                <a:gd name="T29" fmla="*/ 299 h 438"/>
                <a:gd name="T30" fmla="*/ 204 w 356"/>
                <a:gd name="T31" fmla="*/ 313 h 438"/>
                <a:gd name="T32" fmla="*/ 188 w 356"/>
                <a:gd name="T33" fmla="*/ 406 h 438"/>
                <a:gd name="T34" fmla="*/ 182 w 356"/>
                <a:gd name="T35" fmla="*/ 414 h 438"/>
                <a:gd name="T36" fmla="*/ 171 w 356"/>
                <a:gd name="T37" fmla="*/ 421 h 438"/>
                <a:gd name="T38" fmla="*/ 158 w 356"/>
                <a:gd name="T39" fmla="*/ 429 h 438"/>
                <a:gd name="T40" fmla="*/ 147 w 356"/>
                <a:gd name="T41" fmla="*/ 422 h 438"/>
                <a:gd name="T42" fmla="*/ 131 w 356"/>
                <a:gd name="T43" fmla="*/ 316 h 438"/>
                <a:gd name="T44" fmla="*/ 75 w 356"/>
                <a:gd name="T45" fmla="*/ 338 h 438"/>
                <a:gd name="T46" fmla="*/ 1 w 356"/>
                <a:gd name="T47" fmla="*/ 353 h 438"/>
                <a:gd name="T48" fmla="*/ 19 w 356"/>
                <a:gd name="T49" fmla="*/ 332 h 438"/>
                <a:gd name="T50" fmla="*/ 143 w 356"/>
                <a:gd name="T51" fmla="*/ 290 h 438"/>
                <a:gd name="T52" fmla="*/ 134 w 356"/>
                <a:gd name="T53" fmla="*/ 246 h 438"/>
                <a:gd name="T54" fmla="*/ 52 w 356"/>
                <a:gd name="T55" fmla="*/ 296 h 438"/>
                <a:gd name="T56" fmla="*/ 89 w 356"/>
                <a:gd name="T57" fmla="*/ 262 h 438"/>
                <a:gd name="T58" fmla="*/ 105 w 356"/>
                <a:gd name="T59" fmla="*/ 205 h 438"/>
                <a:gd name="T60" fmla="*/ 131 w 356"/>
                <a:gd name="T61" fmla="*/ 194 h 438"/>
                <a:gd name="T62" fmla="*/ 192 w 356"/>
                <a:gd name="T63" fmla="*/ 163 h 438"/>
                <a:gd name="T64" fmla="*/ 212 w 356"/>
                <a:gd name="T65" fmla="*/ 98 h 438"/>
                <a:gd name="T66" fmla="*/ 190 w 356"/>
                <a:gd name="T67" fmla="*/ 95 h 438"/>
                <a:gd name="T68" fmla="*/ 257 w 356"/>
                <a:gd name="T69" fmla="*/ 12 h 438"/>
                <a:gd name="T70" fmla="*/ 123 w 356"/>
                <a:gd name="T71" fmla="*/ 39 h 438"/>
                <a:gd name="T72" fmla="*/ 123 w 356"/>
                <a:gd name="T73" fmla="*/ 57 h 438"/>
                <a:gd name="T74" fmla="*/ 169 w 356"/>
                <a:gd name="T75" fmla="*/ 89 h 438"/>
                <a:gd name="T76" fmla="*/ 142 w 356"/>
                <a:gd name="T77" fmla="*/ 126 h 438"/>
                <a:gd name="T78" fmla="*/ 153 w 356"/>
                <a:gd name="T79" fmla="*/ 146 h 438"/>
                <a:gd name="T80" fmla="*/ 145 w 356"/>
                <a:gd name="T81" fmla="*/ 168 h 438"/>
                <a:gd name="T82" fmla="*/ 118 w 356"/>
                <a:gd name="T83" fmla="*/ 191 h 438"/>
                <a:gd name="T84" fmla="*/ 89 w 356"/>
                <a:gd name="T85" fmla="*/ 178 h 438"/>
                <a:gd name="T86" fmla="*/ 66 w 356"/>
                <a:gd name="T87" fmla="*/ 152 h 438"/>
                <a:gd name="T88" fmla="*/ 46 w 356"/>
                <a:gd name="T89" fmla="*/ 163 h 438"/>
                <a:gd name="T90" fmla="*/ 29 w 356"/>
                <a:gd name="T91" fmla="*/ 158 h 438"/>
                <a:gd name="T92" fmla="*/ 9 w 356"/>
                <a:gd name="T93" fmla="*/ 127 h 438"/>
                <a:gd name="T94" fmla="*/ 5 w 356"/>
                <a:gd name="T95" fmla="*/ 116 h 438"/>
                <a:gd name="T96" fmla="*/ 19 w 356"/>
                <a:gd name="T97" fmla="*/ 95 h 438"/>
                <a:gd name="T98" fmla="*/ 48 w 356"/>
                <a:gd name="T99" fmla="*/ 54 h 438"/>
                <a:gd name="T100" fmla="*/ 277 w 356"/>
                <a:gd name="T101" fmla="*/ 243 h 438"/>
                <a:gd name="T102" fmla="*/ 288 w 356"/>
                <a:gd name="T103" fmla="*/ 254 h 438"/>
                <a:gd name="T104" fmla="*/ 287 w 356"/>
                <a:gd name="T105" fmla="*/ 25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6" h="438">
                  <a:moveTo>
                    <a:pt x="267" y="12"/>
                  </a:moveTo>
                  <a:cubicBezTo>
                    <a:pt x="273" y="13"/>
                    <a:pt x="273" y="13"/>
                    <a:pt x="273" y="13"/>
                  </a:cubicBezTo>
                  <a:cubicBezTo>
                    <a:pt x="279" y="14"/>
                    <a:pt x="279" y="14"/>
                    <a:pt x="279" y="14"/>
                  </a:cubicBezTo>
                  <a:cubicBezTo>
                    <a:pt x="282" y="14"/>
                    <a:pt x="285" y="16"/>
                    <a:pt x="290" y="21"/>
                  </a:cubicBezTo>
                  <a:cubicBezTo>
                    <a:pt x="294" y="25"/>
                    <a:pt x="297" y="28"/>
                    <a:pt x="298" y="30"/>
                  </a:cubicBezTo>
                  <a:cubicBezTo>
                    <a:pt x="300" y="36"/>
                    <a:pt x="300" y="40"/>
                    <a:pt x="296" y="42"/>
                  </a:cubicBezTo>
                  <a:cubicBezTo>
                    <a:pt x="284" y="47"/>
                    <a:pt x="274" y="53"/>
                    <a:pt x="266" y="61"/>
                  </a:cubicBezTo>
                  <a:cubicBezTo>
                    <a:pt x="264" y="63"/>
                    <a:pt x="261" y="65"/>
                    <a:pt x="260" y="68"/>
                  </a:cubicBezTo>
                  <a:cubicBezTo>
                    <a:pt x="258" y="70"/>
                    <a:pt x="257" y="71"/>
                    <a:pt x="257" y="71"/>
                  </a:cubicBezTo>
                  <a:cubicBezTo>
                    <a:pt x="257" y="71"/>
                    <a:pt x="257" y="72"/>
                    <a:pt x="256" y="73"/>
                  </a:cubicBezTo>
                  <a:cubicBezTo>
                    <a:pt x="255" y="75"/>
                    <a:pt x="255" y="75"/>
                    <a:pt x="255" y="75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2" y="81"/>
                    <a:pt x="251" y="83"/>
                    <a:pt x="251" y="84"/>
                  </a:cubicBezTo>
                  <a:cubicBezTo>
                    <a:pt x="251" y="85"/>
                    <a:pt x="255" y="86"/>
                    <a:pt x="262" y="87"/>
                  </a:cubicBezTo>
                  <a:cubicBezTo>
                    <a:pt x="265" y="87"/>
                    <a:pt x="267" y="88"/>
                    <a:pt x="270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4" y="88"/>
                    <a:pt x="275" y="88"/>
                    <a:pt x="277" y="89"/>
                  </a:cubicBezTo>
                  <a:cubicBezTo>
                    <a:pt x="279" y="91"/>
                    <a:pt x="279" y="91"/>
                    <a:pt x="279" y="91"/>
                  </a:cubicBezTo>
                  <a:cubicBezTo>
                    <a:pt x="280" y="91"/>
                    <a:pt x="281" y="92"/>
                    <a:pt x="281" y="92"/>
                  </a:cubicBezTo>
                  <a:cubicBezTo>
                    <a:pt x="287" y="92"/>
                    <a:pt x="294" y="97"/>
                    <a:pt x="303" y="105"/>
                  </a:cubicBezTo>
                  <a:cubicBezTo>
                    <a:pt x="316" y="118"/>
                    <a:pt x="321" y="127"/>
                    <a:pt x="320" y="132"/>
                  </a:cubicBezTo>
                  <a:cubicBezTo>
                    <a:pt x="319" y="140"/>
                    <a:pt x="314" y="144"/>
                    <a:pt x="305" y="146"/>
                  </a:cubicBezTo>
                  <a:cubicBezTo>
                    <a:pt x="301" y="146"/>
                    <a:pt x="298" y="146"/>
                    <a:pt x="298" y="145"/>
                  </a:cubicBezTo>
                  <a:cubicBezTo>
                    <a:pt x="298" y="145"/>
                    <a:pt x="296" y="145"/>
                    <a:pt x="293" y="146"/>
                  </a:cubicBezTo>
                  <a:cubicBezTo>
                    <a:pt x="289" y="147"/>
                    <a:pt x="289" y="147"/>
                    <a:pt x="289" y="147"/>
                  </a:cubicBezTo>
                  <a:cubicBezTo>
                    <a:pt x="288" y="148"/>
                    <a:pt x="288" y="148"/>
                    <a:pt x="287" y="148"/>
                  </a:cubicBezTo>
                  <a:cubicBezTo>
                    <a:pt x="251" y="149"/>
                    <a:pt x="231" y="151"/>
                    <a:pt x="227" y="155"/>
                  </a:cubicBezTo>
                  <a:cubicBezTo>
                    <a:pt x="225" y="156"/>
                    <a:pt x="226" y="157"/>
                    <a:pt x="229" y="159"/>
                  </a:cubicBezTo>
                  <a:cubicBezTo>
                    <a:pt x="239" y="165"/>
                    <a:pt x="248" y="171"/>
                    <a:pt x="254" y="177"/>
                  </a:cubicBezTo>
                  <a:cubicBezTo>
                    <a:pt x="260" y="183"/>
                    <a:pt x="264" y="190"/>
                    <a:pt x="266" y="200"/>
                  </a:cubicBezTo>
                  <a:cubicBezTo>
                    <a:pt x="266" y="203"/>
                    <a:pt x="266" y="204"/>
                    <a:pt x="266" y="206"/>
                  </a:cubicBezTo>
                  <a:cubicBezTo>
                    <a:pt x="265" y="207"/>
                    <a:pt x="264" y="207"/>
                    <a:pt x="264" y="206"/>
                  </a:cubicBezTo>
                  <a:cubicBezTo>
                    <a:pt x="263" y="205"/>
                    <a:pt x="260" y="206"/>
                    <a:pt x="253" y="208"/>
                  </a:cubicBezTo>
                  <a:cubicBezTo>
                    <a:pt x="247" y="211"/>
                    <a:pt x="240" y="215"/>
                    <a:pt x="233" y="221"/>
                  </a:cubicBezTo>
                  <a:cubicBezTo>
                    <a:pt x="222" y="230"/>
                    <a:pt x="214" y="238"/>
                    <a:pt x="212" y="242"/>
                  </a:cubicBezTo>
                  <a:cubicBezTo>
                    <a:pt x="211" y="244"/>
                    <a:pt x="210" y="249"/>
                    <a:pt x="210" y="257"/>
                  </a:cubicBezTo>
                  <a:cubicBezTo>
                    <a:pt x="209" y="265"/>
                    <a:pt x="209" y="269"/>
                    <a:pt x="210" y="270"/>
                  </a:cubicBezTo>
                  <a:cubicBezTo>
                    <a:pt x="211" y="270"/>
                    <a:pt x="213" y="270"/>
                    <a:pt x="217" y="269"/>
                  </a:cubicBezTo>
                  <a:cubicBezTo>
                    <a:pt x="221" y="269"/>
                    <a:pt x="225" y="268"/>
                    <a:pt x="230" y="267"/>
                  </a:cubicBezTo>
                  <a:cubicBezTo>
                    <a:pt x="254" y="264"/>
                    <a:pt x="274" y="263"/>
                    <a:pt x="288" y="265"/>
                  </a:cubicBezTo>
                  <a:cubicBezTo>
                    <a:pt x="293" y="266"/>
                    <a:pt x="295" y="266"/>
                    <a:pt x="295" y="266"/>
                  </a:cubicBezTo>
                  <a:cubicBezTo>
                    <a:pt x="295" y="265"/>
                    <a:pt x="295" y="265"/>
                    <a:pt x="295" y="265"/>
                  </a:cubicBezTo>
                  <a:cubicBezTo>
                    <a:pt x="293" y="262"/>
                    <a:pt x="293" y="262"/>
                    <a:pt x="293" y="262"/>
                  </a:cubicBezTo>
                  <a:cubicBezTo>
                    <a:pt x="291" y="260"/>
                    <a:pt x="290" y="259"/>
                    <a:pt x="291" y="259"/>
                  </a:cubicBezTo>
                  <a:cubicBezTo>
                    <a:pt x="291" y="259"/>
                    <a:pt x="292" y="259"/>
                    <a:pt x="293" y="260"/>
                  </a:cubicBezTo>
                  <a:cubicBezTo>
                    <a:pt x="295" y="262"/>
                    <a:pt x="295" y="262"/>
                    <a:pt x="295" y="262"/>
                  </a:cubicBezTo>
                  <a:cubicBezTo>
                    <a:pt x="297" y="264"/>
                    <a:pt x="299" y="265"/>
                    <a:pt x="300" y="265"/>
                  </a:cubicBezTo>
                  <a:cubicBezTo>
                    <a:pt x="301" y="265"/>
                    <a:pt x="300" y="264"/>
                    <a:pt x="299" y="263"/>
                  </a:cubicBezTo>
                  <a:cubicBezTo>
                    <a:pt x="298" y="262"/>
                    <a:pt x="298" y="261"/>
                    <a:pt x="297" y="259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294" y="255"/>
                    <a:pt x="294" y="255"/>
                    <a:pt x="294" y="255"/>
                  </a:cubicBezTo>
                  <a:cubicBezTo>
                    <a:pt x="291" y="250"/>
                    <a:pt x="286" y="242"/>
                    <a:pt x="277" y="230"/>
                  </a:cubicBezTo>
                  <a:cubicBezTo>
                    <a:pt x="274" y="226"/>
                    <a:pt x="273" y="224"/>
                    <a:pt x="272" y="223"/>
                  </a:cubicBezTo>
                  <a:cubicBezTo>
                    <a:pt x="272" y="222"/>
                    <a:pt x="274" y="224"/>
                    <a:pt x="277" y="226"/>
                  </a:cubicBezTo>
                  <a:cubicBezTo>
                    <a:pt x="280" y="229"/>
                    <a:pt x="285" y="236"/>
                    <a:pt x="293" y="247"/>
                  </a:cubicBezTo>
                  <a:cubicBezTo>
                    <a:pt x="298" y="255"/>
                    <a:pt x="303" y="261"/>
                    <a:pt x="306" y="265"/>
                  </a:cubicBezTo>
                  <a:cubicBezTo>
                    <a:pt x="309" y="268"/>
                    <a:pt x="308" y="266"/>
                    <a:pt x="303" y="259"/>
                  </a:cubicBezTo>
                  <a:cubicBezTo>
                    <a:pt x="298" y="250"/>
                    <a:pt x="298" y="250"/>
                    <a:pt x="298" y="250"/>
                  </a:cubicBezTo>
                  <a:cubicBezTo>
                    <a:pt x="308" y="261"/>
                    <a:pt x="308" y="261"/>
                    <a:pt x="308" y="261"/>
                  </a:cubicBezTo>
                  <a:cubicBezTo>
                    <a:pt x="315" y="268"/>
                    <a:pt x="319" y="272"/>
                    <a:pt x="320" y="272"/>
                  </a:cubicBezTo>
                  <a:cubicBezTo>
                    <a:pt x="320" y="272"/>
                    <a:pt x="320" y="272"/>
                    <a:pt x="320" y="271"/>
                  </a:cubicBezTo>
                  <a:cubicBezTo>
                    <a:pt x="320" y="271"/>
                    <a:pt x="319" y="270"/>
                    <a:pt x="318" y="269"/>
                  </a:cubicBezTo>
                  <a:cubicBezTo>
                    <a:pt x="317" y="267"/>
                    <a:pt x="321" y="270"/>
                    <a:pt x="331" y="278"/>
                  </a:cubicBezTo>
                  <a:cubicBezTo>
                    <a:pt x="336" y="283"/>
                    <a:pt x="341" y="286"/>
                    <a:pt x="346" y="290"/>
                  </a:cubicBezTo>
                  <a:cubicBezTo>
                    <a:pt x="354" y="296"/>
                    <a:pt x="356" y="301"/>
                    <a:pt x="353" y="306"/>
                  </a:cubicBezTo>
                  <a:cubicBezTo>
                    <a:pt x="352" y="308"/>
                    <a:pt x="350" y="309"/>
                    <a:pt x="348" y="309"/>
                  </a:cubicBezTo>
                  <a:cubicBezTo>
                    <a:pt x="346" y="309"/>
                    <a:pt x="346" y="309"/>
                    <a:pt x="346" y="309"/>
                  </a:cubicBezTo>
                  <a:cubicBezTo>
                    <a:pt x="344" y="310"/>
                    <a:pt x="344" y="310"/>
                    <a:pt x="344" y="310"/>
                  </a:cubicBezTo>
                  <a:cubicBezTo>
                    <a:pt x="342" y="310"/>
                    <a:pt x="340" y="311"/>
                    <a:pt x="339" y="311"/>
                  </a:cubicBezTo>
                  <a:cubicBezTo>
                    <a:pt x="334" y="312"/>
                    <a:pt x="330" y="311"/>
                    <a:pt x="325" y="309"/>
                  </a:cubicBezTo>
                  <a:cubicBezTo>
                    <a:pt x="323" y="308"/>
                    <a:pt x="320" y="306"/>
                    <a:pt x="317" y="305"/>
                  </a:cubicBezTo>
                  <a:cubicBezTo>
                    <a:pt x="314" y="303"/>
                    <a:pt x="311" y="301"/>
                    <a:pt x="309" y="299"/>
                  </a:cubicBezTo>
                  <a:cubicBezTo>
                    <a:pt x="289" y="284"/>
                    <a:pt x="258" y="281"/>
                    <a:pt x="216" y="291"/>
                  </a:cubicBezTo>
                  <a:cubicBezTo>
                    <a:pt x="212" y="292"/>
                    <a:pt x="210" y="293"/>
                    <a:pt x="209" y="295"/>
                  </a:cubicBezTo>
                  <a:cubicBezTo>
                    <a:pt x="208" y="296"/>
                    <a:pt x="208" y="297"/>
                    <a:pt x="208" y="299"/>
                  </a:cubicBezTo>
                  <a:cubicBezTo>
                    <a:pt x="207" y="301"/>
                    <a:pt x="207" y="301"/>
                    <a:pt x="207" y="301"/>
                  </a:cubicBezTo>
                  <a:cubicBezTo>
                    <a:pt x="207" y="304"/>
                    <a:pt x="207" y="304"/>
                    <a:pt x="207" y="304"/>
                  </a:cubicBezTo>
                  <a:cubicBezTo>
                    <a:pt x="206" y="307"/>
                    <a:pt x="206" y="307"/>
                    <a:pt x="206" y="307"/>
                  </a:cubicBezTo>
                  <a:cubicBezTo>
                    <a:pt x="205" y="310"/>
                    <a:pt x="205" y="310"/>
                    <a:pt x="205" y="310"/>
                  </a:cubicBezTo>
                  <a:cubicBezTo>
                    <a:pt x="205" y="312"/>
                    <a:pt x="204" y="313"/>
                    <a:pt x="204" y="313"/>
                  </a:cubicBezTo>
                  <a:cubicBezTo>
                    <a:pt x="203" y="315"/>
                    <a:pt x="202" y="320"/>
                    <a:pt x="201" y="330"/>
                  </a:cubicBezTo>
                  <a:cubicBezTo>
                    <a:pt x="200" y="340"/>
                    <a:pt x="199" y="350"/>
                    <a:pt x="198" y="359"/>
                  </a:cubicBezTo>
                  <a:cubicBezTo>
                    <a:pt x="197" y="373"/>
                    <a:pt x="196" y="380"/>
                    <a:pt x="195" y="382"/>
                  </a:cubicBezTo>
                  <a:cubicBezTo>
                    <a:pt x="194" y="384"/>
                    <a:pt x="194" y="384"/>
                    <a:pt x="194" y="385"/>
                  </a:cubicBezTo>
                  <a:cubicBezTo>
                    <a:pt x="192" y="395"/>
                    <a:pt x="190" y="401"/>
                    <a:pt x="188" y="406"/>
                  </a:cubicBezTo>
                  <a:cubicBezTo>
                    <a:pt x="186" y="413"/>
                    <a:pt x="186" y="413"/>
                    <a:pt x="186" y="413"/>
                  </a:cubicBezTo>
                  <a:cubicBezTo>
                    <a:pt x="186" y="400"/>
                    <a:pt x="186" y="400"/>
                    <a:pt x="186" y="400"/>
                  </a:cubicBezTo>
                  <a:cubicBezTo>
                    <a:pt x="186" y="391"/>
                    <a:pt x="186" y="387"/>
                    <a:pt x="185" y="388"/>
                  </a:cubicBezTo>
                  <a:cubicBezTo>
                    <a:pt x="184" y="390"/>
                    <a:pt x="184" y="394"/>
                    <a:pt x="183" y="402"/>
                  </a:cubicBezTo>
                  <a:cubicBezTo>
                    <a:pt x="183" y="409"/>
                    <a:pt x="182" y="414"/>
                    <a:pt x="182" y="414"/>
                  </a:cubicBezTo>
                  <a:cubicBezTo>
                    <a:pt x="182" y="414"/>
                    <a:pt x="181" y="414"/>
                    <a:pt x="181" y="412"/>
                  </a:cubicBezTo>
                  <a:cubicBezTo>
                    <a:pt x="181" y="411"/>
                    <a:pt x="181" y="409"/>
                    <a:pt x="181" y="407"/>
                  </a:cubicBezTo>
                  <a:cubicBezTo>
                    <a:pt x="182" y="400"/>
                    <a:pt x="182" y="400"/>
                    <a:pt x="182" y="400"/>
                  </a:cubicBezTo>
                  <a:cubicBezTo>
                    <a:pt x="179" y="406"/>
                    <a:pt x="179" y="406"/>
                    <a:pt x="179" y="406"/>
                  </a:cubicBezTo>
                  <a:cubicBezTo>
                    <a:pt x="178" y="411"/>
                    <a:pt x="175" y="416"/>
                    <a:pt x="171" y="421"/>
                  </a:cubicBezTo>
                  <a:cubicBezTo>
                    <a:pt x="168" y="426"/>
                    <a:pt x="166" y="427"/>
                    <a:pt x="166" y="424"/>
                  </a:cubicBezTo>
                  <a:cubicBezTo>
                    <a:pt x="166" y="422"/>
                    <a:pt x="165" y="422"/>
                    <a:pt x="164" y="423"/>
                  </a:cubicBezTo>
                  <a:cubicBezTo>
                    <a:pt x="163" y="425"/>
                    <a:pt x="163" y="426"/>
                    <a:pt x="162" y="429"/>
                  </a:cubicBezTo>
                  <a:cubicBezTo>
                    <a:pt x="161" y="432"/>
                    <a:pt x="160" y="434"/>
                    <a:pt x="159" y="434"/>
                  </a:cubicBezTo>
                  <a:cubicBezTo>
                    <a:pt x="158" y="434"/>
                    <a:pt x="158" y="433"/>
                    <a:pt x="158" y="429"/>
                  </a:cubicBezTo>
                  <a:cubicBezTo>
                    <a:pt x="158" y="426"/>
                    <a:pt x="157" y="425"/>
                    <a:pt x="156" y="426"/>
                  </a:cubicBezTo>
                  <a:cubicBezTo>
                    <a:pt x="155" y="427"/>
                    <a:pt x="154" y="429"/>
                    <a:pt x="153" y="433"/>
                  </a:cubicBezTo>
                  <a:cubicBezTo>
                    <a:pt x="151" y="437"/>
                    <a:pt x="150" y="438"/>
                    <a:pt x="149" y="436"/>
                  </a:cubicBezTo>
                  <a:cubicBezTo>
                    <a:pt x="148" y="435"/>
                    <a:pt x="147" y="432"/>
                    <a:pt x="147" y="429"/>
                  </a:cubicBezTo>
                  <a:cubicBezTo>
                    <a:pt x="147" y="427"/>
                    <a:pt x="147" y="425"/>
                    <a:pt x="147" y="422"/>
                  </a:cubicBezTo>
                  <a:cubicBezTo>
                    <a:pt x="146" y="418"/>
                    <a:pt x="146" y="414"/>
                    <a:pt x="145" y="411"/>
                  </a:cubicBezTo>
                  <a:cubicBezTo>
                    <a:pt x="142" y="387"/>
                    <a:pt x="140" y="363"/>
                    <a:pt x="141" y="337"/>
                  </a:cubicBezTo>
                  <a:cubicBezTo>
                    <a:pt x="141" y="322"/>
                    <a:pt x="141" y="315"/>
                    <a:pt x="140" y="315"/>
                  </a:cubicBezTo>
                  <a:cubicBezTo>
                    <a:pt x="140" y="315"/>
                    <a:pt x="139" y="315"/>
                    <a:pt x="136" y="315"/>
                  </a:cubicBezTo>
                  <a:cubicBezTo>
                    <a:pt x="135" y="316"/>
                    <a:pt x="133" y="316"/>
                    <a:pt x="131" y="316"/>
                  </a:cubicBezTo>
                  <a:cubicBezTo>
                    <a:pt x="125" y="316"/>
                    <a:pt x="125" y="316"/>
                    <a:pt x="125" y="316"/>
                  </a:cubicBezTo>
                  <a:cubicBezTo>
                    <a:pt x="122" y="316"/>
                    <a:pt x="119" y="317"/>
                    <a:pt x="115" y="318"/>
                  </a:cubicBezTo>
                  <a:cubicBezTo>
                    <a:pt x="112" y="319"/>
                    <a:pt x="109" y="321"/>
                    <a:pt x="108" y="322"/>
                  </a:cubicBezTo>
                  <a:cubicBezTo>
                    <a:pt x="108" y="323"/>
                    <a:pt x="102" y="327"/>
                    <a:pt x="90" y="332"/>
                  </a:cubicBezTo>
                  <a:cubicBezTo>
                    <a:pt x="85" y="334"/>
                    <a:pt x="80" y="336"/>
                    <a:pt x="75" y="338"/>
                  </a:cubicBezTo>
                  <a:cubicBezTo>
                    <a:pt x="71" y="340"/>
                    <a:pt x="67" y="342"/>
                    <a:pt x="65" y="343"/>
                  </a:cubicBezTo>
                  <a:cubicBezTo>
                    <a:pt x="63" y="344"/>
                    <a:pt x="58" y="346"/>
                    <a:pt x="50" y="350"/>
                  </a:cubicBezTo>
                  <a:cubicBezTo>
                    <a:pt x="42" y="354"/>
                    <a:pt x="33" y="357"/>
                    <a:pt x="22" y="359"/>
                  </a:cubicBezTo>
                  <a:cubicBezTo>
                    <a:pt x="11" y="361"/>
                    <a:pt x="5" y="361"/>
                    <a:pt x="2" y="359"/>
                  </a:cubicBezTo>
                  <a:cubicBezTo>
                    <a:pt x="1" y="359"/>
                    <a:pt x="1" y="356"/>
                    <a:pt x="1" y="353"/>
                  </a:cubicBezTo>
                  <a:cubicBezTo>
                    <a:pt x="0" y="349"/>
                    <a:pt x="1" y="346"/>
                    <a:pt x="1" y="345"/>
                  </a:cubicBezTo>
                  <a:cubicBezTo>
                    <a:pt x="2" y="343"/>
                    <a:pt x="4" y="341"/>
                    <a:pt x="7" y="338"/>
                  </a:cubicBezTo>
                  <a:cubicBezTo>
                    <a:pt x="11" y="335"/>
                    <a:pt x="14" y="332"/>
                    <a:pt x="17" y="329"/>
                  </a:cubicBezTo>
                  <a:cubicBezTo>
                    <a:pt x="20" y="326"/>
                    <a:pt x="22" y="325"/>
                    <a:pt x="22" y="325"/>
                  </a:cubicBezTo>
                  <a:cubicBezTo>
                    <a:pt x="23" y="325"/>
                    <a:pt x="22" y="328"/>
                    <a:pt x="19" y="332"/>
                  </a:cubicBezTo>
                  <a:cubicBezTo>
                    <a:pt x="18" y="334"/>
                    <a:pt x="17" y="335"/>
                    <a:pt x="16" y="337"/>
                  </a:cubicBezTo>
                  <a:cubicBezTo>
                    <a:pt x="15" y="338"/>
                    <a:pt x="15" y="339"/>
                    <a:pt x="15" y="339"/>
                  </a:cubicBezTo>
                  <a:cubicBezTo>
                    <a:pt x="16" y="340"/>
                    <a:pt x="25" y="337"/>
                    <a:pt x="42" y="330"/>
                  </a:cubicBezTo>
                  <a:cubicBezTo>
                    <a:pt x="69" y="318"/>
                    <a:pt x="98" y="306"/>
                    <a:pt x="129" y="295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78"/>
                    <a:pt x="144" y="270"/>
                    <a:pt x="144" y="259"/>
                  </a:cubicBezTo>
                  <a:cubicBezTo>
                    <a:pt x="145" y="244"/>
                    <a:pt x="145" y="244"/>
                    <a:pt x="145" y="244"/>
                  </a:cubicBezTo>
                  <a:cubicBezTo>
                    <a:pt x="144" y="244"/>
                    <a:pt x="142" y="244"/>
                    <a:pt x="140" y="245"/>
                  </a:cubicBezTo>
                  <a:cubicBezTo>
                    <a:pt x="134" y="246"/>
                    <a:pt x="134" y="246"/>
                    <a:pt x="134" y="246"/>
                  </a:cubicBezTo>
                  <a:cubicBezTo>
                    <a:pt x="129" y="246"/>
                    <a:pt x="125" y="247"/>
                    <a:pt x="123" y="248"/>
                  </a:cubicBezTo>
                  <a:cubicBezTo>
                    <a:pt x="120" y="249"/>
                    <a:pt x="116" y="252"/>
                    <a:pt x="108" y="257"/>
                  </a:cubicBezTo>
                  <a:cubicBezTo>
                    <a:pt x="101" y="262"/>
                    <a:pt x="95" y="266"/>
                    <a:pt x="90" y="270"/>
                  </a:cubicBezTo>
                  <a:cubicBezTo>
                    <a:pt x="85" y="274"/>
                    <a:pt x="78" y="279"/>
                    <a:pt x="68" y="286"/>
                  </a:cubicBezTo>
                  <a:cubicBezTo>
                    <a:pt x="58" y="293"/>
                    <a:pt x="53" y="296"/>
                    <a:pt x="52" y="296"/>
                  </a:cubicBezTo>
                  <a:cubicBezTo>
                    <a:pt x="52" y="295"/>
                    <a:pt x="58" y="290"/>
                    <a:pt x="69" y="280"/>
                  </a:cubicBezTo>
                  <a:cubicBezTo>
                    <a:pt x="72" y="277"/>
                    <a:pt x="76" y="273"/>
                    <a:pt x="82" y="269"/>
                  </a:cubicBezTo>
                  <a:cubicBezTo>
                    <a:pt x="84" y="266"/>
                    <a:pt x="84" y="266"/>
                    <a:pt x="84" y="266"/>
                  </a:cubicBezTo>
                  <a:cubicBezTo>
                    <a:pt x="86" y="265"/>
                    <a:pt x="86" y="265"/>
                    <a:pt x="86" y="265"/>
                  </a:cubicBezTo>
                  <a:cubicBezTo>
                    <a:pt x="88" y="263"/>
                    <a:pt x="89" y="263"/>
                    <a:pt x="89" y="262"/>
                  </a:cubicBezTo>
                  <a:cubicBezTo>
                    <a:pt x="103" y="251"/>
                    <a:pt x="110" y="244"/>
                    <a:pt x="110" y="243"/>
                  </a:cubicBezTo>
                  <a:cubicBezTo>
                    <a:pt x="110" y="242"/>
                    <a:pt x="109" y="242"/>
                    <a:pt x="107" y="241"/>
                  </a:cubicBezTo>
                  <a:cubicBezTo>
                    <a:pt x="99" y="239"/>
                    <a:pt x="92" y="234"/>
                    <a:pt x="84" y="226"/>
                  </a:cubicBezTo>
                  <a:cubicBezTo>
                    <a:pt x="76" y="218"/>
                    <a:pt x="75" y="214"/>
                    <a:pt x="81" y="214"/>
                  </a:cubicBezTo>
                  <a:cubicBezTo>
                    <a:pt x="84" y="214"/>
                    <a:pt x="92" y="211"/>
                    <a:pt x="105" y="205"/>
                  </a:cubicBezTo>
                  <a:cubicBezTo>
                    <a:pt x="109" y="204"/>
                    <a:pt x="114" y="201"/>
                    <a:pt x="120" y="199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37" y="191"/>
                    <a:pt x="137" y="191"/>
                    <a:pt x="137" y="191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51" y="185"/>
                    <a:pt x="156" y="183"/>
                    <a:pt x="160" y="182"/>
                  </a:cubicBezTo>
                  <a:cubicBezTo>
                    <a:pt x="172" y="176"/>
                    <a:pt x="181" y="172"/>
                    <a:pt x="186" y="168"/>
                  </a:cubicBezTo>
                  <a:cubicBezTo>
                    <a:pt x="188" y="166"/>
                    <a:pt x="190" y="165"/>
                    <a:pt x="192" y="163"/>
                  </a:cubicBezTo>
                  <a:cubicBezTo>
                    <a:pt x="194" y="162"/>
                    <a:pt x="196" y="162"/>
                    <a:pt x="196" y="161"/>
                  </a:cubicBezTo>
                  <a:cubicBezTo>
                    <a:pt x="201" y="159"/>
                    <a:pt x="210" y="149"/>
                    <a:pt x="224" y="133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25" y="116"/>
                    <a:pt x="225" y="116"/>
                    <a:pt x="225" y="116"/>
                  </a:cubicBezTo>
                  <a:cubicBezTo>
                    <a:pt x="218" y="109"/>
                    <a:pt x="214" y="103"/>
                    <a:pt x="212" y="98"/>
                  </a:cubicBezTo>
                  <a:cubicBezTo>
                    <a:pt x="211" y="95"/>
                    <a:pt x="209" y="92"/>
                    <a:pt x="207" y="90"/>
                  </a:cubicBezTo>
                  <a:cubicBezTo>
                    <a:pt x="205" y="87"/>
                    <a:pt x="203" y="86"/>
                    <a:pt x="202" y="86"/>
                  </a:cubicBezTo>
                  <a:cubicBezTo>
                    <a:pt x="201" y="86"/>
                    <a:pt x="199" y="87"/>
                    <a:pt x="196" y="90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1" y="94"/>
                    <a:pt x="191" y="95"/>
                    <a:pt x="190" y="95"/>
                  </a:cubicBezTo>
                  <a:cubicBezTo>
                    <a:pt x="189" y="96"/>
                    <a:pt x="190" y="95"/>
                    <a:pt x="191" y="94"/>
                  </a:cubicBezTo>
                  <a:cubicBezTo>
                    <a:pt x="192" y="92"/>
                    <a:pt x="193" y="90"/>
                    <a:pt x="195" y="88"/>
                  </a:cubicBezTo>
                  <a:cubicBezTo>
                    <a:pt x="200" y="83"/>
                    <a:pt x="203" y="78"/>
                    <a:pt x="204" y="73"/>
                  </a:cubicBezTo>
                  <a:cubicBezTo>
                    <a:pt x="204" y="66"/>
                    <a:pt x="209" y="57"/>
                    <a:pt x="217" y="46"/>
                  </a:cubicBezTo>
                  <a:cubicBezTo>
                    <a:pt x="231" y="28"/>
                    <a:pt x="244" y="17"/>
                    <a:pt x="257" y="12"/>
                  </a:cubicBezTo>
                  <a:cubicBezTo>
                    <a:pt x="259" y="11"/>
                    <a:pt x="262" y="11"/>
                    <a:pt x="267" y="12"/>
                  </a:cubicBezTo>
                  <a:close/>
                  <a:moveTo>
                    <a:pt x="110" y="2"/>
                  </a:moveTo>
                  <a:cubicBezTo>
                    <a:pt x="116" y="4"/>
                    <a:pt x="121" y="9"/>
                    <a:pt x="124" y="16"/>
                  </a:cubicBezTo>
                  <a:cubicBezTo>
                    <a:pt x="128" y="24"/>
                    <a:pt x="128" y="31"/>
                    <a:pt x="124" y="36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19" y="48"/>
                    <a:pt x="118" y="51"/>
                    <a:pt x="116" y="52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0" y="56"/>
                    <a:pt x="121" y="56"/>
                    <a:pt x="123" y="57"/>
                  </a:cubicBezTo>
                  <a:cubicBezTo>
                    <a:pt x="124" y="57"/>
                    <a:pt x="125" y="58"/>
                    <a:pt x="126" y="58"/>
                  </a:cubicBezTo>
                  <a:cubicBezTo>
                    <a:pt x="128" y="60"/>
                    <a:pt x="130" y="60"/>
                    <a:pt x="132" y="60"/>
                  </a:cubicBezTo>
                  <a:cubicBezTo>
                    <a:pt x="134" y="60"/>
                    <a:pt x="136" y="60"/>
                    <a:pt x="136" y="59"/>
                  </a:cubicBezTo>
                  <a:cubicBezTo>
                    <a:pt x="138" y="56"/>
                    <a:pt x="143" y="58"/>
                    <a:pt x="152" y="64"/>
                  </a:cubicBezTo>
                  <a:cubicBezTo>
                    <a:pt x="166" y="75"/>
                    <a:pt x="172" y="83"/>
                    <a:pt x="169" y="89"/>
                  </a:cubicBezTo>
                  <a:cubicBezTo>
                    <a:pt x="168" y="90"/>
                    <a:pt x="168" y="90"/>
                    <a:pt x="168" y="92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7"/>
                    <a:pt x="165" y="98"/>
                    <a:pt x="164" y="98"/>
                  </a:cubicBezTo>
                  <a:cubicBezTo>
                    <a:pt x="162" y="97"/>
                    <a:pt x="158" y="102"/>
                    <a:pt x="150" y="112"/>
                  </a:cubicBezTo>
                  <a:cubicBezTo>
                    <a:pt x="147" y="117"/>
                    <a:pt x="144" y="121"/>
                    <a:pt x="142" y="126"/>
                  </a:cubicBezTo>
                  <a:cubicBezTo>
                    <a:pt x="139" y="130"/>
                    <a:pt x="138" y="132"/>
                    <a:pt x="139" y="133"/>
                  </a:cubicBezTo>
                  <a:cubicBezTo>
                    <a:pt x="139" y="133"/>
                    <a:pt x="144" y="131"/>
                    <a:pt x="154" y="126"/>
                  </a:cubicBezTo>
                  <a:cubicBezTo>
                    <a:pt x="155" y="125"/>
                    <a:pt x="160" y="121"/>
                    <a:pt x="169" y="113"/>
                  </a:cubicBezTo>
                  <a:cubicBezTo>
                    <a:pt x="183" y="100"/>
                    <a:pt x="186" y="99"/>
                    <a:pt x="177" y="109"/>
                  </a:cubicBezTo>
                  <a:cubicBezTo>
                    <a:pt x="159" y="128"/>
                    <a:pt x="152" y="141"/>
                    <a:pt x="153" y="146"/>
                  </a:cubicBezTo>
                  <a:cubicBezTo>
                    <a:pt x="153" y="148"/>
                    <a:pt x="153" y="149"/>
                    <a:pt x="151" y="151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4"/>
                    <a:pt x="148" y="155"/>
                    <a:pt x="148" y="156"/>
                  </a:cubicBezTo>
                  <a:cubicBezTo>
                    <a:pt x="148" y="157"/>
                    <a:pt x="148" y="159"/>
                    <a:pt x="147" y="162"/>
                  </a:cubicBezTo>
                  <a:cubicBezTo>
                    <a:pt x="145" y="164"/>
                    <a:pt x="145" y="167"/>
                    <a:pt x="145" y="168"/>
                  </a:cubicBezTo>
                  <a:cubicBezTo>
                    <a:pt x="145" y="171"/>
                    <a:pt x="143" y="173"/>
                    <a:pt x="141" y="175"/>
                  </a:cubicBezTo>
                  <a:cubicBezTo>
                    <a:pt x="138" y="176"/>
                    <a:pt x="135" y="179"/>
                    <a:pt x="130" y="184"/>
                  </a:cubicBezTo>
                  <a:cubicBezTo>
                    <a:pt x="125" y="189"/>
                    <a:pt x="122" y="191"/>
                    <a:pt x="120" y="191"/>
                  </a:cubicBezTo>
                  <a:cubicBezTo>
                    <a:pt x="120" y="190"/>
                    <a:pt x="119" y="190"/>
                    <a:pt x="119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2"/>
                    <a:pt x="117" y="193"/>
                    <a:pt x="114" y="192"/>
                  </a:cubicBezTo>
                  <a:cubicBezTo>
                    <a:pt x="112" y="192"/>
                    <a:pt x="110" y="192"/>
                    <a:pt x="109" y="191"/>
                  </a:cubicBezTo>
                  <a:cubicBezTo>
                    <a:pt x="107" y="189"/>
                    <a:pt x="107" y="189"/>
                    <a:pt x="107" y="189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2" y="190"/>
                    <a:pt x="96" y="187"/>
                    <a:pt x="89" y="178"/>
                  </a:cubicBezTo>
                  <a:cubicBezTo>
                    <a:pt x="83" y="172"/>
                    <a:pt x="80" y="166"/>
                    <a:pt x="79" y="162"/>
                  </a:cubicBezTo>
                  <a:cubicBezTo>
                    <a:pt x="78" y="159"/>
                    <a:pt x="79" y="152"/>
                    <a:pt x="83" y="143"/>
                  </a:cubicBezTo>
                  <a:cubicBezTo>
                    <a:pt x="85" y="135"/>
                    <a:pt x="86" y="132"/>
                    <a:pt x="86" y="131"/>
                  </a:cubicBezTo>
                  <a:cubicBezTo>
                    <a:pt x="85" y="130"/>
                    <a:pt x="82" y="133"/>
                    <a:pt x="76" y="139"/>
                  </a:cubicBezTo>
                  <a:cubicBezTo>
                    <a:pt x="70" y="145"/>
                    <a:pt x="67" y="149"/>
                    <a:pt x="66" y="152"/>
                  </a:cubicBezTo>
                  <a:cubicBezTo>
                    <a:pt x="63" y="158"/>
                    <a:pt x="61" y="159"/>
                    <a:pt x="59" y="155"/>
                  </a:cubicBezTo>
                  <a:cubicBezTo>
                    <a:pt x="59" y="154"/>
                    <a:pt x="59" y="154"/>
                    <a:pt x="58" y="155"/>
                  </a:cubicBezTo>
                  <a:cubicBezTo>
                    <a:pt x="57" y="157"/>
                    <a:pt x="56" y="158"/>
                    <a:pt x="54" y="160"/>
                  </a:cubicBezTo>
                  <a:cubicBezTo>
                    <a:pt x="52" y="161"/>
                    <a:pt x="51" y="162"/>
                    <a:pt x="50" y="161"/>
                  </a:cubicBezTo>
                  <a:cubicBezTo>
                    <a:pt x="50" y="160"/>
                    <a:pt x="49" y="161"/>
                    <a:pt x="46" y="163"/>
                  </a:cubicBezTo>
                  <a:cubicBezTo>
                    <a:pt x="43" y="166"/>
                    <a:pt x="43" y="166"/>
                    <a:pt x="43" y="166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39" y="161"/>
                    <a:pt x="37" y="160"/>
                    <a:pt x="35" y="160"/>
                  </a:cubicBezTo>
                  <a:cubicBezTo>
                    <a:pt x="33" y="161"/>
                    <a:pt x="31" y="160"/>
                    <a:pt x="29" y="158"/>
                  </a:cubicBezTo>
                  <a:cubicBezTo>
                    <a:pt x="28" y="155"/>
                    <a:pt x="26" y="152"/>
                    <a:pt x="23" y="150"/>
                  </a:cubicBezTo>
                  <a:cubicBezTo>
                    <a:pt x="20" y="147"/>
                    <a:pt x="17" y="144"/>
                    <a:pt x="16" y="139"/>
                  </a:cubicBezTo>
                  <a:cubicBezTo>
                    <a:pt x="15" y="134"/>
                    <a:pt x="14" y="132"/>
                    <a:pt x="13" y="132"/>
                  </a:cubicBezTo>
                  <a:cubicBezTo>
                    <a:pt x="12" y="132"/>
                    <a:pt x="11" y="131"/>
                    <a:pt x="11" y="129"/>
                  </a:cubicBezTo>
                  <a:cubicBezTo>
                    <a:pt x="11" y="127"/>
                    <a:pt x="10" y="127"/>
                    <a:pt x="9" y="127"/>
                  </a:cubicBezTo>
                  <a:cubicBezTo>
                    <a:pt x="9" y="127"/>
                    <a:pt x="9" y="126"/>
                    <a:pt x="9" y="124"/>
                  </a:cubicBezTo>
                  <a:cubicBezTo>
                    <a:pt x="9" y="123"/>
                    <a:pt x="8" y="122"/>
                    <a:pt x="8" y="122"/>
                  </a:cubicBezTo>
                  <a:cubicBezTo>
                    <a:pt x="8" y="122"/>
                    <a:pt x="7" y="121"/>
                    <a:pt x="7" y="121"/>
                  </a:cubicBezTo>
                  <a:cubicBezTo>
                    <a:pt x="6" y="121"/>
                    <a:pt x="6" y="121"/>
                    <a:pt x="5" y="119"/>
                  </a:cubicBezTo>
                  <a:cubicBezTo>
                    <a:pt x="5" y="117"/>
                    <a:pt x="5" y="116"/>
                    <a:pt x="5" y="116"/>
                  </a:cubicBezTo>
                  <a:cubicBezTo>
                    <a:pt x="6" y="116"/>
                    <a:pt x="8" y="113"/>
                    <a:pt x="12" y="106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7" y="98"/>
                    <a:pt x="18" y="97"/>
                    <a:pt x="18" y="97"/>
                  </a:cubicBezTo>
                  <a:cubicBezTo>
                    <a:pt x="18" y="97"/>
                    <a:pt x="19" y="96"/>
                    <a:pt x="19" y="95"/>
                  </a:cubicBezTo>
                  <a:cubicBezTo>
                    <a:pt x="20" y="94"/>
                    <a:pt x="21" y="92"/>
                    <a:pt x="22" y="91"/>
                  </a:cubicBezTo>
                  <a:cubicBezTo>
                    <a:pt x="24" y="88"/>
                    <a:pt x="27" y="84"/>
                    <a:pt x="29" y="81"/>
                  </a:cubicBezTo>
                  <a:cubicBezTo>
                    <a:pt x="35" y="72"/>
                    <a:pt x="38" y="67"/>
                    <a:pt x="39" y="66"/>
                  </a:cubicBezTo>
                  <a:cubicBezTo>
                    <a:pt x="40" y="65"/>
                    <a:pt x="41" y="63"/>
                    <a:pt x="44" y="59"/>
                  </a:cubicBezTo>
                  <a:cubicBezTo>
                    <a:pt x="45" y="58"/>
                    <a:pt x="46" y="56"/>
                    <a:pt x="48" y="5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8" y="39"/>
                    <a:pt x="66" y="30"/>
                    <a:pt x="77" y="18"/>
                  </a:cubicBezTo>
                  <a:cubicBezTo>
                    <a:pt x="89" y="7"/>
                    <a:pt x="96" y="1"/>
                    <a:pt x="98" y="0"/>
                  </a:cubicBezTo>
                  <a:cubicBezTo>
                    <a:pt x="102" y="0"/>
                    <a:pt x="106" y="0"/>
                    <a:pt x="110" y="2"/>
                  </a:cubicBezTo>
                  <a:close/>
                  <a:moveTo>
                    <a:pt x="277" y="243"/>
                  </a:moveTo>
                  <a:cubicBezTo>
                    <a:pt x="273" y="239"/>
                    <a:pt x="271" y="238"/>
                    <a:pt x="272" y="238"/>
                  </a:cubicBezTo>
                  <a:cubicBezTo>
                    <a:pt x="279" y="245"/>
                    <a:pt x="283" y="248"/>
                    <a:pt x="282" y="248"/>
                  </a:cubicBezTo>
                  <a:cubicBezTo>
                    <a:pt x="282" y="248"/>
                    <a:pt x="280" y="246"/>
                    <a:pt x="277" y="243"/>
                  </a:cubicBezTo>
                  <a:close/>
                  <a:moveTo>
                    <a:pt x="287" y="252"/>
                  </a:moveTo>
                  <a:cubicBezTo>
                    <a:pt x="287" y="253"/>
                    <a:pt x="288" y="253"/>
                    <a:pt x="288" y="254"/>
                  </a:cubicBezTo>
                  <a:cubicBezTo>
                    <a:pt x="288" y="255"/>
                    <a:pt x="288" y="255"/>
                    <a:pt x="288" y="256"/>
                  </a:cubicBezTo>
                  <a:cubicBezTo>
                    <a:pt x="288" y="256"/>
                    <a:pt x="288" y="255"/>
                    <a:pt x="287" y="255"/>
                  </a:cubicBezTo>
                  <a:cubicBezTo>
                    <a:pt x="286" y="255"/>
                    <a:pt x="286" y="255"/>
                    <a:pt x="286" y="255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86" y="253"/>
                    <a:pt x="286" y="252"/>
                    <a:pt x="287" y="2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7490959" y="1713061"/>
              <a:ext cx="1411288" cy="1604963"/>
            </a:xfrm>
            <a:custGeom>
              <a:avLst/>
              <a:gdLst>
                <a:gd name="T0" fmla="*/ 204 w 376"/>
                <a:gd name="T1" fmla="*/ 397 h 426"/>
                <a:gd name="T2" fmla="*/ 203 w 376"/>
                <a:gd name="T3" fmla="*/ 379 h 426"/>
                <a:gd name="T4" fmla="*/ 201 w 376"/>
                <a:gd name="T5" fmla="*/ 323 h 426"/>
                <a:gd name="T6" fmla="*/ 210 w 376"/>
                <a:gd name="T7" fmla="*/ 268 h 426"/>
                <a:gd name="T8" fmla="*/ 209 w 376"/>
                <a:gd name="T9" fmla="*/ 155 h 426"/>
                <a:gd name="T10" fmla="*/ 183 w 376"/>
                <a:gd name="T11" fmla="*/ 164 h 426"/>
                <a:gd name="T12" fmla="*/ 173 w 376"/>
                <a:gd name="T13" fmla="*/ 275 h 426"/>
                <a:gd name="T14" fmla="*/ 165 w 376"/>
                <a:gd name="T15" fmla="*/ 347 h 426"/>
                <a:gd name="T16" fmla="*/ 159 w 376"/>
                <a:gd name="T17" fmla="*/ 376 h 426"/>
                <a:gd name="T18" fmla="*/ 142 w 376"/>
                <a:gd name="T19" fmla="*/ 391 h 426"/>
                <a:gd name="T20" fmla="*/ 132 w 376"/>
                <a:gd name="T21" fmla="*/ 393 h 426"/>
                <a:gd name="T22" fmla="*/ 126 w 376"/>
                <a:gd name="T23" fmla="*/ 189 h 426"/>
                <a:gd name="T24" fmla="*/ 84 w 376"/>
                <a:gd name="T25" fmla="*/ 223 h 426"/>
                <a:gd name="T26" fmla="*/ 113 w 376"/>
                <a:gd name="T27" fmla="*/ 182 h 426"/>
                <a:gd name="T28" fmla="*/ 123 w 376"/>
                <a:gd name="T29" fmla="*/ 171 h 426"/>
                <a:gd name="T30" fmla="*/ 155 w 376"/>
                <a:gd name="T31" fmla="*/ 114 h 426"/>
                <a:gd name="T32" fmla="*/ 115 w 376"/>
                <a:gd name="T33" fmla="*/ 139 h 426"/>
                <a:gd name="T34" fmla="*/ 191 w 376"/>
                <a:gd name="T35" fmla="*/ 67 h 426"/>
                <a:gd name="T36" fmla="*/ 159 w 376"/>
                <a:gd name="T37" fmla="*/ 76 h 426"/>
                <a:gd name="T38" fmla="*/ 131 w 376"/>
                <a:gd name="T39" fmla="*/ 84 h 426"/>
                <a:gd name="T40" fmla="*/ 61 w 376"/>
                <a:gd name="T41" fmla="*/ 94 h 426"/>
                <a:gd name="T42" fmla="*/ 4 w 376"/>
                <a:gd name="T43" fmla="*/ 85 h 426"/>
                <a:gd name="T44" fmla="*/ 162 w 376"/>
                <a:gd name="T45" fmla="*/ 36 h 426"/>
                <a:gd name="T46" fmla="*/ 247 w 376"/>
                <a:gd name="T47" fmla="*/ 10 h 426"/>
                <a:gd name="T48" fmla="*/ 328 w 376"/>
                <a:gd name="T49" fmla="*/ 12 h 426"/>
                <a:gd name="T50" fmla="*/ 345 w 376"/>
                <a:gd name="T51" fmla="*/ 50 h 426"/>
                <a:gd name="T52" fmla="*/ 307 w 376"/>
                <a:gd name="T53" fmla="*/ 48 h 426"/>
                <a:gd name="T54" fmla="*/ 264 w 376"/>
                <a:gd name="T55" fmla="*/ 56 h 426"/>
                <a:gd name="T56" fmla="*/ 223 w 376"/>
                <a:gd name="T57" fmla="*/ 105 h 426"/>
                <a:gd name="T58" fmla="*/ 254 w 376"/>
                <a:gd name="T59" fmla="*/ 102 h 426"/>
                <a:gd name="T60" fmla="*/ 341 w 376"/>
                <a:gd name="T61" fmla="*/ 121 h 426"/>
                <a:gd name="T62" fmla="*/ 370 w 376"/>
                <a:gd name="T63" fmla="*/ 154 h 426"/>
                <a:gd name="T64" fmla="*/ 353 w 376"/>
                <a:gd name="T65" fmla="*/ 405 h 426"/>
                <a:gd name="T66" fmla="*/ 303 w 376"/>
                <a:gd name="T67" fmla="*/ 421 h 426"/>
                <a:gd name="T68" fmla="*/ 245 w 376"/>
                <a:gd name="T69" fmla="*/ 376 h 426"/>
                <a:gd name="T70" fmla="*/ 215 w 376"/>
                <a:gd name="T71" fmla="*/ 406 h 426"/>
                <a:gd name="T72" fmla="*/ 221 w 376"/>
                <a:gd name="T73" fmla="*/ 383 h 426"/>
                <a:gd name="T74" fmla="*/ 207 w 376"/>
                <a:gd name="T75" fmla="*/ 408 h 426"/>
                <a:gd name="T76" fmla="*/ 68 w 376"/>
                <a:gd name="T77" fmla="*/ 219 h 426"/>
                <a:gd name="T78" fmla="*/ 59 w 376"/>
                <a:gd name="T79" fmla="*/ 353 h 426"/>
                <a:gd name="T80" fmla="*/ 63 w 376"/>
                <a:gd name="T81" fmla="*/ 378 h 426"/>
                <a:gd name="T82" fmla="*/ 50 w 376"/>
                <a:gd name="T83" fmla="*/ 386 h 426"/>
                <a:gd name="T84" fmla="*/ 23 w 376"/>
                <a:gd name="T85" fmla="*/ 361 h 426"/>
                <a:gd name="T86" fmla="*/ 28 w 376"/>
                <a:gd name="T87" fmla="*/ 331 h 426"/>
                <a:gd name="T88" fmla="*/ 158 w 376"/>
                <a:gd name="T89" fmla="*/ 334 h 426"/>
                <a:gd name="T90" fmla="*/ 158 w 376"/>
                <a:gd name="T91" fmla="*/ 336 h 426"/>
                <a:gd name="T92" fmla="*/ 231 w 376"/>
                <a:gd name="T93" fmla="*/ 395 h 426"/>
                <a:gd name="T94" fmla="*/ 242 w 376"/>
                <a:gd name="T95" fmla="*/ 367 h 426"/>
                <a:gd name="T96" fmla="*/ 254 w 376"/>
                <a:gd name="T97" fmla="*/ 348 h 426"/>
                <a:gd name="T98" fmla="*/ 272 w 376"/>
                <a:gd name="T99" fmla="*/ 158 h 426"/>
                <a:gd name="T100" fmla="*/ 273 w 376"/>
                <a:gd name="T101" fmla="*/ 229 h 426"/>
                <a:gd name="T102" fmla="*/ 274 w 376"/>
                <a:gd name="T103" fmla="*/ 291 h 426"/>
                <a:gd name="T104" fmla="*/ 266 w 376"/>
                <a:gd name="T105" fmla="*/ 327 h 426"/>
                <a:gd name="T106" fmla="*/ 265 w 376"/>
                <a:gd name="T107" fmla="*/ 349 h 426"/>
                <a:gd name="T108" fmla="*/ 276 w 376"/>
                <a:gd name="T109" fmla="*/ 343 h 426"/>
                <a:gd name="T110" fmla="*/ 301 w 376"/>
                <a:gd name="T111" fmla="*/ 301 h 426"/>
                <a:gd name="T112" fmla="*/ 304 w 376"/>
                <a:gd name="T113" fmla="*/ 267 h 426"/>
                <a:gd name="T114" fmla="*/ 259 w 376"/>
                <a:gd name="T115" fmla="*/ 380 h 426"/>
                <a:gd name="T116" fmla="*/ 267 w 376"/>
                <a:gd name="T117" fmla="*/ 388 h 426"/>
                <a:gd name="T118" fmla="*/ 274 w 376"/>
                <a:gd name="T119" fmla="*/ 393 h 426"/>
                <a:gd name="T120" fmla="*/ 280 w 376"/>
                <a:gd name="T121" fmla="*/ 39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6" h="426">
                  <a:moveTo>
                    <a:pt x="207" y="408"/>
                  </a:moveTo>
                  <a:cubicBezTo>
                    <a:pt x="205" y="411"/>
                    <a:pt x="205" y="411"/>
                    <a:pt x="205" y="411"/>
                  </a:cubicBezTo>
                  <a:cubicBezTo>
                    <a:pt x="204" y="415"/>
                    <a:pt x="203" y="416"/>
                    <a:pt x="202" y="416"/>
                  </a:cubicBezTo>
                  <a:cubicBezTo>
                    <a:pt x="202" y="416"/>
                    <a:pt x="202" y="413"/>
                    <a:pt x="202" y="408"/>
                  </a:cubicBezTo>
                  <a:cubicBezTo>
                    <a:pt x="203" y="402"/>
                    <a:pt x="204" y="399"/>
                    <a:pt x="204" y="397"/>
                  </a:cubicBezTo>
                  <a:cubicBezTo>
                    <a:pt x="205" y="395"/>
                    <a:pt x="205" y="394"/>
                    <a:pt x="205" y="393"/>
                  </a:cubicBezTo>
                  <a:cubicBezTo>
                    <a:pt x="205" y="392"/>
                    <a:pt x="204" y="393"/>
                    <a:pt x="203" y="395"/>
                  </a:cubicBezTo>
                  <a:cubicBezTo>
                    <a:pt x="202" y="397"/>
                    <a:pt x="201" y="396"/>
                    <a:pt x="202" y="393"/>
                  </a:cubicBezTo>
                  <a:cubicBezTo>
                    <a:pt x="202" y="393"/>
                    <a:pt x="202" y="389"/>
                    <a:pt x="203" y="383"/>
                  </a:cubicBezTo>
                  <a:cubicBezTo>
                    <a:pt x="203" y="379"/>
                    <a:pt x="203" y="379"/>
                    <a:pt x="203" y="379"/>
                  </a:cubicBezTo>
                  <a:cubicBezTo>
                    <a:pt x="203" y="374"/>
                    <a:pt x="203" y="374"/>
                    <a:pt x="203" y="374"/>
                  </a:cubicBezTo>
                  <a:cubicBezTo>
                    <a:pt x="204" y="363"/>
                    <a:pt x="204" y="363"/>
                    <a:pt x="204" y="363"/>
                  </a:cubicBezTo>
                  <a:cubicBezTo>
                    <a:pt x="206" y="345"/>
                    <a:pt x="207" y="335"/>
                    <a:pt x="207" y="334"/>
                  </a:cubicBezTo>
                  <a:cubicBezTo>
                    <a:pt x="208" y="334"/>
                    <a:pt x="207" y="332"/>
                    <a:pt x="204" y="329"/>
                  </a:cubicBezTo>
                  <a:cubicBezTo>
                    <a:pt x="202" y="325"/>
                    <a:pt x="201" y="324"/>
                    <a:pt x="201" y="323"/>
                  </a:cubicBezTo>
                  <a:cubicBezTo>
                    <a:pt x="201" y="323"/>
                    <a:pt x="202" y="323"/>
                    <a:pt x="202" y="324"/>
                  </a:cubicBezTo>
                  <a:cubicBezTo>
                    <a:pt x="204" y="326"/>
                    <a:pt x="204" y="326"/>
                    <a:pt x="204" y="326"/>
                  </a:cubicBezTo>
                  <a:cubicBezTo>
                    <a:pt x="206" y="328"/>
                    <a:pt x="207" y="329"/>
                    <a:pt x="207" y="329"/>
                  </a:cubicBezTo>
                  <a:cubicBezTo>
                    <a:pt x="208" y="328"/>
                    <a:pt x="208" y="318"/>
                    <a:pt x="209" y="297"/>
                  </a:cubicBezTo>
                  <a:cubicBezTo>
                    <a:pt x="209" y="291"/>
                    <a:pt x="209" y="281"/>
                    <a:pt x="210" y="268"/>
                  </a:cubicBezTo>
                  <a:cubicBezTo>
                    <a:pt x="210" y="253"/>
                    <a:pt x="210" y="253"/>
                    <a:pt x="210" y="253"/>
                  </a:cubicBezTo>
                  <a:cubicBezTo>
                    <a:pt x="211" y="247"/>
                    <a:pt x="211" y="243"/>
                    <a:pt x="211" y="240"/>
                  </a:cubicBezTo>
                  <a:cubicBezTo>
                    <a:pt x="211" y="226"/>
                    <a:pt x="212" y="208"/>
                    <a:pt x="212" y="186"/>
                  </a:cubicBezTo>
                  <a:cubicBezTo>
                    <a:pt x="212" y="166"/>
                    <a:pt x="212" y="155"/>
                    <a:pt x="212" y="154"/>
                  </a:cubicBezTo>
                  <a:cubicBezTo>
                    <a:pt x="211" y="154"/>
                    <a:pt x="210" y="154"/>
                    <a:pt x="209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1" y="158"/>
                    <a:pt x="198" y="159"/>
                    <a:pt x="198" y="158"/>
                  </a:cubicBezTo>
                  <a:cubicBezTo>
                    <a:pt x="197" y="157"/>
                    <a:pt x="194" y="158"/>
                    <a:pt x="190" y="160"/>
                  </a:cubicBezTo>
                  <a:cubicBezTo>
                    <a:pt x="183" y="164"/>
                    <a:pt x="183" y="164"/>
                    <a:pt x="183" y="164"/>
                  </a:cubicBezTo>
                  <a:cubicBezTo>
                    <a:pt x="186" y="172"/>
                    <a:pt x="186" y="172"/>
                    <a:pt x="186" y="172"/>
                  </a:cubicBezTo>
                  <a:cubicBezTo>
                    <a:pt x="189" y="184"/>
                    <a:pt x="189" y="193"/>
                    <a:pt x="186" y="199"/>
                  </a:cubicBezTo>
                  <a:cubicBezTo>
                    <a:pt x="185" y="200"/>
                    <a:pt x="184" y="207"/>
                    <a:pt x="183" y="217"/>
                  </a:cubicBezTo>
                  <a:cubicBezTo>
                    <a:pt x="180" y="242"/>
                    <a:pt x="178" y="256"/>
                    <a:pt x="177" y="260"/>
                  </a:cubicBezTo>
                  <a:cubicBezTo>
                    <a:pt x="175" y="264"/>
                    <a:pt x="174" y="269"/>
                    <a:pt x="173" y="275"/>
                  </a:cubicBezTo>
                  <a:cubicBezTo>
                    <a:pt x="172" y="279"/>
                    <a:pt x="171" y="282"/>
                    <a:pt x="169" y="283"/>
                  </a:cubicBezTo>
                  <a:cubicBezTo>
                    <a:pt x="168" y="284"/>
                    <a:pt x="166" y="295"/>
                    <a:pt x="163" y="313"/>
                  </a:cubicBezTo>
                  <a:cubicBezTo>
                    <a:pt x="162" y="320"/>
                    <a:pt x="162" y="327"/>
                    <a:pt x="162" y="332"/>
                  </a:cubicBezTo>
                  <a:cubicBezTo>
                    <a:pt x="162" y="338"/>
                    <a:pt x="162" y="340"/>
                    <a:pt x="163" y="340"/>
                  </a:cubicBezTo>
                  <a:cubicBezTo>
                    <a:pt x="164" y="339"/>
                    <a:pt x="165" y="342"/>
                    <a:pt x="165" y="347"/>
                  </a:cubicBezTo>
                  <a:cubicBezTo>
                    <a:pt x="165" y="352"/>
                    <a:pt x="165" y="355"/>
                    <a:pt x="166" y="354"/>
                  </a:cubicBezTo>
                  <a:cubicBezTo>
                    <a:pt x="167" y="354"/>
                    <a:pt x="167" y="356"/>
                    <a:pt x="166" y="361"/>
                  </a:cubicBezTo>
                  <a:cubicBezTo>
                    <a:pt x="166" y="365"/>
                    <a:pt x="165" y="368"/>
                    <a:pt x="164" y="371"/>
                  </a:cubicBezTo>
                  <a:cubicBezTo>
                    <a:pt x="162" y="375"/>
                    <a:pt x="161" y="376"/>
                    <a:pt x="160" y="376"/>
                  </a:cubicBezTo>
                  <a:cubicBezTo>
                    <a:pt x="159" y="375"/>
                    <a:pt x="159" y="375"/>
                    <a:pt x="159" y="376"/>
                  </a:cubicBezTo>
                  <a:cubicBezTo>
                    <a:pt x="159" y="377"/>
                    <a:pt x="158" y="378"/>
                    <a:pt x="156" y="378"/>
                  </a:cubicBezTo>
                  <a:cubicBezTo>
                    <a:pt x="154" y="379"/>
                    <a:pt x="152" y="381"/>
                    <a:pt x="150" y="384"/>
                  </a:cubicBezTo>
                  <a:cubicBezTo>
                    <a:pt x="150" y="387"/>
                    <a:pt x="148" y="388"/>
                    <a:pt x="146" y="388"/>
                  </a:cubicBezTo>
                  <a:cubicBezTo>
                    <a:pt x="146" y="388"/>
                    <a:pt x="145" y="389"/>
                    <a:pt x="144" y="389"/>
                  </a:cubicBezTo>
                  <a:cubicBezTo>
                    <a:pt x="142" y="391"/>
                    <a:pt x="142" y="391"/>
                    <a:pt x="142" y="391"/>
                  </a:cubicBezTo>
                  <a:cubicBezTo>
                    <a:pt x="141" y="393"/>
                    <a:pt x="140" y="393"/>
                    <a:pt x="139" y="393"/>
                  </a:cubicBezTo>
                  <a:cubicBezTo>
                    <a:pt x="139" y="392"/>
                    <a:pt x="138" y="393"/>
                    <a:pt x="137" y="394"/>
                  </a:cubicBezTo>
                  <a:cubicBezTo>
                    <a:pt x="137" y="396"/>
                    <a:pt x="137" y="397"/>
                    <a:pt x="137" y="398"/>
                  </a:cubicBezTo>
                  <a:cubicBezTo>
                    <a:pt x="138" y="400"/>
                    <a:pt x="138" y="401"/>
                    <a:pt x="137" y="400"/>
                  </a:cubicBezTo>
                  <a:cubicBezTo>
                    <a:pt x="136" y="399"/>
                    <a:pt x="134" y="396"/>
                    <a:pt x="132" y="393"/>
                  </a:cubicBezTo>
                  <a:cubicBezTo>
                    <a:pt x="129" y="388"/>
                    <a:pt x="127" y="381"/>
                    <a:pt x="125" y="372"/>
                  </a:cubicBezTo>
                  <a:cubicBezTo>
                    <a:pt x="121" y="350"/>
                    <a:pt x="119" y="321"/>
                    <a:pt x="120" y="285"/>
                  </a:cubicBezTo>
                  <a:cubicBezTo>
                    <a:pt x="121" y="257"/>
                    <a:pt x="124" y="231"/>
                    <a:pt x="130" y="207"/>
                  </a:cubicBezTo>
                  <a:cubicBezTo>
                    <a:pt x="133" y="195"/>
                    <a:pt x="134" y="189"/>
                    <a:pt x="134" y="187"/>
                  </a:cubicBezTo>
                  <a:cubicBezTo>
                    <a:pt x="133" y="185"/>
                    <a:pt x="130" y="186"/>
                    <a:pt x="126" y="189"/>
                  </a:cubicBezTo>
                  <a:cubicBezTo>
                    <a:pt x="120" y="193"/>
                    <a:pt x="120" y="193"/>
                    <a:pt x="120" y="193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09" y="201"/>
                    <a:pt x="106" y="204"/>
                    <a:pt x="103" y="207"/>
                  </a:cubicBezTo>
                  <a:cubicBezTo>
                    <a:pt x="100" y="210"/>
                    <a:pt x="96" y="214"/>
                    <a:pt x="91" y="218"/>
                  </a:cubicBezTo>
                  <a:cubicBezTo>
                    <a:pt x="86" y="222"/>
                    <a:pt x="84" y="224"/>
                    <a:pt x="84" y="223"/>
                  </a:cubicBezTo>
                  <a:cubicBezTo>
                    <a:pt x="84" y="223"/>
                    <a:pt x="85" y="221"/>
                    <a:pt x="88" y="218"/>
                  </a:cubicBezTo>
                  <a:cubicBezTo>
                    <a:pt x="89" y="216"/>
                    <a:pt x="91" y="214"/>
                    <a:pt x="93" y="212"/>
                  </a:cubicBezTo>
                  <a:cubicBezTo>
                    <a:pt x="95" y="209"/>
                    <a:pt x="97" y="206"/>
                    <a:pt x="100" y="203"/>
                  </a:cubicBezTo>
                  <a:cubicBezTo>
                    <a:pt x="105" y="196"/>
                    <a:pt x="109" y="191"/>
                    <a:pt x="111" y="189"/>
                  </a:cubicBezTo>
                  <a:cubicBezTo>
                    <a:pt x="116" y="184"/>
                    <a:pt x="117" y="182"/>
                    <a:pt x="113" y="182"/>
                  </a:cubicBezTo>
                  <a:cubicBezTo>
                    <a:pt x="112" y="183"/>
                    <a:pt x="113" y="182"/>
                    <a:pt x="115" y="180"/>
                  </a:cubicBezTo>
                  <a:cubicBezTo>
                    <a:pt x="116" y="179"/>
                    <a:pt x="117" y="178"/>
                    <a:pt x="117" y="177"/>
                  </a:cubicBezTo>
                  <a:cubicBezTo>
                    <a:pt x="118" y="176"/>
                    <a:pt x="118" y="176"/>
                    <a:pt x="118" y="176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9" y="174"/>
                    <a:pt x="120" y="172"/>
                    <a:pt x="123" y="171"/>
                  </a:cubicBezTo>
                  <a:cubicBezTo>
                    <a:pt x="128" y="168"/>
                    <a:pt x="136" y="157"/>
                    <a:pt x="146" y="139"/>
                  </a:cubicBezTo>
                  <a:cubicBezTo>
                    <a:pt x="149" y="133"/>
                    <a:pt x="152" y="129"/>
                    <a:pt x="154" y="125"/>
                  </a:cubicBezTo>
                  <a:cubicBezTo>
                    <a:pt x="156" y="122"/>
                    <a:pt x="159" y="118"/>
                    <a:pt x="161" y="115"/>
                  </a:cubicBezTo>
                  <a:cubicBezTo>
                    <a:pt x="163" y="110"/>
                    <a:pt x="165" y="108"/>
                    <a:pt x="165" y="107"/>
                  </a:cubicBezTo>
                  <a:cubicBezTo>
                    <a:pt x="165" y="107"/>
                    <a:pt x="161" y="109"/>
                    <a:pt x="155" y="114"/>
                  </a:cubicBezTo>
                  <a:cubicBezTo>
                    <a:pt x="149" y="119"/>
                    <a:pt x="143" y="124"/>
                    <a:pt x="138" y="129"/>
                  </a:cubicBezTo>
                  <a:cubicBezTo>
                    <a:pt x="131" y="135"/>
                    <a:pt x="127" y="139"/>
                    <a:pt x="125" y="141"/>
                  </a:cubicBezTo>
                  <a:cubicBezTo>
                    <a:pt x="122" y="142"/>
                    <a:pt x="123" y="142"/>
                    <a:pt x="125" y="138"/>
                  </a:cubicBezTo>
                  <a:cubicBezTo>
                    <a:pt x="132" y="130"/>
                    <a:pt x="130" y="130"/>
                    <a:pt x="119" y="137"/>
                  </a:cubicBezTo>
                  <a:cubicBezTo>
                    <a:pt x="115" y="141"/>
                    <a:pt x="113" y="141"/>
                    <a:pt x="115" y="139"/>
                  </a:cubicBezTo>
                  <a:cubicBezTo>
                    <a:pt x="116" y="137"/>
                    <a:pt x="119" y="134"/>
                    <a:pt x="125" y="129"/>
                  </a:cubicBezTo>
                  <a:cubicBezTo>
                    <a:pt x="138" y="116"/>
                    <a:pt x="155" y="102"/>
                    <a:pt x="175" y="86"/>
                  </a:cubicBezTo>
                  <a:cubicBezTo>
                    <a:pt x="177" y="85"/>
                    <a:pt x="180" y="82"/>
                    <a:pt x="182" y="79"/>
                  </a:cubicBezTo>
                  <a:cubicBezTo>
                    <a:pt x="185" y="77"/>
                    <a:pt x="186" y="75"/>
                    <a:pt x="188" y="73"/>
                  </a:cubicBezTo>
                  <a:cubicBezTo>
                    <a:pt x="190" y="69"/>
                    <a:pt x="191" y="67"/>
                    <a:pt x="191" y="67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4" y="72"/>
                    <a:pt x="168" y="74"/>
                    <a:pt x="162" y="75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2" y="77"/>
                    <a:pt x="149" y="78"/>
                    <a:pt x="146" y="79"/>
                  </a:cubicBezTo>
                  <a:cubicBezTo>
                    <a:pt x="140" y="82"/>
                    <a:pt x="136" y="83"/>
                    <a:pt x="134" y="83"/>
                  </a:cubicBezTo>
                  <a:cubicBezTo>
                    <a:pt x="133" y="83"/>
                    <a:pt x="133" y="83"/>
                    <a:pt x="133" y="83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5"/>
                    <a:pt x="129" y="85"/>
                    <a:pt x="129" y="85"/>
                  </a:cubicBezTo>
                  <a:cubicBezTo>
                    <a:pt x="128" y="84"/>
                    <a:pt x="128" y="84"/>
                    <a:pt x="127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2" y="87"/>
                    <a:pt x="113" y="89"/>
                    <a:pt x="97" y="91"/>
                  </a:cubicBezTo>
                  <a:cubicBezTo>
                    <a:pt x="82" y="93"/>
                    <a:pt x="70" y="94"/>
                    <a:pt x="61" y="94"/>
                  </a:cubicBezTo>
                  <a:cubicBezTo>
                    <a:pt x="56" y="94"/>
                    <a:pt x="50" y="94"/>
                    <a:pt x="44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18" y="90"/>
                    <a:pt x="13" y="89"/>
                    <a:pt x="12" y="89"/>
                  </a:cubicBezTo>
                  <a:cubicBezTo>
                    <a:pt x="10" y="89"/>
                    <a:pt x="8" y="88"/>
                    <a:pt x="4" y="85"/>
                  </a:cubicBezTo>
                  <a:cubicBezTo>
                    <a:pt x="1" y="81"/>
                    <a:pt x="0" y="79"/>
                    <a:pt x="0" y="77"/>
                  </a:cubicBezTo>
                  <a:cubicBezTo>
                    <a:pt x="0" y="76"/>
                    <a:pt x="1" y="75"/>
                    <a:pt x="4" y="75"/>
                  </a:cubicBezTo>
                  <a:cubicBezTo>
                    <a:pt x="7" y="75"/>
                    <a:pt x="8" y="73"/>
                    <a:pt x="5" y="71"/>
                  </a:cubicBezTo>
                  <a:cubicBezTo>
                    <a:pt x="5" y="70"/>
                    <a:pt x="8" y="69"/>
                    <a:pt x="14" y="69"/>
                  </a:cubicBezTo>
                  <a:cubicBezTo>
                    <a:pt x="55" y="65"/>
                    <a:pt x="104" y="55"/>
                    <a:pt x="162" y="36"/>
                  </a:cubicBezTo>
                  <a:cubicBezTo>
                    <a:pt x="165" y="36"/>
                    <a:pt x="170" y="34"/>
                    <a:pt x="176" y="32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91" y="27"/>
                    <a:pt x="191" y="27"/>
                    <a:pt x="191" y="27"/>
                  </a:cubicBezTo>
                  <a:cubicBezTo>
                    <a:pt x="204" y="23"/>
                    <a:pt x="213" y="20"/>
                    <a:pt x="219" y="18"/>
                  </a:cubicBezTo>
                  <a:cubicBezTo>
                    <a:pt x="224" y="16"/>
                    <a:pt x="233" y="13"/>
                    <a:pt x="247" y="10"/>
                  </a:cubicBezTo>
                  <a:cubicBezTo>
                    <a:pt x="260" y="7"/>
                    <a:pt x="270" y="5"/>
                    <a:pt x="276" y="4"/>
                  </a:cubicBezTo>
                  <a:cubicBezTo>
                    <a:pt x="285" y="3"/>
                    <a:pt x="290" y="2"/>
                    <a:pt x="290" y="1"/>
                  </a:cubicBezTo>
                  <a:cubicBezTo>
                    <a:pt x="290" y="1"/>
                    <a:pt x="293" y="0"/>
                    <a:pt x="299" y="0"/>
                  </a:cubicBezTo>
                  <a:cubicBezTo>
                    <a:pt x="305" y="0"/>
                    <a:pt x="309" y="1"/>
                    <a:pt x="311" y="1"/>
                  </a:cubicBezTo>
                  <a:cubicBezTo>
                    <a:pt x="314" y="3"/>
                    <a:pt x="320" y="6"/>
                    <a:pt x="328" y="12"/>
                  </a:cubicBezTo>
                  <a:cubicBezTo>
                    <a:pt x="337" y="18"/>
                    <a:pt x="342" y="23"/>
                    <a:pt x="345" y="26"/>
                  </a:cubicBezTo>
                  <a:cubicBezTo>
                    <a:pt x="347" y="28"/>
                    <a:pt x="350" y="32"/>
                    <a:pt x="353" y="36"/>
                  </a:cubicBezTo>
                  <a:cubicBezTo>
                    <a:pt x="355" y="40"/>
                    <a:pt x="356" y="42"/>
                    <a:pt x="356" y="44"/>
                  </a:cubicBezTo>
                  <a:cubicBezTo>
                    <a:pt x="356" y="45"/>
                    <a:pt x="355" y="46"/>
                    <a:pt x="352" y="47"/>
                  </a:cubicBezTo>
                  <a:cubicBezTo>
                    <a:pt x="348" y="49"/>
                    <a:pt x="346" y="50"/>
                    <a:pt x="345" y="50"/>
                  </a:cubicBezTo>
                  <a:cubicBezTo>
                    <a:pt x="343" y="50"/>
                    <a:pt x="342" y="49"/>
                    <a:pt x="340" y="48"/>
                  </a:cubicBezTo>
                  <a:cubicBezTo>
                    <a:pt x="339" y="46"/>
                    <a:pt x="334" y="45"/>
                    <a:pt x="325" y="46"/>
                  </a:cubicBezTo>
                  <a:cubicBezTo>
                    <a:pt x="320" y="47"/>
                    <a:pt x="320" y="47"/>
                    <a:pt x="320" y="4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2" y="48"/>
                    <a:pt x="309" y="48"/>
                    <a:pt x="307" y="48"/>
                  </a:cubicBezTo>
                  <a:cubicBezTo>
                    <a:pt x="303" y="48"/>
                    <a:pt x="299" y="49"/>
                    <a:pt x="295" y="50"/>
                  </a:cubicBezTo>
                  <a:cubicBezTo>
                    <a:pt x="292" y="51"/>
                    <a:pt x="290" y="52"/>
                    <a:pt x="288" y="51"/>
                  </a:cubicBezTo>
                  <a:cubicBezTo>
                    <a:pt x="286" y="51"/>
                    <a:pt x="282" y="51"/>
                    <a:pt x="277" y="52"/>
                  </a:cubicBezTo>
                  <a:cubicBezTo>
                    <a:pt x="270" y="54"/>
                    <a:pt x="270" y="54"/>
                    <a:pt x="270" y="54"/>
                  </a:cubicBezTo>
                  <a:cubicBezTo>
                    <a:pt x="264" y="56"/>
                    <a:pt x="264" y="56"/>
                    <a:pt x="264" y="56"/>
                  </a:cubicBezTo>
                  <a:cubicBezTo>
                    <a:pt x="255" y="58"/>
                    <a:pt x="249" y="62"/>
                    <a:pt x="245" y="66"/>
                  </a:cubicBezTo>
                  <a:cubicBezTo>
                    <a:pt x="242" y="69"/>
                    <a:pt x="240" y="72"/>
                    <a:pt x="240" y="74"/>
                  </a:cubicBezTo>
                  <a:cubicBezTo>
                    <a:pt x="241" y="76"/>
                    <a:pt x="238" y="82"/>
                    <a:pt x="231" y="93"/>
                  </a:cubicBezTo>
                  <a:cubicBezTo>
                    <a:pt x="228" y="96"/>
                    <a:pt x="226" y="99"/>
                    <a:pt x="224" y="103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1" y="112"/>
                    <a:pt x="220" y="113"/>
                    <a:pt x="221" y="114"/>
                  </a:cubicBezTo>
                  <a:cubicBezTo>
                    <a:pt x="221" y="115"/>
                    <a:pt x="227" y="113"/>
                    <a:pt x="238" y="109"/>
                  </a:cubicBezTo>
                  <a:cubicBezTo>
                    <a:pt x="242" y="107"/>
                    <a:pt x="245" y="106"/>
                    <a:pt x="249" y="104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56" y="101"/>
                    <a:pt x="261" y="100"/>
                    <a:pt x="271" y="100"/>
                  </a:cubicBezTo>
                  <a:cubicBezTo>
                    <a:pt x="278" y="100"/>
                    <a:pt x="281" y="100"/>
                    <a:pt x="280" y="99"/>
                  </a:cubicBezTo>
                  <a:cubicBezTo>
                    <a:pt x="277" y="97"/>
                    <a:pt x="283" y="98"/>
                    <a:pt x="297" y="101"/>
                  </a:cubicBezTo>
                  <a:cubicBezTo>
                    <a:pt x="308" y="103"/>
                    <a:pt x="320" y="109"/>
                    <a:pt x="333" y="117"/>
                  </a:cubicBezTo>
                  <a:cubicBezTo>
                    <a:pt x="335" y="118"/>
                    <a:pt x="338" y="120"/>
                    <a:pt x="341" y="121"/>
                  </a:cubicBezTo>
                  <a:cubicBezTo>
                    <a:pt x="343" y="123"/>
                    <a:pt x="345" y="124"/>
                    <a:pt x="346" y="125"/>
                  </a:cubicBezTo>
                  <a:cubicBezTo>
                    <a:pt x="348" y="126"/>
                    <a:pt x="351" y="128"/>
                    <a:pt x="355" y="132"/>
                  </a:cubicBezTo>
                  <a:cubicBezTo>
                    <a:pt x="359" y="136"/>
                    <a:pt x="362" y="140"/>
                    <a:pt x="364" y="143"/>
                  </a:cubicBezTo>
                  <a:cubicBezTo>
                    <a:pt x="365" y="144"/>
                    <a:pt x="366" y="146"/>
                    <a:pt x="368" y="150"/>
                  </a:cubicBezTo>
                  <a:cubicBezTo>
                    <a:pt x="370" y="154"/>
                    <a:pt x="370" y="154"/>
                    <a:pt x="370" y="154"/>
                  </a:cubicBezTo>
                  <a:cubicBezTo>
                    <a:pt x="372" y="158"/>
                    <a:pt x="372" y="158"/>
                    <a:pt x="372" y="158"/>
                  </a:cubicBezTo>
                  <a:cubicBezTo>
                    <a:pt x="375" y="164"/>
                    <a:pt x="376" y="170"/>
                    <a:pt x="375" y="174"/>
                  </a:cubicBezTo>
                  <a:cubicBezTo>
                    <a:pt x="373" y="179"/>
                    <a:pt x="373" y="211"/>
                    <a:pt x="373" y="271"/>
                  </a:cubicBezTo>
                  <a:cubicBezTo>
                    <a:pt x="373" y="337"/>
                    <a:pt x="370" y="376"/>
                    <a:pt x="366" y="386"/>
                  </a:cubicBezTo>
                  <a:cubicBezTo>
                    <a:pt x="364" y="391"/>
                    <a:pt x="359" y="398"/>
                    <a:pt x="353" y="405"/>
                  </a:cubicBezTo>
                  <a:cubicBezTo>
                    <a:pt x="346" y="412"/>
                    <a:pt x="341" y="417"/>
                    <a:pt x="337" y="419"/>
                  </a:cubicBezTo>
                  <a:cubicBezTo>
                    <a:pt x="335" y="421"/>
                    <a:pt x="332" y="421"/>
                    <a:pt x="330" y="421"/>
                  </a:cubicBezTo>
                  <a:cubicBezTo>
                    <a:pt x="328" y="421"/>
                    <a:pt x="325" y="422"/>
                    <a:pt x="321" y="423"/>
                  </a:cubicBezTo>
                  <a:cubicBezTo>
                    <a:pt x="318" y="425"/>
                    <a:pt x="315" y="426"/>
                    <a:pt x="313" y="426"/>
                  </a:cubicBezTo>
                  <a:cubicBezTo>
                    <a:pt x="310" y="426"/>
                    <a:pt x="307" y="424"/>
                    <a:pt x="303" y="421"/>
                  </a:cubicBezTo>
                  <a:cubicBezTo>
                    <a:pt x="298" y="418"/>
                    <a:pt x="295" y="415"/>
                    <a:pt x="293" y="412"/>
                  </a:cubicBezTo>
                  <a:cubicBezTo>
                    <a:pt x="292" y="411"/>
                    <a:pt x="291" y="410"/>
                    <a:pt x="290" y="410"/>
                  </a:cubicBezTo>
                  <a:cubicBezTo>
                    <a:pt x="289" y="409"/>
                    <a:pt x="289" y="408"/>
                    <a:pt x="288" y="408"/>
                  </a:cubicBezTo>
                  <a:cubicBezTo>
                    <a:pt x="287" y="408"/>
                    <a:pt x="281" y="404"/>
                    <a:pt x="271" y="396"/>
                  </a:cubicBezTo>
                  <a:cubicBezTo>
                    <a:pt x="260" y="388"/>
                    <a:pt x="252" y="382"/>
                    <a:pt x="245" y="376"/>
                  </a:cubicBezTo>
                  <a:cubicBezTo>
                    <a:pt x="239" y="370"/>
                    <a:pt x="236" y="369"/>
                    <a:pt x="236" y="373"/>
                  </a:cubicBezTo>
                  <a:cubicBezTo>
                    <a:pt x="236" y="375"/>
                    <a:pt x="234" y="379"/>
                    <a:pt x="231" y="385"/>
                  </a:cubicBezTo>
                  <a:cubicBezTo>
                    <a:pt x="228" y="391"/>
                    <a:pt x="225" y="397"/>
                    <a:pt x="222" y="403"/>
                  </a:cubicBezTo>
                  <a:cubicBezTo>
                    <a:pt x="218" y="409"/>
                    <a:pt x="215" y="412"/>
                    <a:pt x="214" y="413"/>
                  </a:cubicBezTo>
                  <a:cubicBezTo>
                    <a:pt x="212" y="415"/>
                    <a:pt x="213" y="412"/>
                    <a:pt x="215" y="406"/>
                  </a:cubicBezTo>
                  <a:cubicBezTo>
                    <a:pt x="217" y="403"/>
                    <a:pt x="217" y="400"/>
                    <a:pt x="217" y="399"/>
                  </a:cubicBezTo>
                  <a:cubicBezTo>
                    <a:pt x="217" y="399"/>
                    <a:pt x="218" y="397"/>
                    <a:pt x="219" y="395"/>
                  </a:cubicBezTo>
                  <a:cubicBezTo>
                    <a:pt x="219" y="393"/>
                    <a:pt x="220" y="390"/>
                    <a:pt x="222" y="388"/>
                  </a:cubicBezTo>
                  <a:cubicBezTo>
                    <a:pt x="224" y="383"/>
                    <a:pt x="225" y="379"/>
                    <a:pt x="225" y="378"/>
                  </a:cubicBezTo>
                  <a:cubicBezTo>
                    <a:pt x="225" y="377"/>
                    <a:pt x="223" y="379"/>
                    <a:pt x="221" y="383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211" y="396"/>
                    <a:pt x="210" y="399"/>
                    <a:pt x="209" y="402"/>
                  </a:cubicBezTo>
                  <a:cubicBezTo>
                    <a:pt x="209" y="405"/>
                    <a:pt x="208" y="407"/>
                    <a:pt x="208" y="407"/>
                  </a:cubicBezTo>
                  <a:cubicBezTo>
                    <a:pt x="208" y="407"/>
                    <a:pt x="207" y="407"/>
                    <a:pt x="207" y="408"/>
                  </a:cubicBezTo>
                  <a:close/>
                  <a:moveTo>
                    <a:pt x="77" y="193"/>
                  </a:moveTo>
                  <a:cubicBezTo>
                    <a:pt x="76" y="196"/>
                    <a:pt x="74" y="199"/>
                    <a:pt x="71" y="204"/>
                  </a:cubicBezTo>
                  <a:cubicBezTo>
                    <a:pt x="70" y="206"/>
                    <a:pt x="70" y="208"/>
                    <a:pt x="70" y="211"/>
                  </a:cubicBezTo>
                  <a:cubicBezTo>
                    <a:pt x="69" y="215"/>
                    <a:pt x="69" y="215"/>
                    <a:pt x="69" y="215"/>
                  </a:cubicBezTo>
                  <a:cubicBezTo>
                    <a:pt x="69" y="216"/>
                    <a:pt x="69" y="217"/>
                    <a:pt x="68" y="219"/>
                  </a:cubicBezTo>
                  <a:cubicBezTo>
                    <a:pt x="66" y="224"/>
                    <a:pt x="64" y="230"/>
                    <a:pt x="62" y="239"/>
                  </a:cubicBezTo>
                  <a:cubicBezTo>
                    <a:pt x="61" y="249"/>
                    <a:pt x="61" y="249"/>
                    <a:pt x="61" y="249"/>
                  </a:cubicBezTo>
                  <a:cubicBezTo>
                    <a:pt x="61" y="254"/>
                    <a:pt x="60" y="258"/>
                    <a:pt x="60" y="261"/>
                  </a:cubicBezTo>
                  <a:cubicBezTo>
                    <a:pt x="58" y="268"/>
                    <a:pt x="57" y="281"/>
                    <a:pt x="57" y="300"/>
                  </a:cubicBezTo>
                  <a:cubicBezTo>
                    <a:pt x="57" y="329"/>
                    <a:pt x="58" y="347"/>
                    <a:pt x="59" y="353"/>
                  </a:cubicBezTo>
                  <a:cubicBezTo>
                    <a:pt x="59" y="359"/>
                    <a:pt x="61" y="364"/>
                    <a:pt x="65" y="369"/>
                  </a:cubicBezTo>
                  <a:cubicBezTo>
                    <a:pt x="68" y="371"/>
                    <a:pt x="68" y="373"/>
                    <a:pt x="67" y="373"/>
                  </a:cubicBezTo>
                  <a:cubicBezTo>
                    <a:pt x="66" y="375"/>
                    <a:pt x="65" y="375"/>
                    <a:pt x="65" y="374"/>
                  </a:cubicBezTo>
                  <a:cubicBezTo>
                    <a:pt x="64" y="373"/>
                    <a:pt x="64" y="374"/>
                    <a:pt x="64" y="374"/>
                  </a:cubicBezTo>
                  <a:cubicBezTo>
                    <a:pt x="64" y="376"/>
                    <a:pt x="64" y="377"/>
                    <a:pt x="63" y="378"/>
                  </a:cubicBezTo>
                  <a:cubicBezTo>
                    <a:pt x="62" y="379"/>
                    <a:pt x="61" y="380"/>
                    <a:pt x="60" y="379"/>
                  </a:cubicBezTo>
                  <a:cubicBezTo>
                    <a:pt x="59" y="379"/>
                    <a:pt x="58" y="379"/>
                    <a:pt x="58" y="380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6" y="382"/>
                    <a:pt x="56" y="382"/>
                    <a:pt x="55" y="382"/>
                  </a:cubicBezTo>
                  <a:cubicBezTo>
                    <a:pt x="52" y="383"/>
                    <a:pt x="50" y="384"/>
                    <a:pt x="50" y="386"/>
                  </a:cubicBezTo>
                  <a:cubicBezTo>
                    <a:pt x="49" y="388"/>
                    <a:pt x="48" y="388"/>
                    <a:pt x="47" y="387"/>
                  </a:cubicBezTo>
                  <a:cubicBezTo>
                    <a:pt x="46" y="386"/>
                    <a:pt x="46" y="386"/>
                    <a:pt x="46" y="386"/>
                  </a:cubicBezTo>
                  <a:cubicBezTo>
                    <a:pt x="46" y="386"/>
                    <a:pt x="45" y="385"/>
                    <a:pt x="44" y="385"/>
                  </a:cubicBezTo>
                  <a:cubicBezTo>
                    <a:pt x="42" y="385"/>
                    <a:pt x="38" y="382"/>
                    <a:pt x="33" y="375"/>
                  </a:cubicBezTo>
                  <a:cubicBezTo>
                    <a:pt x="27" y="368"/>
                    <a:pt x="24" y="363"/>
                    <a:pt x="23" y="361"/>
                  </a:cubicBezTo>
                  <a:cubicBezTo>
                    <a:pt x="23" y="359"/>
                    <a:pt x="23" y="359"/>
                    <a:pt x="23" y="359"/>
                  </a:cubicBezTo>
                  <a:cubicBezTo>
                    <a:pt x="22" y="357"/>
                    <a:pt x="22" y="357"/>
                    <a:pt x="22" y="357"/>
                  </a:cubicBezTo>
                  <a:cubicBezTo>
                    <a:pt x="21" y="355"/>
                    <a:pt x="21" y="352"/>
                    <a:pt x="22" y="347"/>
                  </a:cubicBezTo>
                  <a:cubicBezTo>
                    <a:pt x="23" y="343"/>
                    <a:pt x="23" y="340"/>
                    <a:pt x="24" y="338"/>
                  </a:cubicBezTo>
                  <a:cubicBezTo>
                    <a:pt x="26" y="337"/>
                    <a:pt x="27" y="334"/>
                    <a:pt x="28" y="331"/>
                  </a:cubicBezTo>
                  <a:cubicBezTo>
                    <a:pt x="28" y="329"/>
                    <a:pt x="30" y="321"/>
                    <a:pt x="34" y="307"/>
                  </a:cubicBezTo>
                  <a:cubicBezTo>
                    <a:pt x="38" y="293"/>
                    <a:pt x="41" y="284"/>
                    <a:pt x="43" y="278"/>
                  </a:cubicBezTo>
                  <a:cubicBezTo>
                    <a:pt x="56" y="235"/>
                    <a:pt x="66" y="208"/>
                    <a:pt x="74" y="197"/>
                  </a:cubicBezTo>
                  <a:cubicBezTo>
                    <a:pt x="76" y="192"/>
                    <a:pt x="77" y="191"/>
                    <a:pt x="77" y="193"/>
                  </a:cubicBezTo>
                  <a:close/>
                  <a:moveTo>
                    <a:pt x="158" y="334"/>
                  </a:moveTo>
                  <a:cubicBezTo>
                    <a:pt x="157" y="333"/>
                    <a:pt x="157" y="332"/>
                    <a:pt x="157" y="332"/>
                  </a:cubicBezTo>
                  <a:cubicBezTo>
                    <a:pt x="156" y="331"/>
                    <a:pt x="156" y="331"/>
                    <a:pt x="156" y="332"/>
                  </a:cubicBezTo>
                  <a:cubicBezTo>
                    <a:pt x="156" y="332"/>
                    <a:pt x="156" y="333"/>
                    <a:pt x="156" y="335"/>
                  </a:cubicBezTo>
                  <a:cubicBezTo>
                    <a:pt x="156" y="337"/>
                    <a:pt x="157" y="339"/>
                    <a:pt x="158" y="339"/>
                  </a:cubicBezTo>
                  <a:cubicBezTo>
                    <a:pt x="158" y="339"/>
                    <a:pt x="158" y="338"/>
                    <a:pt x="158" y="336"/>
                  </a:cubicBezTo>
                  <a:lnTo>
                    <a:pt x="158" y="334"/>
                  </a:lnTo>
                  <a:close/>
                  <a:moveTo>
                    <a:pt x="231" y="395"/>
                  </a:moveTo>
                  <a:cubicBezTo>
                    <a:pt x="232" y="396"/>
                    <a:pt x="232" y="397"/>
                    <a:pt x="231" y="398"/>
                  </a:cubicBezTo>
                  <a:cubicBezTo>
                    <a:pt x="229" y="399"/>
                    <a:pt x="229" y="399"/>
                    <a:pt x="230" y="397"/>
                  </a:cubicBezTo>
                  <a:cubicBezTo>
                    <a:pt x="231" y="396"/>
                    <a:pt x="231" y="395"/>
                    <a:pt x="231" y="395"/>
                  </a:cubicBezTo>
                  <a:close/>
                  <a:moveTo>
                    <a:pt x="242" y="367"/>
                  </a:moveTo>
                  <a:cubicBezTo>
                    <a:pt x="241" y="367"/>
                    <a:pt x="244" y="370"/>
                    <a:pt x="250" y="375"/>
                  </a:cubicBezTo>
                  <a:cubicBezTo>
                    <a:pt x="258" y="380"/>
                    <a:pt x="258" y="380"/>
                    <a:pt x="258" y="380"/>
                  </a:cubicBezTo>
                  <a:cubicBezTo>
                    <a:pt x="250" y="374"/>
                    <a:pt x="250" y="374"/>
                    <a:pt x="250" y="374"/>
                  </a:cubicBezTo>
                  <a:cubicBezTo>
                    <a:pt x="246" y="369"/>
                    <a:pt x="243" y="367"/>
                    <a:pt x="242" y="367"/>
                  </a:cubicBezTo>
                  <a:close/>
                  <a:moveTo>
                    <a:pt x="255" y="352"/>
                  </a:moveTo>
                  <a:cubicBezTo>
                    <a:pt x="256" y="353"/>
                    <a:pt x="257" y="353"/>
                    <a:pt x="258" y="353"/>
                  </a:cubicBezTo>
                  <a:cubicBezTo>
                    <a:pt x="260" y="354"/>
                    <a:pt x="261" y="354"/>
                    <a:pt x="261" y="353"/>
                  </a:cubicBezTo>
                  <a:cubicBezTo>
                    <a:pt x="261" y="352"/>
                    <a:pt x="260" y="351"/>
                    <a:pt x="258" y="349"/>
                  </a:cubicBezTo>
                  <a:cubicBezTo>
                    <a:pt x="256" y="347"/>
                    <a:pt x="254" y="346"/>
                    <a:pt x="254" y="348"/>
                  </a:cubicBezTo>
                  <a:cubicBezTo>
                    <a:pt x="253" y="349"/>
                    <a:pt x="254" y="350"/>
                    <a:pt x="255" y="352"/>
                  </a:cubicBezTo>
                  <a:close/>
                  <a:moveTo>
                    <a:pt x="296" y="137"/>
                  </a:moveTo>
                  <a:cubicBezTo>
                    <a:pt x="295" y="136"/>
                    <a:pt x="291" y="136"/>
                    <a:pt x="284" y="137"/>
                  </a:cubicBezTo>
                  <a:cubicBezTo>
                    <a:pt x="278" y="139"/>
                    <a:pt x="274" y="140"/>
                    <a:pt x="273" y="142"/>
                  </a:cubicBezTo>
                  <a:cubicBezTo>
                    <a:pt x="272" y="144"/>
                    <a:pt x="272" y="149"/>
                    <a:pt x="272" y="158"/>
                  </a:cubicBezTo>
                  <a:cubicBezTo>
                    <a:pt x="272" y="161"/>
                    <a:pt x="272" y="162"/>
                    <a:pt x="273" y="162"/>
                  </a:cubicBezTo>
                  <a:cubicBezTo>
                    <a:pt x="273" y="162"/>
                    <a:pt x="273" y="165"/>
                    <a:pt x="273" y="170"/>
                  </a:cubicBezTo>
                  <a:cubicBezTo>
                    <a:pt x="273" y="176"/>
                    <a:pt x="273" y="182"/>
                    <a:pt x="272" y="189"/>
                  </a:cubicBezTo>
                  <a:cubicBezTo>
                    <a:pt x="272" y="206"/>
                    <a:pt x="272" y="216"/>
                    <a:pt x="273" y="219"/>
                  </a:cubicBezTo>
                  <a:cubicBezTo>
                    <a:pt x="274" y="222"/>
                    <a:pt x="274" y="225"/>
                    <a:pt x="273" y="229"/>
                  </a:cubicBezTo>
                  <a:cubicBezTo>
                    <a:pt x="273" y="229"/>
                    <a:pt x="274" y="233"/>
                    <a:pt x="274" y="239"/>
                  </a:cubicBezTo>
                  <a:cubicBezTo>
                    <a:pt x="274" y="247"/>
                    <a:pt x="274" y="247"/>
                    <a:pt x="274" y="24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5" y="276"/>
                    <a:pt x="275" y="285"/>
                    <a:pt x="274" y="286"/>
                  </a:cubicBezTo>
                  <a:cubicBezTo>
                    <a:pt x="274" y="286"/>
                    <a:pt x="274" y="288"/>
                    <a:pt x="274" y="291"/>
                  </a:cubicBezTo>
                  <a:cubicBezTo>
                    <a:pt x="273" y="296"/>
                    <a:pt x="273" y="296"/>
                    <a:pt x="273" y="296"/>
                  </a:cubicBezTo>
                  <a:cubicBezTo>
                    <a:pt x="272" y="301"/>
                    <a:pt x="272" y="301"/>
                    <a:pt x="272" y="301"/>
                  </a:cubicBezTo>
                  <a:cubicBezTo>
                    <a:pt x="271" y="312"/>
                    <a:pt x="270" y="318"/>
                    <a:pt x="269" y="319"/>
                  </a:cubicBezTo>
                  <a:cubicBezTo>
                    <a:pt x="268" y="323"/>
                    <a:pt x="268" y="323"/>
                    <a:pt x="268" y="323"/>
                  </a:cubicBezTo>
                  <a:cubicBezTo>
                    <a:pt x="266" y="327"/>
                    <a:pt x="266" y="327"/>
                    <a:pt x="266" y="327"/>
                  </a:cubicBezTo>
                  <a:cubicBezTo>
                    <a:pt x="265" y="329"/>
                    <a:pt x="264" y="331"/>
                    <a:pt x="262" y="332"/>
                  </a:cubicBezTo>
                  <a:cubicBezTo>
                    <a:pt x="260" y="333"/>
                    <a:pt x="258" y="335"/>
                    <a:pt x="256" y="338"/>
                  </a:cubicBezTo>
                  <a:cubicBezTo>
                    <a:pt x="254" y="344"/>
                    <a:pt x="254" y="344"/>
                    <a:pt x="254" y="344"/>
                  </a:cubicBezTo>
                  <a:cubicBezTo>
                    <a:pt x="258" y="347"/>
                    <a:pt x="258" y="347"/>
                    <a:pt x="258" y="347"/>
                  </a:cubicBezTo>
                  <a:cubicBezTo>
                    <a:pt x="263" y="351"/>
                    <a:pt x="265" y="351"/>
                    <a:pt x="265" y="349"/>
                  </a:cubicBezTo>
                  <a:cubicBezTo>
                    <a:pt x="265" y="348"/>
                    <a:pt x="266" y="347"/>
                    <a:pt x="267" y="347"/>
                  </a:cubicBezTo>
                  <a:cubicBezTo>
                    <a:pt x="268" y="347"/>
                    <a:pt x="268" y="347"/>
                    <a:pt x="268" y="347"/>
                  </a:cubicBezTo>
                  <a:cubicBezTo>
                    <a:pt x="268" y="346"/>
                    <a:pt x="268" y="346"/>
                    <a:pt x="268" y="346"/>
                  </a:cubicBezTo>
                  <a:cubicBezTo>
                    <a:pt x="268" y="345"/>
                    <a:pt x="269" y="345"/>
                    <a:pt x="271" y="345"/>
                  </a:cubicBezTo>
                  <a:cubicBezTo>
                    <a:pt x="273" y="346"/>
                    <a:pt x="275" y="345"/>
                    <a:pt x="276" y="343"/>
                  </a:cubicBezTo>
                  <a:cubicBezTo>
                    <a:pt x="280" y="339"/>
                    <a:pt x="280" y="339"/>
                    <a:pt x="280" y="339"/>
                  </a:cubicBezTo>
                  <a:cubicBezTo>
                    <a:pt x="285" y="335"/>
                    <a:pt x="285" y="335"/>
                    <a:pt x="285" y="335"/>
                  </a:cubicBezTo>
                  <a:cubicBezTo>
                    <a:pt x="288" y="332"/>
                    <a:pt x="291" y="329"/>
                    <a:pt x="293" y="327"/>
                  </a:cubicBezTo>
                  <a:cubicBezTo>
                    <a:pt x="295" y="323"/>
                    <a:pt x="297" y="318"/>
                    <a:pt x="299" y="312"/>
                  </a:cubicBezTo>
                  <a:cubicBezTo>
                    <a:pt x="301" y="307"/>
                    <a:pt x="301" y="303"/>
                    <a:pt x="301" y="301"/>
                  </a:cubicBezTo>
                  <a:cubicBezTo>
                    <a:pt x="301" y="300"/>
                    <a:pt x="301" y="299"/>
                    <a:pt x="301" y="298"/>
                  </a:cubicBezTo>
                  <a:cubicBezTo>
                    <a:pt x="301" y="298"/>
                    <a:pt x="301" y="297"/>
                    <a:pt x="302" y="297"/>
                  </a:cubicBezTo>
                  <a:cubicBezTo>
                    <a:pt x="303" y="296"/>
                    <a:pt x="303" y="291"/>
                    <a:pt x="304" y="280"/>
                  </a:cubicBezTo>
                  <a:cubicBezTo>
                    <a:pt x="304" y="276"/>
                    <a:pt x="304" y="272"/>
                    <a:pt x="304" y="270"/>
                  </a:cubicBezTo>
                  <a:cubicBezTo>
                    <a:pt x="304" y="267"/>
                    <a:pt x="304" y="266"/>
                    <a:pt x="304" y="267"/>
                  </a:cubicBezTo>
                  <a:cubicBezTo>
                    <a:pt x="303" y="269"/>
                    <a:pt x="302" y="266"/>
                    <a:pt x="302" y="259"/>
                  </a:cubicBezTo>
                  <a:cubicBezTo>
                    <a:pt x="302" y="240"/>
                    <a:pt x="301" y="219"/>
                    <a:pt x="300" y="195"/>
                  </a:cubicBezTo>
                  <a:cubicBezTo>
                    <a:pt x="300" y="174"/>
                    <a:pt x="299" y="158"/>
                    <a:pt x="298" y="148"/>
                  </a:cubicBezTo>
                  <a:cubicBezTo>
                    <a:pt x="298" y="141"/>
                    <a:pt x="297" y="137"/>
                    <a:pt x="296" y="137"/>
                  </a:cubicBezTo>
                  <a:close/>
                  <a:moveTo>
                    <a:pt x="259" y="380"/>
                  </a:moveTo>
                  <a:cubicBezTo>
                    <a:pt x="258" y="380"/>
                    <a:pt x="258" y="381"/>
                    <a:pt x="261" y="383"/>
                  </a:cubicBezTo>
                  <a:cubicBezTo>
                    <a:pt x="263" y="385"/>
                    <a:pt x="263" y="385"/>
                    <a:pt x="261" y="383"/>
                  </a:cubicBezTo>
                  <a:cubicBezTo>
                    <a:pt x="260" y="381"/>
                    <a:pt x="259" y="380"/>
                    <a:pt x="259" y="380"/>
                  </a:cubicBezTo>
                  <a:close/>
                  <a:moveTo>
                    <a:pt x="269" y="388"/>
                  </a:moveTo>
                  <a:cubicBezTo>
                    <a:pt x="266" y="386"/>
                    <a:pt x="265" y="386"/>
                    <a:pt x="267" y="388"/>
                  </a:cubicBezTo>
                  <a:cubicBezTo>
                    <a:pt x="268" y="390"/>
                    <a:pt x="269" y="391"/>
                    <a:pt x="268" y="391"/>
                  </a:cubicBezTo>
                  <a:cubicBezTo>
                    <a:pt x="268" y="391"/>
                    <a:pt x="268" y="392"/>
                    <a:pt x="268" y="392"/>
                  </a:cubicBezTo>
                  <a:cubicBezTo>
                    <a:pt x="268" y="392"/>
                    <a:pt x="268" y="392"/>
                    <a:pt x="269" y="392"/>
                  </a:cubicBezTo>
                  <a:cubicBezTo>
                    <a:pt x="272" y="392"/>
                    <a:pt x="272" y="392"/>
                    <a:pt x="272" y="392"/>
                  </a:cubicBezTo>
                  <a:cubicBezTo>
                    <a:pt x="273" y="393"/>
                    <a:pt x="274" y="393"/>
                    <a:pt x="274" y="393"/>
                  </a:cubicBezTo>
                  <a:cubicBezTo>
                    <a:pt x="274" y="392"/>
                    <a:pt x="273" y="391"/>
                    <a:pt x="269" y="388"/>
                  </a:cubicBezTo>
                  <a:close/>
                  <a:moveTo>
                    <a:pt x="279" y="395"/>
                  </a:moveTo>
                  <a:cubicBezTo>
                    <a:pt x="277" y="394"/>
                    <a:pt x="276" y="393"/>
                    <a:pt x="276" y="394"/>
                  </a:cubicBezTo>
                  <a:cubicBezTo>
                    <a:pt x="276" y="394"/>
                    <a:pt x="276" y="395"/>
                    <a:pt x="277" y="395"/>
                  </a:cubicBezTo>
                  <a:cubicBezTo>
                    <a:pt x="278" y="396"/>
                    <a:pt x="279" y="397"/>
                    <a:pt x="280" y="398"/>
                  </a:cubicBezTo>
                  <a:cubicBezTo>
                    <a:pt x="285" y="401"/>
                    <a:pt x="286" y="402"/>
                    <a:pt x="283" y="399"/>
                  </a:cubicBezTo>
                  <a:cubicBezTo>
                    <a:pt x="282" y="398"/>
                    <a:pt x="280" y="396"/>
                    <a:pt x="279" y="3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902247" y="2266700"/>
              <a:ext cx="1503037" cy="1508829"/>
            </a:xfrm>
            <a:custGeom>
              <a:avLst/>
              <a:gdLst>
                <a:gd name="T0" fmla="*/ 211 w 439"/>
                <a:gd name="T1" fmla="*/ 194 h 439"/>
                <a:gd name="T2" fmla="*/ 119 w 439"/>
                <a:gd name="T3" fmla="*/ 271 h 439"/>
                <a:gd name="T4" fmla="*/ 136 w 439"/>
                <a:gd name="T5" fmla="*/ 338 h 439"/>
                <a:gd name="T6" fmla="*/ 170 w 439"/>
                <a:gd name="T7" fmla="*/ 385 h 439"/>
                <a:gd name="T8" fmla="*/ 184 w 439"/>
                <a:gd name="T9" fmla="*/ 397 h 439"/>
                <a:gd name="T10" fmla="*/ 161 w 439"/>
                <a:gd name="T11" fmla="*/ 398 h 439"/>
                <a:gd name="T12" fmla="*/ 219 w 439"/>
                <a:gd name="T13" fmla="*/ 405 h 439"/>
                <a:gd name="T14" fmla="*/ 210 w 439"/>
                <a:gd name="T15" fmla="*/ 409 h 439"/>
                <a:gd name="T16" fmla="*/ 155 w 439"/>
                <a:gd name="T17" fmla="*/ 410 h 439"/>
                <a:gd name="T18" fmla="*/ 86 w 439"/>
                <a:gd name="T19" fmla="*/ 401 h 439"/>
                <a:gd name="T20" fmla="*/ 24 w 439"/>
                <a:gd name="T21" fmla="*/ 370 h 439"/>
                <a:gd name="T22" fmla="*/ 95 w 439"/>
                <a:gd name="T23" fmla="*/ 333 h 439"/>
                <a:gd name="T24" fmla="*/ 67 w 439"/>
                <a:gd name="T25" fmla="*/ 294 h 439"/>
                <a:gd name="T26" fmla="*/ 53 w 439"/>
                <a:gd name="T27" fmla="*/ 254 h 439"/>
                <a:gd name="T28" fmla="*/ 34 w 439"/>
                <a:gd name="T29" fmla="*/ 226 h 439"/>
                <a:gd name="T30" fmla="*/ 65 w 439"/>
                <a:gd name="T31" fmla="*/ 153 h 439"/>
                <a:gd name="T32" fmla="*/ 81 w 439"/>
                <a:gd name="T33" fmla="*/ 92 h 439"/>
                <a:gd name="T34" fmla="*/ 129 w 439"/>
                <a:gd name="T35" fmla="*/ 9 h 439"/>
                <a:gd name="T36" fmla="*/ 182 w 439"/>
                <a:gd name="T37" fmla="*/ 62 h 439"/>
                <a:gd name="T38" fmla="*/ 192 w 439"/>
                <a:gd name="T39" fmla="*/ 107 h 439"/>
                <a:gd name="T40" fmla="*/ 213 w 439"/>
                <a:gd name="T41" fmla="*/ 167 h 439"/>
                <a:gd name="T42" fmla="*/ 175 w 439"/>
                <a:gd name="T43" fmla="*/ 415 h 439"/>
                <a:gd name="T44" fmla="*/ 177 w 439"/>
                <a:gd name="T45" fmla="*/ 392 h 439"/>
                <a:gd name="T46" fmla="*/ 240 w 439"/>
                <a:gd name="T47" fmla="*/ 328 h 439"/>
                <a:gd name="T48" fmla="*/ 379 w 439"/>
                <a:gd name="T49" fmla="*/ 318 h 439"/>
                <a:gd name="T50" fmla="*/ 359 w 439"/>
                <a:gd name="T51" fmla="*/ 295 h 439"/>
                <a:gd name="T52" fmla="*/ 342 w 439"/>
                <a:gd name="T53" fmla="*/ 271 h 439"/>
                <a:gd name="T54" fmla="*/ 342 w 439"/>
                <a:gd name="T55" fmla="*/ 266 h 439"/>
                <a:gd name="T56" fmla="*/ 363 w 439"/>
                <a:gd name="T57" fmla="*/ 276 h 439"/>
                <a:gd name="T58" fmla="*/ 348 w 439"/>
                <a:gd name="T59" fmla="*/ 261 h 439"/>
                <a:gd name="T60" fmla="*/ 435 w 439"/>
                <a:gd name="T61" fmla="*/ 331 h 439"/>
                <a:gd name="T62" fmla="*/ 390 w 439"/>
                <a:gd name="T63" fmla="*/ 376 h 439"/>
                <a:gd name="T64" fmla="*/ 418 w 439"/>
                <a:gd name="T65" fmla="*/ 393 h 439"/>
                <a:gd name="T66" fmla="*/ 334 w 439"/>
                <a:gd name="T67" fmla="*/ 432 h 439"/>
                <a:gd name="T68" fmla="*/ 225 w 439"/>
                <a:gd name="T69" fmla="*/ 418 h 439"/>
                <a:gd name="T70" fmla="*/ 254 w 439"/>
                <a:gd name="T71" fmla="*/ 413 h 439"/>
                <a:gd name="T72" fmla="*/ 283 w 439"/>
                <a:gd name="T73" fmla="*/ 415 h 439"/>
                <a:gd name="T74" fmla="*/ 347 w 439"/>
                <a:gd name="T75" fmla="*/ 412 h 439"/>
                <a:gd name="T76" fmla="*/ 376 w 439"/>
                <a:gd name="T77" fmla="*/ 401 h 439"/>
                <a:gd name="T78" fmla="*/ 204 w 439"/>
                <a:gd name="T79" fmla="*/ 343 h 439"/>
                <a:gd name="T80" fmla="*/ 272 w 439"/>
                <a:gd name="T81" fmla="*/ 156 h 439"/>
                <a:gd name="T82" fmla="*/ 314 w 439"/>
                <a:gd name="T83" fmla="*/ 64 h 439"/>
                <a:gd name="T84" fmla="*/ 387 w 439"/>
                <a:gd name="T85" fmla="*/ 134 h 439"/>
                <a:gd name="T86" fmla="*/ 328 w 439"/>
                <a:gd name="T87" fmla="*/ 195 h 439"/>
                <a:gd name="T88" fmla="*/ 335 w 439"/>
                <a:gd name="T89" fmla="*/ 197 h 439"/>
                <a:gd name="T90" fmla="*/ 366 w 439"/>
                <a:gd name="T91" fmla="*/ 216 h 439"/>
                <a:gd name="T92" fmla="*/ 280 w 439"/>
                <a:gd name="T93" fmla="*/ 269 h 439"/>
                <a:gd name="T94" fmla="*/ 217 w 439"/>
                <a:gd name="T95" fmla="*/ 396 h 439"/>
                <a:gd name="T96" fmla="*/ 241 w 439"/>
                <a:gd name="T97" fmla="*/ 406 h 439"/>
                <a:gd name="T98" fmla="*/ 234 w 439"/>
                <a:gd name="T99" fmla="*/ 407 h 439"/>
                <a:gd name="T100" fmla="*/ 237 w 439"/>
                <a:gd name="T101" fmla="*/ 328 h 439"/>
                <a:gd name="T102" fmla="*/ 249 w 439"/>
                <a:gd name="T103" fmla="*/ 406 h 439"/>
                <a:gd name="T104" fmla="*/ 262 w 439"/>
                <a:gd name="T105" fmla="*/ 415 h 439"/>
                <a:gd name="T106" fmla="*/ 266 w 439"/>
                <a:gd name="T107" fmla="*/ 408 h 439"/>
                <a:gd name="T108" fmla="*/ 274 w 439"/>
                <a:gd name="T109" fmla="*/ 409 h 439"/>
                <a:gd name="T110" fmla="*/ 279 w 439"/>
                <a:gd name="T111" fmla="*/ 407 h 439"/>
                <a:gd name="T112" fmla="*/ 309 w 439"/>
                <a:gd name="T113" fmla="*/ 427 h 439"/>
                <a:gd name="T114" fmla="*/ 325 w 439"/>
                <a:gd name="T115" fmla="*/ 420 h 439"/>
                <a:gd name="T116" fmla="*/ 335 w 439"/>
                <a:gd name="T117" fmla="*/ 419 h 439"/>
                <a:gd name="T118" fmla="*/ 374 w 439"/>
                <a:gd name="T119" fmla="*/ 294 h 439"/>
                <a:gd name="T120" fmla="*/ 356 w 439"/>
                <a:gd name="T121" fmla="*/ 417 h 439"/>
                <a:gd name="T122" fmla="*/ 358 w 439"/>
                <a:gd name="T123" fmla="*/ 406 h 439"/>
                <a:gd name="T124" fmla="*/ 367 w 439"/>
                <a:gd name="T125" fmla="*/ 28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439">
                  <a:moveTo>
                    <a:pt x="220" y="174"/>
                  </a:moveTo>
                  <a:cubicBezTo>
                    <a:pt x="225" y="176"/>
                    <a:pt x="225" y="176"/>
                    <a:pt x="225" y="176"/>
                  </a:cubicBezTo>
                  <a:cubicBezTo>
                    <a:pt x="226" y="177"/>
                    <a:pt x="228" y="178"/>
                    <a:pt x="228" y="178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3" y="184"/>
                    <a:pt x="223" y="186"/>
                    <a:pt x="223" y="186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19" y="191"/>
                    <a:pt x="215" y="192"/>
                    <a:pt x="211" y="194"/>
                  </a:cubicBezTo>
                  <a:cubicBezTo>
                    <a:pt x="199" y="200"/>
                    <a:pt x="189" y="206"/>
                    <a:pt x="181" y="214"/>
                  </a:cubicBezTo>
                  <a:cubicBezTo>
                    <a:pt x="179" y="216"/>
                    <a:pt x="177" y="217"/>
                    <a:pt x="176" y="219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53" y="240"/>
                    <a:pt x="147" y="245"/>
                    <a:pt x="145" y="246"/>
                  </a:cubicBezTo>
                  <a:cubicBezTo>
                    <a:pt x="144" y="246"/>
                    <a:pt x="144" y="246"/>
                    <a:pt x="143" y="247"/>
                  </a:cubicBezTo>
                  <a:cubicBezTo>
                    <a:pt x="142" y="248"/>
                    <a:pt x="142" y="248"/>
                    <a:pt x="142" y="248"/>
                  </a:cubicBezTo>
                  <a:cubicBezTo>
                    <a:pt x="142" y="249"/>
                    <a:pt x="139" y="251"/>
                    <a:pt x="134" y="255"/>
                  </a:cubicBezTo>
                  <a:cubicBezTo>
                    <a:pt x="129" y="260"/>
                    <a:pt x="125" y="263"/>
                    <a:pt x="122" y="266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36" y="267"/>
                    <a:pt x="153" y="269"/>
                    <a:pt x="172" y="277"/>
                  </a:cubicBezTo>
                  <a:cubicBezTo>
                    <a:pt x="177" y="279"/>
                    <a:pt x="183" y="283"/>
                    <a:pt x="189" y="289"/>
                  </a:cubicBezTo>
                  <a:cubicBezTo>
                    <a:pt x="195" y="294"/>
                    <a:pt x="197" y="298"/>
                    <a:pt x="196" y="301"/>
                  </a:cubicBezTo>
                  <a:cubicBezTo>
                    <a:pt x="195" y="307"/>
                    <a:pt x="191" y="312"/>
                    <a:pt x="184" y="315"/>
                  </a:cubicBezTo>
                  <a:cubicBezTo>
                    <a:pt x="179" y="318"/>
                    <a:pt x="179" y="318"/>
                    <a:pt x="179" y="318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171" y="323"/>
                    <a:pt x="168" y="324"/>
                    <a:pt x="164" y="324"/>
                  </a:cubicBezTo>
                  <a:cubicBezTo>
                    <a:pt x="157" y="325"/>
                    <a:pt x="149" y="329"/>
                    <a:pt x="140" y="336"/>
                  </a:cubicBezTo>
                  <a:cubicBezTo>
                    <a:pt x="139" y="336"/>
                    <a:pt x="138" y="337"/>
                    <a:pt x="136" y="338"/>
                  </a:cubicBezTo>
                  <a:cubicBezTo>
                    <a:pt x="135" y="339"/>
                    <a:pt x="133" y="339"/>
                    <a:pt x="132" y="340"/>
                  </a:cubicBezTo>
                  <a:cubicBezTo>
                    <a:pt x="129" y="340"/>
                    <a:pt x="124" y="343"/>
                    <a:pt x="116" y="346"/>
                  </a:cubicBezTo>
                  <a:cubicBezTo>
                    <a:pt x="109" y="350"/>
                    <a:pt x="104" y="353"/>
                    <a:pt x="103" y="354"/>
                  </a:cubicBezTo>
                  <a:cubicBezTo>
                    <a:pt x="100" y="357"/>
                    <a:pt x="97" y="359"/>
                    <a:pt x="95" y="361"/>
                  </a:cubicBezTo>
                  <a:cubicBezTo>
                    <a:pt x="89" y="365"/>
                    <a:pt x="90" y="368"/>
                    <a:pt x="96" y="369"/>
                  </a:cubicBezTo>
                  <a:cubicBezTo>
                    <a:pt x="100" y="370"/>
                    <a:pt x="104" y="371"/>
                    <a:pt x="110" y="372"/>
                  </a:cubicBezTo>
                  <a:cubicBezTo>
                    <a:pt x="118" y="374"/>
                    <a:pt x="118" y="374"/>
                    <a:pt x="118" y="374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3" y="380"/>
                    <a:pt x="158" y="383"/>
                    <a:pt x="170" y="385"/>
                  </a:cubicBezTo>
                  <a:cubicBezTo>
                    <a:pt x="173" y="386"/>
                    <a:pt x="176" y="386"/>
                    <a:pt x="179" y="387"/>
                  </a:cubicBezTo>
                  <a:cubicBezTo>
                    <a:pt x="182" y="388"/>
                    <a:pt x="182" y="388"/>
                    <a:pt x="182" y="388"/>
                  </a:cubicBezTo>
                  <a:cubicBezTo>
                    <a:pt x="185" y="389"/>
                    <a:pt x="185" y="389"/>
                    <a:pt x="185" y="389"/>
                  </a:cubicBezTo>
                  <a:cubicBezTo>
                    <a:pt x="189" y="390"/>
                    <a:pt x="194" y="391"/>
                    <a:pt x="200" y="392"/>
                  </a:cubicBezTo>
                  <a:cubicBezTo>
                    <a:pt x="206" y="392"/>
                    <a:pt x="209" y="393"/>
                    <a:pt x="208" y="395"/>
                  </a:cubicBezTo>
                  <a:cubicBezTo>
                    <a:pt x="206" y="398"/>
                    <a:pt x="201" y="398"/>
                    <a:pt x="193" y="396"/>
                  </a:cubicBezTo>
                  <a:cubicBezTo>
                    <a:pt x="191" y="395"/>
                    <a:pt x="189" y="395"/>
                    <a:pt x="187" y="396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397"/>
                    <a:pt x="184" y="397"/>
                    <a:pt x="184" y="397"/>
                  </a:cubicBezTo>
                  <a:cubicBezTo>
                    <a:pt x="184" y="397"/>
                    <a:pt x="182" y="397"/>
                    <a:pt x="180" y="396"/>
                  </a:cubicBezTo>
                  <a:cubicBezTo>
                    <a:pt x="177" y="396"/>
                    <a:pt x="176" y="396"/>
                    <a:pt x="178" y="397"/>
                  </a:cubicBezTo>
                  <a:cubicBezTo>
                    <a:pt x="181" y="398"/>
                    <a:pt x="181" y="398"/>
                    <a:pt x="181" y="398"/>
                  </a:cubicBezTo>
                  <a:cubicBezTo>
                    <a:pt x="183" y="398"/>
                    <a:pt x="183" y="398"/>
                    <a:pt x="183" y="398"/>
                  </a:cubicBezTo>
                  <a:cubicBezTo>
                    <a:pt x="185" y="399"/>
                    <a:pt x="185" y="399"/>
                    <a:pt x="185" y="399"/>
                  </a:cubicBezTo>
                  <a:cubicBezTo>
                    <a:pt x="190" y="400"/>
                    <a:pt x="192" y="401"/>
                    <a:pt x="192" y="401"/>
                  </a:cubicBezTo>
                  <a:cubicBezTo>
                    <a:pt x="192" y="402"/>
                    <a:pt x="188" y="401"/>
                    <a:pt x="179" y="400"/>
                  </a:cubicBezTo>
                  <a:cubicBezTo>
                    <a:pt x="175" y="399"/>
                    <a:pt x="172" y="398"/>
                    <a:pt x="169" y="398"/>
                  </a:cubicBezTo>
                  <a:cubicBezTo>
                    <a:pt x="166" y="398"/>
                    <a:pt x="163" y="397"/>
                    <a:pt x="161" y="398"/>
                  </a:cubicBezTo>
                  <a:cubicBezTo>
                    <a:pt x="158" y="398"/>
                    <a:pt x="160" y="399"/>
                    <a:pt x="168" y="401"/>
                  </a:cubicBezTo>
                  <a:cubicBezTo>
                    <a:pt x="176" y="402"/>
                    <a:pt x="184" y="403"/>
                    <a:pt x="191" y="403"/>
                  </a:cubicBezTo>
                  <a:cubicBezTo>
                    <a:pt x="195" y="404"/>
                    <a:pt x="198" y="404"/>
                    <a:pt x="200" y="403"/>
                  </a:cubicBezTo>
                  <a:cubicBezTo>
                    <a:pt x="201" y="403"/>
                    <a:pt x="201" y="403"/>
                    <a:pt x="200" y="403"/>
                  </a:cubicBezTo>
                  <a:cubicBezTo>
                    <a:pt x="198" y="402"/>
                    <a:pt x="200" y="402"/>
                    <a:pt x="207" y="401"/>
                  </a:cubicBezTo>
                  <a:cubicBezTo>
                    <a:pt x="214" y="401"/>
                    <a:pt x="219" y="402"/>
                    <a:pt x="219" y="403"/>
                  </a:cubicBezTo>
                  <a:cubicBezTo>
                    <a:pt x="219" y="403"/>
                    <a:pt x="219" y="403"/>
                    <a:pt x="219" y="404"/>
                  </a:cubicBezTo>
                  <a:cubicBezTo>
                    <a:pt x="218" y="404"/>
                    <a:pt x="218" y="404"/>
                    <a:pt x="218" y="404"/>
                  </a:cubicBezTo>
                  <a:cubicBezTo>
                    <a:pt x="217" y="404"/>
                    <a:pt x="218" y="405"/>
                    <a:pt x="219" y="405"/>
                  </a:cubicBezTo>
                  <a:cubicBezTo>
                    <a:pt x="220" y="406"/>
                    <a:pt x="220" y="407"/>
                    <a:pt x="219" y="407"/>
                  </a:cubicBezTo>
                  <a:cubicBezTo>
                    <a:pt x="219" y="407"/>
                    <a:pt x="218" y="406"/>
                    <a:pt x="217" y="406"/>
                  </a:cubicBezTo>
                  <a:cubicBezTo>
                    <a:pt x="215" y="404"/>
                    <a:pt x="215" y="404"/>
                    <a:pt x="215" y="404"/>
                  </a:cubicBezTo>
                  <a:cubicBezTo>
                    <a:pt x="214" y="403"/>
                    <a:pt x="213" y="403"/>
                    <a:pt x="212" y="404"/>
                  </a:cubicBezTo>
                  <a:cubicBezTo>
                    <a:pt x="212" y="405"/>
                    <a:pt x="211" y="405"/>
                    <a:pt x="209" y="405"/>
                  </a:cubicBezTo>
                  <a:cubicBezTo>
                    <a:pt x="208" y="405"/>
                    <a:pt x="208" y="405"/>
                    <a:pt x="207" y="406"/>
                  </a:cubicBezTo>
                  <a:cubicBezTo>
                    <a:pt x="206" y="406"/>
                    <a:pt x="206" y="406"/>
                    <a:pt x="206" y="407"/>
                  </a:cubicBezTo>
                  <a:cubicBezTo>
                    <a:pt x="206" y="408"/>
                    <a:pt x="207" y="408"/>
                    <a:pt x="209" y="408"/>
                  </a:cubicBezTo>
                  <a:cubicBezTo>
                    <a:pt x="210" y="408"/>
                    <a:pt x="210" y="408"/>
                    <a:pt x="210" y="409"/>
                  </a:cubicBezTo>
                  <a:cubicBezTo>
                    <a:pt x="210" y="409"/>
                    <a:pt x="207" y="410"/>
                    <a:pt x="201" y="410"/>
                  </a:cubicBezTo>
                  <a:cubicBezTo>
                    <a:pt x="199" y="411"/>
                    <a:pt x="196" y="411"/>
                    <a:pt x="194" y="411"/>
                  </a:cubicBezTo>
                  <a:cubicBezTo>
                    <a:pt x="191" y="412"/>
                    <a:pt x="191" y="412"/>
                    <a:pt x="191" y="412"/>
                  </a:cubicBezTo>
                  <a:cubicBezTo>
                    <a:pt x="188" y="413"/>
                    <a:pt x="179" y="413"/>
                    <a:pt x="165" y="409"/>
                  </a:cubicBezTo>
                  <a:cubicBezTo>
                    <a:pt x="162" y="409"/>
                    <a:pt x="159" y="408"/>
                    <a:pt x="156" y="408"/>
                  </a:cubicBezTo>
                  <a:cubicBezTo>
                    <a:pt x="153" y="408"/>
                    <a:pt x="152" y="408"/>
                    <a:pt x="152" y="408"/>
                  </a:cubicBezTo>
                  <a:cubicBezTo>
                    <a:pt x="151" y="408"/>
                    <a:pt x="152" y="409"/>
                    <a:pt x="152" y="409"/>
                  </a:cubicBezTo>
                  <a:cubicBezTo>
                    <a:pt x="153" y="409"/>
                    <a:pt x="153" y="409"/>
                    <a:pt x="153" y="409"/>
                  </a:cubicBezTo>
                  <a:cubicBezTo>
                    <a:pt x="155" y="410"/>
                    <a:pt x="155" y="410"/>
                    <a:pt x="155" y="410"/>
                  </a:cubicBezTo>
                  <a:cubicBezTo>
                    <a:pt x="157" y="410"/>
                    <a:pt x="155" y="410"/>
                    <a:pt x="151" y="410"/>
                  </a:cubicBezTo>
                  <a:cubicBezTo>
                    <a:pt x="149" y="411"/>
                    <a:pt x="147" y="411"/>
                    <a:pt x="144" y="410"/>
                  </a:cubicBezTo>
                  <a:cubicBezTo>
                    <a:pt x="141" y="410"/>
                    <a:pt x="138" y="410"/>
                    <a:pt x="136" y="409"/>
                  </a:cubicBezTo>
                  <a:cubicBezTo>
                    <a:pt x="131" y="408"/>
                    <a:pt x="126" y="407"/>
                    <a:pt x="120" y="406"/>
                  </a:cubicBezTo>
                  <a:cubicBezTo>
                    <a:pt x="115" y="406"/>
                    <a:pt x="111" y="405"/>
                    <a:pt x="107" y="405"/>
                  </a:cubicBezTo>
                  <a:cubicBezTo>
                    <a:pt x="104" y="406"/>
                    <a:pt x="103" y="406"/>
                    <a:pt x="103" y="404"/>
                  </a:cubicBezTo>
                  <a:cubicBezTo>
                    <a:pt x="104" y="404"/>
                    <a:pt x="101" y="403"/>
                    <a:pt x="94" y="402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86" y="401"/>
                    <a:pt x="86" y="401"/>
                    <a:pt x="86" y="401"/>
                  </a:cubicBezTo>
                  <a:cubicBezTo>
                    <a:pt x="82" y="400"/>
                    <a:pt x="82" y="400"/>
                    <a:pt x="82" y="400"/>
                  </a:cubicBezTo>
                  <a:cubicBezTo>
                    <a:pt x="82" y="399"/>
                    <a:pt x="79" y="399"/>
                    <a:pt x="74" y="399"/>
                  </a:cubicBezTo>
                  <a:cubicBezTo>
                    <a:pt x="69" y="399"/>
                    <a:pt x="69" y="399"/>
                    <a:pt x="69" y="399"/>
                  </a:cubicBezTo>
                  <a:cubicBezTo>
                    <a:pt x="67" y="399"/>
                    <a:pt x="65" y="398"/>
                    <a:pt x="65" y="398"/>
                  </a:cubicBezTo>
                  <a:cubicBezTo>
                    <a:pt x="65" y="398"/>
                    <a:pt x="60" y="397"/>
                    <a:pt x="52" y="397"/>
                  </a:cubicBezTo>
                  <a:cubicBezTo>
                    <a:pt x="43" y="396"/>
                    <a:pt x="38" y="395"/>
                    <a:pt x="36" y="392"/>
                  </a:cubicBezTo>
                  <a:cubicBezTo>
                    <a:pt x="34" y="390"/>
                    <a:pt x="31" y="386"/>
                    <a:pt x="28" y="380"/>
                  </a:cubicBezTo>
                  <a:cubicBezTo>
                    <a:pt x="24" y="375"/>
                    <a:pt x="22" y="372"/>
                    <a:pt x="22" y="371"/>
                  </a:cubicBezTo>
                  <a:cubicBezTo>
                    <a:pt x="22" y="370"/>
                    <a:pt x="23" y="370"/>
                    <a:pt x="24" y="370"/>
                  </a:cubicBezTo>
                  <a:cubicBezTo>
                    <a:pt x="26" y="370"/>
                    <a:pt x="26" y="369"/>
                    <a:pt x="26" y="367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29" y="362"/>
                    <a:pt x="29" y="359"/>
                  </a:cubicBezTo>
                  <a:cubicBezTo>
                    <a:pt x="29" y="354"/>
                    <a:pt x="29" y="354"/>
                    <a:pt x="29" y="354"/>
                  </a:cubicBezTo>
                  <a:cubicBezTo>
                    <a:pt x="39" y="354"/>
                    <a:pt x="39" y="354"/>
                    <a:pt x="39" y="354"/>
                  </a:cubicBezTo>
                  <a:cubicBezTo>
                    <a:pt x="47" y="354"/>
                    <a:pt x="52" y="353"/>
                    <a:pt x="52" y="352"/>
                  </a:cubicBezTo>
                  <a:cubicBezTo>
                    <a:pt x="52" y="352"/>
                    <a:pt x="53" y="352"/>
                    <a:pt x="54" y="352"/>
                  </a:cubicBezTo>
                  <a:cubicBezTo>
                    <a:pt x="56" y="351"/>
                    <a:pt x="57" y="351"/>
                    <a:pt x="58" y="351"/>
                  </a:cubicBezTo>
                  <a:cubicBezTo>
                    <a:pt x="66" y="351"/>
                    <a:pt x="78" y="345"/>
                    <a:pt x="95" y="333"/>
                  </a:cubicBezTo>
                  <a:cubicBezTo>
                    <a:pt x="100" y="329"/>
                    <a:pt x="105" y="325"/>
                    <a:pt x="110" y="320"/>
                  </a:cubicBezTo>
                  <a:cubicBezTo>
                    <a:pt x="114" y="315"/>
                    <a:pt x="116" y="312"/>
                    <a:pt x="116" y="311"/>
                  </a:cubicBezTo>
                  <a:cubicBezTo>
                    <a:pt x="116" y="311"/>
                    <a:pt x="114" y="311"/>
                    <a:pt x="111" y="311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4" y="311"/>
                    <a:pt x="89" y="310"/>
                    <a:pt x="86" y="310"/>
                  </a:cubicBezTo>
                  <a:cubicBezTo>
                    <a:pt x="81" y="309"/>
                    <a:pt x="77" y="307"/>
                    <a:pt x="75" y="306"/>
                  </a:cubicBezTo>
                  <a:cubicBezTo>
                    <a:pt x="73" y="305"/>
                    <a:pt x="72" y="303"/>
                    <a:pt x="71" y="301"/>
                  </a:cubicBezTo>
                  <a:cubicBezTo>
                    <a:pt x="69" y="297"/>
                    <a:pt x="69" y="297"/>
                    <a:pt x="69" y="297"/>
                  </a:cubicBezTo>
                  <a:cubicBezTo>
                    <a:pt x="67" y="294"/>
                    <a:pt x="67" y="294"/>
                    <a:pt x="67" y="294"/>
                  </a:cubicBezTo>
                  <a:cubicBezTo>
                    <a:pt x="66" y="292"/>
                    <a:pt x="65" y="289"/>
                    <a:pt x="65" y="285"/>
                  </a:cubicBezTo>
                  <a:cubicBezTo>
                    <a:pt x="66" y="281"/>
                    <a:pt x="67" y="277"/>
                    <a:pt x="68" y="274"/>
                  </a:cubicBezTo>
                  <a:cubicBezTo>
                    <a:pt x="69" y="272"/>
                    <a:pt x="72" y="268"/>
                    <a:pt x="77" y="262"/>
                  </a:cubicBezTo>
                  <a:cubicBezTo>
                    <a:pt x="80" y="259"/>
                    <a:pt x="84" y="253"/>
                    <a:pt x="88" y="245"/>
                  </a:cubicBezTo>
                  <a:cubicBezTo>
                    <a:pt x="92" y="237"/>
                    <a:pt x="94" y="233"/>
                    <a:pt x="93" y="233"/>
                  </a:cubicBezTo>
                  <a:cubicBezTo>
                    <a:pt x="92" y="233"/>
                    <a:pt x="88" y="235"/>
                    <a:pt x="81" y="238"/>
                  </a:cubicBezTo>
                  <a:cubicBezTo>
                    <a:pt x="74" y="241"/>
                    <a:pt x="69" y="244"/>
                    <a:pt x="67" y="245"/>
                  </a:cubicBezTo>
                  <a:cubicBezTo>
                    <a:pt x="63" y="247"/>
                    <a:pt x="61" y="248"/>
                    <a:pt x="61" y="248"/>
                  </a:cubicBezTo>
                  <a:cubicBezTo>
                    <a:pt x="60" y="248"/>
                    <a:pt x="58" y="250"/>
                    <a:pt x="53" y="254"/>
                  </a:cubicBezTo>
                  <a:cubicBezTo>
                    <a:pt x="48" y="258"/>
                    <a:pt x="42" y="263"/>
                    <a:pt x="37" y="269"/>
                  </a:cubicBezTo>
                  <a:cubicBezTo>
                    <a:pt x="30" y="276"/>
                    <a:pt x="26" y="279"/>
                    <a:pt x="24" y="278"/>
                  </a:cubicBezTo>
                  <a:cubicBezTo>
                    <a:pt x="22" y="277"/>
                    <a:pt x="21" y="277"/>
                    <a:pt x="21" y="279"/>
                  </a:cubicBezTo>
                  <a:cubicBezTo>
                    <a:pt x="20" y="280"/>
                    <a:pt x="16" y="279"/>
                    <a:pt x="11" y="273"/>
                  </a:cubicBezTo>
                  <a:cubicBezTo>
                    <a:pt x="6" y="268"/>
                    <a:pt x="3" y="263"/>
                    <a:pt x="1" y="259"/>
                  </a:cubicBezTo>
                  <a:cubicBezTo>
                    <a:pt x="0" y="256"/>
                    <a:pt x="1" y="253"/>
                    <a:pt x="2" y="251"/>
                  </a:cubicBezTo>
                  <a:cubicBezTo>
                    <a:pt x="4" y="248"/>
                    <a:pt x="5" y="247"/>
                    <a:pt x="5" y="246"/>
                  </a:cubicBezTo>
                  <a:cubicBezTo>
                    <a:pt x="5" y="243"/>
                    <a:pt x="9" y="241"/>
                    <a:pt x="16" y="237"/>
                  </a:cubicBezTo>
                  <a:cubicBezTo>
                    <a:pt x="21" y="234"/>
                    <a:pt x="27" y="230"/>
                    <a:pt x="34" y="226"/>
                  </a:cubicBezTo>
                  <a:cubicBezTo>
                    <a:pt x="38" y="222"/>
                    <a:pt x="38" y="222"/>
                    <a:pt x="38" y="222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7" y="217"/>
                    <a:pt x="51" y="215"/>
                    <a:pt x="54" y="213"/>
                  </a:cubicBezTo>
                  <a:cubicBezTo>
                    <a:pt x="74" y="200"/>
                    <a:pt x="86" y="189"/>
                    <a:pt x="90" y="177"/>
                  </a:cubicBezTo>
                  <a:cubicBezTo>
                    <a:pt x="91" y="173"/>
                    <a:pt x="93" y="167"/>
                    <a:pt x="94" y="160"/>
                  </a:cubicBezTo>
                  <a:cubicBezTo>
                    <a:pt x="94" y="153"/>
                    <a:pt x="94" y="150"/>
                    <a:pt x="93" y="150"/>
                  </a:cubicBezTo>
                  <a:cubicBezTo>
                    <a:pt x="91" y="150"/>
                    <a:pt x="87" y="150"/>
                    <a:pt x="80" y="151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0" y="153"/>
                    <a:pt x="68" y="153"/>
                    <a:pt x="65" y="153"/>
                  </a:cubicBezTo>
                  <a:cubicBezTo>
                    <a:pt x="62" y="154"/>
                    <a:pt x="62" y="154"/>
                    <a:pt x="62" y="154"/>
                  </a:cubicBezTo>
                  <a:cubicBezTo>
                    <a:pt x="58" y="154"/>
                    <a:pt x="58" y="154"/>
                    <a:pt x="58" y="154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4" y="155"/>
                    <a:pt x="51" y="154"/>
                    <a:pt x="47" y="152"/>
                  </a:cubicBezTo>
                  <a:cubicBezTo>
                    <a:pt x="43" y="150"/>
                    <a:pt x="39" y="147"/>
                    <a:pt x="36" y="145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2" y="135"/>
                    <a:pt x="50" y="128"/>
                    <a:pt x="61" y="117"/>
                  </a:cubicBezTo>
                  <a:cubicBezTo>
                    <a:pt x="72" y="105"/>
                    <a:pt x="79" y="97"/>
                    <a:pt x="81" y="92"/>
                  </a:cubicBezTo>
                  <a:cubicBezTo>
                    <a:pt x="84" y="87"/>
                    <a:pt x="89" y="80"/>
                    <a:pt x="95" y="71"/>
                  </a:cubicBezTo>
                  <a:cubicBezTo>
                    <a:pt x="98" y="65"/>
                    <a:pt x="100" y="61"/>
                    <a:pt x="101" y="58"/>
                  </a:cubicBezTo>
                  <a:cubicBezTo>
                    <a:pt x="107" y="26"/>
                    <a:pt x="111" y="9"/>
                    <a:pt x="112" y="8"/>
                  </a:cubicBezTo>
                  <a:cubicBezTo>
                    <a:pt x="113" y="8"/>
                    <a:pt x="114" y="6"/>
                    <a:pt x="114" y="5"/>
                  </a:cubicBezTo>
                  <a:cubicBezTo>
                    <a:pt x="114" y="4"/>
                    <a:pt x="115" y="3"/>
                    <a:pt x="119" y="4"/>
                  </a:cubicBezTo>
                  <a:cubicBezTo>
                    <a:pt x="121" y="5"/>
                    <a:pt x="123" y="4"/>
                    <a:pt x="123" y="3"/>
                  </a:cubicBezTo>
                  <a:cubicBezTo>
                    <a:pt x="123" y="1"/>
                    <a:pt x="123" y="0"/>
                    <a:pt x="125" y="1"/>
                  </a:cubicBezTo>
                  <a:cubicBezTo>
                    <a:pt x="126" y="1"/>
                    <a:pt x="127" y="2"/>
                    <a:pt x="127" y="4"/>
                  </a:cubicBezTo>
                  <a:cubicBezTo>
                    <a:pt x="127" y="9"/>
                    <a:pt x="128" y="11"/>
                    <a:pt x="129" y="9"/>
                  </a:cubicBezTo>
                  <a:cubicBezTo>
                    <a:pt x="133" y="5"/>
                    <a:pt x="139" y="6"/>
                    <a:pt x="149" y="13"/>
                  </a:cubicBezTo>
                  <a:cubicBezTo>
                    <a:pt x="153" y="16"/>
                    <a:pt x="156" y="19"/>
                    <a:pt x="159" y="22"/>
                  </a:cubicBezTo>
                  <a:cubicBezTo>
                    <a:pt x="161" y="25"/>
                    <a:pt x="163" y="26"/>
                    <a:pt x="162" y="27"/>
                  </a:cubicBezTo>
                  <a:cubicBezTo>
                    <a:pt x="162" y="27"/>
                    <a:pt x="162" y="28"/>
                    <a:pt x="163" y="28"/>
                  </a:cubicBezTo>
                  <a:cubicBezTo>
                    <a:pt x="163" y="29"/>
                    <a:pt x="164" y="30"/>
                    <a:pt x="164" y="30"/>
                  </a:cubicBezTo>
                  <a:cubicBezTo>
                    <a:pt x="168" y="34"/>
                    <a:pt x="173" y="41"/>
                    <a:pt x="180" y="51"/>
                  </a:cubicBezTo>
                  <a:cubicBezTo>
                    <a:pt x="182" y="55"/>
                    <a:pt x="183" y="58"/>
                    <a:pt x="183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81" y="64"/>
                    <a:pt x="181" y="65"/>
                    <a:pt x="181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71"/>
                    <a:pt x="180" y="71"/>
                    <a:pt x="180" y="71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81"/>
                    <a:pt x="179" y="84"/>
                    <a:pt x="180" y="84"/>
                  </a:cubicBezTo>
                  <a:cubicBezTo>
                    <a:pt x="182" y="85"/>
                    <a:pt x="183" y="86"/>
                    <a:pt x="183" y="87"/>
                  </a:cubicBezTo>
                  <a:cubicBezTo>
                    <a:pt x="183" y="88"/>
                    <a:pt x="183" y="89"/>
                    <a:pt x="184" y="90"/>
                  </a:cubicBezTo>
                  <a:cubicBezTo>
                    <a:pt x="186" y="90"/>
                    <a:pt x="187" y="92"/>
                    <a:pt x="189" y="96"/>
                  </a:cubicBezTo>
                  <a:cubicBezTo>
                    <a:pt x="191" y="100"/>
                    <a:pt x="192" y="104"/>
                    <a:pt x="192" y="107"/>
                  </a:cubicBezTo>
                  <a:cubicBezTo>
                    <a:pt x="193" y="112"/>
                    <a:pt x="192" y="117"/>
                    <a:pt x="190" y="121"/>
                  </a:cubicBezTo>
                  <a:cubicBezTo>
                    <a:pt x="187" y="126"/>
                    <a:pt x="183" y="129"/>
                    <a:pt x="179" y="129"/>
                  </a:cubicBezTo>
                  <a:cubicBezTo>
                    <a:pt x="176" y="130"/>
                    <a:pt x="174" y="132"/>
                    <a:pt x="172" y="136"/>
                  </a:cubicBezTo>
                  <a:cubicBezTo>
                    <a:pt x="172" y="138"/>
                    <a:pt x="172" y="140"/>
                    <a:pt x="171" y="142"/>
                  </a:cubicBezTo>
                  <a:cubicBezTo>
                    <a:pt x="171" y="144"/>
                    <a:pt x="171" y="145"/>
                    <a:pt x="171" y="146"/>
                  </a:cubicBezTo>
                  <a:cubicBezTo>
                    <a:pt x="171" y="149"/>
                    <a:pt x="177" y="153"/>
                    <a:pt x="189" y="157"/>
                  </a:cubicBezTo>
                  <a:cubicBezTo>
                    <a:pt x="203" y="161"/>
                    <a:pt x="209" y="165"/>
                    <a:pt x="208" y="166"/>
                  </a:cubicBezTo>
                  <a:cubicBezTo>
                    <a:pt x="208" y="167"/>
                    <a:pt x="209" y="167"/>
                    <a:pt x="211" y="167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4" y="167"/>
                    <a:pt x="214" y="168"/>
                    <a:pt x="214" y="168"/>
                  </a:cubicBezTo>
                  <a:cubicBezTo>
                    <a:pt x="214" y="170"/>
                    <a:pt x="216" y="171"/>
                    <a:pt x="220" y="174"/>
                  </a:cubicBezTo>
                  <a:close/>
                  <a:moveTo>
                    <a:pt x="168" y="413"/>
                  </a:moveTo>
                  <a:cubicBezTo>
                    <a:pt x="173" y="413"/>
                    <a:pt x="179" y="414"/>
                    <a:pt x="186" y="416"/>
                  </a:cubicBezTo>
                  <a:cubicBezTo>
                    <a:pt x="189" y="416"/>
                    <a:pt x="189" y="417"/>
                    <a:pt x="188" y="417"/>
                  </a:cubicBezTo>
                  <a:cubicBezTo>
                    <a:pt x="187" y="418"/>
                    <a:pt x="185" y="419"/>
                    <a:pt x="181" y="418"/>
                  </a:cubicBezTo>
                  <a:cubicBezTo>
                    <a:pt x="177" y="418"/>
                    <a:pt x="175" y="417"/>
                    <a:pt x="176" y="416"/>
                  </a:cubicBezTo>
                  <a:cubicBezTo>
                    <a:pt x="176" y="415"/>
                    <a:pt x="176" y="415"/>
                    <a:pt x="176" y="415"/>
                  </a:cubicBezTo>
                  <a:cubicBezTo>
                    <a:pt x="176" y="415"/>
                    <a:pt x="175" y="415"/>
                    <a:pt x="175" y="415"/>
                  </a:cubicBezTo>
                  <a:cubicBezTo>
                    <a:pt x="174" y="416"/>
                    <a:pt x="171" y="416"/>
                    <a:pt x="167" y="415"/>
                  </a:cubicBezTo>
                  <a:cubicBezTo>
                    <a:pt x="162" y="414"/>
                    <a:pt x="160" y="414"/>
                    <a:pt x="160" y="413"/>
                  </a:cubicBezTo>
                  <a:cubicBezTo>
                    <a:pt x="160" y="413"/>
                    <a:pt x="163" y="412"/>
                    <a:pt x="168" y="413"/>
                  </a:cubicBezTo>
                  <a:close/>
                  <a:moveTo>
                    <a:pt x="177" y="392"/>
                  </a:moveTo>
                  <a:cubicBezTo>
                    <a:pt x="179" y="392"/>
                    <a:pt x="179" y="392"/>
                    <a:pt x="179" y="392"/>
                  </a:cubicBezTo>
                  <a:cubicBezTo>
                    <a:pt x="179" y="392"/>
                    <a:pt x="180" y="391"/>
                    <a:pt x="179" y="391"/>
                  </a:cubicBezTo>
                  <a:cubicBezTo>
                    <a:pt x="176" y="391"/>
                    <a:pt x="176" y="391"/>
                    <a:pt x="176" y="391"/>
                  </a:cubicBezTo>
                  <a:cubicBezTo>
                    <a:pt x="174" y="391"/>
                    <a:pt x="173" y="391"/>
                    <a:pt x="175" y="392"/>
                  </a:cubicBezTo>
                  <a:lnTo>
                    <a:pt x="177" y="392"/>
                  </a:lnTo>
                  <a:close/>
                  <a:moveTo>
                    <a:pt x="188" y="393"/>
                  </a:moveTo>
                  <a:cubicBezTo>
                    <a:pt x="182" y="393"/>
                    <a:pt x="182" y="393"/>
                    <a:pt x="182" y="393"/>
                  </a:cubicBezTo>
                  <a:cubicBezTo>
                    <a:pt x="188" y="393"/>
                    <a:pt x="188" y="393"/>
                    <a:pt x="188" y="393"/>
                  </a:cubicBezTo>
                  <a:cubicBezTo>
                    <a:pt x="193" y="394"/>
                    <a:pt x="197" y="394"/>
                    <a:pt x="201" y="394"/>
                  </a:cubicBezTo>
                  <a:cubicBezTo>
                    <a:pt x="206" y="394"/>
                    <a:pt x="206" y="394"/>
                    <a:pt x="206" y="394"/>
                  </a:cubicBezTo>
                  <a:cubicBezTo>
                    <a:pt x="200" y="393"/>
                    <a:pt x="200" y="393"/>
                    <a:pt x="200" y="393"/>
                  </a:cubicBezTo>
                  <a:cubicBezTo>
                    <a:pt x="195" y="393"/>
                    <a:pt x="191" y="393"/>
                    <a:pt x="188" y="393"/>
                  </a:cubicBezTo>
                  <a:close/>
                  <a:moveTo>
                    <a:pt x="242" y="329"/>
                  </a:moveTo>
                  <a:cubicBezTo>
                    <a:pt x="240" y="328"/>
                    <a:pt x="240" y="328"/>
                    <a:pt x="240" y="328"/>
                  </a:cubicBezTo>
                  <a:cubicBezTo>
                    <a:pt x="239" y="328"/>
                    <a:pt x="238" y="328"/>
                    <a:pt x="238" y="328"/>
                  </a:cubicBezTo>
                  <a:cubicBezTo>
                    <a:pt x="238" y="331"/>
                    <a:pt x="245" y="334"/>
                    <a:pt x="259" y="336"/>
                  </a:cubicBezTo>
                  <a:cubicBezTo>
                    <a:pt x="263" y="337"/>
                    <a:pt x="268" y="338"/>
                    <a:pt x="275" y="339"/>
                  </a:cubicBezTo>
                  <a:cubicBezTo>
                    <a:pt x="279" y="339"/>
                    <a:pt x="279" y="339"/>
                    <a:pt x="279" y="339"/>
                  </a:cubicBezTo>
                  <a:cubicBezTo>
                    <a:pt x="283" y="339"/>
                    <a:pt x="283" y="339"/>
                    <a:pt x="283" y="339"/>
                  </a:cubicBezTo>
                  <a:cubicBezTo>
                    <a:pt x="285" y="340"/>
                    <a:pt x="287" y="340"/>
                    <a:pt x="288" y="340"/>
                  </a:cubicBezTo>
                  <a:cubicBezTo>
                    <a:pt x="324" y="346"/>
                    <a:pt x="353" y="344"/>
                    <a:pt x="373" y="335"/>
                  </a:cubicBezTo>
                  <a:cubicBezTo>
                    <a:pt x="376" y="333"/>
                    <a:pt x="379" y="331"/>
                    <a:pt x="380" y="327"/>
                  </a:cubicBezTo>
                  <a:cubicBezTo>
                    <a:pt x="381" y="322"/>
                    <a:pt x="381" y="320"/>
                    <a:pt x="379" y="318"/>
                  </a:cubicBezTo>
                  <a:cubicBezTo>
                    <a:pt x="378" y="317"/>
                    <a:pt x="376" y="315"/>
                    <a:pt x="374" y="311"/>
                  </a:cubicBezTo>
                  <a:cubicBezTo>
                    <a:pt x="372" y="307"/>
                    <a:pt x="372" y="307"/>
                    <a:pt x="372" y="307"/>
                  </a:cubicBezTo>
                  <a:cubicBezTo>
                    <a:pt x="371" y="305"/>
                    <a:pt x="370" y="304"/>
                    <a:pt x="369" y="303"/>
                  </a:cubicBezTo>
                  <a:cubicBezTo>
                    <a:pt x="367" y="301"/>
                    <a:pt x="366" y="300"/>
                    <a:pt x="368" y="300"/>
                  </a:cubicBezTo>
                  <a:cubicBezTo>
                    <a:pt x="371" y="300"/>
                    <a:pt x="370" y="298"/>
                    <a:pt x="363" y="294"/>
                  </a:cubicBezTo>
                  <a:cubicBezTo>
                    <a:pt x="358" y="290"/>
                    <a:pt x="358" y="290"/>
                    <a:pt x="362" y="293"/>
                  </a:cubicBezTo>
                  <a:cubicBezTo>
                    <a:pt x="364" y="295"/>
                    <a:pt x="365" y="297"/>
                    <a:pt x="365" y="298"/>
                  </a:cubicBezTo>
                  <a:cubicBezTo>
                    <a:pt x="365" y="298"/>
                    <a:pt x="364" y="298"/>
                    <a:pt x="363" y="297"/>
                  </a:cubicBezTo>
                  <a:cubicBezTo>
                    <a:pt x="362" y="296"/>
                    <a:pt x="361" y="295"/>
                    <a:pt x="359" y="295"/>
                  </a:cubicBezTo>
                  <a:cubicBezTo>
                    <a:pt x="358" y="295"/>
                    <a:pt x="357" y="295"/>
                    <a:pt x="355" y="295"/>
                  </a:cubicBezTo>
                  <a:cubicBezTo>
                    <a:pt x="354" y="294"/>
                    <a:pt x="352" y="293"/>
                    <a:pt x="351" y="292"/>
                  </a:cubicBezTo>
                  <a:cubicBezTo>
                    <a:pt x="344" y="288"/>
                    <a:pt x="339" y="284"/>
                    <a:pt x="333" y="279"/>
                  </a:cubicBezTo>
                  <a:cubicBezTo>
                    <a:pt x="327" y="275"/>
                    <a:pt x="325" y="273"/>
                    <a:pt x="326" y="273"/>
                  </a:cubicBezTo>
                  <a:cubicBezTo>
                    <a:pt x="328" y="273"/>
                    <a:pt x="332" y="276"/>
                    <a:pt x="338" y="280"/>
                  </a:cubicBezTo>
                  <a:cubicBezTo>
                    <a:pt x="343" y="284"/>
                    <a:pt x="343" y="284"/>
                    <a:pt x="343" y="284"/>
                  </a:cubicBezTo>
                  <a:cubicBezTo>
                    <a:pt x="344" y="284"/>
                    <a:pt x="339" y="279"/>
                    <a:pt x="327" y="268"/>
                  </a:cubicBezTo>
                  <a:cubicBezTo>
                    <a:pt x="322" y="264"/>
                    <a:pt x="322" y="264"/>
                    <a:pt x="322" y="264"/>
                  </a:cubicBezTo>
                  <a:cubicBezTo>
                    <a:pt x="331" y="265"/>
                    <a:pt x="338" y="267"/>
                    <a:pt x="342" y="271"/>
                  </a:cubicBezTo>
                  <a:cubicBezTo>
                    <a:pt x="342" y="272"/>
                    <a:pt x="343" y="273"/>
                    <a:pt x="344" y="273"/>
                  </a:cubicBezTo>
                  <a:cubicBezTo>
                    <a:pt x="345" y="274"/>
                    <a:pt x="345" y="274"/>
                    <a:pt x="346" y="274"/>
                  </a:cubicBezTo>
                  <a:cubicBezTo>
                    <a:pt x="347" y="274"/>
                    <a:pt x="346" y="274"/>
                    <a:pt x="345" y="272"/>
                  </a:cubicBezTo>
                  <a:cubicBezTo>
                    <a:pt x="344" y="272"/>
                    <a:pt x="343" y="271"/>
                    <a:pt x="342" y="270"/>
                  </a:cubicBezTo>
                  <a:cubicBezTo>
                    <a:pt x="341" y="269"/>
                    <a:pt x="341" y="269"/>
                    <a:pt x="341" y="269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6"/>
                    <a:pt x="339" y="265"/>
                    <a:pt x="340" y="266"/>
                  </a:cubicBezTo>
                  <a:cubicBezTo>
                    <a:pt x="341" y="266"/>
                    <a:pt x="341" y="266"/>
                    <a:pt x="341" y="266"/>
                  </a:cubicBezTo>
                  <a:cubicBezTo>
                    <a:pt x="342" y="266"/>
                    <a:pt x="342" y="266"/>
                    <a:pt x="342" y="266"/>
                  </a:cubicBezTo>
                  <a:cubicBezTo>
                    <a:pt x="343" y="266"/>
                    <a:pt x="342" y="266"/>
                    <a:pt x="342" y="265"/>
                  </a:cubicBezTo>
                  <a:cubicBezTo>
                    <a:pt x="341" y="264"/>
                    <a:pt x="342" y="264"/>
                    <a:pt x="344" y="265"/>
                  </a:cubicBezTo>
                  <a:cubicBezTo>
                    <a:pt x="346" y="266"/>
                    <a:pt x="347" y="267"/>
                    <a:pt x="347" y="267"/>
                  </a:cubicBezTo>
                  <a:cubicBezTo>
                    <a:pt x="347" y="268"/>
                    <a:pt x="347" y="268"/>
                    <a:pt x="345" y="267"/>
                  </a:cubicBezTo>
                  <a:cubicBezTo>
                    <a:pt x="344" y="267"/>
                    <a:pt x="344" y="267"/>
                    <a:pt x="343" y="267"/>
                  </a:cubicBezTo>
                  <a:cubicBezTo>
                    <a:pt x="343" y="268"/>
                    <a:pt x="343" y="268"/>
                    <a:pt x="343" y="268"/>
                  </a:cubicBezTo>
                  <a:cubicBezTo>
                    <a:pt x="344" y="269"/>
                    <a:pt x="345" y="269"/>
                    <a:pt x="346" y="269"/>
                  </a:cubicBezTo>
                  <a:cubicBezTo>
                    <a:pt x="347" y="268"/>
                    <a:pt x="349" y="269"/>
                    <a:pt x="353" y="271"/>
                  </a:cubicBezTo>
                  <a:cubicBezTo>
                    <a:pt x="355" y="272"/>
                    <a:pt x="359" y="274"/>
                    <a:pt x="363" y="276"/>
                  </a:cubicBezTo>
                  <a:cubicBezTo>
                    <a:pt x="368" y="279"/>
                    <a:pt x="368" y="279"/>
                    <a:pt x="368" y="279"/>
                  </a:cubicBezTo>
                  <a:cubicBezTo>
                    <a:pt x="370" y="280"/>
                    <a:pt x="371" y="281"/>
                    <a:pt x="373" y="282"/>
                  </a:cubicBezTo>
                  <a:cubicBezTo>
                    <a:pt x="377" y="284"/>
                    <a:pt x="377" y="284"/>
                    <a:pt x="377" y="284"/>
                  </a:cubicBezTo>
                  <a:cubicBezTo>
                    <a:pt x="377" y="284"/>
                    <a:pt x="376" y="283"/>
                    <a:pt x="375" y="282"/>
                  </a:cubicBezTo>
                  <a:cubicBezTo>
                    <a:pt x="373" y="281"/>
                    <a:pt x="373" y="281"/>
                    <a:pt x="373" y="281"/>
                  </a:cubicBezTo>
                  <a:cubicBezTo>
                    <a:pt x="371" y="279"/>
                    <a:pt x="371" y="279"/>
                    <a:pt x="371" y="279"/>
                  </a:cubicBezTo>
                  <a:cubicBezTo>
                    <a:pt x="362" y="274"/>
                    <a:pt x="355" y="269"/>
                    <a:pt x="350" y="266"/>
                  </a:cubicBezTo>
                  <a:cubicBezTo>
                    <a:pt x="346" y="263"/>
                    <a:pt x="344" y="261"/>
                    <a:pt x="344" y="261"/>
                  </a:cubicBezTo>
                  <a:cubicBezTo>
                    <a:pt x="344" y="260"/>
                    <a:pt x="346" y="260"/>
                    <a:pt x="348" y="261"/>
                  </a:cubicBezTo>
                  <a:cubicBezTo>
                    <a:pt x="351" y="262"/>
                    <a:pt x="354" y="263"/>
                    <a:pt x="356" y="264"/>
                  </a:cubicBezTo>
                  <a:cubicBezTo>
                    <a:pt x="357" y="265"/>
                    <a:pt x="359" y="266"/>
                    <a:pt x="362" y="268"/>
                  </a:cubicBezTo>
                  <a:cubicBezTo>
                    <a:pt x="365" y="270"/>
                    <a:pt x="365" y="270"/>
                    <a:pt x="365" y="270"/>
                  </a:cubicBezTo>
                  <a:cubicBezTo>
                    <a:pt x="369" y="272"/>
                    <a:pt x="369" y="272"/>
                    <a:pt x="369" y="272"/>
                  </a:cubicBezTo>
                  <a:cubicBezTo>
                    <a:pt x="376" y="276"/>
                    <a:pt x="381" y="278"/>
                    <a:pt x="383" y="279"/>
                  </a:cubicBezTo>
                  <a:cubicBezTo>
                    <a:pt x="395" y="287"/>
                    <a:pt x="406" y="296"/>
                    <a:pt x="415" y="304"/>
                  </a:cubicBezTo>
                  <a:cubicBezTo>
                    <a:pt x="423" y="311"/>
                    <a:pt x="428" y="314"/>
                    <a:pt x="429" y="314"/>
                  </a:cubicBezTo>
                  <a:cubicBezTo>
                    <a:pt x="431" y="314"/>
                    <a:pt x="433" y="315"/>
                    <a:pt x="436" y="318"/>
                  </a:cubicBezTo>
                  <a:cubicBezTo>
                    <a:pt x="439" y="321"/>
                    <a:pt x="439" y="326"/>
                    <a:pt x="435" y="331"/>
                  </a:cubicBezTo>
                  <a:cubicBezTo>
                    <a:pt x="433" y="334"/>
                    <a:pt x="433" y="334"/>
                    <a:pt x="433" y="334"/>
                  </a:cubicBezTo>
                  <a:cubicBezTo>
                    <a:pt x="430" y="337"/>
                    <a:pt x="430" y="337"/>
                    <a:pt x="430" y="337"/>
                  </a:cubicBezTo>
                  <a:cubicBezTo>
                    <a:pt x="427" y="339"/>
                    <a:pt x="426" y="341"/>
                    <a:pt x="425" y="343"/>
                  </a:cubicBezTo>
                  <a:cubicBezTo>
                    <a:pt x="424" y="348"/>
                    <a:pt x="417" y="353"/>
                    <a:pt x="404" y="359"/>
                  </a:cubicBezTo>
                  <a:cubicBezTo>
                    <a:pt x="401" y="361"/>
                    <a:pt x="397" y="363"/>
                    <a:pt x="394" y="366"/>
                  </a:cubicBezTo>
                  <a:cubicBezTo>
                    <a:pt x="390" y="369"/>
                    <a:pt x="387" y="371"/>
                    <a:pt x="387" y="372"/>
                  </a:cubicBezTo>
                  <a:cubicBezTo>
                    <a:pt x="388" y="373"/>
                    <a:pt x="388" y="373"/>
                    <a:pt x="388" y="373"/>
                  </a:cubicBezTo>
                  <a:cubicBezTo>
                    <a:pt x="388" y="374"/>
                    <a:pt x="388" y="374"/>
                    <a:pt x="388" y="374"/>
                  </a:cubicBezTo>
                  <a:cubicBezTo>
                    <a:pt x="389" y="375"/>
                    <a:pt x="390" y="376"/>
                    <a:pt x="390" y="376"/>
                  </a:cubicBezTo>
                  <a:cubicBezTo>
                    <a:pt x="392" y="378"/>
                    <a:pt x="394" y="379"/>
                    <a:pt x="395" y="377"/>
                  </a:cubicBezTo>
                  <a:cubicBezTo>
                    <a:pt x="395" y="376"/>
                    <a:pt x="397" y="376"/>
                    <a:pt x="399" y="377"/>
                  </a:cubicBezTo>
                  <a:cubicBezTo>
                    <a:pt x="401" y="379"/>
                    <a:pt x="401" y="379"/>
                    <a:pt x="401" y="379"/>
                  </a:cubicBezTo>
                  <a:cubicBezTo>
                    <a:pt x="402" y="380"/>
                    <a:pt x="403" y="380"/>
                    <a:pt x="403" y="380"/>
                  </a:cubicBezTo>
                  <a:cubicBezTo>
                    <a:pt x="404" y="380"/>
                    <a:pt x="405" y="381"/>
                    <a:pt x="405" y="381"/>
                  </a:cubicBezTo>
                  <a:cubicBezTo>
                    <a:pt x="405" y="382"/>
                    <a:pt x="406" y="383"/>
                    <a:pt x="409" y="385"/>
                  </a:cubicBezTo>
                  <a:cubicBezTo>
                    <a:pt x="410" y="385"/>
                    <a:pt x="411" y="386"/>
                    <a:pt x="413" y="388"/>
                  </a:cubicBezTo>
                  <a:cubicBezTo>
                    <a:pt x="416" y="391"/>
                    <a:pt x="416" y="391"/>
                    <a:pt x="416" y="391"/>
                  </a:cubicBezTo>
                  <a:cubicBezTo>
                    <a:pt x="418" y="393"/>
                    <a:pt x="418" y="393"/>
                    <a:pt x="418" y="393"/>
                  </a:cubicBezTo>
                  <a:cubicBezTo>
                    <a:pt x="419" y="395"/>
                    <a:pt x="421" y="397"/>
                    <a:pt x="422" y="399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7" y="402"/>
                    <a:pt x="427" y="402"/>
                    <a:pt x="427" y="402"/>
                  </a:cubicBezTo>
                  <a:cubicBezTo>
                    <a:pt x="430" y="406"/>
                    <a:pt x="432" y="410"/>
                    <a:pt x="434" y="415"/>
                  </a:cubicBezTo>
                  <a:cubicBezTo>
                    <a:pt x="435" y="419"/>
                    <a:pt x="436" y="423"/>
                    <a:pt x="437" y="428"/>
                  </a:cubicBezTo>
                  <a:cubicBezTo>
                    <a:pt x="438" y="433"/>
                    <a:pt x="439" y="436"/>
                    <a:pt x="438" y="437"/>
                  </a:cubicBezTo>
                  <a:cubicBezTo>
                    <a:pt x="438" y="439"/>
                    <a:pt x="430" y="439"/>
                    <a:pt x="413" y="439"/>
                  </a:cubicBezTo>
                  <a:cubicBezTo>
                    <a:pt x="393" y="439"/>
                    <a:pt x="378" y="438"/>
                    <a:pt x="369" y="436"/>
                  </a:cubicBezTo>
                  <a:cubicBezTo>
                    <a:pt x="360" y="435"/>
                    <a:pt x="349" y="433"/>
                    <a:pt x="334" y="432"/>
                  </a:cubicBezTo>
                  <a:cubicBezTo>
                    <a:pt x="320" y="430"/>
                    <a:pt x="312" y="430"/>
                    <a:pt x="311" y="430"/>
                  </a:cubicBezTo>
                  <a:cubicBezTo>
                    <a:pt x="310" y="431"/>
                    <a:pt x="308" y="431"/>
                    <a:pt x="305" y="430"/>
                  </a:cubicBezTo>
                  <a:cubicBezTo>
                    <a:pt x="302" y="429"/>
                    <a:pt x="301" y="428"/>
                    <a:pt x="301" y="427"/>
                  </a:cubicBezTo>
                  <a:cubicBezTo>
                    <a:pt x="301" y="427"/>
                    <a:pt x="301" y="427"/>
                    <a:pt x="300" y="426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6" y="425"/>
                    <a:pt x="296" y="425"/>
                    <a:pt x="298" y="426"/>
                  </a:cubicBezTo>
                  <a:cubicBezTo>
                    <a:pt x="300" y="428"/>
                    <a:pt x="294" y="428"/>
                    <a:pt x="280" y="427"/>
                  </a:cubicBezTo>
                  <a:cubicBezTo>
                    <a:pt x="265" y="426"/>
                    <a:pt x="254" y="425"/>
                    <a:pt x="247" y="423"/>
                  </a:cubicBezTo>
                  <a:cubicBezTo>
                    <a:pt x="240" y="420"/>
                    <a:pt x="232" y="419"/>
                    <a:pt x="225" y="418"/>
                  </a:cubicBezTo>
                  <a:cubicBezTo>
                    <a:pt x="220" y="417"/>
                    <a:pt x="218" y="416"/>
                    <a:pt x="218" y="415"/>
                  </a:cubicBezTo>
                  <a:cubicBezTo>
                    <a:pt x="217" y="414"/>
                    <a:pt x="216" y="413"/>
                    <a:pt x="215" y="413"/>
                  </a:cubicBezTo>
                  <a:cubicBezTo>
                    <a:pt x="214" y="413"/>
                    <a:pt x="213" y="413"/>
                    <a:pt x="213" y="412"/>
                  </a:cubicBezTo>
                  <a:cubicBezTo>
                    <a:pt x="213" y="412"/>
                    <a:pt x="213" y="411"/>
                    <a:pt x="215" y="409"/>
                  </a:cubicBezTo>
                  <a:cubicBezTo>
                    <a:pt x="216" y="409"/>
                    <a:pt x="217" y="408"/>
                    <a:pt x="217" y="409"/>
                  </a:cubicBezTo>
                  <a:cubicBezTo>
                    <a:pt x="217" y="409"/>
                    <a:pt x="221" y="409"/>
                    <a:pt x="227" y="410"/>
                  </a:cubicBezTo>
                  <a:cubicBezTo>
                    <a:pt x="237" y="412"/>
                    <a:pt x="237" y="412"/>
                    <a:pt x="237" y="412"/>
                  </a:cubicBezTo>
                  <a:cubicBezTo>
                    <a:pt x="238" y="413"/>
                    <a:pt x="242" y="413"/>
                    <a:pt x="247" y="414"/>
                  </a:cubicBezTo>
                  <a:cubicBezTo>
                    <a:pt x="252" y="414"/>
                    <a:pt x="254" y="414"/>
                    <a:pt x="254" y="413"/>
                  </a:cubicBezTo>
                  <a:cubicBezTo>
                    <a:pt x="254" y="413"/>
                    <a:pt x="255" y="413"/>
                    <a:pt x="255" y="413"/>
                  </a:cubicBezTo>
                  <a:cubicBezTo>
                    <a:pt x="256" y="412"/>
                    <a:pt x="257" y="412"/>
                    <a:pt x="257" y="413"/>
                  </a:cubicBezTo>
                  <a:cubicBezTo>
                    <a:pt x="260" y="413"/>
                    <a:pt x="261" y="413"/>
                    <a:pt x="259" y="412"/>
                  </a:cubicBezTo>
                  <a:cubicBezTo>
                    <a:pt x="258" y="411"/>
                    <a:pt x="259" y="411"/>
                    <a:pt x="261" y="411"/>
                  </a:cubicBezTo>
                  <a:cubicBezTo>
                    <a:pt x="264" y="411"/>
                    <a:pt x="264" y="411"/>
                    <a:pt x="263" y="412"/>
                  </a:cubicBezTo>
                  <a:cubicBezTo>
                    <a:pt x="262" y="413"/>
                    <a:pt x="262" y="413"/>
                    <a:pt x="262" y="413"/>
                  </a:cubicBezTo>
                  <a:cubicBezTo>
                    <a:pt x="263" y="413"/>
                    <a:pt x="263" y="413"/>
                    <a:pt x="265" y="413"/>
                  </a:cubicBezTo>
                  <a:cubicBezTo>
                    <a:pt x="266" y="412"/>
                    <a:pt x="271" y="413"/>
                    <a:pt x="279" y="414"/>
                  </a:cubicBezTo>
                  <a:cubicBezTo>
                    <a:pt x="283" y="415"/>
                    <a:pt x="283" y="415"/>
                    <a:pt x="283" y="415"/>
                  </a:cubicBezTo>
                  <a:cubicBezTo>
                    <a:pt x="287" y="416"/>
                    <a:pt x="287" y="416"/>
                    <a:pt x="287" y="416"/>
                  </a:cubicBezTo>
                  <a:cubicBezTo>
                    <a:pt x="290" y="416"/>
                    <a:pt x="292" y="416"/>
                    <a:pt x="292" y="416"/>
                  </a:cubicBezTo>
                  <a:cubicBezTo>
                    <a:pt x="303" y="416"/>
                    <a:pt x="303" y="416"/>
                    <a:pt x="303" y="416"/>
                  </a:cubicBezTo>
                  <a:cubicBezTo>
                    <a:pt x="310" y="416"/>
                    <a:pt x="316" y="416"/>
                    <a:pt x="322" y="417"/>
                  </a:cubicBezTo>
                  <a:cubicBezTo>
                    <a:pt x="340" y="417"/>
                    <a:pt x="346" y="416"/>
                    <a:pt x="342" y="415"/>
                  </a:cubicBezTo>
                  <a:cubicBezTo>
                    <a:pt x="337" y="414"/>
                    <a:pt x="333" y="413"/>
                    <a:pt x="330" y="413"/>
                  </a:cubicBezTo>
                  <a:cubicBezTo>
                    <a:pt x="326" y="413"/>
                    <a:pt x="324" y="413"/>
                    <a:pt x="324" y="412"/>
                  </a:cubicBezTo>
                  <a:cubicBezTo>
                    <a:pt x="324" y="412"/>
                    <a:pt x="328" y="412"/>
                    <a:pt x="335" y="412"/>
                  </a:cubicBezTo>
                  <a:cubicBezTo>
                    <a:pt x="343" y="413"/>
                    <a:pt x="347" y="413"/>
                    <a:pt x="347" y="412"/>
                  </a:cubicBezTo>
                  <a:cubicBezTo>
                    <a:pt x="347" y="412"/>
                    <a:pt x="350" y="411"/>
                    <a:pt x="356" y="410"/>
                  </a:cubicBezTo>
                  <a:cubicBezTo>
                    <a:pt x="359" y="410"/>
                    <a:pt x="359" y="410"/>
                    <a:pt x="359" y="410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365" y="409"/>
                    <a:pt x="366" y="409"/>
                    <a:pt x="366" y="409"/>
                  </a:cubicBezTo>
                  <a:cubicBezTo>
                    <a:pt x="372" y="407"/>
                    <a:pt x="372" y="407"/>
                    <a:pt x="372" y="407"/>
                  </a:cubicBezTo>
                  <a:cubicBezTo>
                    <a:pt x="367" y="407"/>
                    <a:pt x="367" y="407"/>
                    <a:pt x="367" y="407"/>
                  </a:cubicBezTo>
                  <a:cubicBezTo>
                    <a:pt x="364" y="407"/>
                    <a:pt x="363" y="406"/>
                    <a:pt x="366" y="406"/>
                  </a:cubicBezTo>
                  <a:cubicBezTo>
                    <a:pt x="369" y="405"/>
                    <a:pt x="370" y="404"/>
                    <a:pt x="369" y="403"/>
                  </a:cubicBezTo>
                  <a:cubicBezTo>
                    <a:pt x="369" y="402"/>
                    <a:pt x="371" y="401"/>
                    <a:pt x="376" y="401"/>
                  </a:cubicBezTo>
                  <a:cubicBezTo>
                    <a:pt x="379" y="401"/>
                    <a:pt x="379" y="401"/>
                    <a:pt x="379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3" y="400"/>
                    <a:pt x="384" y="399"/>
                    <a:pt x="385" y="399"/>
                  </a:cubicBezTo>
                  <a:cubicBezTo>
                    <a:pt x="387" y="395"/>
                    <a:pt x="388" y="389"/>
                    <a:pt x="387" y="380"/>
                  </a:cubicBezTo>
                  <a:cubicBezTo>
                    <a:pt x="386" y="374"/>
                    <a:pt x="385" y="371"/>
                    <a:pt x="381" y="369"/>
                  </a:cubicBezTo>
                  <a:cubicBezTo>
                    <a:pt x="377" y="368"/>
                    <a:pt x="367" y="369"/>
                    <a:pt x="353" y="371"/>
                  </a:cubicBezTo>
                  <a:cubicBezTo>
                    <a:pt x="341" y="374"/>
                    <a:pt x="313" y="372"/>
                    <a:pt x="271" y="368"/>
                  </a:cubicBezTo>
                  <a:cubicBezTo>
                    <a:pt x="256" y="366"/>
                    <a:pt x="241" y="363"/>
                    <a:pt x="225" y="357"/>
                  </a:cubicBezTo>
                  <a:cubicBezTo>
                    <a:pt x="215" y="353"/>
                    <a:pt x="208" y="348"/>
                    <a:pt x="204" y="343"/>
                  </a:cubicBezTo>
                  <a:cubicBezTo>
                    <a:pt x="201" y="338"/>
                    <a:pt x="198" y="330"/>
                    <a:pt x="197" y="320"/>
                  </a:cubicBezTo>
                  <a:cubicBezTo>
                    <a:pt x="197" y="306"/>
                    <a:pt x="200" y="293"/>
                    <a:pt x="207" y="279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0" y="257"/>
                    <a:pt x="210" y="257"/>
                    <a:pt x="210" y="257"/>
                  </a:cubicBezTo>
                  <a:cubicBezTo>
                    <a:pt x="206" y="249"/>
                    <a:pt x="205" y="245"/>
                    <a:pt x="208" y="243"/>
                  </a:cubicBezTo>
                  <a:cubicBezTo>
                    <a:pt x="208" y="243"/>
                    <a:pt x="208" y="243"/>
                    <a:pt x="209" y="242"/>
                  </a:cubicBezTo>
                  <a:cubicBezTo>
                    <a:pt x="209" y="241"/>
                    <a:pt x="209" y="240"/>
                    <a:pt x="209" y="239"/>
                  </a:cubicBezTo>
                  <a:cubicBezTo>
                    <a:pt x="210" y="236"/>
                    <a:pt x="213" y="232"/>
                    <a:pt x="218" y="226"/>
                  </a:cubicBezTo>
                  <a:cubicBezTo>
                    <a:pt x="238" y="205"/>
                    <a:pt x="256" y="182"/>
                    <a:pt x="272" y="156"/>
                  </a:cubicBezTo>
                  <a:cubicBezTo>
                    <a:pt x="276" y="148"/>
                    <a:pt x="278" y="144"/>
                    <a:pt x="277" y="144"/>
                  </a:cubicBezTo>
                  <a:cubicBezTo>
                    <a:pt x="275" y="143"/>
                    <a:pt x="273" y="144"/>
                    <a:pt x="270" y="146"/>
                  </a:cubicBezTo>
                  <a:cubicBezTo>
                    <a:pt x="265" y="149"/>
                    <a:pt x="257" y="149"/>
                    <a:pt x="245" y="148"/>
                  </a:cubicBezTo>
                  <a:cubicBezTo>
                    <a:pt x="234" y="146"/>
                    <a:pt x="226" y="144"/>
                    <a:pt x="224" y="140"/>
                  </a:cubicBezTo>
                  <a:cubicBezTo>
                    <a:pt x="222" y="138"/>
                    <a:pt x="223" y="132"/>
                    <a:pt x="227" y="125"/>
                  </a:cubicBezTo>
                  <a:cubicBezTo>
                    <a:pt x="231" y="117"/>
                    <a:pt x="236" y="110"/>
                    <a:pt x="242" y="104"/>
                  </a:cubicBezTo>
                  <a:cubicBezTo>
                    <a:pt x="245" y="101"/>
                    <a:pt x="248" y="98"/>
                    <a:pt x="251" y="94"/>
                  </a:cubicBezTo>
                  <a:cubicBezTo>
                    <a:pt x="255" y="88"/>
                    <a:pt x="267" y="81"/>
                    <a:pt x="286" y="71"/>
                  </a:cubicBezTo>
                  <a:cubicBezTo>
                    <a:pt x="295" y="67"/>
                    <a:pt x="304" y="64"/>
                    <a:pt x="314" y="64"/>
                  </a:cubicBezTo>
                  <a:cubicBezTo>
                    <a:pt x="327" y="63"/>
                    <a:pt x="336" y="63"/>
                    <a:pt x="343" y="65"/>
                  </a:cubicBezTo>
                  <a:cubicBezTo>
                    <a:pt x="344" y="66"/>
                    <a:pt x="345" y="66"/>
                    <a:pt x="347" y="66"/>
                  </a:cubicBezTo>
                  <a:cubicBezTo>
                    <a:pt x="363" y="70"/>
                    <a:pt x="377" y="80"/>
                    <a:pt x="389" y="96"/>
                  </a:cubicBezTo>
                  <a:cubicBezTo>
                    <a:pt x="393" y="101"/>
                    <a:pt x="395" y="105"/>
                    <a:pt x="395" y="108"/>
                  </a:cubicBezTo>
                  <a:cubicBezTo>
                    <a:pt x="396" y="111"/>
                    <a:pt x="395" y="115"/>
                    <a:pt x="392" y="121"/>
                  </a:cubicBezTo>
                  <a:cubicBezTo>
                    <a:pt x="390" y="125"/>
                    <a:pt x="389" y="127"/>
                    <a:pt x="389" y="128"/>
                  </a:cubicBezTo>
                  <a:cubicBezTo>
                    <a:pt x="389" y="129"/>
                    <a:pt x="389" y="130"/>
                    <a:pt x="388" y="131"/>
                  </a:cubicBezTo>
                  <a:cubicBezTo>
                    <a:pt x="387" y="133"/>
                    <a:pt x="387" y="133"/>
                    <a:pt x="387" y="133"/>
                  </a:cubicBezTo>
                  <a:cubicBezTo>
                    <a:pt x="387" y="134"/>
                    <a:pt x="387" y="134"/>
                    <a:pt x="387" y="134"/>
                  </a:cubicBezTo>
                  <a:cubicBezTo>
                    <a:pt x="387" y="136"/>
                    <a:pt x="385" y="138"/>
                    <a:pt x="382" y="141"/>
                  </a:cubicBezTo>
                  <a:cubicBezTo>
                    <a:pt x="370" y="152"/>
                    <a:pt x="363" y="160"/>
                    <a:pt x="362" y="166"/>
                  </a:cubicBezTo>
                  <a:cubicBezTo>
                    <a:pt x="362" y="168"/>
                    <a:pt x="357" y="173"/>
                    <a:pt x="349" y="182"/>
                  </a:cubicBezTo>
                  <a:cubicBezTo>
                    <a:pt x="340" y="191"/>
                    <a:pt x="336" y="195"/>
                    <a:pt x="335" y="195"/>
                  </a:cubicBezTo>
                  <a:cubicBezTo>
                    <a:pt x="335" y="194"/>
                    <a:pt x="336" y="192"/>
                    <a:pt x="337" y="190"/>
                  </a:cubicBezTo>
                  <a:cubicBezTo>
                    <a:pt x="340" y="186"/>
                    <a:pt x="340" y="186"/>
                    <a:pt x="340" y="186"/>
                  </a:cubicBezTo>
                  <a:cubicBezTo>
                    <a:pt x="338" y="187"/>
                    <a:pt x="335" y="188"/>
                    <a:pt x="332" y="189"/>
                  </a:cubicBezTo>
                  <a:cubicBezTo>
                    <a:pt x="330" y="190"/>
                    <a:pt x="328" y="192"/>
                    <a:pt x="328" y="193"/>
                  </a:cubicBezTo>
                  <a:cubicBezTo>
                    <a:pt x="327" y="194"/>
                    <a:pt x="327" y="194"/>
                    <a:pt x="328" y="195"/>
                  </a:cubicBezTo>
                  <a:cubicBezTo>
                    <a:pt x="328" y="195"/>
                    <a:pt x="328" y="195"/>
                    <a:pt x="328" y="195"/>
                  </a:cubicBezTo>
                  <a:cubicBezTo>
                    <a:pt x="330" y="194"/>
                    <a:pt x="330" y="194"/>
                    <a:pt x="330" y="194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2" y="191"/>
                    <a:pt x="333" y="190"/>
                    <a:pt x="334" y="190"/>
                  </a:cubicBezTo>
                  <a:cubicBezTo>
                    <a:pt x="334" y="190"/>
                    <a:pt x="334" y="190"/>
                    <a:pt x="334" y="191"/>
                  </a:cubicBezTo>
                  <a:cubicBezTo>
                    <a:pt x="333" y="192"/>
                    <a:pt x="333" y="192"/>
                    <a:pt x="333" y="192"/>
                  </a:cubicBezTo>
                  <a:cubicBezTo>
                    <a:pt x="332" y="194"/>
                    <a:pt x="332" y="194"/>
                    <a:pt x="332" y="194"/>
                  </a:cubicBezTo>
                  <a:cubicBezTo>
                    <a:pt x="330" y="196"/>
                    <a:pt x="330" y="197"/>
                    <a:pt x="333" y="196"/>
                  </a:cubicBezTo>
                  <a:cubicBezTo>
                    <a:pt x="334" y="195"/>
                    <a:pt x="335" y="195"/>
                    <a:pt x="335" y="197"/>
                  </a:cubicBezTo>
                  <a:cubicBezTo>
                    <a:pt x="335" y="197"/>
                    <a:pt x="335" y="197"/>
                    <a:pt x="336" y="197"/>
                  </a:cubicBezTo>
                  <a:cubicBezTo>
                    <a:pt x="337" y="196"/>
                    <a:pt x="338" y="195"/>
                    <a:pt x="339" y="194"/>
                  </a:cubicBezTo>
                  <a:cubicBezTo>
                    <a:pt x="340" y="193"/>
                    <a:pt x="342" y="192"/>
                    <a:pt x="342" y="192"/>
                  </a:cubicBezTo>
                  <a:cubicBezTo>
                    <a:pt x="343" y="192"/>
                    <a:pt x="343" y="192"/>
                    <a:pt x="343" y="193"/>
                  </a:cubicBezTo>
                  <a:cubicBezTo>
                    <a:pt x="342" y="194"/>
                    <a:pt x="342" y="195"/>
                    <a:pt x="341" y="196"/>
                  </a:cubicBezTo>
                  <a:cubicBezTo>
                    <a:pt x="341" y="197"/>
                    <a:pt x="340" y="198"/>
                    <a:pt x="340" y="198"/>
                  </a:cubicBezTo>
                  <a:cubicBezTo>
                    <a:pt x="339" y="198"/>
                    <a:pt x="341" y="200"/>
                    <a:pt x="347" y="202"/>
                  </a:cubicBezTo>
                  <a:cubicBezTo>
                    <a:pt x="350" y="203"/>
                    <a:pt x="354" y="204"/>
                    <a:pt x="359" y="207"/>
                  </a:cubicBezTo>
                  <a:cubicBezTo>
                    <a:pt x="364" y="209"/>
                    <a:pt x="366" y="212"/>
                    <a:pt x="366" y="216"/>
                  </a:cubicBezTo>
                  <a:cubicBezTo>
                    <a:pt x="366" y="219"/>
                    <a:pt x="366" y="222"/>
                    <a:pt x="364" y="223"/>
                  </a:cubicBezTo>
                  <a:cubicBezTo>
                    <a:pt x="363" y="224"/>
                    <a:pt x="363" y="225"/>
                    <a:pt x="363" y="227"/>
                  </a:cubicBezTo>
                  <a:cubicBezTo>
                    <a:pt x="363" y="233"/>
                    <a:pt x="353" y="239"/>
                    <a:pt x="335" y="245"/>
                  </a:cubicBezTo>
                  <a:cubicBezTo>
                    <a:pt x="333" y="245"/>
                    <a:pt x="331" y="246"/>
                    <a:pt x="328" y="247"/>
                  </a:cubicBezTo>
                  <a:cubicBezTo>
                    <a:pt x="325" y="249"/>
                    <a:pt x="325" y="249"/>
                    <a:pt x="325" y="249"/>
                  </a:cubicBezTo>
                  <a:cubicBezTo>
                    <a:pt x="322" y="250"/>
                    <a:pt x="322" y="250"/>
                    <a:pt x="322" y="250"/>
                  </a:cubicBezTo>
                  <a:cubicBezTo>
                    <a:pt x="319" y="252"/>
                    <a:pt x="316" y="253"/>
                    <a:pt x="312" y="255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292" y="262"/>
                    <a:pt x="285" y="266"/>
                    <a:pt x="280" y="269"/>
                  </a:cubicBezTo>
                  <a:cubicBezTo>
                    <a:pt x="270" y="276"/>
                    <a:pt x="264" y="278"/>
                    <a:pt x="263" y="277"/>
                  </a:cubicBezTo>
                  <a:cubicBezTo>
                    <a:pt x="262" y="275"/>
                    <a:pt x="259" y="278"/>
                    <a:pt x="253" y="284"/>
                  </a:cubicBezTo>
                  <a:cubicBezTo>
                    <a:pt x="247" y="291"/>
                    <a:pt x="243" y="297"/>
                    <a:pt x="241" y="303"/>
                  </a:cubicBezTo>
                  <a:cubicBezTo>
                    <a:pt x="237" y="316"/>
                    <a:pt x="237" y="324"/>
                    <a:pt x="241" y="328"/>
                  </a:cubicBezTo>
                  <a:cubicBezTo>
                    <a:pt x="243" y="329"/>
                    <a:pt x="243" y="330"/>
                    <a:pt x="242" y="330"/>
                  </a:cubicBezTo>
                  <a:lnTo>
                    <a:pt x="242" y="329"/>
                  </a:lnTo>
                  <a:close/>
                  <a:moveTo>
                    <a:pt x="218" y="397"/>
                  </a:moveTo>
                  <a:cubicBezTo>
                    <a:pt x="217" y="397"/>
                    <a:pt x="217" y="397"/>
                    <a:pt x="217" y="397"/>
                  </a:cubicBezTo>
                  <a:cubicBezTo>
                    <a:pt x="216" y="397"/>
                    <a:pt x="216" y="397"/>
                    <a:pt x="217" y="396"/>
                  </a:cubicBezTo>
                  <a:cubicBezTo>
                    <a:pt x="218" y="396"/>
                    <a:pt x="218" y="396"/>
                    <a:pt x="218" y="396"/>
                  </a:cubicBezTo>
                  <a:cubicBezTo>
                    <a:pt x="221" y="396"/>
                    <a:pt x="221" y="397"/>
                    <a:pt x="220" y="397"/>
                  </a:cubicBezTo>
                  <a:lnTo>
                    <a:pt x="218" y="397"/>
                  </a:lnTo>
                  <a:close/>
                  <a:moveTo>
                    <a:pt x="227" y="403"/>
                  </a:moveTo>
                  <a:cubicBezTo>
                    <a:pt x="228" y="403"/>
                    <a:pt x="229" y="403"/>
                    <a:pt x="230" y="404"/>
                  </a:cubicBezTo>
                  <a:cubicBezTo>
                    <a:pt x="230" y="405"/>
                    <a:pt x="230" y="405"/>
                    <a:pt x="228" y="405"/>
                  </a:cubicBezTo>
                  <a:cubicBezTo>
                    <a:pt x="227" y="405"/>
                    <a:pt x="226" y="405"/>
                    <a:pt x="226" y="404"/>
                  </a:cubicBezTo>
                  <a:cubicBezTo>
                    <a:pt x="226" y="403"/>
                    <a:pt x="227" y="403"/>
                    <a:pt x="227" y="403"/>
                  </a:cubicBezTo>
                  <a:close/>
                  <a:moveTo>
                    <a:pt x="241" y="406"/>
                  </a:moveTo>
                  <a:cubicBezTo>
                    <a:pt x="239" y="406"/>
                    <a:pt x="237" y="406"/>
                    <a:pt x="234" y="405"/>
                  </a:cubicBezTo>
                  <a:cubicBezTo>
                    <a:pt x="232" y="405"/>
                    <a:pt x="231" y="405"/>
                    <a:pt x="232" y="405"/>
                  </a:cubicBezTo>
                  <a:cubicBezTo>
                    <a:pt x="232" y="404"/>
                    <a:pt x="235" y="404"/>
                    <a:pt x="239" y="404"/>
                  </a:cubicBezTo>
                  <a:cubicBezTo>
                    <a:pt x="244" y="404"/>
                    <a:pt x="246" y="405"/>
                    <a:pt x="246" y="405"/>
                  </a:cubicBezTo>
                  <a:cubicBezTo>
                    <a:pt x="245" y="406"/>
                    <a:pt x="244" y="406"/>
                    <a:pt x="241" y="406"/>
                  </a:cubicBezTo>
                  <a:close/>
                  <a:moveTo>
                    <a:pt x="235" y="408"/>
                  </a:moveTo>
                  <a:cubicBezTo>
                    <a:pt x="234" y="408"/>
                    <a:pt x="234" y="408"/>
                    <a:pt x="234" y="408"/>
                  </a:cubicBezTo>
                  <a:cubicBezTo>
                    <a:pt x="234" y="408"/>
                    <a:pt x="233" y="407"/>
                    <a:pt x="233" y="407"/>
                  </a:cubicBezTo>
                  <a:cubicBezTo>
                    <a:pt x="234" y="407"/>
                    <a:pt x="234" y="407"/>
                    <a:pt x="234" y="407"/>
                  </a:cubicBezTo>
                  <a:cubicBezTo>
                    <a:pt x="235" y="407"/>
                    <a:pt x="236" y="407"/>
                    <a:pt x="236" y="407"/>
                  </a:cubicBezTo>
                  <a:cubicBezTo>
                    <a:pt x="237" y="407"/>
                    <a:pt x="237" y="407"/>
                    <a:pt x="236" y="408"/>
                  </a:cubicBezTo>
                  <a:cubicBezTo>
                    <a:pt x="236" y="408"/>
                    <a:pt x="236" y="408"/>
                    <a:pt x="235" y="408"/>
                  </a:cubicBezTo>
                  <a:close/>
                  <a:moveTo>
                    <a:pt x="236" y="322"/>
                  </a:moveTo>
                  <a:cubicBezTo>
                    <a:pt x="236" y="321"/>
                    <a:pt x="235" y="319"/>
                    <a:pt x="235" y="318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35" y="313"/>
                    <a:pt x="234" y="313"/>
                    <a:pt x="234" y="314"/>
                  </a:cubicBezTo>
                  <a:cubicBezTo>
                    <a:pt x="234" y="317"/>
                    <a:pt x="234" y="320"/>
                    <a:pt x="235" y="323"/>
                  </a:cubicBezTo>
                  <a:cubicBezTo>
                    <a:pt x="235" y="326"/>
                    <a:pt x="236" y="328"/>
                    <a:pt x="237" y="328"/>
                  </a:cubicBezTo>
                  <a:cubicBezTo>
                    <a:pt x="238" y="328"/>
                    <a:pt x="238" y="327"/>
                    <a:pt x="237" y="326"/>
                  </a:cubicBezTo>
                  <a:cubicBezTo>
                    <a:pt x="237" y="325"/>
                    <a:pt x="236" y="324"/>
                    <a:pt x="236" y="322"/>
                  </a:cubicBezTo>
                  <a:close/>
                  <a:moveTo>
                    <a:pt x="242" y="412"/>
                  </a:moveTo>
                  <a:cubicBezTo>
                    <a:pt x="241" y="411"/>
                    <a:pt x="241" y="411"/>
                    <a:pt x="241" y="411"/>
                  </a:cubicBezTo>
                  <a:cubicBezTo>
                    <a:pt x="240" y="411"/>
                    <a:pt x="240" y="411"/>
                    <a:pt x="241" y="411"/>
                  </a:cubicBezTo>
                  <a:cubicBezTo>
                    <a:pt x="242" y="411"/>
                    <a:pt x="242" y="411"/>
                    <a:pt x="242" y="411"/>
                  </a:cubicBezTo>
                  <a:cubicBezTo>
                    <a:pt x="244" y="411"/>
                    <a:pt x="245" y="411"/>
                    <a:pt x="244" y="412"/>
                  </a:cubicBezTo>
                  <a:lnTo>
                    <a:pt x="242" y="412"/>
                  </a:lnTo>
                  <a:close/>
                  <a:moveTo>
                    <a:pt x="249" y="406"/>
                  </a:moveTo>
                  <a:cubicBezTo>
                    <a:pt x="248" y="405"/>
                    <a:pt x="248" y="405"/>
                    <a:pt x="248" y="405"/>
                  </a:cubicBezTo>
                  <a:cubicBezTo>
                    <a:pt x="248" y="405"/>
                    <a:pt x="248" y="404"/>
                    <a:pt x="249" y="404"/>
                  </a:cubicBezTo>
                  <a:cubicBezTo>
                    <a:pt x="251" y="404"/>
                    <a:pt x="251" y="405"/>
                    <a:pt x="251" y="405"/>
                  </a:cubicBezTo>
                  <a:cubicBezTo>
                    <a:pt x="251" y="406"/>
                    <a:pt x="251" y="407"/>
                    <a:pt x="250" y="407"/>
                  </a:cubicBezTo>
                  <a:lnTo>
                    <a:pt x="249" y="406"/>
                  </a:lnTo>
                  <a:close/>
                  <a:moveTo>
                    <a:pt x="262" y="416"/>
                  </a:moveTo>
                  <a:cubicBezTo>
                    <a:pt x="264" y="416"/>
                    <a:pt x="264" y="416"/>
                    <a:pt x="264" y="416"/>
                  </a:cubicBezTo>
                  <a:cubicBezTo>
                    <a:pt x="264" y="416"/>
                    <a:pt x="264" y="415"/>
                    <a:pt x="264" y="415"/>
                  </a:cubicBezTo>
                  <a:cubicBezTo>
                    <a:pt x="262" y="415"/>
                    <a:pt x="262" y="415"/>
                    <a:pt x="262" y="415"/>
                  </a:cubicBezTo>
                  <a:cubicBezTo>
                    <a:pt x="260" y="415"/>
                    <a:pt x="260" y="415"/>
                    <a:pt x="260" y="416"/>
                  </a:cubicBezTo>
                  <a:lnTo>
                    <a:pt x="262" y="416"/>
                  </a:lnTo>
                  <a:close/>
                  <a:moveTo>
                    <a:pt x="266" y="408"/>
                  </a:moveTo>
                  <a:cubicBezTo>
                    <a:pt x="265" y="408"/>
                    <a:pt x="265" y="408"/>
                    <a:pt x="265" y="408"/>
                  </a:cubicBezTo>
                  <a:cubicBezTo>
                    <a:pt x="264" y="408"/>
                    <a:pt x="264" y="407"/>
                    <a:pt x="264" y="407"/>
                  </a:cubicBezTo>
                  <a:cubicBezTo>
                    <a:pt x="265" y="407"/>
                    <a:pt x="265" y="407"/>
                    <a:pt x="265" y="407"/>
                  </a:cubicBezTo>
                  <a:cubicBezTo>
                    <a:pt x="266" y="407"/>
                    <a:pt x="266" y="407"/>
                    <a:pt x="267" y="407"/>
                  </a:cubicBezTo>
                  <a:cubicBezTo>
                    <a:pt x="267" y="407"/>
                    <a:pt x="267" y="407"/>
                    <a:pt x="267" y="408"/>
                  </a:cubicBezTo>
                  <a:cubicBezTo>
                    <a:pt x="267" y="408"/>
                    <a:pt x="267" y="408"/>
                    <a:pt x="266" y="408"/>
                  </a:cubicBezTo>
                  <a:close/>
                  <a:moveTo>
                    <a:pt x="277" y="408"/>
                  </a:moveTo>
                  <a:cubicBezTo>
                    <a:pt x="281" y="409"/>
                    <a:pt x="287" y="409"/>
                    <a:pt x="295" y="410"/>
                  </a:cubicBezTo>
                  <a:cubicBezTo>
                    <a:pt x="297" y="410"/>
                    <a:pt x="300" y="410"/>
                    <a:pt x="304" y="410"/>
                  </a:cubicBezTo>
                  <a:cubicBezTo>
                    <a:pt x="308" y="411"/>
                    <a:pt x="308" y="411"/>
                    <a:pt x="308" y="411"/>
                  </a:cubicBezTo>
                  <a:cubicBezTo>
                    <a:pt x="311" y="411"/>
                    <a:pt x="311" y="411"/>
                    <a:pt x="311" y="411"/>
                  </a:cubicBezTo>
                  <a:cubicBezTo>
                    <a:pt x="314" y="411"/>
                    <a:pt x="315" y="411"/>
                    <a:pt x="314" y="412"/>
                  </a:cubicBezTo>
                  <a:cubicBezTo>
                    <a:pt x="313" y="414"/>
                    <a:pt x="307" y="414"/>
                    <a:pt x="298" y="414"/>
                  </a:cubicBezTo>
                  <a:cubicBezTo>
                    <a:pt x="288" y="414"/>
                    <a:pt x="283" y="413"/>
                    <a:pt x="281" y="411"/>
                  </a:cubicBezTo>
                  <a:cubicBezTo>
                    <a:pt x="279" y="410"/>
                    <a:pt x="277" y="409"/>
                    <a:pt x="274" y="409"/>
                  </a:cubicBezTo>
                  <a:cubicBezTo>
                    <a:pt x="272" y="409"/>
                    <a:pt x="270" y="409"/>
                    <a:pt x="269" y="409"/>
                  </a:cubicBezTo>
                  <a:cubicBezTo>
                    <a:pt x="269" y="408"/>
                    <a:pt x="271" y="407"/>
                    <a:pt x="277" y="408"/>
                  </a:cubicBezTo>
                  <a:close/>
                  <a:moveTo>
                    <a:pt x="273" y="417"/>
                  </a:moveTo>
                  <a:cubicBezTo>
                    <a:pt x="274" y="417"/>
                    <a:pt x="274" y="417"/>
                    <a:pt x="274" y="417"/>
                  </a:cubicBezTo>
                  <a:cubicBezTo>
                    <a:pt x="274" y="417"/>
                    <a:pt x="274" y="417"/>
                    <a:pt x="274" y="417"/>
                  </a:cubicBezTo>
                  <a:cubicBezTo>
                    <a:pt x="273" y="416"/>
                    <a:pt x="273" y="416"/>
                    <a:pt x="272" y="416"/>
                  </a:cubicBezTo>
                  <a:cubicBezTo>
                    <a:pt x="270" y="416"/>
                    <a:pt x="269" y="416"/>
                    <a:pt x="271" y="417"/>
                  </a:cubicBezTo>
                  <a:lnTo>
                    <a:pt x="273" y="417"/>
                  </a:lnTo>
                  <a:close/>
                  <a:moveTo>
                    <a:pt x="279" y="407"/>
                  </a:moveTo>
                  <a:cubicBezTo>
                    <a:pt x="277" y="406"/>
                    <a:pt x="277" y="406"/>
                    <a:pt x="277" y="406"/>
                  </a:cubicBezTo>
                  <a:cubicBezTo>
                    <a:pt x="277" y="406"/>
                    <a:pt x="276" y="406"/>
                    <a:pt x="276" y="406"/>
                  </a:cubicBezTo>
                  <a:cubicBezTo>
                    <a:pt x="281" y="406"/>
                    <a:pt x="281" y="406"/>
                    <a:pt x="281" y="406"/>
                  </a:cubicBezTo>
                  <a:cubicBezTo>
                    <a:pt x="281" y="406"/>
                    <a:pt x="281" y="406"/>
                    <a:pt x="281" y="406"/>
                  </a:cubicBezTo>
                  <a:cubicBezTo>
                    <a:pt x="280" y="406"/>
                    <a:pt x="280" y="407"/>
                    <a:pt x="279" y="407"/>
                  </a:cubicBezTo>
                  <a:close/>
                  <a:moveTo>
                    <a:pt x="311" y="428"/>
                  </a:moveTo>
                  <a:cubicBezTo>
                    <a:pt x="313" y="427"/>
                    <a:pt x="313" y="427"/>
                    <a:pt x="313" y="427"/>
                  </a:cubicBezTo>
                  <a:cubicBezTo>
                    <a:pt x="313" y="427"/>
                    <a:pt x="313" y="427"/>
                    <a:pt x="313" y="427"/>
                  </a:cubicBezTo>
                  <a:cubicBezTo>
                    <a:pt x="309" y="427"/>
                    <a:pt x="309" y="427"/>
                    <a:pt x="309" y="427"/>
                  </a:cubicBezTo>
                  <a:cubicBezTo>
                    <a:pt x="309" y="427"/>
                    <a:pt x="309" y="427"/>
                    <a:pt x="309" y="427"/>
                  </a:cubicBezTo>
                  <a:lnTo>
                    <a:pt x="311" y="428"/>
                  </a:lnTo>
                  <a:close/>
                  <a:moveTo>
                    <a:pt x="329" y="427"/>
                  </a:moveTo>
                  <a:cubicBezTo>
                    <a:pt x="329" y="427"/>
                    <a:pt x="329" y="427"/>
                    <a:pt x="327" y="426"/>
                  </a:cubicBezTo>
                  <a:cubicBezTo>
                    <a:pt x="326" y="426"/>
                    <a:pt x="324" y="426"/>
                    <a:pt x="323" y="426"/>
                  </a:cubicBezTo>
                  <a:cubicBezTo>
                    <a:pt x="321" y="426"/>
                    <a:pt x="320" y="426"/>
                    <a:pt x="320" y="426"/>
                  </a:cubicBezTo>
                  <a:cubicBezTo>
                    <a:pt x="319" y="427"/>
                    <a:pt x="321" y="428"/>
                    <a:pt x="324" y="428"/>
                  </a:cubicBezTo>
                  <a:cubicBezTo>
                    <a:pt x="328" y="428"/>
                    <a:pt x="329" y="428"/>
                    <a:pt x="329" y="427"/>
                  </a:cubicBezTo>
                  <a:close/>
                  <a:moveTo>
                    <a:pt x="325" y="420"/>
                  </a:moveTo>
                  <a:cubicBezTo>
                    <a:pt x="326" y="419"/>
                    <a:pt x="326" y="419"/>
                    <a:pt x="326" y="419"/>
                  </a:cubicBezTo>
                  <a:cubicBezTo>
                    <a:pt x="326" y="419"/>
                    <a:pt x="326" y="419"/>
                    <a:pt x="326" y="419"/>
                  </a:cubicBezTo>
                  <a:cubicBezTo>
                    <a:pt x="325" y="419"/>
                    <a:pt x="325" y="419"/>
                    <a:pt x="325" y="419"/>
                  </a:cubicBezTo>
                  <a:cubicBezTo>
                    <a:pt x="323" y="419"/>
                    <a:pt x="323" y="419"/>
                    <a:pt x="324" y="420"/>
                  </a:cubicBezTo>
                  <a:lnTo>
                    <a:pt x="325" y="420"/>
                  </a:lnTo>
                  <a:close/>
                  <a:moveTo>
                    <a:pt x="331" y="417"/>
                  </a:moveTo>
                  <a:cubicBezTo>
                    <a:pt x="329" y="417"/>
                    <a:pt x="328" y="418"/>
                    <a:pt x="328" y="419"/>
                  </a:cubicBezTo>
                  <a:cubicBezTo>
                    <a:pt x="328" y="420"/>
                    <a:pt x="329" y="420"/>
                    <a:pt x="331" y="420"/>
                  </a:cubicBezTo>
                  <a:cubicBezTo>
                    <a:pt x="334" y="420"/>
                    <a:pt x="335" y="420"/>
                    <a:pt x="335" y="419"/>
                  </a:cubicBezTo>
                  <a:cubicBezTo>
                    <a:pt x="335" y="418"/>
                    <a:pt x="334" y="417"/>
                    <a:pt x="331" y="417"/>
                  </a:cubicBezTo>
                  <a:close/>
                  <a:moveTo>
                    <a:pt x="348" y="276"/>
                  </a:moveTo>
                  <a:cubicBezTo>
                    <a:pt x="347" y="275"/>
                    <a:pt x="348" y="277"/>
                    <a:pt x="352" y="279"/>
                  </a:cubicBezTo>
                  <a:cubicBezTo>
                    <a:pt x="352" y="280"/>
                    <a:pt x="353" y="280"/>
                    <a:pt x="354" y="281"/>
                  </a:cubicBezTo>
                  <a:cubicBezTo>
                    <a:pt x="356" y="283"/>
                    <a:pt x="356" y="283"/>
                    <a:pt x="356" y="283"/>
                  </a:cubicBezTo>
                  <a:cubicBezTo>
                    <a:pt x="358" y="285"/>
                    <a:pt x="358" y="285"/>
                    <a:pt x="358" y="285"/>
                  </a:cubicBezTo>
                  <a:cubicBezTo>
                    <a:pt x="363" y="289"/>
                    <a:pt x="366" y="292"/>
                    <a:pt x="370" y="295"/>
                  </a:cubicBezTo>
                  <a:cubicBezTo>
                    <a:pt x="380" y="303"/>
                    <a:pt x="385" y="306"/>
                    <a:pt x="383" y="303"/>
                  </a:cubicBezTo>
                  <a:cubicBezTo>
                    <a:pt x="383" y="303"/>
                    <a:pt x="380" y="299"/>
                    <a:pt x="374" y="294"/>
                  </a:cubicBezTo>
                  <a:cubicBezTo>
                    <a:pt x="369" y="290"/>
                    <a:pt x="363" y="285"/>
                    <a:pt x="357" y="281"/>
                  </a:cubicBezTo>
                  <a:cubicBezTo>
                    <a:pt x="353" y="278"/>
                    <a:pt x="350" y="276"/>
                    <a:pt x="348" y="276"/>
                  </a:cubicBezTo>
                  <a:close/>
                  <a:moveTo>
                    <a:pt x="356" y="417"/>
                  </a:moveTo>
                  <a:cubicBezTo>
                    <a:pt x="355" y="416"/>
                    <a:pt x="355" y="416"/>
                    <a:pt x="355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1" y="417"/>
                    <a:pt x="351" y="417"/>
                    <a:pt x="351" y="417"/>
                  </a:cubicBezTo>
                  <a:cubicBezTo>
                    <a:pt x="350" y="418"/>
                    <a:pt x="351" y="418"/>
                    <a:pt x="355" y="418"/>
                  </a:cubicBezTo>
                  <a:cubicBezTo>
                    <a:pt x="358" y="418"/>
                    <a:pt x="359" y="418"/>
                    <a:pt x="358" y="417"/>
                  </a:cubicBezTo>
                  <a:lnTo>
                    <a:pt x="356" y="417"/>
                  </a:lnTo>
                  <a:close/>
                  <a:moveTo>
                    <a:pt x="360" y="415"/>
                  </a:moveTo>
                  <a:cubicBezTo>
                    <a:pt x="362" y="414"/>
                    <a:pt x="362" y="414"/>
                    <a:pt x="362" y="414"/>
                  </a:cubicBezTo>
                  <a:cubicBezTo>
                    <a:pt x="362" y="414"/>
                    <a:pt x="362" y="414"/>
                    <a:pt x="362" y="414"/>
                  </a:cubicBezTo>
                  <a:cubicBezTo>
                    <a:pt x="359" y="414"/>
                    <a:pt x="359" y="414"/>
                    <a:pt x="359" y="414"/>
                  </a:cubicBezTo>
                  <a:cubicBezTo>
                    <a:pt x="357" y="414"/>
                    <a:pt x="357" y="414"/>
                    <a:pt x="357" y="414"/>
                  </a:cubicBezTo>
                  <a:lnTo>
                    <a:pt x="360" y="415"/>
                  </a:lnTo>
                  <a:close/>
                  <a:moveTo>
                    <a:pt x="360" y="407"/>
                  </a:moveTo>
                  <a:cubicBezTo>
                    <a:pt x="358" y="406"/>
                    <a:pt x="358" y="406"/>
                    <a:pt x="358" y="406"/>
                  </a:cubicBezTo>
                  <a:cubicBezTo>
                    <a:pt x="358" y="406"/>
                    <a:pt x="358" y="406"/>
                    <a:pt x="358" y="406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0" y="406"/>
                    <a:pt x="361" y="406"/>
                    <a:pt x="361" y="406"/>
                  </a:cubicBezTo>
                  <a:cubicBezTo>
                    <a:pt x="361" y="406"/>
                    <a:pt x="360" y="407"/>
                    <a:pt x="360" y="407"/>
                  </a:cubicBezTo>
                  <a:close/>
                  <a:moveTo>
                    <a:pt x="359" y="277"/>
                  </a:moveTo>
                  <a:cubicBezTo>
                    <a:pt x="358" y="277"/>
                    <a:pt x="360" y="279"/>
                    <a:pt x="366" y="284"/>
                  </a:cubicBezTo>
                  <a:cubicBezTo>
                    <a:pt x="369" y="286"/>
                    <a:pt x="372" y="288"/>
                    <a:pt x="376" y="291"/>
                  </a:cubicBezTo>
                  <a:cubicBezTo>
                    <a:pt x="380" y="294"/>
                    <a:pt x="382" y="295"/>
                    <a:pt x="383" y="295"/>
                  </a:cubicBezTo>
                  <a:cubicBezTo>
                    <a:pt x="383" y="295"/>
                    <a:pt x="382" y="294"/>
                    <a:pt x="378" y="290"/>
                  </a:cubicBezTo>
                  <a:cubicBezTo>
                    <a:pt x="374" y="287"/>
                    <a:pt x="371" y="284"/>
                    <a:pt x="367" y="281"/>
                  </a:cubicBezTo>
                  <a:cubicBezTo>
                    <a:pt x="363" y="279"/>
                    <a:pt x="360" y="277"/>
                    <a:pt x="359" y="277"/>
                  </a:cubicBezTo>
                  <a:close/>
                  <a:moveTo>
                    <a:pt x="381" y="284"/>
                  </a:moveTo>
                  <a:cubicBezTo>
                    <a:pt x="380" y="284"/>
                    <a:pt x="380" y="284"/>
                    <a:pt x="381" y="285"/>
                  </a:cubicBezTo>
                  <a:cubicBezTo>
                    <a:pt x="382" y="286"/>
                    <a:pt x="383" y="287"/>
                    <a:pt x="384" y="288"/>
                  </a:cubicBezTo>
                  <a:cubicBezTo>
                    <a:pt x="386" y="289"/>
                    <a:pt x="386" y="288"/>
                    <a:pt x="384" y="287"/>
                  </a:cubicBezTo>
                  <a:cubicBezTo>
                    <a:pt x="382" y="285"/>
                    <a:pt x="381" y="284"/>
                    <a:pt x="381" y="28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>
              <a:off x="3574380" y="1451428"/>
              <a:ext cx="2696471" cy="2764905"/>
            </a:xfrm>
            <a:custGeom>
              <a:avLst/>
              <a:gdLst>
                <a:gd name="connsiteX0" fmla="*/ 1645047 w 2184467"/>
                <a:gd name="connsiteY0" fmla="*/ 1936308 h 2239907"/>
                <a:gd name="connsiteX1" fmla="*/ 1652191 w 2184467"/>
                <a:gd name="connsiteY1" fmla="*/ 1944246 h 2239907"/>
                <a:gd name="connsiteX2" fmla="*/ 1652191 w 2184467"/>
                <a:gd name="connsiteY2" fmla="*/ 1952183 h 2239907"/>
                <a:gd name="connsiteX3" fmla="*/ 1645047 w 2184467"/>
                <a:gd name="connsiteY3" fmla="*/ 1948214 h 2239907"/>
                <a:gd name="connsiteX4" fmla="*/ 1641475 w 2184467"/>
                <a:gd name="connsiteY4" fmla="*/ 1940277 h 2239907"/>
                <a:gd name="connsiteX5" fmla="*/ 1645047 w 2184467"/>
                <a:gd name="connsiteY5" fmla="*/ 1936308 h 2239907"/>
                <a:gd name="connsiteX6" fmla="*/ 1852017 w 2184467"/>
                <a:gd name="connsiteY6" fmla="*/ 1906146 h 2239907"/>
                <a:gd name="connsiteX7" fmla="*/ 1844477 w 2184467"/>
                <a:gd name="connsiteY7" fmla="*/ 1921568 h 2239907"/>
                <a:gd name="connsiteX8" fmla="*/ 1829395 w 2184467"/>
                <a:gd name="connsiteY8" fmla="*/ 1933134 h 2239907"/>
                <a:gd name="connsiteX9" fmla="*/ 1852017 w 2184467"/>
                <a:gd name="connsiteY9" fmla="*/ 1906146 h 2239907"/>
                <a:gd name="connsiteX10" fmla="*/ 1863321 w 2184467"/>
                <a:gd name="connsiteY10" fmla="*/ 1883230 h 2239907"/>
                <a:gd name="connsiteX11" fmla="*/ 1854870 w 2184467"/>
                <a:gd name="connsiteY11" fmla="*/ 1892181 h 2239907"/>
                <a:gd name="connsiteX12" fmla="*/ 1858626 w 2184467"/>
                <a:gd name="connsiteY12" fmla="*/ 1895950 h 2239907"/>
                <a:gd name="connsiteX13" fmla="*/ 1866138 w 2184467"/>
                <a:gd name="connsiteY13" fmla="*/ 1888412 h 2239907"/>
                <a:gd name="connsiteX14" fmla="*/ 1863321 w 2184467"/>
                <a:gd name="connsiteY14" fmla="*/ 1883230 h 2239907"/>
                <a:gd name="connsiteX15" fmla="*/ 1479260 w 2184467"/>
                <a:gd name="connsiteY15" fmla="*/ 1858260 h 2239907"/>
                <a:gd name="connsiteX16" fmla="*/ 1483016 w 2184467"/>
                <a:gd name="connsiteY16" fmla="*/ 1865798 h 2239907"/>
                <a:gd name="connsiteX17" fmla="*/ 1486772 w 2184467"/>
                <a:gd name="connsiteY17" fmla="*/ 1869567 h 2239907"/>
                <a:gd name="connsiteX18" fmla="*/ 1501796 w 2184467"/>
                <a:gd name="connsiteY18" fmla="*/ 1888412 h 2239907"/>
                <a:gd name="connsiteX19" fmla="*/ 1509309 w 2184467"/>
                <a:gd name="connsiteY19" fmla="*/ 1895950 h 2239907"/>
                <a:gd name="connsiteX20" fmla="*/ 1513065 w 2184467"/>
                <a:gd name="connsiteY20" fmla="*/ 1899719 h 2239907"/>
                <a:gd name="connsiteX21" fmla="*/ 1505552 w 2184467"/>
                <a:gd name="connsiteY21" fmla="*/ 1884643 h 2239907"/>
                <a:gd name="connsiteX22" fmla="*/ 1490528 w 2184467"/>
                <a:gd name="connsiteY22" fmla="*/ 1869567 h 2239907"/>
                <a:gd name="connsiteX23" fmla="*/ 1486772 w 2184467"/>
                <a:gd name="connsiteY23" fmla="*/ 1862029 h 2239907"/>
                <a:gd name="connsiteX24" fmla="*/ 1483016 w 2184467"/>
                <a:gd name="connsiteY24" fmla="*/ 1862029 h 2239907"/>
                <a:gd name="connsiteX25" fmla="*/ 1479260 w 2184467"/>
                <a:gd name="connsiteY25" fmla="*/ 1858260 h 2239907"/>
                <a:gd name="connsiteX26" fmla="*/ 1889523 w 2184467"/>
                <a:gd name="connsiteY26" fmla="*/ 1843539 h 2239907"/>
                <a:gd name="connsiteX27" fmla="*/ 1888597 w 2184467"/>
                <a:gd name="connsiteY27" fmla="*/ 1846218 h 2239907"/>
                <a:gd name="connsiteX28" fmla="*/ 1881188 w 2184467"/>
                <a:gd name="connsiteY28" fmla="*/ 1856934 h 2239907"/>
                <a:gd name="connsiteX29" fmla="*/ 1881188 w 2184467"/>
                <a:gd name="connsiteY29" fmla="*/ 1853362 h 2239907"/>
                <a:gd name="connsiteX30" fmla="*/ 1884893 w 2184467"/>
                <a:gd name="connsiteY30" fmla="*/ 1846218 h 2239907"/>
                <a:gd name="connsiteX31" fmla="*/ 1889523 w 2184467"/>
                <a:gd name="connsiteY31" fmla="*/ 1843539 h 2239907"/>
                <a:gd name="connsiteX32" fmla="*/ 517968 w 2184467"/>
                <a:gd name="connsiteY32" fmla="*/ 1748567 h 2239907"/>
                <a:gd name="connsiteX33" fmla="*/ 476681 w 2184467"/>
                <a:gd name="connsiteY33" fmla="*/ 1774949 h 2239907"/>
                <a:gd name="connsiteX34" fmla="*/ 454160 w 2184467"/>
                <a:gd name="connsiteY34" fmla="*/ 1790025 h 2239907"/>
                <a:gd name="connsiteX35" fmla="*/ 420380 w 2184467"/>
                <a:gd name="connsiteY35" fmla="*/ 1827714 h 2239907"/>
                <a:gd name="connsiteX36" fmla="*/ 364079 w 2184467"/>
                <a:gd name="connsiteY36" fmla="*/ 1899324 h 2239907"/>
                <a:gd name="connsiteX37" fmla="*/ 337805 w 2184467"/>
                <a:gd name="connsiteY37" fmla="*/ 1937013 h 2239907"/>
                <a:gd name="connsiteX38" fmla="*/ 405366 w 2184467"/>
                <a:gd name="connsiteY38" fmla="*/ 1963396 h 2239907"/>
                <a:gd name="connsiteX39" fmla="*/ 495448 w 2184467"/>
                <a:gd name="connsiteY39" fmla="*/ 1967165 h 2239907"/>
                <a:gd name="connsiteX40" fmla="*/ 517968 w 2184467"/>
                <a:gd name="connsiteY40" fmla="*/ 1906862 h 2239907"/>
                <a:gd name="connsiteX41" fmla="*/ 510461 w 2184467"/>
                <a:gd name="connsiteY41" fmla="*/ 1872941 h 2239907"/>
                <a:gd name="connsiteX42" fmla="*/ 514214 w 2184467"/>
                <a:gd name="connsiteY42" fmla="*/ 1820176 h 2239907"/>
                <a:gd name="connsiteX43" fmla="*/ 514214 w 2184467"/>
                <a:gd name="connsiteY43" fmla="*/ 1793794 h 2239907"/>
                <a:gd name="connsiteX44" fmla="*/ 517968 w 2184467"/>
                <a:gd name="connsiteY44" fmla="*/ 1771180 h 2239907"/>
                <a:gd name="connsiteX45" fmla="*/ 517968 w 2184467"/>
                <a:gd name="connsiteY45" fmla="*/ 1748567 h 2239907"/>
                <a:gd name="connsiteX46" fmla="*/ 1938338 w 2184467"/>
                <a:gd name="connsiteY46" fmla="*/ 1683896 h 2239907"/>
                <a:gd name="connsiteX47" fmla="*/ 1930401 w 2184467"/>
                <a:gd name="connsiteY47" fmla="*/ 1725171 h 2239907"/>
                <a:gd name="connsiteX48" fmla="*/ 1922463 w 2184467"/>
                <a:gd name="connsiteY48" fmla="*/ 1766446 h 2239907"/>
                <a:gd name="connsiteX49" fmla="*/ 1922463 w 2184467"/>
                <a:gd name="connsiteY49" fmla="*/ 1751437 h 2239907"/>
                <a:gd name="connsiteX50" fmla="*/ 1926432 w 2184467"/>
                <a:gd name="connsiteY50" fmla="*/ 1725171 h 2239907"/>
                <a:gd name="connsiteX51" fmla="*/ 1934369 w 2184467"/>
                <a:gd name="connsiteY51" fmla="*/ 1695153 h 2239907"/>
                <a:gd name="connsiteX52" fmla="*/ 1938338 w 2184467"/>
                <a:gd name="connsiteY52" fmla="*/ 1683896 h 2239907"/>
                <a:gd name="connsiteX53" fmla="*/ 1396626 w 2184467"/>
                <a:gd name="connsiteY53" fmla="*/ 1583124 h 2239907"/>
                <a:gd name="connsiteX54" fmla="*/ 1385357 w 2184467"/>
                <a:gd name="connsiteY54" fmla="*/ 1594431 h 2239907"/>
                <a:gd name="connsiteX55" fmla="*/ 1370333 w 2184467"/>
                <a:gd name="connsiteY55" fmla="*/ 1613276 h 2239907"/>
                <a:gd name="connsiteX56" fmla="*/ 1362821 w 2184467"/>
                <a:gd name="connsiteY56" fmla="*/ 1624583 h 2239907"/>
                <a:gd name="connsiteX57" fmla="*/ 1359065 w 2184467"/>
                <a:gd name="connsiteY57" fmla="*/ 1632121 h 2239907"/>
                <a:gd name="connsiteX58" fmla="*/ 1351552 w 2184467"/>
                <a:gd name="connsiteY58" fmla="*/ 1639659 h 2239907"/>
                <a:gd name="connsiteX59" fmla="*/ 1332772 w 2184467"/>
                <a:gd name="connsiteY59" fmla="*/ 1666042 h 2239907"/>
                <a:gd name="connsiteX60" fmla="*/ 1325260 w 2184467"/>
                <a:gd name="connsiteY60" fmla="*/ 1673580 h 2239907"/>
                <a:gd name="connsiteX61" fmla="*/ 1355308 w 2184467"/>
                <a:gd name="connsiteY61" fmla="*/ 1639659 h 2239907"/>
                <a:gd name="connsiteX62" fmla="*/ 1389113 w 2184467"/>
                <a:gd name="connsiteY62" fmla="*/ 1594431 h 2239907"/>
                <a:gd name="connsiteX63" fmla="*/ 1396626 w 2184467"/>
                <a:gd name="connsiteY63" fmla="*/ 1583124 h 2239907"/>
                <a:gd name="connsiteX64" fmla="*/ 1414936 w 2184467"/>
                <a:gd name="connsiteY64" fmla="*/ 1567106 h 2239907"/>
                <a:gd name="connsiteX65" fmla="*/ 1411650 w 2184467"/>
                <a:gd name="connsiteY65" fmla="*/ 1571817 h 2239907"/>
                <a:gd name="connsiteX66" fmla="*/ 1415406 w 2184467"/>
                <a:gd name="connsiteY66" fmla="*/ 1568048 h 2239907"/>
                <a:gd name="connsiteX67" fmla="*/ 1414936 w 2184467"/>
                <a:gd name="connsiteY67" fmla="*/ 1567106 h 2239907"/>
                <a:gd name="connsiteX68" fmla="*/ 784225 w 2184467"/>
                <a:gd name="connsiteY68" fmla="*/ 1560071 h 2239907"/>
                <a:gd name="connsiteX69" fmla="*/ 792163 w 2184467"/>
                <a:gd name="connsiteY69" fmla="*/ 1567480 h 2239907"/>
                <a:gd name="connsiteX70" fmla="*/ 792163 w 2184467"/>
                <a:gd name="connsiteY70" fmla="*/ 1571184 h 2239907"/>
                <a:gd name="connsiteX71" fmla="*/ 1475504 w 2184467"/>
                <a:gd name="connsiteY71" fmla="*/ 1541665 h 2239907"/>
                <a:gd name="connsiteX72" fmla="*/ 1467991 w 2184467"/>
                <a:gd name="connsiteY72" fmla="*/ 1545434 h 2239907"/>
                <a:gd name="connsiteX73" fmla="*/ 1464235 w 2184467"/>
                <a:gd name="connsiteY73" fmla="*/ 1549203 h 2239907"/>
                <a:gd name="connsiteX74" fmla="*/ 1456723 w 2184467"/>
                <a:gd name="connsiteY74" fmla="*/ 1556741 h 2239907"/>
                <a:gd name="connsiteX75" fmla="*/ 1445455 w 2184467"/>
                <a:gd name="connsiteY75" fmla="*/ 1568048 h 2239907"/>
                <a:gd name="connsiteX76" fmla="*/ 1411650 w 2184467"/>
                <a:gd name="connsiteY76" fmla="*/ 1613276 h 2239907"/>
                <a:gd name="connsiteX77" fmla="*/ 1381601 w 2184467"/>
                <a:gd name="connsiteY77" fmla="*/ 1647197 h 2239907"/>
                <a:gd name="connsiteX78" fmla="*/ 1366577 w 2184467"/>
                <a:gd name="connsiteY78" fmla="*/ 1666042 h 2239907"/>
                <a:gd name="connsiteX79" fmla="*/ 1359065 w 2184467"/>
                <a:gd name="connsiteY79" fmla="*/ 1677349 h 2239907"/>
                <a:gd name="connsiteX80" fmla="*/ 1351552 w 2184467"/>
                <a:gd name="connsiteY80" fmla="*/ 1688656 h 2239907"/>
                <a:gd name="connsiteX81" fmla="*/ 1355308 w 2184467"/>
                <a:gd name="connsiteY81" fmla="*/ 1688656 h 2239907"/>
                <a:gd name="connsiteX82" fmla="*/ 1543113 w 2184467"/>
                <a:gd name="connsiteY82" fmla="*/ 1654735 h 2239907"/>
                <a:gd name="connsiteX83" fmla="*/ 1629504 w 2184467"/>
                <a:gd name="connsiteY83" fmla="*/ 1635890 h 2239907"/>
                <a:gd name="connsiteX84" fmla="*/ 1704626 w 2184467"/>
                <a:gd name="connsiteY84" fmla="*/ 1620814 h 2239907"/>
                <a:gd name="connsiteX85" fmla="*/ 1693357 w 2184467"/>
                <a:gd name="connsiteY85" fmla="*/ 1617045 h 2239907"/>
                <a:gd name="connsiteX86" fmla="*/ 1576918 w 2184467"/>
                <a:gd name="connsiteY86" fmla="*/ 1568048 h 2239907"/>
                <a:gd name="connsiteX87" fmla="*/ 1524333 w 2184467"/>
                <a:gd name="connsiteY87" fmla="*/ 1552972 h 2239907"/>
                <a:gd name="connsiteX88" fmla="*/ 1486772 w 2184467"/>
                <a:gd name="connsiteY88" fmla="*/ 1545434 h 2239907"/>
                <a:gd name="connsiteX89" fmla="*/ 1483016 w 2184467"/>
                <a:gd name="connsiteY89" fmla="*/ 1545434 h 2239907"/>
                <a:gd name="connsiteX90" fmla="*/ 1475504 w 2184467"/>
                <a:gd name="connsiteY90" fmla="*/ 1541665 h 2239907"/>
                <a:gd name="connsiteX91" fmla="*/ 1953022 w 2184467"/>
                <a:gd name="connsiteY91" fmla="*/ 1521744 h 2239907"/>
                <a:gd name="connsiteX92" fmla="*/ 1955800 w 2184467"/>
                <a:gd name="connsiteY92" fmla="*/ 1525599 h 2239907"/>
                <a:gd name="connsiteX93" fmla="*/ 1955800 w 2184467"/>
                <a:gd name="connsiteY93" fmla="*/ 1556442 h 2239907"/>
                <a:gd name="connsiteX94" fmla="*/ 1952625 w 2184467"/>
                <a:gd name="connsiteY94" fmla="*/ 1541020 h 2239907"/>
                <a:gd name="connsiteX95" fmla="*/ 1953022 w 2184467"/>
                <a:gd name="connsiteY95" fmla="*/ 1521744 h 2239907"/>
                <a:gd name="connsiteX96" fmla="*/ 1986334 w 2184467"/>
                <a:gd name="connsiteY96" fmla="*/ 1458748 h 2239907"/>
                <a:gd name="connsiteX97" fmla="*/ 1982578 w 2184467"/>
                <a:gd name="connsiteY97" fmla="*/ 1481362 h 2239907"/>
                <a:gd name="connsiteX98" fmla="*/ 1978822 w 2184467"/>
                <a:gd name="connsiteY98" fmla="*/ 1519051 h 2239907"/>
                <a:gd name="connsiteX99" fmla="*/ 1922480 w 2184467"/>
                <a:gd name="connsiteY99" fmla="*/ 1839415 h 2239907"/>
                <a:gd name="connsiteX100" fmla="*/ 1914968 w 2184467"/>
                <a:gd name="connsiteY100" fmla="*/ 1865798 h 2239907"/>
                <a:gd name="connsiteX101" fmla="*/ 1911212 w 2184467"/>
                <a:gd name="connsiteY101" fmla="*/ 1873336 h 2239907"/>
                <a:gd name="connsiteX102" fmla="*/ 1911212 w 2184467"/>
                <a:gd name="connsiteY102" fmla="*/ 1880874 h 2239907"/>
                <a:gd name="connsiteX103" fmla="*/ 1888675 w 2184467"/>
                <a:gd name="connsiteY103" fmla="*/ 1926102 h 2239907"/>
                <a:gd name="connsiteX104" fmla="*/ 1869894 w 2184467"/>
                <a:gd name="connsiteY104" fmla="*/ 1944947 h 2239907"/>
                <a:gd name="connsiteX105" fmla="*/ 1862382 w 2184467"/>
                <a:gd name="connsiteY105" fmla="*/ 1956254 h 2239907"/>
                <a:gd name="connsiteX106" fmla="*/ 1854870 w 2184467"/>
                <a:gd name="connsiteY106" fmla="*/ 1960023 h 2239907"/>
                <a:gd name="connsiteX107" fmla="*/ 1862382 w 2184467"/>
                <a:gd name="connsiteY107" fmla="*/ 1960023 h 2239907"/>
                <a:gd name="connsiteX108" fmla="*/ 1922480 w 2184467"/>
                <a:gd name="connsiteY108" fmla="*/ 1880874 h 2239907"/>
                <a:gd name="connsiteX109" fmla="*/ 1922480 w 2184467"/>
                <a:gd name="connsiteY109" fmla="*/ 1877105 h 2239907"/>
                <a:gd name="connsiteX110" fmla="*/ 1926236 w 2184467"/>
                <a:gd name="connsiteY110" fmla="*/ 1869567 h 2239907"/>
                <a:gd name="connsiteX111" fmla="*/ 1937504 w 2184467"/>
                <a:gd name="connsiteY111" fmla="*/ 1854491 h 2239907"/>
                <a:gd name="connsiteX112" fmla="*/ 1963797 w 2184467"/>
                <a:gd name="connsiteY112" fmla="*/ 1790418 h 2239907"/>
                <a:gd name="connsiteX113" fmla="*/ 1982578 w 2184467"/>
                <a:gd name="connsiteY113" fmla="*/ 1688656 h 2239907"/>
                <a:gd name="connsiteX114" fmla="*/ 1986334 w 2184467"/>
                <a:gd name="connsiteY114" fmla="*/ 1620814 h 2239907"/>
                <a:gd name="connsiteX115" fmla="*/ 1986334 w 2184467"/>
                <a:gd name="connsiteY115" fmla="*/ 1586893 h 2239907"/>
                <a:gd name="connsiteX116" fmla="*/ 1990090 w 2184467"/>
                <a:gd name="connsiteY116" fmla="*/ 1507744 h 2239907"/>
                <a:gd name="connsiteX117" fmla="*/ 1986334 w 2184467"/>
                <a:gd name="connsiteY117" fmla="*/ 1458748 h 2239907"/>
                <a:gd name="connsiteX118" fmla="*/ 831332 w 2184467"/>
                <a:gd name="connsiteY118" fmla="*/ 1441316 h 2239907"/>
                <a:gd name="connsiteX119" fmla="*/ 829223 w 2184467"/>
                <a:gd name="connsiteY119" fmla="*/ 1447841 h 2239907"/>
                <a:gd name="connsiteX120" fmla="*/ 828515 w 2184467"/>
                <a:gd name="connsiteY120" fmla="*/ 1447912 h 2239907"/>
                <a:gd name="connsiteX121" fmla="*/ 828836 w 2184467"/>
                <a:gd name="connsiteY121" fmla="*/ 1449039 h 2239907"/>
                <a:gd name="connsiteX122" fmla="*/ 825698 w 2184467"/>
                <a:gd name="connsiteY122" fmla="*/ 1458748 h 2239907"/>
                <a:gd name="connsiteX123" fmla="*/ 825698 w 2184467"/>
                <a:gd name="connsiteY123" fmla="*/ 1466286 h 2239907"/>
                <a:gd name="connsiteX124" fmla="*/ 829454 w 2184467"/>
                <a:gd name="connsiteY124" fmla="*/ 1466286 h 2239907"/>
                <a:gd name="connsiteX125" fmla="*/ 829454 w 2184467"/>
                <a:gd name="connsiteY125" fmla="*/ 1458748 h 2239907"/>
                <a:gd name="connsiteX126" fmla="*/ 829454 w 2184467"/>
                <a:gd name="connsiteY126" fmla="*/ 1451210 h 2239907"/>
                <a:gd name="connsiteX127" fmla="*/ 828836 w 2184467"/>
                <a:gd name="connsiteY127" fmla="*/ 1449039 h 2239907"/>
                <a:gd name="connsiteX128" fmla="*/ 829223 w 2184467"/>
                <a:gd name="connsiteY128" fmla="*/ 1447841 h 2239907"/>
                <a:gd name="connsiteX129" fmla="*/ 833210 w 2184467"/>
                <a:gd name="connsiteY129" fmla="*/ 1447441 h 2239907"/>
                <a:gd name="connsiteX130" fmla="*/ 836966 w 2184467"/>
                <a:gd name="connsiteY130" fmla="*/ 1447441 h 2239907"/>
                <a:gd name="connsiteX131" fmla="*/ 836966 w 2184467"/>
                <a:gd name="connsiteY131" fmla="*/ 1443672 h 2239907"/>
                <a:gd name="connsiteX132" fmla="*/ 831332 w 2184467"/>
                <a:gd name="connsiteY132" fmla="*/ 1441316 h 2239907"/>
                <a:gd name="connsiteX133" fmla="*/ 1114918 w 2184467"/>
                <a:gd name="connsiteY133" fmla="*/ 1439903 h 2239907"/>
                <a:gd name="connsiteX134" fmla="*/ 1111162 w 2184467"/>
                <a:gd name="connsiteY134" fmla="*/ 1443672 h 2239907"/>
                <a:gd name="connsiteX135" fmla="*/ 1107406 w 2184467"/>
                <a:gd name="connsiteY135" fmla="*/ 1451210 h 2239907"/>
                <a:gd name="connsiteX136" fmla="*/ 1111162 w 2184467"/>
                <a:gd name="connsiteY136" fmla="*/ 1451210 h 2239907"/>
                <a:gd name="connsiteX137" fmla="*/ 1114918 w 2184467"/>
                <a:gd name="connsiteY137" fmla="*/ 1443672 h 2239907"/>
                <a:gd name="connsiteX138" fmla="*/ 1114918 w 2184467"/>
                <a:gd name="connsiteY138" fmla="*/ 1439903 h 2239907"/>
                <a:gd name="connsiteX139" fmla="*/ 1559546 w 2184467"/>
                <a:gd name="connsiteY139" fmla="*/ 1415169 h 2239907"/>
                <a:gd name="connsiteX140" fmla="*/ 1558138 w 2184467"/>
                <a:gd name="connsiteY140" fmla="*/ 1417289 h 2239907"/>
                <a:gd name="connsiteX141" fmla="*/ 1557199 w 2184467"/>
                <a:gd name="connsiteY141" fmla="*/ 1416818 h 2239907"/>
                <a:gd name="connsiteX142" fmla="*/ 1598046 w 2184467"/>
                <a:gd name="connsiteY142" fmla="*/ 1359341 h 2239907"/>
                <a:gd name="connsiteX143" fmla="*/ 1591943 w 2184467"/>
                <a:gd name="connsiteY143" fmla="*/ 1364523 h 2239907"/>
                <a:gd name="connsiteX144" fmla="*/ 1584431 w 2184467"/>
                <a:gd name="connsiteY144" fmla="*/ 1375830 h 2239907"/>
                <a:gd name="connsiteX145" fmla="*/ 1576918 w 2184467"/>
                <a:gd name="connsiteY145" fmla="*/ 1383368 h 2239907"/>
                <a:gd name="connsiteX146" fmla="*/ 1554382 w 2184467"/>
                <a:gd name="connsiteY146" fmla="*/ 1409751 h 2239907"/>
                <a:gd name="connsiteX147" fmla="*/ 1531845 w 2184467"/>
                <a:gd name="connsiteY147" fmla="*/ 1432365 h 2239907"/>
                <a:gd name="connsiteX148" fmla="*/ 1528089 w 2184467"/>
                <a:gd name="connsiteY148" fmla="*/ 1432365 h 2239907"/>
                <a:gd name="connsiteX149" fmla="*/ 1513065 w 2184467"/>
                <a:gd name="connsiteY149" fmla="*/ 1466286 h 2239907"/>
                <a:gd name="connsiteX150" fmla="*/ 1505552 w 2184467"/>
                <a:gd name="connsiteY150" fmla="*/ 1477593 h 2239907"/>
                <a:gd name="connsiteX151" fmla="*/ 1498040 w 2184467"/>
                <a:gd name="connsiteY151" fmla="*/ 1481362 h 2239907"/>
                <a:gd name="connsiteX152" fmla="*/ 1509309 w 2184467"/>
                <a:gd name="connsiteY152" fmla="*/ 1462517 h 2239907"/>
                <a:gd name="connsiteX153" fmla="*/ 1516821 w 2184467"/>
                <a:gd name="connsiteY153" fmla="*/ 1451210 h 2239907"/>
                <a:gd name="connsiteX154" fmla="*/ 1513065 w 2184467"/>
                <a:gd name="connsiteY154" fmla="*/ 1454979 h 2239907"/>
                <a:gd name="connsiteX155" fmla="*/ 1490528 w 2184467"/>
                <a:gd name="connsiteY155" fmla="*/ 1485131 h 2239907"/>
                <a:gd name="connsiteX156" fmla="*/ 1498040 w 2184467"/>
                <a:gd name="connsiteY156" fmla="*/ 1492668 h 2239907"/>
                <a:gd name="connsiteX157" fmla="*/ 1513065 w 2184467"/>
                <a:gd name="connsiteY157" fmla="*/ 1481362 h 2239907"/>
                <a:gd name="connsiteX158" fmla="*/ 1535601 w 2184467"/>
                <a:gd name="connsiteY158" fmla="*/ 1451210 h 2239907"/>
                <a:gd name="connsiteX159" fmla="*/ 1546870 w 2184467"/>
                <a:gd name="connsiteY159" fmla="*/ 1436134 h 2239907"/>
                <a:gd name="connsiteX160" fmla="*/ 1558138 w 2184467"/>
                <a:gd name="connsiteY160" fmla="*/ 1421058 h 2239907"/>
                <a:gd name="connsiteX161" fmla="*/ 1561894 w 2184467"/>
                <a:gd name="connsiteY161" fmla="*/ 1413520 h 2239907"/>
                <a:gd name="connsiteX162" fmla="*/ 1559546 w 2184467"/>
                <a:gd name="connsiteY162" fmla="*/ 1415169 h 2239907"/>
                <a:gd name="connsiteX163" fmla="*/ 1565650 w 2184467"/>
                <a:gd name="connsiteY163" fmla="*/ 1405982 h 2239907"/>
                <a:gd name="connsiteX164" fmla="*/ 1573162 w 2184467"/>
                <a:gd name="connsiteY164" fmla="*/ 1398444 h 2239907"/>
                <a:gd name="connsiteX165" fmla="*/ 1576918 w 2184467"/>
                <a:gd name="connsiteY165" fmla="*/ 1390906 h 2239907"/>
                <a:gd name="connsiteX166" fmla="*/ 1580674 w 2184467"/>
                <a:gd name="connsiteY166" fmla="*/ 1383368 h 2239907"/>
                <a:gd name="connsiteX167" fmla="*/ 1584431 w 2184467"/>
                <a:gd name="connsiteY167" fmla="*/ 1379599 h 2239907"/>
                <a:gd name="connsiteX168" fmla="*/ 1595699 w 2184467"/>
                <a:gd name="connsiteY168" fmla="*/ 1368292 h 2239907"/>
                <a:gd name="connsiteX169" fmla="*/ 1598046 w 2184467"/>
                <a:gd name="connsiteY169" fmla="*/ 1359341 h 2239907"/>
                <a:gd name="connsiteX170" fmla="*/ 1621992 w 2184467"/>
                <a:gd name="connsiteY170" fmla="*/ 1330602 h 2239907"/>
                <a:gd name="connsiteX171" fmla="*/ 1618235 w 2184467"/>
                <a:gd name="connsiteY171" fmla="*/ 1334371 h 2239907"/>
                <a:gd name="connsiteX172" fmla="*/ 1610723 w 2184467"/>
                <a:gd name="connsiteY172" fmla="*/ 1341909 h 2239907"/>
                <a:gd name="connsiteX173" fmla="*/ 1603211 w 2184467"/>
                <a:gd name="connsiteY173" fmla="*/ 1353216 h 2239907"/>
                <a:gd name="connsiteX174" fmla="*/ 1614479 w 2184467"/>
                <a:gd name="connsiteY174" fmla="*/ 1341909 h 2239907"/>
                <a:gd name="connsiteX175" fmla="*/ 1621992 w 2184467"/>
                <a:gd name="connsiteY175" fmla="*/ 1334371 h 2239907"/>
                <a:gd name="connsiteX176" fmla="*/ 1621992 w 2184467"/>
                <a:gd name="connsiteY176" fmla="*/ 1330602 h 2239907"/>
                <a:gd name="connsiteX177" fmla="*/ 1539357 w 2184467"/>
                <a:gd name="connsiteY177" fmla="*/ 1221302 h 2239907"/>
                <a:gd name="connsiteX178" fmla="*/ 1516821 w 2184467"/>
                <a:gd name="connsiteY178" fmla="*/ 1225071 h 2239907"/>
                <a:gd name="connsiteX179" fmla="*/ 1483016 w 2184467"/>
                <a:gd name="connsiteY179" fmla="*/ 1236378 h 2239907"/>
                <a:gd name="connsiteX180" fmla="*/ 1475504 w 2184467"/>
                <a:gd name="connsiteY180" fmla="*/ 1243916 h 2239907"/>
                <a:gd name="connsiteX181" fmla="*/ 1471748 w 2184467"/>
                <a:gd name="connsiteY181" fmla="*/ 1240147 h 2239907"/>
                <a:gd name="connsiteX182" fmla="*/ 1467991 w 2184467"/>
                <a:gd name="connsiteY182" fmla="*/ 1236378 h 2239907"/>
                <a:gd name="connsiteX183" fmla="*/ 1464235 w 2184467"/>
                <a:gd name="connsiteY183" fmla="*/ 1240147 h 2239907"/>
                <a:gd name="connsiteX184" fmla="*/ 1452967 w 2184467"/>
                <a:gd name="connsiteY184" fmla="*/ 1240147 h 2239907"/>
                <a:gd name="connsiteX185" fmla="*/ 1437943 w 2184467"/>
                <a:gd name="connsiteY185" fmla="*/ 1243916 h 2239907"/>
                <a:gd name="connsiteX186" fmla="*/ 1430430 w 2184467"/>
                <a:gd name="connsiteY186" fmla="*/ 1255223 h 2239907"/>
                <a:gd name="connsiteX187" fmla="*/ 1404138 w 2184467"/>
                <a:gd name="connsiteY187" fmla="*/ 1266530 h 2239907"/>
                <a:gd name="connsiteX188" fmla="*/ 1362821 w 2184467"/>
                <a:gd name="connsiteY188" fmla="*/ 1296681 h 2239907"/>
                <a:gd name="connsiteX189" fmla="*/ 1355778 w 2184467"/>
                <a:gd name="connsiteY189" fmla="*/ 1307988 h 2239907"/>
                <a:gd name="connsiteX190" fmla="*/ 1362351 w 2184467"/>
                <a:gd name="connsiteY190" fmla="*/ 1307988 h 2239907"/>
                <a:gd name="connsiteX191" fmla="*/ 1347796 w 2184467"/>
                <a:gd name="connsiteY191" fmla="*/ 1319295 h 2239907"/>
                <a:gd name="connsiteX192" fmla="*/ 1295211 w 2184467"/>
                <a:gd name="connsiteY192" fmla="*/ 1330602 h 2239907"/>
                <a:gd name="connsiteX193" fmla="*/ 1257650 w 2184467"/>
                <a:gd name="connsiteY193" fmla="*/ 1338140 h 2239907"/>
                <a:gd name="connsiteX194" fmla="*/ 1242625 w 2184467"/>
                <a:gd name="connsiteY194" fmla="*/ 1345678 h 2239907"/>
                <a:gd name="connsiteX195" fmla="*/ 1238869 w 2184467"/>
                <a:gd name="connsiteY195" fmla="*/ 1349447 h 2239907"/>
                <a:gd name="connsiteX196" fmla="*/ 1246381 w 2184467"/>
                <a:gd name="connsiteY196" fmla="*/ 1353216 h 2239907"/>
                <a:gd name="connsiteX197" fmla="*/ 1276430 w 2184467"/>
                <a:gd name="connsiteY197" fmla="*/ 1387137 h 2239907"/>
                <a:gd name="connsiteX198" fmla="*/ 1287699 w 2184467"/>
                <a:gd name="connsiteY198" fmla="*/ 1458748 h 2239907"/>
                <a:gd name="connsiteX199" fmla="*/ 1291455 w 2184467"/>
                <a:gd name="connsiteY199" fmla="*/ 1473824 h 2239907"/>
                <a:gd name="connsiteX200" fmla="*/ 1295211 w 2184467"/>
                <a:gd name="connsiteY200" fmla="*/ 1485131 h 2239907"/>
                <a:gd name="connsiteX201" fmla="*/ 1298967 w 2184467"/>
                <a:gd name="connsiteY201" fmla="*/ 1511513 h 2239907"/>
                <a:gd name="connsiteX202" fmla="*/ 1298967 w 2184467"/>
                <a:gd name="connsiteY202" fmla="*/ 1534127 h 2239907"/>
                <a:gd name="connsiteX203" fmla="*/ 1317747 w 2184467"/>
                <a:gd name="connsiteY203" fmla="*/ 1511513 h 2239907"/>
                <a:gd name="connsiteX204" fmla="*/ 1340284 w 2184467"/>
                <a:gd name="connsiteY204" fmla="*/ 1485131 h 2239907"/>
                <a:gd name="connsiteX205" fmla="*/ 1340284 w 2184467"/>
                <a:gd name="connsiteY205" fmla="*/ 1481362 h 2239907"/>
                <a:gd name="connsiteX206" fmla="*/ 1377845 w 2184467"/>
                <a:gd name="connsiteY206" fmla="*/ 1428596 h 2239907"/>
                <a:gd name="connsiteX207" fmla="*/ 1437943 w 2184467"/>
                <a:gd name="connsiteY207" fmla="*/ 1345678 h 2239907"/>
                <a:gd name="connsiteX208" fmla="*/ 1539357 w 2184467"/>
                <a:gd name="connsiteY208" fmla="*/ 1221302 h 2239907"/>
                <a:gd name="connsiteX209" fmla="*/ 1028528 w 2184467"/>
                <a:gd name="connsiteY209" fmla="*/ 1187381 h 2239907"/>
                <a:gd name="connsiteX210" fmla="*/ 972186 w 2184467"/>
                <a:gd name="connsiteY210" fmla="*/ 1258992 h 2239907"/>
                <a:gd name="connsiteX211" fmla="*/ 893308 w 2184467"/>
                <a:gd name="connsiteY211" fmla="*/ 1356985 h 2239907"/>
                <a:gd name="connsiteX212" fmla="*/ 889552 w 2184467"/>
                <a:gd name="connsiteY212" fmla="*/ 1356985 h 2239907"/>
                <a:gd name="connsiteX213" fmla="*/ 885796 w 2184467"/>
                <a:gd name="connsiteY213" fmla="*/ 1360754 h 2239907"/>
                <a:gd name="connsiteX214" fmla="*/ 885796 w 2184467"/>
                <a:gd name="connsiteY214" fmla="*/ 1364523 h 2239907"/>
                <a:gd name="connsiteX215" fmla="*/ 870771 w 2184467"/>
                <a:gd name="connsiteY215" fmla="*/ 1398444 h 2239907"/>
                <a:gd name="connsiteX216" fmla="*/ 851991 w 2184467"/>
                <a:gd name="connsiteY216" fmla="*/ 1428596 h 2239907"/>
                <a:gd name="connsiteX217" fmla="*/ 870771 w 2184467"/>
                <a:gd name="connsiteY217" fmla="*/ 1405982 h 2239907"/>
                <a:gd name="connsiteX218" fmla="*/ 942137 w 2184467"/>
                <a:gd name="connsiteY218" fmla="*/ 1315526 h 2239907"/>
                <a:gd name="connsiteX219" fmla="*/ 972186 w 2184467"/>
                <a:gd name="connsiteY219" fmla="*/ 1266530 h 2239907"/>
                <a:gd name="connsiteX220" fmla="*/ 1005991 w 2184467"/>
                <a:gd name="connsiteY220" fmla="*/ 1225071 h 2239907"/>
                <a:gd name="connsiteX221" fmla="*/ 1013503 w 2184467"/>
                <a:gd name="connsiteY221" fmla="*/ 1217533 h 2239907"/>
                <a:gd name="connsiteX222" fmla="*/ 1021015 w 2184467"/>
                <a:gd name="connsiteY222" fmla="*/ 1206226 h 2239907"/>
                <a:gd name="connsiteX223" fmla="*/ 1024772 w 2184467"/>
                <a:gd name="connsiteY223" fmla="*/ 1194919 h 2239907"/>
                <a:gd name="connsiteX224" fmla="*/ 1028528 w 2184467"/>
                <a:gd name="connsiteY224" fmla="*/ 1187381 h 2239907"/>
                <a:gd name="connsiteX225" fmla="*/ 1882102 w 2184467"/>
                <a:gd name="connsiteY225" fmla="*/ 1141682 h 2239907"/>
                <a:gd name="connsiteX226" fmla="*/ 1787260 w 2184467"/>
                <a:gd name="connsiteY226" fmla="*/ 1160998 h 2239907"/>
                <a:gd name="connsiteX227" fmla="*/ 1745943 w 2184467"/>
                <a:gd name="connsiteY227" fmla="*/ 1164767 h 2239907"/>
                <a:gd name="connsiteX228" fmla="*/ 1738431 w 2184467"/>
                <a:gd name="connsiteY228" fmla="*/ 1164767 h 2239907"/>
                <a:gd name="connsiteX229" fmla="*/ 1742187 w 2184467"/>
                <a:gd name="connsiteY229" fmla="*/ 1168536 h 2239907"/>
                <a:gd name="connsiteX230" fmla="*/ 1760967 w 2184467"/>
                <a:gd name="connsiteY230" fmla="*/ 1198688 h 2239907"/>
                <a:gd name="connsiteX231" fmla="*/ 1768479 w 2184467"/>
                <a:gd name="connsiteY231" fmla="*/ 1206226 h 2239907"/>
                <a:gd name="connsiteX232" fmla="*/ 1768479 w 2184467"/>
                <a:gd name="connsiteY232" fmla="*/ 1217533 h 2239907"/>
                <a:gd name="connsiteX233" fmla="*/ 1768479 w 2184467"/>
                <a:gd name="connsiteY233" fmla="*/ 1232609 h 2239907"/>
                <a:gd name="connsiteX234" fmla="*/ 1753455 w 2184467"/>
                <a:gd name="connsiteY234" fmla="*/ 1240147 h 2239907"/>
                <a:gd name="connsiteX235" fmla="*/ 1738431 w 2184467"/>
                <a:gd name="connsiteY235" fmla="*/ 1251454 h 2239907"/>
                <a:gd name="connsiteX236" fmla="*/ 1730918 w 2184467"/>
                <a:gd name="connsiteY236" fmla="*/ 1266530 h 2239907"/>
                <a:gd name="connsiteX237" fmla="*/ 1727162 w 2184467"/>
                <a:gd name="connsiteY237" fmla="*/ 1266530 h 2239907"/>
                <a:gd name="connsiteX238" fmla="*/ 1727162 w 2184467"/>
                <a:gd name="connsiteY238" fmla="*/ 1270299 h 2239907"/>
                <a:gd name="connsiteX239" fmla="*/ 1719650 w 2184467"/>
                <a:gd name="connsiteY239" fmla="*/ 1274068 h 2239907"/>
                <a:gd name="connsiteX240" fmla="*/ 1704626 w 2184467"/>
                <a:gd name="connsiteY240" fmla="*/ 1281606 h 2239907"/>
                <a:gd name="connsiteX241" fmla="*/ 1697114 w 2184467"/>
                <a:gd name="connsiteY241" fmla="*/ 1292912 h 2239907"/>
                <a:gd name="connsiteX242" fmla="*/ 1678333 w 2184467"/>
                <a:gd name="connsiteY242" fmla="*/ 1304219 h 2239907"/>
                <a:gd name="connsiteX243" fmla="*/ 1667065 w 2184467"/>
                <a:gd name="connsiteY243" fmla="*/ 1311757 h 2239907"/>
                <a:gd name="connsiteX244" fmla="*/ 1659553 w 2184467"/>
                <a:gd name="connsiteY244" fmla="*/ 1311757 h 2239907"/>
                <a:gd name="connsiteX245" fmla="*/ 1667065 w 2184467"/>
                <a:gd name="connsiteY245" fmla="*/ 1296681 h 2239907"/>
                <a:gd name="connsiteX246" fmla="*/ 1682089 w 2184467"/>
                <a:gd name="connsiteY246" fmla="*/ 1281606 h 2239907"/>
                <a:gd name="connsiteX247" fmla="*/ 1659553 w 2184467"/>
                <a:gd name="connsiteY247" fmla="*/ 1300450 h 2239907"/>
                <a:gd name="connsiteX248" fmla="*/ 1633260 w 2184467"/>
                <a:gd name="connsiteY248" fmla="*/ 1330602 h 2239907"/>
                <a:gd name="connsiteX249" fmla="*/ 1625748 w 2184467"/>
                <a:gd name="connsiteY249" fmla="*/ 1338140 h 2239907"/>
                <a:gd name="connsiteX250" fmla="*/ 1614479 w 2184467"/>
                <a:gd name="connsiteY250" fmla="*/ 1353216 h 2239907"/>
                <a:gd name="connsiteX251" fmla="*/ 1606967 w 2184467"/>
                <a:gd name="connsiteY251" fmla="*/ 1360754 h 2239907"/>
                <a:gd name="connsiteX252" fmla="*/ 1614479 w 2184467"/>
                <a:gd name="connsiteY252" fmla="*/ 1353216 h 2239907"/>
                <a:gd name="connsiteX253" fmla="*/ 1618235 w 2184467"/>
                <a:gd name="connsiteY253" fmla="*/ 1349447 h 2239907"/>
                <a:gd name="connsiteX254" fmla="*/ 1637016 w 2184467"/>
                <a:gd name="connsiteY254" fmla="*/ 1338140 h 2239907"/>
                <a:gd name="connsiteX255" fmla="*/ 1618235 w 2184467"/>
                <a:gd name="connsiteY255" fmla="*/ 1364523 h 2239907"/>
                <a:gd name="connsiteX256" fmla="*/ 1606967 w 2184467"/>
                <a:gd name="connsiteY256" fmla="*/ 1379599 h 2239907"/>
                <a:gd name="connsiteX257" fmla="*/ 1591943 w 2184467"/>
                <a:gd name="connsiteY257" fmla="*/ 1394675 h 2239907"/>
                <a:gd name="connsiteX258" fmla="*/ 1550626 w 2184467"/>
                <a:gd name="connsiteY258" fmla="*/ 1451210 h 2239907"/>
                <a:gd name="connsiteX259" fmla="*/ 1543113 w 2184467"/>
                <a:gd name="connsiteY259" fmla="*/ 1462517 h 2239907"/>
                <a:gd name="connsiteX260" fmla="*/ 1539357 w 2184467"/>
                <a:gd name="connsiteY260" fmla="*/ 1473824 h 2239907"/>
                <a:gd name="connsiteX261" fmla="*/ 1531845 w 2184467"/>
                <a:gd name="connsiteY261" fmla="*/ 1485131 h 2239907"/>
                <a:gd name="connsiteX262" fmla="*/ 1528089 w 2184467"/>
                <a:gd name="connsiteY262" fmla="*/ 1492668 h 2239907"/>
                <a:gd name="connsiteX263" fmla="*/ 1606967 w 2184467"/>
                <a:gd name="connsiteY263" fmla="*/ 1522820 h 2239907"/>
                <a:gd name="connsiteX264" fmla="*/ 1738431 w 2184467"/>
                <a:gd name="connsiteY264" fmla="*/ 1579355 h 2239907"/>
                <a:gd name="connsiteX265" fmla="*/ 1854870 w 2184467"/>
                <a:gd name="connsiteY265" fmla="*/ 1658504 h 2239907"/>
                <a:gd name="connsiteX266" fmla="*/ 1914968 w 2184467"/>
                <a:gd name="connsiteY266" fmla="*/ 1681118 h 2239907"/>
                <a:gd name="connsiteX267" fmla="*/ 1892431 w 2184467"/>
                <a:gd name="connsiteY267" fmla="*/ 1699962 h 2239907"/>
                <a:gd name="connsiteX268" fmla="*/ 1922480 w 2184467"/>
                <a:gd name="connsiteY268" fmla="*/ 1748959 h 2239907"/>
                <a:gd name="connsiteX269" fmla="*/ 1918724 w 2184467"/>
                <a:gd name="connsiteY269" fmla="*/ 1764035 h 2239907"/>
                <a:gd name="connsiteX270" fmla="*/ 1892431 w 2184467"/>
                <a:gd name="connsiteY270" fmla="*/ 1767804 h 2239907"/>
                <a:gd name="connsiteX271" fmla="*/ 1877406 w 2184467"/>
                <a:gd name="connsiteY271" fmla="*/ 1764035 h 2239907"/>
                <a:gd name="connsiteX272" fmla="*/ 1858626 w 2184467"/>
                <a:gd name="connsiteY272" fmla="*/ 1760266 h 2239907"/>
                <a:gd name="connsiteX273" fmla="*/ 1836089 w 2184467"/>
                <a:gd name="connsiteY273" fmla="*/ 1752728 h 2239907"/>
                <a:gd name="connsiteX274" fmla="*/ 1832333 w 2184467"/>
                <a:gd name="connsiteY274" fmla="*/ 1752728 h 2239907"/>
                <a:gd name="connsiteX275" fmla="*/ 1824821 w 2184467"/>
                <a:gd name="connsiteY275" fmla="*/ 1748959 h 2239907"/>
                <a:gd name="connsiteX276" fmla="*/ 1821065 w 2184467"/>
                <a:gd name="connsiteY276" fmla="*/ 1752728 h 2239907"/>
                <a:gd name="connsiteX277" fmla="*/ 1516821 w 2184467"/>
                <a:gd name="connsiteY277" fmla="*/ 1824339 h 2239907"/>
                <a:gd name="connsiteX278" fmla="*/ 1486772 w 2184467"/>
                <a:gd name="connsiteY278" fmla="*/ 1843184 h 2239907"/>
                <a:gd name="connsiteX279" fmla="*/ 1554382 w 2184467"/>
                <a:gd name="connsiteY279" fmla="*/ 1884643 h 2239907"/>
                <a:gd name="connsiteX280" fmla="*/ 1569406 w 2184467"/>
                <a:gd name="connsiteY280" fmla="*/ 1899719 h 2239907"/>
                <a:gd name="connsiteX281" fmla="*/ 1614479 w 2184467"/>
                <a:gd name="connsiteY281" fmla="*/ 1937409 h 2239907"/>
                <a:gd name="connsiteX282" fmla="*/ 1621992 w 2184467"/>
                <a:gd name="connsiteY282" fmla="*/ 1941178 h 2239907"/>
                <a:gd name="connsiteX283" fmla="*/ 1629504 w 2184467"/>
                <a:gd name="connsiteY283" fmla="*/ 1944947 h 2239907"/>
                <a:gd name="connsiteX284" fmla="*/ 1655796 w 2184467"/>
                <a:gd name="connsiteY284" fmla="*/ 1956254 h 2239907"/>
                <a:gd name="connsiteX285" fmla="*/ 1682089 w 2184467"/>
                <a:gd name="connsiteY285" fmla="*/ 1960023 h 2239907"/>
                <a:gd name="connsiteX286" fmla="*/ 1689601 w 2184467"/>
                <a:gd name="connsiteY286" fmla="*/ 1967561 h 2239907"/>
                <a:gd name="connsiteX287" fmla="*/ 1745943 w 2184467"/>
                <a:gd name="connsiteY287" fmla="*/ 1978867 h 2239907"/>
                <a:gd name="connsiteX288" fmla="*/ 1764723 w 2184467"/>
                <a:gd name="connsiteY288" fmla="*/ 1975098 h 2239907"/>
                <a:gd name="connsiteX289" fmla="*/ 1768479 w 2184467"/>
                <a:gd name="connsiteY289" fmla="*/ 1967561 h 2239907"/>
                <a:gd name="connsiteX290" fmla="*/ 1783504 w 2184467"/>
                <a:gd name="connsiteY290" fmla="*/ 1960023 h 2239907"/>
                <a:gd name="connsiteX291" fmla="*/ 1809797 w 2184467"/>
                <a:gd name="connsiteY291" fmla="*/ 1937409 h 2239907"/>
                <a:gd name="connsiteX292" fmla="*/ 1813553 w 2184467"/>
                <a:gd name="connsiteY292" fmla="*/ 1933640 h 2239907"/>
                <a:gd name="connsiteX293" fmla="*/ 1821065 w 2184467"/>
                <a:gd name="connsiteY293" fmla="*/ 1933640 h 2239907"/>
                <a:gd name="connsiteX294" fmla="*/ 1821065 w 2184467"/>
                <a:gd name="connsiteY294" fmla="*/ 1937409 h 2239907"/>
                <a:gd name="connsiteX295" fmla="*/ 1817309 w 2184467"/>
                <a:gd name="connsiteY295" fmla="*/ 1944947 h 2239907"/>
                <a:gd name="connsiteX296" fmla="*/ 1813553 w 2184467"/>
                <a:gd name="connsiteY296" fmla="*/ 1948716 h 2239907"/>
                <a:gd name="connsiteX297" fmla="*/ 1828577 w 2184467"/>
                <a:gd name="connsiteY297" fmla="*/ 1941178 h 2239907"/>
                <a:gd name="connsiteX298" fmla="*/ 1854870 w 2184467"/>
                <a:gd name="connsiteY298" fmla="*/ 1914795 h 2239907"/>
                <a:gd name="connsiteX299" fmla="*/ 1858626 w 2184467"/>
                <a:gd name="connsiteY299" fmla="*/ 1903488 h 2239907"/>
                <a:gd name="connsiteX300" fmla="*/ 1851114 w 2184467"/>
                <a:gd name="connsiteY300" fmla="*/ 1903488 h 2239907"/>
                <a:gd name="connsiteX301" fmla="*/ 1843602 w 2184467"/>
                <a:gd name="connsiteY301" fmla="*/ 1903488 h 2239907"/>
                <a:gd name="connsiteX302" fmla="*/ 1873650 w 2184467"/>
                <a:gd name="connsiteY302" fmla="*/ 1862029 h 2239907"/>
                <a:gd name="connsiteX303" fmla="*/ 1881163 w 2184467"/>
                <a:gd name="connsiteY303" fmla="*/ 1858260 h 2239907"/>
                <a:gd name="connsiteX304" fmla="*/ 1869894 w 2184467"/>
                <a:gd name="connsiteY304" fmla="*/ 1884643 h 2239907"/>
                <a:gd name="connsiteX305" fmla="*/ 1888675 w 2184467"/>
                <a:gd name="connsiteY305" fmla="*/ 1865798 h 2239907"/>
                <a:gd name="connsiteX306" fmla="*/ 1899943 w 2184467"/>
                <a:gd name="connsiteY306" fmla="*/ 1835646 h 2239907"/>
                <a:gd name="connsiteX307" fmla="*/ 1903700 w 2184467"/>
                <a:gd name="connsiteY307" fmla="*/ 1816801 h 2239907"/>
                <a:gd name="connsiteX308" fmla="*/ 1911212 w 2184467"/>
                <a:gd name="connsiteY308" fmla="*/ 1797956 h 2239907"/>
                <a:gd name="connsiteX309" fmla="*/ 1918724 w 2184467"/>
                <a:gd name="connsiteY309" fmla="*/ 1790418 h 2239907"/>
                <a:gd name="connsiteX310" fmla="*/ 1907456 w 2184467"/>
                <a:gd name="connsiteY310" fmla="*/ 1813032 h 2239907"/>
                <a:gd name="connsiteX311" fmla="*/ 1907456 w 2184467"/>
                <a:gd name="connsiteY311" fmla="*/ 1835646 h 2239907"/>
                <a:gd name="connsiteX312" fmla="*/ 1911212 w 2184467"/>
                <a:gd name="connsiteY312" fmla="*/ 1828108 h 2239907"/>
                <a:gd name="connsiteX313" fmla="*/ 1918724 w 2184467"/>
                <a:gd name="connsiteY313" fmla="*/ 1816801 h 2239907"/>
                <a:gd name="connsiteX314" fmla="*/ 1941261 w 2184467"/>
                <a:gd name="connsiteY314" fmla="*/ 1730114 h 2239907"/>
                <a:gd name="connsiteX315" fmla="*/ 1960041 w 2184467"/>
                <a:gd name="connsiteY315" fmla="*/ 1624583 h 2239907"/>
                <a:gd name="connsiteX316" fmla="*/ 1967553 w 2184467"/>
                <a:gd name="connsiteY316" fmla="*/ 1492668 h 2239907"/>
                <a:gd name="connsiteX317" fmla="*/ 1967553 w 2184467"/>
                <a:gd name="connsiteY317" fmla="*/ 1409751 h 2239907"/>
                <a:gd name="connsiteX318" fmla="*/ 1963797 w 2184467"/>
                <a:gd name="connsiteY318" fmla="*/ 1413520 h 2239907"/>
                <a:gd name="connsiteX319" fmla="*/ 1960041 w 2184467"/>
                <a:gd name="connsiteY319" fmla="*/ 1428596 h 2239907"/>
                <a:gd name="connsiteX320" fmla="*/ 1960041 w 2184467"/>
                <a:gd name="connsiteY320" fmla="*/ 1424827 h 2239907"/>
                <a:gd name="connsiteX321" fmla="*/ 1956285 w 2184467"/>
                <a:gd name="connsiteY321" fmla="*/ 1390906 h 2239907"/>
                <a:gd name="connsiteX322" fmla="*/ 1945017 w 2184467"/>
                <a:gd name="connsiteY322" fmla="*/ 1243916 h 2239907"/>
                <a:gd name="connsiteX323" fmla="*/ 1926236 w 2184467"/>
                <a:gd name="connsiteY323" fmla="*/ 1153460 h 2239907"/>
                <a:gd name="connsiteX324" fmla="*/ 1882102 w 2184467"/>
                <a:gd name="connsiteY324" fmla="*/ 1141682 h 2239907"/>
                <a:gd name="connsiteX325" fmla="*/ 893763 w 2184467"/>
                <a:gd name="connsiteY325" fmla="*/ 882208 h 2239907"/>
                <a:gd name="connsiteX326" fmla="*/ 841375 w 2184467"/>
                <a:gd name="connsiteY326" fmla="*/ 942533 h 2239907"/>
                <a:gd name="connsiteX327" fmla="*/ 841375 w 2184467"/>
                <a:gd name="connsiteY327" fmla="*/ 934992 h 2239907"/>
                <a:gd name="connsiteX328" fmla="*/ 856343 w 2184467"/>
                <a:gd name="connsiteY328" fmla="*/ 912370 h 2239907"/>
                <a:gd name="connsiteX329" fmla="*/ 878795 w 2184467"/>
                <a:gd name="connsiteY329" fmla="*/ 893519 h 2239907"/>
                <a:gd name="connsiteX330" fmla="*/ 893763 w 2184467"/>
                <a:gd name="connsiteY330" fmla="*/ 882208 h 2239907"/>
                <a:gd name="connsiteX331" fmla="*/ 1787260 w 2184467"/>
                <a:gd name="connsiteY331" fmla="*/ 833097 h 2239907"/>
                <a:gd name="connsiteX332" fmla="*/ 1798528 w 2184467"/>
                <a:gd name="connsiteY332" fmla="*/ 844404 h 2239907"/>
                <a:gd name="connsiteX333" fmla="*/ 1794772 w 2184467"/>
                <a:gd name="connsiteY333" fmla="*/ 840635 h 2239907"/>
                <a:gd name="connsiteX334" fmla="*/ 1787260 w 2184467"/>
                <a:gd name="connsiteY334" fmla="*/ 833097 h 2239907"/>
                <a:gd name="connsiteX335" fmla="*/ 1708851 w 2184467"/>
                <a:gd name="connsiteY335" fmla="*/ 575864 h 2239907"/>
                <a:gd name="connsiteX336" fmla="*/ 1708382 w 2184467"/>
                <a:gd name="connsiteY336" fmla="*/ 580575 h 2239907"/>
                <a:gd name="connsiteX337" fmla="*/ 1708382 w 2184467"/>
                <a:gd name="connsiteY337" fmla="*/ 584344 h 2239907"/>
                <a:gd name="connsiteX338" fmla="*/ 1712138 w 2184467"/>
                <a:gd name="connsiteY338" fmla="*/ 584344 h 2239907"/>
                <a:gd name="connsiteX339" fmla="*/ 1712138 w 2184467"/>
                <a:gd name="connsiteY339" fmla="*/ 580575 h 2239907"/>
                <a:gd name="connsiteX340" fmla="*/ 1712138 w 2184467"/>
                <a:gd name="connsiteY340" fmla="*/ 576806 h 2239907"/>
                <a:gd name="connsiteX341" fmla="*/ 1708851 w 2184467"/>
                <a:gd name="connsiteY341" fmla="*/ 575864 h 2239907"/>
                <a:gd name="connsiteX342" fmla="*/ 1667065 w 2184467"/>
                <a:gd name="connsiteY342" fmla="*/ 505195 h 2239907"/>
                <a:gd name="connsiteX343" fmla="*/ 1621992 w 2184467"/>
                <a:gd name="connsiteY343" fmla="*/ 539116 h 2239907"/>
                <a:gd name="connsiteX344" fmla="*/ 1584431 w 2184467"/>
                <a:gd name="connsiteY344" fmla="*/ 565499 h 2239907"/>
                <a:gd name="connsiteX345" fmla="*/ 1558138 w 2184467"/>
                <a:gd name="connsiteY345" fmla="*/ 580575 h 2239907"/>
                <a:gd name="connsiteX346" fmla="*/ 1490528 w 2184467"/>
                <a:gd name="connsiteY346" fmla="*/ 614496 h 2239907"/>
                <a:gd name="connsiteX347" fmla="*/ 1464235 w 2184467"/>
                <a:gd name="connsiteY347" fmla="*/ 622034 h 2239907"/>
                <a:gd name="connsiteX348" fmla="*/ 1441699 w 2184467"/>
                <a:gd name="connsiteY348" fmla="*/ 629572 h 2239907"/>
                <a:gd name="connsiteX349" fmla="*/ 1411650 w 2184467"/>
                <a:gd name="connsiteY349" fmla="*/ 637110 h 2239907"/>
                <a:gd name="connsiteX350" fmla="*/ 1377845 w 2184467"/>
                <a:gd name="connsiteY350" fmla="*/ 663493 h 2239907"/>
                <a:gd name="connsiteX351" fmla="*/ 1344040 w 2184467"/>
                <a:gd name="connsiteY351" fmla="*/ 697413 h 2239907"/>
                <a:gd name="connsiteX352" fmla="*/ 1336528 w 2184467"/>
                <a:gd name="connsiteY352" fmla="*/ 697413 h 2239907"/>
                <a:gd name="connsiteX353" fmla="*/ 1329016 w 2184467"/>
                <a:gd name="connsiteY353" fmla="*/ 701182 h 2239907"/>
                <a:gd name="connsiteX354" fmla="*/ 1295211 w 2184467"/>
                <a:gd name="connsiteY354" fmla="*/ 708720 h 2239907"/>
                <a:gd name="connsiteX355" fmla="*/ 1261406 w 2184467"/>
                <a:gd name="connsiteY355" fmla="*/ 735103 h 2239907"/>
                <a:gd name="connsiteX356" fmla="*/ 1257650 w 2184467"/>
                <a:gd name="connsiteY356" fmla="*/ 742641 h 2239907"/>
                <a:gd name="connsiteX357" fmla="*/ 1253894 w 2184467"/>
                <a:gd name="connsiteY357" fmla="*/ 746410 h 2239907"/>
                <a:gd name="connsiteX358" fmla="*/ 1366577 w 2184467"/>
                <a:gd name="connsiteY358" fmla="*/ 731334 h 2239907"/>
                <a:gd name="connsiteX359" fmla="*/ 1445455 w 2184467"/>
                <a:gd name="connsiteY359" fmla="*/ 652186 h 2239907"/>
                <a:gd name="connsiteX360" fmla="*/ 1464235 w 2184467"/>
                <a:gd name="connsiteY360" fmla="*/ 648417 h 2239907"/>
                <a:gd name="connsiteX361" fmla="*/ 1486772 w 2184467"/>
                <a:gd name="connsiteY361" fmla="*/ 644648 h 2239907"/>
                <a:gd name="connsiteX362" fmla="*/ 1516821 w 2184467"/>
                <a:gd name="connsiteY362" fmla="*/ 644648 h 2239907"/>
                <a:gd name="connsiteX363" fmla="*/ 1516821 w 2184467"/>
                <a:gd name="connsiteY363" fmla="*/ 637110 h 2239907"/>
                <a:gd name="connsiteX364" fmla="*/ 1524333 w 2184467"/>
                <a:gd name="connsiteY364" fmla="*/ 637110 h 2239907"/>
                <a:gd name="connsiteX365" fmla="*/ 1531845 w 2184467"/>
                <a:gd name="connsiteY365" fmla="*/ 644648 h 2239907"/>
                <a:gd name="connsiteX366" fmla="*/ 1543113 w 2184467"/>
                <a:gd name="connsiteY366" fmla="*/ 659724 h 2239907"/>
                <a:gd name="connsiteX367" fmla="*/ 1569406 w 2184467"/>
                <a:gd name="connsiteY367" fmla="*/ 682337 h 2239907"/>
                <a:gd name="connsiteX368" fmla="*/ 1584431 w 2184467"/>
                <a:gd name="connsiteY368" fmla="*/ 701182 h 2239907"/>
                <a:gd name="connsiteX369" fmla="*/ 1629504 w 2184467"/>
                <a:gd name="connsiteY369" fmla="*/ 697413 h 2239907"/>
                <a:gd name="connsiteX370" fmla="*/ 1670821 w 2184467"/>
                <a:gd name="connsiteY370" fmla="*/ 697413 h 2239907"/>
                <a:gd name="connsiteX371" fmla="*/ 1682089 w 2184467"/>
                <a:gd name="connsiteY371" fmla="*/ 686106 h 2239907"/>
                <a:gd name="connsiteX372" fmla="*/ 1700870 w 2184467"/>
                <a:gd name="connsiteY372" fmla="*/ 591882 h 2239907"/>
                <a:gd name="connsiteX373" fmla="*/ 1700870 w 2184467"/>
                <a:gd name="connsiteY373" fmla="*/ 569268 h 2239907"/>
                <a:gd name="connsiteX374" fmla="*/ 1697114 w 2184467"/>
                <a:gd name="connsiteY374" fmla="*/ 550423 h 2239907"/>
                <a:gd name="connsiteX375" fmla="*/ 1693357 w 2184467"/>
                <a:gd name="connsiteY375" fmla="*/ 524040 h 2239907"/>
                <a:gd name="connsiteX376" fmla="*/ 1674577 w 2184467"/>
                <a:gd name="connsiteY376" fmla="*/ 505195 h 2239907"/>
                <a:gd name="connsiteX377" fmla="*/ 1670821 w 2184467"/>
                <a:gd name="connsiteY377" fmla="*/ 508964 h 2239907"/>
                <a:gd name="connsiteX378" fmla="*/ 1667065 w 2184467"/>
                <a:gd name="connsiteY378" fmla="*/ 505195 h 2239907"/>
                <a:gd name="connsiteX379" fmla="*/ 1689601 w 2184467"/>
                <a:gd name="connsiteY379" fmla="*/ 414740 h 2239907"/>
                <a:gd name="connsiteX380" fmla="*/ 1685845 w 2184467"/>
                <a:gd name="connsiteY380" fmla="*/ 418509 h 2239907"/>
                <a:gd name="connsiteX381" fmla="*/ 1685845 w 2184467"/>
                <a:gd name="connsiteY381" fmla="*/ 422278 h 2239907"/>
                <a:gd name="connsiteX382" fmla="*/ 1685845 w 2184467"/>
                <a:gd name="connsiteY382" fmla="*/ 429816 h 2239907"/>
                <a:gd name="connsiteX383" fmla="*/ 1693357 w 2184467"/>
                <a:gd name="connsiteY383" fmla="*/ 422278 h 2239907"/>
                <a:gd name="connsiteX384" fmla="*/ 1689601 w 2184467"/>
                <a:gd name="connsiteY384" fmla="*/ 414740 h 2239907"/>
                <a:gd name="connsiteX385" fmla="*/ 1689601 w 2184467"/>
                <a:gd name="connsiteY385" fmla="*/ 353965 h 2239907"/>
                <a:gd name="connsiteX386" fmla="*/ 1685845 w 2184467"/>
                <a:gd name="connsiteY386" fmla="*/ 354436 h 2239907"/>
                <a:gd name="connsiteX387" fmla="*/ 1682089 w 2184467"/>
                <a:gd name="connsiteY387" fmla="*/ 369512 h 2239907"/>
                <a:gd name="connsiteX388" fmla="*/ 1685845 w 2184467"/>
                <a:gd name="connsiteY388" fmla="*/ 377050 h 2239907"/>
                <a:gd name="connsiteX389" fmla="*/ 1689601 w 2184467"/>
                <a:gd name="connsiteY389" fmla="*/ 377050 h 2239907"/>
                <a:gd name="connsiteX390" fmla="*/ 1693357 w 2184467"/>
                <a:gd name="connsiteY390" fmla="*/ 361974 h 2239907"/>
                <a:gd name="connsiteX391" fmla="*/ 1689601 w 2184467"/>
                <a:gd name="connsiteY391" fmla="*/ 353965 h 2239907"/>
                <a:gd name="connsiteX392" fmla="*/ 666227 w 2184467"/>
                <a:gd name="connsiteY392" fmla="*/ 80346 h 2239907"/>
                <a:gd name="connsiteX393" fmla="*/ 694377 w 2184467"/>
                <a:gd name="connsiteY393" fmla="*/ 86471 h 2239907"/>
                <a:gd name="connsiteX394" fmla="*/ 739418 w 2184467"/>
                <a:gd name="connsiteY394" fmla="*/ 267379 h 2239907"/>
                <a:gd name="connsiteX395" fmla="*/ 750678 w 2184467"/>
                <a:gd name="connsiteY395" fmla="*/ 376678 h 2239907"/>
                <a:gd name="connsiteX396" fmla="*/ 818239 w 2184467"/>
                <a:gd name="connsiteY396" fmla="*/ 425674 h 2239907"/>
                <a:gd name="connsiteX397" fmla="*/ 915827 w 2184467"/>
                <a:gd name="connsiteY397" fmla="*/ 516128 h 2239907"/>
                <a:gd name="connsiteX398" fmla="*/ 968375 w 2184467"/>
                <a:gd name="connsiteY398" fmla="*/ 606582 h 2239907"/>
                <a:gd name="connsiteX399" fmla="*/ 927087 w 2184467"/>
                <a:gd name="connsiteY399" fmla="*/ 663116 h 2239907"/>
                <a:gd name="connsiteX400" fmla="*/ 885800 w 2184467"/>
                <a:gd name="connsiteY400" fmla="*/ 697037 h 2239907"/>
                <a:gd name="connsiteX401" fmla="*/ 844513 w 2184467"/>
                <a:gd name="connsiteY401" fmla="*/ 734726 h 2239907"/>
                <a:gd name="connsiteX402" fmla="*/ 795719 w 2184467"/>
                <a:gd name="connsiteY402" fmla="*/ 836487 h 2239907"/>
                <a:gd name="connsiteX403" fmla="*/ 765692 w 2184467"/>
                <a:gd name="connsiteY403" fmla="*/ 1077698 h 2239907"/>
                <a:gd name="connsiteX404" fmla="*/ 761938 w 2184467"/>
                <a:gd name="connsiteY404" fmla="*/ 1104080 h 2239907"/>
                <a:gd name="connsiteX405" fmla="*/ 761938 w 2184467"/>
                <a:gd name="connsiteY405" fmla="*/ 1122925 h 2239907"/>
                <a:gd name="connsiteX406" fmla="*/ 758185 w 2184467"/>
                <a:gd name="connsiteY406" fmla="*/ 1134232 h 2239907"/>
                <a:gd name="connsiteX407" fmla="*/ 761938 w 2184467"/>
                <a:gd name="connsiteY407" fmla="*/ 1160614 h 2239907"/>
                <a:gd name="connsiteX408" fmla="*/ 833253 w 2184467"/>
                <a:gd name="connsiteY408" fmla="*/ 1104080 h 2239907"/>
                <a:gd name="connsiteX409" fmla="*/ 915827 w 2184467"/>
                <a:gd name="connsiteY409" fmla="*/ 1198303 h 2239907"/>
                <a:gd name="connsiteX410" fmla="*/ 904567 w 2184467"/>
                <a:gd name="connsiteY410" fmla="*/ 1217148 h 2239907"/>
                <a:gd name="connsiteX411" fmla="*/ 885800 w 2184467"/>
                <a:gd name="connsiteY411" fmla="*/ 1235993 h 2239907"/>
                <a:gd name="connsiteX412" fmla="*/ 867033 w 2184467"/>
                <a:gd name="connsiteY412" fmla="*/ 1262375 h 2239907"/>
                <a:gd name="connsiteX413" fmla="*/ 837006 w 2184467"/>
                <a:gd name="connsiteY413" fmla="*/ 1307602 h 2239907"/>
                <a:gd name="connsiteX414" fmla="*/ 833253 w 2184467"/>
                <a:gd name="connsiteY414" fmla="*/ 1315140 h 2239907"/>
                <a:gd name="connsiteX415" fmla="*/ 840759 w 2184467"/>
                <a:gd name="connsiteY415" fmla="*/ 1315140 h 2239907"/>
                <a:gd name="connsiteX416" fmla="*/ 840759 w 2184467"/>
                <a:gd name="connsiteY416" fmla="*/ 1318909 h 2239907"/>
                <a:gd name="connsiteX417" fmla="*/ 833253 w 2184467"/>
                <a:gd name="connsiteY417" fmla="*/ 1333985 h 2239907"/>
                <a:gd name="connsiteX418" fmla="*/ 818239 w 2184467"/>
                <a:gd name="connsiteY418" fmla="*/ 1367905 h 2239907"/>
                <a:gd name="connsiteX419" fmla="*/ 810732 w 2184467"/>
                <a:gd name="connsiteY419" fmla="*/ 1382981 h 2239907"/>
                <a:gd name="connsiteX420" fmla="*/ 799472 w 2184467"/>
                <a:gd name="connsiteY420" fmla="*/ 1401825 h 2239907"/>
                <a:gd name="connsiteX421" fmla="*/ 739418 w 2184467"/>
                <a:gd name="connsiteY421" fmla="*/ 1488511 h 2239907"/>
                <a:gd name="connsiteX422" fmla="*/ 735665 w 2184467"/>
                <a:gd name="connsiteY422" fmla="*/ 1499817 h 2239907"/>
                <a:gd name="connsiteX423" fmla="*/ 728158 w 2184467"/>
                <a:gd name="connsiteY423" fmla="*/ 1511124 h 2239907"/>
                <a:gd name="connsiteX424" fmla="*/ 716898 w 2184467"/>
                <a:gd name="connsiteY424" fmla="*/ 1533738 h 2239907"/>
                <a:gd name="connsiteX425" fmla="*/ 709391 w 2184467"/>
                <a:gd name="connsiteY425" fmla="*/ 1541276 h 2239907"/>
                <a:gd name="connsiteX426" fmla="*/ 686870 w 2184467"/>
                <a:gd name="connsiteY426" fmla="*/ 1597810 h 2239907"/>
                <a:gd name="connsiteX427" fmla="*/ 679364 w 2184467"/>
                <a:gd name="connsiteY427" fmla="*/ 1767411 h 2239907"/>
                <a:gd name="connsiteX428" fmla="*/ 675610 w 2184467"/>
                <a:gd name="connsiteY428" fmla="*/ 1910631 h 2239907"/>
                <a:gd name="connsiteX429" fmla="*/ 668103 w 2184467"/>
                <a:gd name="connsiteY429" fmla="*/ 1921937 h 2239907"/>
                <a:gd name="connsiteX430" fmla="*/ 671857 w 2184467"/>
                <a:gd name="connsiteY430" fmla="*/ 1952089 h 2239907"/>
                <a:gd name="connsiteX431" fmla="*/ 675610 w 2184467"/>
                <a:gd name="connsiteY431" fmla="*/ 1989778 h 2239907"/>
                <a:gd name="connsiteX432" fmla="*/ 675610 w 2184467"/>
                <a:gd name="connsiteY432" fmla="*/ 2035005 h 2239907"/>
                <a:gd name="connsiteX433" fmla="*/ 683117 w 2184467"/>
                <a:gd name="connsiteY433" fmla="*/ 2121690 h 2239907"/>
                <a:gd name="connsiteX434" fmla="*/ 634323 w 2184467"/>
                <a:gd name="connsiteY434" fmla="*/ 2215914 h 2239907"/>
                <a:gd name="connsiteX435" fmla="*/ 566762 w 2184467"/>
                <a:gd name="connsiteY435" fmla="*/ 2234758 h 2239907"/>
                <a:gd name="connsiteX436" fmla="*/ 540488 w 2184467"/>
                <a:gd name="connsiteY436" fmla="*/ 2193300 h 2239907"/>
                <a:gd name="connsiteX437" fmla="*/ 405366 w 2184467"/>
                <a:gd name="connsiteY437" fmla="*/ 2027467 h 2239907"/>
                <a:gd name="connsiteX438" fmla="*/ 345312 w 2184467"/>
                <a:gd name="connsiteY438" fmla="*/ 1986009 h 2239907"/>
                <a:gd name="connsiteX439" fmla="*/ 330298 w 2184467"/>
                <a:gd name="connsiteY439" fmla="*/ 1970933 h 2239907"/>
                <a:gd name="connsiteX440" fmla="*/ 319038 w 2184467"/>
                <a:gd name="connsiteY440" fmla="*/ 1963396 h 2239907"/>
                <a:gd name="connsiteX441" fmla="*/ 311531 w 2184467"/>
                <a:gd name="connsiteY441" fmla="*/ 1970933 h 2239907"/>
                <a:gd name="connsiteX442" fmla="*/ 304025 w 2184467"/>
                <a:gd name="connsiteY442" fmla="*/ 1978471 h 2239907"/>
                <a:gd name="connsiteX443" fmla="*/ 300271 w 2184467"/>
                <a:gd name="connsiteY443" fmla="*/ 1989778 h 2239907"/>
                <a:gd name="connsiteX444" fmla="*/ 277751 w 2184467"/>
                <a:gd name="connsiteY444" fmla="*/ 2012392 h 2239907"/>
                <a:gd name="connsiteX445" fmla="*/ 255230 w 2184467"/>
                <a:gd name="connsiteY445" fmla="*/ 2023698 h 2239907"/>
                <a:gd name="connsiteX446" fmla="*/ 255230 w 2184467"/>
                <a:gd name="connsiteY446" fmla="*/ 2027467 h 2239907"/>
                <a:gd name="connsiteX447" fmla="*/ 262737 w 2184467"/>
                <a:gd name="connsiteY447" fmla="*/ 2035005 h 2239907"/>
                <a:gd name="connsiteX448" fmla="*/ 240217 w 2184467"/>
                <a:gd name="connsiteY448" fmla="*/ 2061388 h 2239907"/>
                <a:gd name="connsiteX449" fmla="*/ 236464 w 2184467"/>
                <a:gd name="connsiteY449" fmla="*/ 2053850 h 2239907"/>
                <a:gd name="connsiteX450" fmla="*/ 217697 w 2184467"/>
                <a:gd name="connsiteY450" fmla="*/ 2057619 h 2239907"/>
                <a:gd name="connsiteX451" fmla="*/ 123862 w 2184467"/>
                <a:gd name="connsiteY451" fmla="*/ 2057619 h 2239907"/>
                <a:gd name="connsiteX452" fmla="*/ 52547 w 2184467"/>
                <a:gd name="connsiteY452" fmla="*/ 1989778 h 2239907"/>
                <a:gd name="connsiteX453" fmla="*/ 11260 w 2184467"/>
                <a:gd name="connsiteY453" fmla="*/ 1899324 h 2239907"/>
                <a:gd name="connsiteX454" fmla="*/ 0 w 2184467"/>
                <a:gd name="connsiteY454" fmla="*/ 1831483 h 2239907"/>
                <a:gd name="connsiteX455" fmla="*/ 33780 w 2184467"/>
                <a:gd name="connsiteY455" fmla="*/ 1865404 h 2239907"/>
                <a:gd name="connsiteX456" fmla="*/ 22520 w 2184467"/>
                <a:gd name="connsiteY456" fmla="*/ 1839021 h 2239907"/>
                <a:gd name="connsiteX457" fmla="*/ 7507 w 2184467"/>
                <a:gd name="connsiteY457" fmla="*/ 1812638 h 2239907"/>
                <a:gd name="connsiteX458" fmla="*/ 26274 w 2184467"/>
                <a:gd name="connsiteY458" fmla="*/ 1831483 h 2239907"/>
                <a:gd name="connsiteX459" fmla="*/ 45041 w 2184467"/>
                <a:gd name="connsiteY459" fmla="*/ 1842790 h 2239907"/>
                <a:gd name="connsiteX460" fmla="*/ 48794 w 2184467"/>
                <a:gd name="connsiteY460" fmla="*/ 1846559 h 2239907"/>
                <a:gd name="connsiteX461" fmla="*/ 52547 w 2184467"/>
                <a:gd name="connsiteY461" fmla="*/ 1850328 h 2239907"/>
                <a:gd name="connsiteX462" fmla="*/ 112602 w 2184467"/>
                <a:gd name="connsiteY462" fmla="*/ 1793794 h 2239907"/>
                <a:gd name="connsiteX463" fmla="*/ 191423 w 2184467"/>
                <a:gd name="connsiteY463" fmla="*/ 1710877 h 2239907"/>
                <a:gd name="connsiteX464" fmla="*/ 202683 w 2184467"/>
                <a:gd name="connsiteY464" fmla="*/ 1695802 h 2239907"/>
                <a:gd name="connsiteX465" fmla="*/ 213943 w 2184467"/>
                <a:gd name="connsiteY465" fmla="*/ 1684495 h 2239907"/>
                <a:gd name="connsiteX466" fmla="*/ 240217 w 2184467"/>
                <a:gd name="connsiteY466" fmla="*/ 1658112 h 2239907"/>
                <a:gd name="connsiteX467" fmla="*/ 330298 w 2184467"/>
                <a:gd name="connsiteY467" fmla="*/ 1560120 h 2239907"/>
                <a:gd name="connsiteX468" fmla="*/ 352819 w 2184467"/>
                <a:gd name="connsiteY468" fmla="*/ 1529969 h 2239907"/>
                <a:gd name="connsiteX469" fmla="*/ 379092 w 2184467"/>
                <a:gd name="connsiteY469" fmla="*/ 1499817 h 2239907"/>
                <a:gd name="connsiteX470" fmla="*/ 412873 w 2184467"/>
                <a:gd name="connsiteY470" fmla="*/ 1458359 h 2239907"/>
                <a:gd name="connsiteX471" fmla="*/ 439147 w 2184467"/>
                <a:gd name="connsiteY471" fmla="*/ 1420670 h 2239907"/>
                <a:gd name="connsiteX472" fmla="*/ 454160 w 2184467"/>
                <a:gd name="connsiteY472" fmla="*/ 1401825 h 2239907"/>
                <a:gd name="connsiteX473" fmla="*/ 465420 w 2184467"/>
                <a:gd name="connsiteY473" fmla="*/ 1386750 h 2239907"/>
                <a:gd name="connsiteX474" fmla="*/ 480434 w 2184467"/>
                <a:gd name="connsiteY474" fmla="*/ 1364136 h 2239907"/>
                <a:gd name="connsiteX475" fmla="*/ 491694 w 2184467"/>
                <a:gd name="connsiteY475" fmla="*/ 1243531 h 2239907"/>
                <a:gd name="connsiteX476" fmla="*/ 491694 w 2184467"/>
                <a:gd name="connsiteY476" fmla="*/ 1141770 h 2239907"/>
                <a:gd name="connsiteX477" fmla="*/ 469174 w 2184467"/>
                <a:gd name="connsiteY477" fmla="*/ 1115387 h 2239907"/>
                <a:gd name="connsiteX478" fmla="*/ 386599 w 2184467"/>
                <a:gd name="connsiteY478" fmla="*/ 1096543 h 2239907"/>
                <a:gd name="connsiteX479" fmla="*/ 273997 w 2184467"/>
                <a:gd name="connsiteY479" fmla="*/ 1126694 h 2239907"/>
                <a:gd name="connsiteX480" fmla="*/ 187669 w 2184467"/>
                <a:gd name="connsiteY480" fmla="*/ 1141770 h 2239907"/>
                <a:gd name="connsiteX481" fmla="*/ 75068 w 2184467"/>
                <a:gd name="connsiteY481" fmla="*/ 1077698 h 2239907"/>
                <a:gd name="connsiteX482" fmla="*/ 60054 w 2184467"/>
                <a:gd name="connsiteY482" fmla="*/ 1032471 h 2239907"/>
                <a:gd name="connsiteX483" fmla="*/ 63808 w 2184467"/>
                <a:gd name="connsiteY483" fmla="*/ 1021164 h 2239907"/>
                <a:gd name="connsiteX484" fmla="*/ 71314 w 2184467"/>
                <a:gd name="connsiteY484" fmla="*/ 1013626 h 2239907"/>
                <a:gd name="connsiteX485" fmla="*/ 78821 w 2184467"/>
                <a:gd name="connsiteY485" fmla="*/ 1009857 h 2239907"/>
                <a:gd name="connsiteX486" fmla="*/ 71314 w 2184467"/>
                <a:gd name="connsiteY486" fmla="*/ 998551 h 2239907"/>
                <a:gd name="connsiteX487" fmla="*/ 90081 w 2184467"/>
                <a:gd name="connsiteY487" fmla="*/ 972168 h 2239907"/>
                <a:gd name="connsiteX488" fmla="*/ 273997 w 2184467"/>
                <a:gd name="connsiteY488" fmla="*/ 753570 h 2239907"/>
                <a:gd name="connsiteX489" fmla="*/ 386599 w 2184467"/>
                <a:gd name="connsiteY489" fmla="*/ 534973 h 2239907"/>
                <a:gd name="connsiteX490" fmla="*/ 454160 w 2184467"/>
                <a:gd name="connsiteY490" fmla="*/ 376678 h 2239907"/>
                <a:gd name="connsiteX491" fmla="*/ 457914 w 2184467"/>
                <a:gd name="connsiteY491" fmla="*/ 376678 h 2239907"/>
                <a:gd name="connsiteX492" fmla="*/ 480434 w 2184467"/>
                <a:gd name="connsiteY492" fmla="*/ 372909 h 2239907"/>
                <a:gd name="connsiteX493" fmla="*/ 506708 w 2184467"/>
                <a:gd name="connsiteY493" fmla="*/ 338989 h 2239907"/>
                <a:gd name="connsiteX494" fmla="*/ 502954 w 2184467"/>
                <a:gd name="connsiteY494" fmla="*/ 338989 h 2239907"/>
                <a:gd name="connsiteX495" fmla="*/ 495448 w 2184467"/>
                <a:gd name="connsiteY495" fmla="*/ 342758 h 2239907"/>
                <a:gd name="connsiteX496" fmla="*/ 476681 w 2184467"/>
                <a:gd name="connsiteY496" fmla="*/ 350296 h 2239907"/>
                <a:gd name="connsiteX497" fmla="*/ 457914 w 2184467"/>
                <a:gd name="connsiteY497" fmla="*/ 342758 h 2239907"/>
                <a:gd name="connsiteX498" fmla="*/ 484187 w 2184467"/>
                <a:gd name="connsiteY498" fmla="*/ 312606 h 2239907"/>
                <a:gd name="connsiteX499" fmla="*/ 510461 w 2184467"/>
                <a:gd name="connsiteY499" fmla="*/ 274917 h 2239907"/>
                <a:gd name="connsiteX500" fmla="*/ 521721 w 2184467"/>
                <a:gd name="connsiteY500" fmla="*/ 248535 h 2239907"/>
                <a:gd name="connsiteX501" fmla="*/ 536735 w 2184467"/>
                <a:gd name="connsiteY501" fmla="*/ 225921 h 2239907"/>
                <a:gd name="connsiteX502" fmla="*/ 559255 w 2184467"/>
                <a:gd name="connsiteY502" fmla="*/ 154311 h 2239907"/>
                <a:gd name="connsiteX503" fmla="*/ 589282 w 2184467"/>
                <a:gd name="connsiteY503" fmla="*/ 116622 h 2239907"/>
                <a:gd name="connsiteX504" fmla="*/ 593036 w 2184467"/>
                <a:gd name="connsiteY504" fmla="*/ 116622 h 2239907"/>
                <a:gd name="connsiteX505" fmla="*/ 600542 w 2184467"/>
                <a:gd name="connsiteY505" fmla="*/ 109084 h 2239907"/>
                <a:gd name="connsiteX506" fmla="*/ 638076 w 2184467"/>
                <a:gd name="connsiteY506" fmla="*/ 82702 h 2239907"/>
                <a:gd name="connsiteX507" fmla="*/ 666227 w 2184467"/>
                <a:gd name="connsiteY507" fmla="*/ 80346 h 2239907"/>
                <a:gd name="connsiteX508" fmla="*/ 1190979 w 2184467"/>
                <a:gd name="connsiteY508" fmla="*/ 623 h 2239907"/>
                <a:gd name="connsiteX509" fmla="*/ 1220089 w 2184467"/>
                <a:gd name="connsiteY509" fmla="*/ 3921 h 2239907"/>
                <a:gd name="connsiteX510" fmla="*/ 1265162 w 2184467"/>
                <a:gd name="connsiteY510" fmla="*/ 30304 h 2239907"/>
                <a:gd name="connsiteX511" fmla="*/ 1272674 w 2184467"/>
                <a:gd name="connsiteY511" fmla="*/ 49149 h 2239907"/>
                <a:gd name="connsiteX512" fmla="*/ 1246381 w 2184467"/>
                <a:gd name="connsiteY512" fmla="*/ 83070 h 2239907"/>
                <a:gd name="connsiteX513" fmla="*/ 1227601 w 2184467"/>
                <a:gd name="connsiteY513" fmla="*/ 94376 h 2239907"/>
                <a:gd name="connsiteX514" fmla="*/ 1175016 w 2184467"/>
                <a:gd name="connsiteY514" fmla="*/ 135835 h 2239907"/>
                <a:gd name="connsiteX515" fmla="*/ 1137455 w 2184467"/>
                <a:gd name="connsiteY515" fmla="*/ 162218 h 2239907"/>
                <a:gd name="connsiteX516" fmla="*/ 1114918 w 2184467"/>
                <a:gd name="connsiteY516" fmla="*/ 233829 h 2239907"/>
                <a:gd name="connsiteX517" fmla="*/ 1111162 w 2184467"/>
                <a:gd name="connsiteY517" fmla="*/ 263981 h 2239907"/>
                <a:gd name="connsiteX518" fmla="*/ 1111162 w 2184467"/>
                <a:gd name="connsiteY518" fmla="*/ 279057 h 2239907"/>
                <a:gd name="connsiteX519" fmla="*/ 1107406 w 2184467"/>
                <a:gd name="connsiteY519" fmla="*/ 290363 h 2239907"/>
                <a:gd name="connsiteX520" fmla="*/ 1099894 w 2184467"/>
                <a:gd name="connsiteY520" fmla="*/ 320515 h 2239907"/>
                <a:gd name="connsiteX521" fmla="*/ 1084869 w 2184467"/>
                <a:gd name="connsiteY521" fmla="*/ 441123 h 2239907"/>
                <a:gd name="connsiteX522" fmla="*/ 1088625 w 2184467"/>
                <a:gd name="connsiteY522" fmla="*/ 486350 h 2239907"/>
                <a:gd name="connsiteX523" fmla="*/ 1114918 w 2184467"/>
                <a:gd name="connsiteY523" fmla="*/ 475044 h 2239907"/>
                <a:gd name="connsiteX524" fmla="*/ 1144967 w 2184467"/>
                <a:gd name="connsiteY524" fmla="*/ 459968 h 2239907"/>
                <a:gd name="connsiteX525" fmla="*/ 1175016 w 2184467"/>
                <a:gd name="connsiteY525" fmla="*/ 441123 h 2239907"/>
                <a:gd name="connsiteX526" fmla="*/ 1359065 w 2184467"/>
                <a:gd name="connsiteY526" fmla="*/ 358205 h 2239907"/>
                <a:gd name="connsiteX527" fmla="*/ 1456723 w 2184467"/>
                <a:gd name="connsiteY527" fmla="*/ 354436 h 2239907"/>
                <a:gd name="connsiteX528" fmla="*/ 1535601 w 2184467"/>
                <a:gd name="connsiteY528" fmla="*/ 361974 h 2239907"/>
                <a:gd name="connsiteX529" fmla="*/ 1550626 w 2184467"/>
                <a:gd name="connsiteY529" fmla="*/ 369512 h 2239907"/>
                <a:gd name="connsiteX530" fmla="*/ 1588187 w 2184467"/>
                <a:gd name="connsiteY530" fmla="*/ 377050 h 2239907"/>
                <a:gd name="connsiteX531" fmla="*/ 1621992 w 2184467"/>
                <a:gd name="connsiteY531" fmla="*/ 392126 h 2239907"/>
                <a:gd name="connsiteX532" fmla="*/ 1640772 w 2184467"/>
                <a:gd name="connsiteY532" fmla="*/ 395895 h 2239907"/>
                <a:gd name="connsiteX533" fmla="*/ 1648284 w 2184467"/>
                <a:gd name="connsiteY533" fmla="*/ 399664 h 2239907"/>
                <a:gd name="connsiteX534" fmla="*/ 1667065 w 2184467"/>
                <a:gd name="connsiteY534" fmla="*/ 407202 h 2239907"/>
                <a:gd name="connsiteX535" fmla="*/ 1678333 w 2184467"/>
                <a:gd name="connsiteY535" fmla="*/ 335591 h 2239907"/>
                <a:gd name="connsiteX536" fmla="*/ 1682089 w 2184467"/>
                <a:gd name="connsiteY536" fmla="*/ 305439 h 2239907"/>
                <a:gd name="connsiteX537" fmla="*/ 1682089 w 2184467"/>
                <a:gd name="connsiteY537" fmla="*/ 294132 h 2239907"/>
                <a:gd name="connsiteX538" fmla="*/ 1685845 w 2184467"/>
                <a:gd name="connsiteY538" fmla="*/ 282826 h 2239907"/>
                <a:gd name="connsiteX539" fmla="*/ 1685845 w 2184467"/>
                <a:gd name="connsiteY539" fmla="*/ 252674 h 2239907"/>
                <a:gd name="connsiteX540" fmla="*/ 1693357 w 2184467"/>
                <a:gd name="connsiteY540" fmla="*/ 218753 h 2239907"/>
                <a:gd name="connsiteX541" fmla="*/ 1685845 w 2184467"/>
                <a:gd name="connsiteY541" fmla="*/ 192370 h 2239907"/>
                <a:gd name="connsiteX542" fmla="*/ 1682089 w 2184467"/>
                <a:gd name="connsiteY542" fmla="*/ 188601 h 2239907"/>
                <a:gd name="connsiteX543" fmla="*/ 1674577 w 2184467"/>
                <a:gd name="connsiteY543" fmla="*/ 188601 h 2239907"/>
                <a:gd name="connsiteX544" fmla="*/ 1667065 w 2184467"/>
                <a:gd name="connsiteY544" fmla="*/ 188601 h 2239907"/>
                <a:gd name="connsiteX545" fmla="*/ 1610723 w 2184467"/>
                <a:gd name="connsiteY545" fmla="*/ 181063 h 2239907"/>
                <a:gd name="connsiteX546" fmla="*/ 1588187 w 2184467"/>
                <a:gd name="connsiteY546" fmla="*/ 177294 h 2239907"/>
                <a:gd name="connsiteX547" fmla="*/ 1558138 w 2184467"/>
                <a:gd name="connsiteY547" fmla="*/ 173525 h 2239907"/>
                <a:gd name="connsiteX548" fmla="*/ 1505552 w 2184467"/>
                <a:gd name="connsiteY548" fmla="*/ 165987 h 2239907"/>
                <a:gd name="connsiteX549" fmla="*/ 1471748 w 2184467"/>
                <a:gd name="connsiteY549" fmla="*/ 154680 h 2239907"/>
                <a:gd name="connsiteX550" fmla="*/ 1452967 w 2184467"/>
                <a:gd name="connsiteY550" fmla="*/ 147142 h 2239907"/>
                <a:gd name="connsiteX551" fmla="*/ 1449211 w 2184467"/>
                <a:gd name="connsiteY551" fmla="*/ 147142 h 2239907"/>
                <a:gd name="connsiteX552" fmla="*/ 1449211 w 2184467"/>
                <a:gd name="connsiteY552" fmla="*/ 143373 h 2239907"/>
                <a:gd name="connsiteX553" fmla="*/ 1452967 w 2184467"/>
                <a:gd name="connsiteY553" fmla="*/ 139604 h 2239907"/>
                <a:gd name="connsiteX554" fmla="*/ 1516821 w 2184467"/>
                <a:gd name="connsiteY554" fmla="*/ 105683 h 2239907"/>
                <a:gd name="connsiteX555" fmla="*/ 1543113 w 2184467"/>
                <a:gd name="connsiteY555" fmla="*/ 98145 h 2239907"/>
                <a:gd name="connsiteX556" fmla="*/ 1569406 w 2184467"/>
                <a:gd name="connsiteY556" fmla="*/ 90607 h 2239907"/>
                <a:gd name="connsiteX557" fmla="*/ 1606967 w 2184467"/>
                <a:gd name="connsiteY557" fmla="*/ 75532 h 2239907"/>
                <a:gd name="connsiteX558" fmla="*/ 1727162 w 2184467"/>
                <a:gd name="connsiteY558" fmla="*/ 34073 h 2239907"/>
                <a:gd name="connsiteX559" fmla="*/ 1775992 w 2184467"/>
                <a:gd name="connsiteY559" fmla="*/ 26535 h 2239907"/>
                <a:gd name="connsiteX560" fmla="*/ 1802284 w 2184467"/>
                <a:gd name="connsiteY560" fmla="*/ 30304 h 2239907"/>
                <a:gd name="connsiteX561" fmla="*/ 1817309 w 2184467"/>
                <a:gd name="connsiteY561" fmla="*/ 30304 h 2239907"/>
                <a:gd name="connsiteX562" fmla="*/ 1851114 w 2184467"/>
                <a:gd name="connsiteY562" fmla="*/ 30304 h 2239907"/>
                <a:gd name="connsiteX563" fmla="*/ 1866138 w 2184467"/>
                <a:gd name="connsiteY563" fmla="*/ 34073 h 2239907"/>
                <a:gd name="connsiteX564" fmla="*/ 1881163 w 2184467"/>
                <a:gd name="connsiteY564" fmla="*/ 37842 h 2239907"/>
                <a:gd name="connsiteX565" fmla="*/ 1982578 w 2184467"/>
                <a:gd name="connsiteY565" fmla="*/ 64225 h 2239907"/>
                <a:gd name="connsiteX566" fmla="*/ 2068968 w 2184467"/>
                <a:gd name="connsiteY566" fmla="*/ 109452 h 2239907"/>
                <a:gd name="connsiteX567" fmla="*/ 2102773 w 2184467"/>
                <a:gd name="connsiteY567" fmla="*/ 199908 h 2239907"/>
                <a:gd name="connsiteX568" fmla="*/ 2099017 w 2184467"/>
                <a:gd name="connsiteY568" fmla="*/ 211215 h 2239907"/>
                <a:gd name="connsiteX569" fmla="*/ 2095261 w 2184467"/>
                <a:gd name="connsiteY569" fmla="*/ 218753 h 2239907"/>
                <a:gd name="connsiteX570" fmla="*/ 2091505 w 2184467"/>
                <a:gd name="connsiteY570" fmla="*/ 237598 h 2239907"/>
                <a:gd name="connsiteX571" fmla="*/ 2050187 w 2184467"/>
                <a:gd name="connsiteY571" fmla="*/ 392126 h 2239907"/>
                <a:gd name="connsiteX572" fmla="*/ 2038919 w 2184467"/>
                <a:gd name="connsiteY572" fmla="*/ 437354 h 2239907"/>
                <a:gd name="connsiteX573" fmla="*/ 2035163 w 2184467"/>
                <a:gd name="connsiteY573" fmla="*/ 471275 h 2239907"/>
                <a:gd name="connsiteX574" fmla="*/ 2042675 w 2184467"/>
                <a:gd name="connsiteY574" fmla="*/ 565499 h 2239907"/>
                <a:gd name="connsiteX575" fmla="*/ 2046431 w 2184467"/>
                <a:gd name="connsiteY575" fmla="*/ 588113 h 2239907"/>
                <a:gd name="connsiteX576" fmla="*/ 2046431 w 2184467"/>
                <a:gd name="connsiteY576" fmla="*/ 606958 h 2239907"/>
                <a:gd name="connsiteX577" fmla="*/ 2053944 w 2184467"/>
                <a:gd name="connsiteY577" fmla="*/ 644648 h 2239907"/>
                <a:gd name="connsiteX578" fmla="*/ 2057700 w 2184467"/>
                <a:gd name="connsiteY578" fmla="*/ 678569 h 2239907"/>
                <a:gd name="connsiteX579" fmla="*/ 2061456 w 2184467"/>
                <a:gd name="connsiteY579" fmla="*/ 697413 h 2239907"/>
                <a:gd name="connsiteX580" fmla="*/ 2061456 w 2184467"/>
                <a:gd name="connsiteY580" fmla="*/ 716258 h 2239907"/>
                <a:gd name="connsiteX581" fmla="*/ 2061456 w 2184467"/>
                <a:gd name="connsiteY581" fmla="*/ 776562 h 2239907"/>
                <a:gd name="connsiteX582" fmla="*/ 2046431 w 2184467"/>
                <a:gd name="connsiteY582" fmla="*/ 799176 h 2239907"/>
                <a:gd name="connsiteX583" fmla="*/ 2023895 w 2184467"/>
                <a:gd name="connsiteY583" fmla="*/ 829328 h 2239907"/>
                <a:gd name="connsiteX584" fmla="*/ 1978822 w 2184467"/>
                <a:gd name="connsiteY584" fmla="*/ 867018 h 2239907"/>
                <a:gd name="connsiteX585" fmla="*/ 1956285 w 2184467"/>
                <a:gd name="connsiteY585" fmla="*/ 874556 h 2239907"/>
                <a:gd name="connsiteX586" fmla="*/ 1941261 w 2184467"/>
                <a:gd name="connsiteY586" fmla="*/ 878325 h 2239907"/>
                <a:gd name="connsiteX587" fmla="*/ 1918724 w 2184467"/>
                <a:gd name="connsiteY587" fmla="*/ 885862 h 2239907"/>
                <a:gd name="connsiteX588" fmla="*/ 1858626 w 2184467"/>
                <a:gd name="connsiteY588" fmla="*/ 889631 h 2239907"/>
                <a:gd name="connsiteX589" fmla="*/ 1806041 w 2184467"/>
                <a:gd name="connsiteY589" fmla="*/ 878325 h 2239907"/>
                <a:gd name="connsiteX590" fmla="*/ 1798528 w 2184467"/>
                <a:gd name="connsiteY590" fmla="*/ 870787 h 2239907"/>
                <a:gd name="connsiteX591" fmla="*/ 1787260 w 2184467"/>
                <a:gd name="connsiteY591" fmla="*/ 863249 h 2239907"/>
                <a:gd name="connsiteX592" fmla="*/ 1768479 w 2184467"/>
                <a:gd name="connsiteY592" fmla="*/ 844404 h 2239907"/>
                <a:gd name="connsiteX593" fmla="*/ 1768479 w 2184467"/>
                <a:gd name="connsiteY593" fmla="*/ 840635 h 2239907"/>
                <a:gd name="connsiteX594" fmla="*/ 1772236 w 2184467"/>
                <a:gd name="connsiteY594" fmla="*/ 836866 h 2239907"/>
                <a:gd name="connsiteX595" fmla="*/ 1742187 w 2184467"/>
                <a:gd name="connsiteY595" fmla="*/ 833097 h 2239907"/>
                <a:gd name="connsiteX596" fmla="*/ 1704626 w 2184467"/>
                <a:gd name="connsiteY596" fmla="*/ 818021 h 2239907"/>
                <a:gd name="connsiteX597" fmla="*/ 1682089 w 2184467"/>
                <a:gd name="connsiteY597" fmla="*/ 802945 h 2239907"/>
                <a:gd name="connsiteX598" fmla="*/ 1678333 w 2184467"/>
                <a:gd name="connsiteY598" fmla="*/ 799176 h 2239907"/>
                <a:gd name="connsiteX599" fmla="*/ 1674577 w 2184467"/>
                <a:gd name="connsiteY599" fmla="*/ 795407 h 2239907"/>
                <a:gd name="connsiteX600" fmla="*/ 1667065 w 2184467"/>
                <a:gd name="connsiteY600" fmla="*/ 791638 h 2239907"/>
                <a:gd name="connsiteX601" fmla="*/ 1633260 w 2184467"/>
                <a:gd name="connsiteY601" fmla="*/ 769024 h 2239907"/>
                <a:gd name="connsiteX602" fmla="*/ 1606967 w 2184467"/>
                <a:gd name="connsiteY602" fmla="*/ 765255 h 2239907"/>
                <a:gd name="connsiteX603" fmla="*/ 1606967 w 2184467"/>
                <a:gd name="connsiteY603" fmla="*/ 780331 h 2239907"/>
                <a:gd name="connsiteX604" fmla="*/ 1614479 w 2184467"/>
                <a:gd name="connsiteY604" fmla="*/ 859480 h 2239907"/>
                <a:gd name="connsiteX605" fmla="*/ 1603211 w 2184467"/>
                <a:gd name="connsiteY605" fmla="*/ 927321 h 2239907"/>
                <a:gd name="connsiteX606" fmla="*/ 1539357 w 2184467"/>
                <a:gd name="connsiteY606" fmla="*/ 1006470 h 2239907"/>
                <a:gd name="connsiteX607" fmla="*/ 1483016 w 2184467"/>
                <a:gd name="connsiteY607" fmla="*/ 1063005 h 2239907"/>
                <a:gd name="connsiteX608" fmla="*/ 1516821 w 2184467"/>
                <a:gd name="connsiteY608" fmla="*/ 1055467 h 2239907"/>
                <a:gd name="connsiteX609" fmla="*/ 1565650 w 2184467"/>
                <a:gd name="connsiteY609" fmla="*/ 1036622 h 2239907"/>
                <a:gd name="connsiteX610" fmla="*/ 1595699 w 2184467"/>
                <a:gd name="connsiteY610" fmla="*/ 1021546 h 2239907"/>
                <a:gd name="connsiteX611" fmla="*/ 1629504 w 2184467"/>
                <a:gd name="connsiteY611" fmla="*/ 1010239 h 2239907"/>
                <a:gd name="connsiteX612" fmla="*/ 1824821 w 2184467"/>
                <a:gd name="connsiteY612" fmla="*/ 976318 h 2239907"/>
                <a:gd name="connsiteX613" fmla="*/ 1884919 w 2184467"/>
                <a:gd name="connsiteY613" fmla="*/ 976318 h 2239907"/>
                <a:gd name="connsiteX614" fmla="*/ 1926236 w 2184467"/>
                <a:gd name="connsiteY614" fmla="*/ 995163 h 2239907"/>
                <a:gd name="connsiteX615" fmla="*/ 2159114 w 2184467"/>
                <a:gd name="connsiteY615" fmla="*/ 1221302 h 2239907"/>
                <a:gd name="connsiteX616" fmla="*/ 2181651 w 2184467"/>
                <a:gd name="connsiteY616" fmla="*/ 1375830 h 2239907"/>
                <a:gd name="connsiteX617" fmla="*/ 2177895 w 2184467"/>
                <a:gd name="connsiteY617" fmla="*/ 1470055 h 2239907"/>
                <a:gd name="connsiteX618" fmla="*/ 2177895 w 2184467"/>
                <a:gd name="connsiteY618" fmla="*/ 1522820 h 2239907"/>
                <a:gd name="connsiteX619" fmla="*/ 2174139 w 2184467"/>
                <a:gd name="connsiteY619" fmla="*/ 1560510 h 2239907"/>
                <a:gd name="connsiteX620" fmla="*/ 2162870 w 2184467"/>
                <a:gd name="connsiteY620" fmla="*/ 1662273 h 2239907"/>
                <a:gd name="connsiteX621" fmla="*/ 2155358 w 2184467"/>
                <a:gd name="connsiteY621" fmla="*/ 1733883 h 2239907"/>
                <a:gd name="connsiteX622" fmla="*/ 2151602 w 2184467"/>
                <a:gd name="connsiteY622" fmla="*/ 1797956 h 2239907"/>
                <a:gd name="connsiteX623" fmla="*/ 2121553 w 2184467"/>
                <a:gd name="connsiteY623" fmla="*/ 1948716 h 2239907"/>
                <a:gd name="connsiteX624" fmla="*/ 2087748 w 2184467"/>
                <a:gd name="connsiteY624" fmla="*/ 2054247 h 2239907"/>
                <a:gd name="connsiteX625" fmla="*/ 2053944 w 2184467"/>
                <a:gd name="connsiteY625" fmla="*/ 2103244 h 2239907"/>
                <a:gd name="connsiteX626" fmla="*/ 2012626 w 2184467"/>
                <a:gd name="connsiteY626" fmla="*/ 2140934 h 2239907"/>
                <a:gd name="connsiteX627" fmla="*/ 1993846 w 2184467"/>
                <a:gd name="connsiteY627" fmla="*/ 2156010 h 2239907"/>
                <a:gd name="connsiteX628" fmla="*/ 1986334 w 2184467"/>
                <a:gd name="connsiteY628" fmla="*/ 2167316 h 2239907"/>
                <a:gd name="connsiteX629" fmla="*/ 1978822 w 2184467"/>
                <a:gd name="connsiteY629" fmla="*/ 2174854 h 2239907"/>
                <a:gd name="connsiteX630" fmla="*/ 1967553 w 2184467"/>
                <a:gd name="connsiteY630" fmla="*/ 2186161 h 2239907"/>
                <a:gd name="connsiteX631" fmla="*/ 1960041 w 2184467"/>
                <a:gd name="connsiteY631" fmla="*/ 2189930 h 2239907"/>
                <a:gd name="connsiteX632" fmla="*/ 1956285 w 2184467"/>
                <a:gd name="connsiteY632" fmla="*/ 2193699 h 2239907"/>
                <a:gd name="connsiteX633" fmla="*/ 1948773 w 2184467"/>
                <a:gd name="connsiteY633" fmla="*/ 2201237 h 2239907"/>
                <a:gd name="connsiteX634" fmla="*/ 1937504 w 2184467"/>
                <a:gd name="connsiteY634" fmla="*/ 2205006 h 2239907"/>
                <a:gd name="connsiteX635" fmla="*/ 1899943 w 2184467"/>
                <a:gd name="connsiteY635" fmla="*/ 2223851 h 2239907"/>
                <a:gd name="connsiteX636" fmla="*/ 1851114 w 2184467"/>
                <a:gd name="connsiteY636" fmla="*/ 2238927 h 2239907"/>
                <a:gd name="connsiteX637" fmla="*/ 1742187 w 2184467"/>
                <a:gd name="connsiteY637" fmla="*/ 2171085 h 2239907"/>
                <a:gd name="connsiteX638" fmla="*/ 1591943 w 2184467"/>
                <a:gd name="connsiteY638" fmla="*/ 2058016 h 2239907"/>
                <a:gd name="connsiteX639" fmla="*/ 1437943 w 2184467"/>
                <a:gd name="connsiteY639" fmla="*/ 1892181 h 2239907"/>
                <a:gd name="connsiteX640" fmla="*/ 1445455 w 2184467"/>
                <a:gd name="connsiteY640" fmla="*/ 1858260 h 2239907"/>
                <a:gd name="connsiteX641" fmla="*/ 1302723 w 2184467"/>
                <a:gd name="connsiteY641" fmla="*/ 1869567 h 2239907"/>
                <a:gd name="connsiteX642" fmla="*/ 1107406 w 2184467"/>
                <a:gd name="connsiteY642" fmla="*/ 1790418 h 2239907"/>
                <a:gd name="connsiteX643" fmla="*/ 1039796 w 2184467"/>
                <a:gd name="connsiteY643" fmla="*/ 1688656 h 2239907"/>
                <a:gd name="connsiteX644" fmla="*/ 1054820 w 2184467"/>
                <a:gd name="connsiteY644" fmla="*/ 1662273 h 2239907"/>
                <a:gd name="connsiteX645" fmla="*/ 1066089 w 2184467"/>
                <a:gd name="connsiteY645" fmla="*/ 1643428 h 2239907"/>
                <a:gd name="connsiteX646" fmla="*/ 1069845 w 2184467"/>
                <a:gd name="connsiteY646" fmla="*/ 1632121 h 2239907"/>
                <a:gd name="connsiteX647" fmla="*/ 1073601 w 2184467"/>
                <a:gd name="connsiteY647" fmla="*/ 1605738 h 2239907"/>
                <a:gd name="connsiteX648" fmla="*/ 1081113 w 2184467"/>
                <a:gd name="connsiteY648" fmla="*/ 1594431 h 2239907"/>
                <a:gd name="connsiteX649" fmla="*/ 1088625 w 2184467"/>
                <a:gd name="connsiteY649" fmla="*/ 1579355 h 2239907"/>
                <a:gd name="connsiteX650" fmla="*/ 1107406 w 2184467"/>
                <a:gd name="connsiteY650" fmla="*/ 1541665 h 2239907"/>
                <a:gd name="connsiteX651" fmla="*/ 1118674 w 2184467"/>
                <a:gd name="connsiteY651" fmla="*/ 1526589 h 2239907"/>
                <a:gd name="connsiteX652" fmla="*/ 1118674 w 2184467"/>
                <a:gd name="connsiteY652" fmla="*/ 1522820 h 2239907"/>
                <a:gd name="connsiteX653" fmla="*/ 1118674 w 2184467"/>
                <a:gd name="connsiteY653" fmla="*/ 1519051 h 2239907"/>
                <a:gd name="connsiteX654" fmla="*/ 1133698 w 2184467"/>
                <a:gd name="connsiteY654" fmla="*/ 1500206 h 2239907"/>
                <a:gd name="connsiteX655" fmla="*/ 1141211 w 2184467"/>
                <a:gd name="connsiteY655" fmla="*/ 1428596 h 2239907"/>
                <a:gd name="connsiteX656" fmla="*/ 1103650 w 2184467"/>
                <a:gd name="connsiteY656" fmla="*/ 1462517 h 2239907"/>
                <a:gd name="connsiteX657" fmla="*/ 1096137 w 2184467"/>
                <a:gd name="connsiteY657" fmla="*/ 1454979 h 2239907"/>
                <a:gd name="connsiteX658" fmla="*/ 1058576 w 2184467"/>
                <a:gd name="connsiteY658" fmla="*/ 1492668 h 2239907"/>
                <a:gd name="connsiteX659" fmla="*/ 1036040 w 2184467"/>
                <a:gd name="connsiteY659" fmla="*/ 1519051 h 2239907"/>
                <a:gd name="connsiteX660" fmla="*/ 1024772 w 2184467"/>
                <a:gd name="connsiteY660" fmla="*/ 1530358 h 2239907"/>
                <a:gd name="connsiteX661" fmla="*/ 1002235 w 2184467"/>
                <a:gd name="connsiteY661" fmla="*/ 1545434 h 2239907"/>
                <a:gd name="connsiteX662" fmla="*/ 972186 w 2184467"/>
                <a:gd name="connsiteY662" fmla="*/ 1560510 h 2239907"/>
                <a:gd name="connsiteX663" fmla="*/ 949649 w 2184467"/>
                <a:gd name="connsiteY663" fmla="*/ 1556741 h 2239907"/>
                <a:gd name="connsiteX664" fmla="*/ 919601 w 2184467"/>
                <a:gd name="connsiteY664" fmla="*/ 1564279 h 2239907"/>
                <a:gd name="connsiteX665" fmla="*/ 904576 w 2184467"/>
                <a:gd name="connsiteY665" fmla="*/ 1568048 h 2239907"/>
                <a:gd name="connsiteX666" fmla="*/ 893308 w 2184467"/>
                <a:gd name="connsiteY666" fmla="*/ 1571817 h 2239907"/>
                <a:gd name="connsiteX667" fmla="*/ 878284 w 2184467"/>
                <a:gd name="connsiteY667" fmla="*/ 1575586 h 2239907"/>
                <a:gd name="connsiteX668" fmla="*/ 870771 w 2184467"/>
                <a:gd name="connsiteY668" fmla="*/ 1575586 h 2239907"/>
                <a:gd name="connsiteX669" fmla="*/ 867015 w 2184467"/>
                <a:gd name="connsiteY669" fmla="*/ 1571817 h 2239907"/>
                <a:gd name="connsiteX670" fmla="*/ 844479 w 2184467"/>
                <a:gd name="connsiteY670" fmla="*/ 1568048 h 2239907"/>
                <a:gd name="connsiteX671" fmla="*/ 806918 w 2184467"/>
                <a:gd name="connsiteY671" fmla="*/ 1564279 h 2239907"/>
                <a:gd name="connsiteX672" fmla="*/ 788137 w 2184467"/>
                <a:gd name="connsiteY672" fmla="*/ 1549203 h 2239907"/>
                <a:gd name="connsiteX673" fmla="*/ 780625 w 2184467"/>
                <a:gd name="connsiteY673" fmla="*/ 1541665 h 2239907"/>
                <a:gd name="connsiteX674" fmla="*/ 780625 w 2184467"/>
                <a:gd name="connsiteY674" fmla="*/ 1511513 h 2239907"/>
                <a:gd name="connsiteX675" fmla="*/ 788137 w 2184467"/>
                <a:gd name="connsiteY675" fmla="*/ 1503975 h 2239907"/>
                <a:gd name="connsiteX676" fmla="*/ 788137 w 2184467"/>
                <a:gd name="connsiteY676" fmla="*/ 1496437 h 2239907"/>
                <a:gd name="connsiteX677" fmla="*/ 784381 w 2184467"/>
                <a:gd name="connsiteY677" fmla="*/ 1496437 h 2239907"/>
                <a:gd name="connsiteX678" fmla="*/ 791893 w 2184467"/>
                <a:gd name="connsiteY678" fmla="*/ 1481362 h 2239907"/>
                <a:gd name="connsiteX679" fmla="*/ 829454 w 2184467"/>
                <a:gd name="connsiteY679" fmla="*/ 1428596 h 2239907"/>
                <a:gd name="connsiteX680" fmla="*/ 848235 w 2184467"/>
                <a:gd name="connsiteY680" fmla="*/ 1398444 h 2239907"/>
                <a:gd name="connsiteX681" fmla="*/ 867015 w 2184467"/>
                <a:gd name="connsiteY681" fmla="*/ 1372061 h 2239907"/>
                <a:gd name="connsiteX682" fmla="*/ 882040 w 2184467"/>
                <a:gd name="connsiteY682" fmla="*/ 1349447 h 2239907"/>
                <a:gd name="connsiteX683" fmla="*/ 893308 w 2184467"/>
                <a:gd name="connsiteY683" fmla="*/ 1338140 h 2239907"/>
                <a:gd name="connsiteX684" fmla="*/ 900820 w 2184467"/>
                <a:gd name="connsiteY684" fmla="*/ 1323064 h 2239907"/>
                <a:gd name="connsiteX685" fmla="*/ 975942 w 2184467"/>
                <a:gd name="connsiteY685" fmla="*/ 1217533 h 2239907"/>
                <a:gd name="connsiteX686" fmla="*/ 987211 w 2184467"/>
                <a:gd name="connsiteY686" fmla="*/ 1206226 h 2239907"/>
                <a:gd name="connsiteX687" fmla="*/ 990967 w 2184467"/>
                <a:gd name="connsiteY687" fmla="*/ 1198688 h 2239907"/>
                <a:gd name="connsiteX688" fmla="*/ 1017259 w 2184467"/>
                <a:gd name="connsiteY688" fmla="*/ 1164767 h 2239907"/>
                <a:gd name="connsiteX689" fmla="*/ 1043552 w 2184467"/>
                <a:gd name="connsiteY689" fmla="*/ 1130846 h 2239907"/>
                <a:gd name="connsiteX690" fmla="*/ 1073601 w 2184467"/>
                <a:gd name="connsiteY690" fmla="*/ 1089387 h 2239907"/>
                <a:gd name="connsiteX691" fmla="*/ 1167503 w 2184467"/>
                <a:gd name="connsiteY691" fmla="*/ 961242 h 2239907"/>
                <a:gd name="connsiteX692" fmla="*/ 1212577 w 2184467"/>
                <a:gd name="connsiteY692" fmla="*/ 900938 h 2239907"/>
                <a:gd name="connsiteX693" fmla="*/ 1261406 w 2184467"/>
                <a:gd name="connsiteY693" fmla="*/ 844404 h 2239907"/>
                <a:gd name="connsiteX694" fmla="*/ 1302723 w 2184467"/>
                <a:gd name="connsiteY694" fmla="*/ 791638 h 2239907"/>
                <a:gd name="connsiteX695" fmla="*/ 1276430 w 2184467"/>
                <a:gd name="connsiteY695" fmla="*/ 791638 h 2239907"/>
                <a:gd name="connsiteX696" fmla="*/ 1261406 w 2184467"/>
                <a:gd name="connsiteY696" fmla="*/ 787869 h 2239907"/>
                <a:gd name="connsiteX697" fmla="*/ 1238869 w 2184467"/>
                <a:gd name="connsiteY697" fmla="*/ 784100 h 2239907"/>
                <a:gd name="connsiteX698" fmla="*/ 1208820 w 2184467"/>
                <a:gd name="connsiteY698" fmla="*/ 772793 h 2239907"/>
                <a:gd name="connsiteX699" fmla="*/ 1227601 w 2184467"/>
                <a:gd name="connsiteY699" fmla="*/ 753948 h 2239907"/>
                <a:gd name="connsiteX700" fmla="*/ 1246381 w 2184467"/>
                <a:gd name="connsiteY700" fmla="*/ 753948 h 2239907"/>
                <a:gd name="connsiteX701" fmla="*/ 1227601 w 2184467"/>
                <a:gd name="connsiteY701" fmla="*/ 750179 h 2239907"/>
                <a:gd name="connsiteX702" fmla="*/ 1197552 w 2184467"/>
                <a:gd name="connsiteY702" fmla="*/ 750179 h 2239907"/>
                <a:gd name="connsiteX703" fmla="*/ 1186284 w 2184467"/>
                <a:gd name="connsiteY703" fmla="*/ 738872 h 2239907"/>
                <a:gd name="connsiteX704" fmla="*/ 1201308 w 2184467"/>
                <a:gd name="connsiteY704" fmla="*/ 716258 h 2239907"/>
                <a:gd name="connsiteX705" fmla="*/ 1216333 w 2184467"/>
                <a:gd name="connsiteY705" fmla="*/ 693644 h 2239907"/>
                <a:gd name="connsiteX706" fmla="*/ 1250138 w 2184467"/>
                <a:gd name="connsiteY706" fmla="*/ 637110 h 2239907"/>
                <a:gd name="connsiteX707" fmla="*/ 1272674 w 2184467"/>
                <a:gd name="connsiteY707" fmla="*/ 576806 h 2239907"/>
                <a:gd name="connsiteX708" fmla="*/ 1272674 w 2184467"/>
                <a:gd name="connsiteY708" fmla="*/ 573037 h 2239907"/>
                <a:gd name="connsiteX709" fmla="*/ 1276430 w 2184467"/>
                <a:gd name="connsiteY709" fmla="*/ 569268 h 2239907"/>
                <a:gd name="connsiteX710" fmla="*/ 1276430 w 2184467"/>
                <a:gd name="connsiteY710" fmla="*/ 561730 h 2239907"/>
                <a:gd name="connsiteX711" fmla="*/ 1246381 w 2184467"/>
                <a:gd name="connsiteY711" fmla="*/ 557961 h 2239907"/>
                <a:gd name="connsiteX712" fmla="*/ 1208820 w 2184467"/>
                <a:gd name="connsiteY712" fmla="*/ 554192 h 2239907"/>
                <a:gd name="connsiteX713" fmla="*/ 1193796 w 2184467"/>
                <a:gd name="connsiteY713" fmla="*/ 554192 h 2239907"/>
                <a:gd name="connsiteX714" fmla="*/ 1175016 w 2184467"/>
                <a:gd name="connsiteY714" fmla="*/ 554192 h 2239907"/>
                <a:gd name="connsiteX715" fmla="*/ 1141211 w 2184467"/>
                <a:gd name="connsiteY715" fmla="*/ 546654 h 2239907"/>
                <a:gd name="connsiteX716" fmla="*/ 1126186 w 2184467"/>
                <a:gd name="connsiteY716" fmla="*/ 542885 h 2239907"/>
                <a:gd name="connsiteX717" fmla="*/ 1114918 w 2184467"/>
                <a:gd name="connsiteY717" fmla="*/ 539116 h 2239907"/>
                <a:gd name="connsiteX718" fmla="*/ 1103650 w 2184467"/>
                <a:gd name="connsiteY718" fmla="*/ 535347 h 2239907"/>
                <a:gd name="connsiteX719" fmla="*/ 1092381 w 2184467"/>
                <a:gd name="connsiteY719" fmla="*/ 531578 h 2239907"/>
                <a:gd name="connsiteX720" fmla="*/ 1084869 w 2184467"/>
                <a:gd name="connsiteY720" fmla="*/ 546654 h 2239907"/>
                <a:gd name="connsiteX721" fmla="*/ 1107406 w 2184467"/>
                <a:gd name="connsiteY721" fmla="*/ 629572 h 2239907"/>
                <a:gd name="connsiteX722" fmla="*/ 1114918 w 2184467"/>
                <a:gd name="connsiteY722" fmla="*/ 652186 h 2239907"/>
                <a:gd name="connsiteX723" fmla="*/ 1118674 w 2184467"/>
                <a:gd name="connsiteY723" fmla="*/ 667262 h 2239907"/>
                <a:gd name="connsiteX724" fmla="*/ 1122430 w 2184467"/>
                <a:gd name="connsiteY724" fmla="*/ 682337 h 2239907"/>
                <a:gd name="connsiteX725" fmla="*/ 1137455 w 2184467"/>
                <a:gd name="connsiteY725" fmla="*/ 727565 h 2239907"/>
                <a:gd name="connsiteX726" fmla="*/ 1159991 w 2184467"/>
                <a:gd name="connsiteY726" fmla="*/ 769024 h 2239907"/>
                <a:gd name="connsiteX727" fmla="*/ 1159991 w 2184467"/>
                <a:gd name="connsiteY727" fmla="*/ 799176 h 2239907"/>
                <a:gd name="connsiteX728" fmla="*/ 1122430 w 2184467"/>
                <a:gd name="connsiteY728" fmla="*/ 821790 h 2239907"/>
                <a:gd name="connsiteX729" fmla="*/ 1099894 w 2184467"/>
                <a:gd name="connsiteY729" fmla="*/ 806714 h 2239907"/>
                <a:gd name="connsiteX730" fmla="*/ 1077357 w 2184467"/>
                <a:gd name="connsiteY730" fmla="*/ 776562 h 2239907"/>
                <a:gd name="connsiteX731" fmla="*/ 1066089 w 2184467"/>
                <a:gd name="connsiteY731" fmla="*/ 761486 h 2239907"/>
                <a:gd name="connsiteX732" fmla="*/ 1054820 w 2184467"/>
                <a:gd name="connsiteY732" fmla="*/ 746410 h 2239907"/>
                <a:gd name="connsiteX733" fmla="*/ 1013503 w 2184467"/>
                <a:gd name="connsiteY733" fmla="*/ 671031 h 2239907"/>
                <a:gd name="connsiteX734" fmla="*/ 998479 w 2184467"/>
                <a:gd name="connsiteY734" fmla="*/ 625803 h 2239907"/>
                <a:gd name="connsiteX735" fmla="*/ 990967 w 2184467"/>
                <a:gd name="connsiteY735" fmla="*/ 588113 h 2239907"/>
                <a:gd name="connsiteX736" fmla="*/ 983454 w 2184467"/>
                <a:gd name="connsiteY736" fmla="*/ 456199 h 2239907"/>
                <a:gd name="connsiteX737" fmla="*/ 1002235 w 2184467"/>
                <a:gd name="connsiteY737" fmla="*/ 324284 h 2239907"/>
                <a:gd name="connsiteX738" fmla="*/ 1005991 w 2184467"/>
                <a:gd name="connsiteY738" fmla="*/ 305439 h 2239907"/>
                <a:gd name="connsiteX739" fmla="*/ 1013503 w 2184467"/>
                <a:gd name="connsiteY739" fmla="*/ 282826 h 2239907"/>
                <a:gd name="connsiteX740" fmla="*/ 1024772 w 2184467"/>
                <a:gd name="connsiteY740" fmla="*/ 245136 h 2239907"/>
                <a:gd name="connsiteX741" fmla="*/ 1028528 w 2184467"/>
                <a:gd name="connsiteY741" fmla="*/ 226291 h 2239907"/>
                <a:gd name="connsiteX742" fmla="*/ 1028528 w 2184467"/>
                <a:gd name="connsiteY742" fmla="*/ 218753 h 2239907"/>
                <a:gd name="connsiteX743" fmla="*/ 1039796 w 2184467"/>
                <a:gd name="connsiteY743" fmla="*/ 196139 h 2239907"/>
                <a:gd name="connsiteX744" fmla="*/ 1058576 w 2184467"/>
                <a:gd name="connsiteY744" fmla="*/ 150911 h 2239907"/>
                <a:gd name="connsiteX745" fmla="*/ 1167503 w 2184467"/>
                <a:gd name="connsiteY745" fmla="*/ 11459 h 2239907"/>
                <a:gd name="connsiteX746" fmla="*/ 1190979 w 2184467"/>
                <a:gd name="connsiteY746" fmla="*/ 623 h 223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</a:cxnLst>
              <a:rect l="l" t="t" r="r" b="b"/>
              <a:pathLst>
                <a:path w="2184467" h="2239907">
                  <a:moveTo>
                    <a:pt x="1645047" y="1936308"/>
                  </a:moveTo>
                  <a:cubicBezTo>
                    <a:pt x="1645047" y="1936308"/>
                    <a:pt x="1645047" y="1936308"/>
                    <a:pt x="1652191" y="1944246"/>
                  </a:cubicBezTo>
                  <a:cubicBezTo>
                    <a:pt x="1655763" y="1952183"/>
                    <a:pt x="1655763" y="1952183"/>
                    <a:pt x="1652191" y="1952183"/>
                  </a:cubicBezTo>
                  <a:cubicBezTo>
                    <a:pt x="1652191" y="1952183"/>
                    <a:pt x="1652191" y="1952183"/>
                    <a:pt x="1645047" y="1948214"/>
                  </a:cubicBezTo>
                  <a:cubicBezTo>
                    <a:pt x="1645047" y="1944246"/>
                    <a:pt x="1641475" y="1944246"/>
                    <a:pt x="1641475" y="1940277"/>
                  </a:cubicBezTo>
                  <a:cubicBezTo>
                    <a:pt x="1641475" y="1940277"/>
                    <a:pt x="1641475" y="1940277"/>
                    <a:pt x="1645047" y="1936308"/>
                  </a:cubicBezTo>
                  <a:close/>
                  <a:moveTo>
                    <a:pt x="1852017" y="1906146"/>
                  </a:moveTo>
                  <a:cubicBezTo>
                    <a:pt x="1855788" y="1906146"/>
                    <a:pt x="1852017" y="1910002"/>
                    <a:pt x="1844477" y="1921568"/>
                  </a:cubicBezTo>
                  <a:cubicBezTo>
                    <a:pt x="1836936" y="1929279"/>
                    <a:pt x="1833166" y="1933134"/>
                    <a:pt x="1829395" y="1933134"/>
                  </a:cubicBezTo>
                  <a:cubicBezTo>
                    <a:pt x="1825625" y="1933134"/>
                    <a:pt x="1833166" y="1925423"/>
                    <a:pt x="1852017" y="1906146"/>
                  </a:cubicBezTo>
                  <a:close/>
                  <a:moveTo>
                    <a:pt x="1863321" y="1883230"/>
                  </a:moveTo>
                  <a:cubicBezTo>
                    <a:pt x="1861443" y="1883701"/>
                    <a:pt x="1858626" y="1886527"/>
                    <a:pt x="1854870" y="1892181"/>
                  </a:cubicBezTo>
                  <a:cubicBezTo>
                    <a:pt x="1851114" y="1895950"/>
                    <a:pt x="1854870" y="1895950"/>
                    <a:pt x="1858626" y="1895950"/>
                  </a:cubicBezTo>
                  <a:cubicBezTo>
                    <a:pt x="1862382" y="1892181"/>
                    <a:pt x="1866138" y="1892181"/>
                    <a:pt x="1866138" y="1888412"/>
                  </a:cubicBezTo>
                  <a:cubicBezTo>
                    <a:pt x="1866138" y="1884643"/>
                    <a:pt x="1865199" y="1882758"/>
                    <a:pt x="1863321" y="1883230"/>
                  </a:cubicBezTo>
                  <a:close/>
                  <a:moveTo>
                    <a:pt x="1479260" y="1858260"/>
                  </a:moveTo>
                  <a:cubicBezTo>
                    <a:pt x="1479260" y="1858260"/>
                    <a:pt x="1479260" y="1862029"/>
                    <a:pt x="1483016" y="1865798"/>
                  </a:cubicBezTo>
                  <a:cubicBezTo>
                    <a:pt x="1483016" y="1865798"/>
                    <a:pt x="1483016" y="1865798"/>
                    <a:pt x="1486772" y="1869567"/>
                  </a:cubicBezTo>
                  <a:cubicBezTo>
                    <a:pt x="1494284" y="1877105"/>
                    <a:pt x="1498040" y="1880874"/>
                    <a:pt x="1501796" y="1888412"/>
                  </a:cubicBezTo>
                  <a:cubicBezTo>
                    <a:pt x="1501796" y="1888412"/>
                    <a:pt x="1501796" y="1888412"/>
                    <a:pt x="1509309" y="1895950"/>
                  </a:cubicBezTo>
                  <a:cubicBezTo>
                    <a:pt x="1509309" y="1895950"/>
                    <a:pt x="1509309" y="1895950"/>
                    <a:pt x="1513065" y="1899719"/>
                  </a:cubicBezTo>
                  <a:cubicBezTo>
                    <a:pt x="1513065" y="1895950"/>
                    <a:pt x="1509309" y="1892181"/>
                    <a:pt x="1505552" y="1884643"/>
                  </a:cubicBezTo>
                  <a:cubicBezTo>
                    <a:pt x="1501796" y="1880874"/>
                    <a:pt x="1498040" y="1877105"/>
                    <a:pt x="1490528" y="1869567"/>
                  </a:cubicBezTo>
                  <a:cubicBezTo>
                    <a:pt x="1490528" y="1869567"/>
                    <a:pt x="1490528" y="1869567"/>
                    <a:pt x="1486772" y="1862029"/>
                  </a:cubicBezTo>
                  <a:cubicBezTo>
                    <a:pt x="1486772" y="1862029"/>
                    <a:pt x="1486772" y="1862029"/>
                    <a:pt x="1483016" y="1862029"/>
                  </a:cubicBezTo>
                  <a:cubicBezTo>
                    <a:pt x="1483016" y="1862029"/>
                    <a:pt x="1483016" y="1862029"/>
                    <a:pt x="1479260" y="1858260"/>
                  </a:cubicBezTo>
                  <a:close/>
                  <a:moveTo>
                    <a:pt x="1889523" y="1843539"/>
                  </a:moveTo>
                  <a:cubicBezTo>
                    <a:pt x="1890449" y="1843539"/>
                    <a:pt x="1890449" y="1844432"/>
                    <a:pt x="1888597" y="1846218"/>
                  </a:cubicBezTo>
                  <a:cubicBezTo>
                    <a:pt x="1888597" y="1849790"/>
                    <a:pt x="1884893" y="1853362"/>
                    <a:pt x="1881188" y="1856934"/>
                  </a:cubicBezTo>
                  <a:cubicBezTo>
                    <a:pt x="1881188" y="1856934"/>
                    <a:pt x="1881188" y="1856934"/>
                    <a:pt x="1881188" y="1853362"/>
                  </a:cubicBezTo>
                  <a:cubicBezTo>
                    <a:pt x="1881188" y="1849790"/>
                    <a:pt x="1884893" y="1849790"/>
                    <a:pt x="1884893" y="1846218"/>
                  </a:cubicBezTo>
                  <a:cubicBezTo>
                    <a:pt x="1886745" y="1844432"/>
                    <a:pt x="1888597" y="1843539"/>
                    <a:pt x="1889523" y="1843539"/>
                  </a:cubicBezTo>
                  <a:close/>
                  <a:moveTo>
                    <a:pt x="517968" y="1748567"/>
                  </a:moveTo>
                  <a:cubicBezTo>
                    <a:pt x="499201" y="1756104"/>
                    <a:pt x="484187" y="1763642"/>
                    <a:pt x="476681" y="1774949"/>
                  </a:cubicBezTo>
                  <a:cubicBezTo>
                    <a:pt x="465420" y="1786256"/>
                    <a:pt x="457914" y="1790025"/>
                    <a:pt x="454160" y="1790025"/>
                  </a:cubicBezTo>
                  <a:cubicBezTo>
                    <a:pt x="450407" y="1790025"/>
                    <a:pt x="439147" y="1801331"/>
                    <a:pt x="420380" y="1827714"/>
                  </a:cubicBezTo>
                  <a:cubicBezTo>
                    <a:pt x="401613" y="1854097"/>
                    <a:pt x="382846" y="1880479"/>
                    <a:pt x="364079" y="1899324"/>
                  </a:cubicBezTo>
                  <a:cubicBezTo>
                    <a:pt x="345312" y="1921937"/>
                    <a:pt x="337805" y="1933244"/>
                    <a:pt x="337805" y="1937013"/>
                  </a:cubicBezTo>
                  <a:cubicBezTo>
                    <a:pt x="341558" y="1948320"/>
                    <a:pt x="364079" y="1955858"/>
                    <a:pt x="405366" y="1963396"/>
                  </a:cubicBezTo>
                  <a:cubicBezTo>
                    <a:pt x="446653" y="1970933"/>
                    <a:pt x="476681" y="1974702"/>
                    <a:pt x="495448" y="1967165"/>
                  </a:cubicBezTo>
                  <a:cubicBezTo>
                    <a:pt x="525475" y="1955858"/>
                    <a:pt x="532981" y="1937013"/>
                    <a:pt x="517968" y="1906862"/>
                  </a:cubicBezTo>
                  <a:cubicBezTo>
                    <a:pt x="514214" y="1903093"/>
                    <a:pt x="510461" y="1891786"/>
                    <a:pt x="510461" y="1872941"/>
                  </a:cubicBezTo>
                  <a:cubicBezTo>
                    <a:pt x="510461" y="1861635"/>
                    <a:pt x="514214" y="1842790"/>
                    <a:pt x="514214" y="1820176"/>
                  </a:cubicBezTo>
                  <a:cubicBezTo>
                    <a:pt x="514214" y="1820176"/>
                    <a:pt x="514214" y="1820176"/>
                    <a:pt x="514214" y="1793794"/>
                  </a:cubicBezTo>
                  <a:cubicBezTo>
                    <a:pt x="514214" y="1793794"/>
                    <a:pt x="514214" y="1793794"/>
                    <a:pt x="517968" y="1771180"/>
                  </a:cubicBezTo>
                  <a:cubicBezTo>
                    <a:pt x="517968" y="1771180"/>
                    <a:pt x="517968" y="1771180"/>
                    <a:pt x="517968" y="1748567"/>
                  </a:cubicBezTo>
                  <a:close/>
                  <a:moveTo>
                    <a:pt x="1938338" y="1683896"/>
                  </a:moveTo>
                  <a:cubicBezTo>
                    <a:pt x="1938338" y="1687648"/>
                    <a:pt x="1934369" y="1702657"/>
                    <a:pt x="1930401" y="1725171"/>
                  </a:cubicBezTo>
                  <a:cubicBezTo>
                    <a:pt x="1926432" y="1751437"/>
                    <a:pt x="1922463" y="1762694"/>
                    <a:pt x="1922463" y="1766446"/>
                  </a:cubicBezTo>
                  <a:cubicBezTo>
                    <a:pt x="1922463" y="1766446"/>
                    <a:pt x="1922463" y="1766446"/>
                    <a:pt x="1922463" y="1751437"/>
                  </a:cubicBezTo>
                  <a:cubicBezTo>
                    <a:pt x="1926432" y="1743932"/>
                    <a:pt x="1926432" y="1732675"/>
                    <a:pt x="1926432" y="1725171"/>
                  </a:cubicBezTo>
                  <a:cubicBezTo>
                    <a:pt x="1926432" y="1713914"/>
                    <a:pt x="1930401" y="1702657"/>
                    <a:pt x="1934369" y="1695153"/>
                  </a:cubicBezTo>
                  <a:cubicBezTo>
                    <a:pt x="1934369" y="1687648"/>
                    <a:pt x="1934369" y="1683896"/>
                    <a:pt x="1938338" y="1683896"/>
                  </a:cubicBezTo>
                  <a:close/>
                  <a:moveTo>
                    <a:pt x="1396626" y="1583124"/>
                  </a:moveTo>
                  <a:cubicBezTo>
                    <a:pt x="1392869" y="1583124"/>
                    <a:pt x="1389113" y="1586893"/>
                    <a:pt x="1385357" y="1594431"/>
                  </a:cubicBezTo>
                  <a:cubicBezTo>
                    <a:pt x="1377845" y="1601969"/>
                    <a:pt x="1374089" y="1609507"/>
                    <a:pt x="1370333" y="1613276"/>
                  </a:cubicBezTo>
                  <a:cubicBezTo>
                    <a:pt x="1370333" y="1617045"/>
                    <a:pt x="1366577" y="1620814"/>
                    <a:pt x="1362821" y="1624583"/>
                  </a:cubicBezTo>
                  <a:cubicBezTo>
                    <a:pt x="1362821" y="1624583"/>
                    <a:pt x="1362821" y="1624583"/>
                    <a:pt x="1359065" y="1632121"/>
                  </a:cubicBezTo>
                  <a:cubicBezTo>
                    <a:pt x="1359065" y="1632121"/>
                    <a:pt x="1359065" y="1632121"/>
                    <a:pt x="1351552" y="1639659"/>
                  </a:cubicBezTo>
                  <a:cubicBezTo>
                    <a:pt x="1340284" y="1650966"/>
                    <a:pt x="1332772" y="1658504"/>
                    <a:pt x="1332772" y="1666042"/>
                  </a:cubicBezTo>
                  <a:cubicBezTo>
                    <a:pt x="1332772" y="1666042"/>
                    <a:pt x="1332772" y="1666042"/>
                    <a:pt x="1325260" y="1673580"/>
                  </a:cubicBezTo>
                  <a:cubicBezTo>
                    <a:pt x="1332772" y="1669811"/>
                    <a:pt x="1340284" y="1658504"/>
                    <a:pt x="1355308" y="1639659"/>
                  </a:cubicBezTo>
                  <a:cubicBezTo>
                    <a:pt x="1370333" y="1620814"/>
                    <a:pt x="1381601" y="1605738"/>
                    <a:pt x="1389113" y="1594431"/>
                  </a:cubicBezTo>
                  <a:cubicBezTo>
                    <a:pt x="1392869" y="1586893"/>
                    <a:pt x="1396626" y="1583124"/>
                    <a:pt x="1396626" y="1583124"/>
                  </a:cubicBezTo>
                  <a:close/>
                  <a:moveTo>
                    <a:pt x="1414936" y="1567106"/>
                  </a:moveTo>
                  <a:cubicBezTo>
                    <a:pt x="1414467" y="1568048"/>
                    <a:pt x="1413528" y="1569933"/>
                    <a:pt x="1411650" y="1571817"/>
                  </a:cubicBezTo>
                  <a:cubicBezTo>
                    <a:pt x="1415406" y="1568048"/>
                    <a:pt x="1415406" y="1568048"/>
                    <a:pt x="1415406" y="1568048"/>
                  </a:cubicBezTo>
                  <a:cubicBezTo>
                    <a:pt x="1415406" y="1566164"/>
                    <a:pt x="1415406" y="1566164"/>
                    <a:pt x="1414936" y="1567106"/>
                  </a:cubicBezTo>
                  <a:close/>
                  <a:moveTo>
                    <a:pt x="784225" y="1560071"/>
                  </a:moveTo>
                  <a:cubicBezTo>
                    <a:pt x="784225" y="1560071"/>
                    <a:pt x="784225" y="1560071"/>
                    <a:pt x="792163" y="1567480"/>
                  </a:cubicBezTo>
                  <a:cubicBezTo>
                    <a:pt x="792163" y="1571184"/>
                    <a:pt x="792163" y="1571184"/>
                    <a:pt x="792163" y="1571184"/>
                  </a:cubicBezTo>
                  <a:close/>
                  <a:moveTo>
                    <a:pt x="1475504" y="1541665"/>
                  </a:moveTo>
                  <a:cubicBezTo>
                    <a:pt x="1471748" y="1541665"/>
                    <a:pt x="1471748" y="1541665"/>
                    <a:pt x="1467991" y="1545434"/>
                  </a:cubicBezTo>
                  <a:cubicBezTo>
                    <a:pt x="1467991" y="1549203"/>
                    <a:pt x="1467991" y="1549203"/>
                    <a:pt x="1464235" y="1549203"/>
                  </a:cubicBezTo>
                  <a:cubicBezTo>
                    <a:pt x="1464235" y="1549203"/>
                    <a:pt x="1460479" y="1552972"/>
                    <a:pt x="1456723" y="1556741"/>
                  </a:cubicBezTo>
                  <a:cubicBezTo>
                    <a:pt x="1452967" y="1560510"/>
                    <a:pt x="1449211" y="1564279"/>
                    <a:pt x="1445455" y="1568048"/>
                  </a:cubicBezTo>
                  <a:cubicBezTo>
                    <a:pt x="1437943" y="1579355"/>
                    <a:pt x="1426674" y="1594431"/>
                    <a:pt x="1411650" y="1613276"/>
                  </a:cubicBezTo>
                  <a:cubicBezTo>
                    <a:pt x="1400382" y="1628352"/>
                    <a:pt x="1389113" y="1639659"/>
                    <a:pt x="1381601" y="1647197"/>
                  </a:cubicBezTo>
                  <a:cubicBezTo>
                    <a:pt x="1374089" y="1650966"/>
                    <a:pt x="1370333" y="1658504"/>
                    <a:pt x="1366577" y="1666042"/>
                  </a:cubicBezTo>
                  <a:cubicBezTo>
                    <a:pt x="1366577" y="1666042"/>
                    <a:pt x="1366577" y="1666042"/>
                    <a:pt x="1359065" y="1677349"/>
                  </a:cubicBezTo>
                  <a:cubicBezTo>
                    <a:pt x="1355308" y="1681118"/>
                    <a:pt x="1355308" y="1684887"/>
                    <a:pt x="1351552" y="1688656"/>
                  </a:cubicBezTo>
                  <a:lnTo>
                    <a:pt x="1355308" y="1688656"/>
                  </a:lnTo>
                  <a:cubicBezTo>
                    <a:pt x="1385357" y="1684887"/>
                    <a:pt x="1449211" y="1673580"/>
                    <a:pt x="1543113" y="1654735"/>
                  </a:cubicBezTo>
                  <a:cubicBezTo>
                    <a:pt x="1576918" y="1647197"/>
                    <a:pt x="1606967" y="1639659"/>
                    <a:pt x="1629504" y="1635890"/>
                  </a:cubicBezTo>
                  <a:cubicBezTo>
                    <a:pt x="1663309" y="1632121"/>
                    <a:pt x="1685845" y="1624583"/>
                    <a:pt x="1704626" y="1620814"/>
                  </a:cubicBezTo>
                  <a:cubicBezTo>
                    <a:pt x="1700870" y="1620814"/>
                    <a:pt x="1697114" y="1617045"/>
                    <a:pt x="1693357" y="1617045"/>
                  </a:cubicBezTo>
                  <a:cubicBezTo>
                    <a:pt x="1640772" y="1590662"/>
                    <a:pt x="1599455" y="1571817"/>
                    <a:pt x="1576918" y="1568048"/>
                  </a:cubicBezTo>
                  <a:cubicBezTo>
                    <a:pt x="1561894" y="1560510"/>
                    <a:pt x="1543113" y="1556741"/>
                    <a:pt x="1524333" y="1552972"/>
                  </a:cubicBezTo>
                  <a:cubicBezTo>
                    <a:pt x="1501796" y="1549203"/>
                    <a:pt x="1490528" y="1545434"/>
                    <a:pt x="1486772" y="1545434"/>
                  </a:cubicBezTo>
                  <a:cubicBezTo>
                    <a:pt x="1486772" y="1549203"/>
                    <a:pt x="1483016" y="1545434"/>
                    <a:pt x="1483016" y="1545434"/>
                  </a:cubicBezTo>
                  <a:cubicBezTo>
                    <a:pt x="1483016" y="1541665"/>
                    <a:pt x="1479260" y="1541665"/>
                    <a:pt x="1475504" y="1541665"/>
                  </a:cubicBezTo>
                  <a:close/>
                  <a:moveTo>
                    <a:pt x="1953022" y="1521744"/>
                  </a:moveTo>
                  <a:cubicBezTo>
                    <a:pt x="1953419" y="1518852"/>
                    <a:pt x="1954213" y="1519816"/>
                    <a:pt x="1955800" y="1525599"/>
                  </a:cubicBezTo>
                  <a:cubicBezTo>
                    <a:pt x="1955800" y="1525599"/>
                    <a:pt x="1955800" y="1525599"/>
                    <a:pt x="1955800" y="1556442"/>
                  </a:cubicBezTo>
                  <a:cubicBezTo>
                    <a:pt x="1952625" y="1568008"/>
                    <a:pt x="1952625" y="1564153"/>
                    <a:pt x="1952625" y="1541020"/>
                  </a:cubicBezTo>
                  <a:cubicBezTo>
                    <a:pt x="1952625" y="1531382"/>
                    <a:pt x="1952625" y="1524635"/>
                    <a:pt x="1953022" y="1521744"/>
                  </a:cubicBezTo>
                  <a:close/>
                  <a:moveTo>
                    <a:pt x="1986334" y="1458748"/>
                  </a:moveTo>
                  <a:cubicBezTo>
                    <a:pt x="1982578" y="1462517"/>
                    <a:pt x="1982578" y="1470055"/>
                    <a:pt x="1982578" y="1481362"/>
                  </a:cubicBezTo>
                  <a:cubicBezTo>
                    <a:pt x="1978822" y="1492668"/>
                    <a:pt x="1978822" y="1507744"/>
                    <a:pt x="1978822" y="1519051"/>
                  </a:cubicBezTo>
                  <a:cubicBezTo>
                    <a:pt x="1967553" y="1681118"/>
                    <a:pt x="1948773" y="1786649"/>
                    <a:pt x="1922480" y="1839415"/>
                  </a:cubicBezTo>
                  <a:cubicBezTo>
                    <a:pt x="1918724" y="1850722"/>
                    <a:pt x="1914968" y="1858260"/>
                    <a:pt x="1914968" y="1865798"/>
                  </a:cubicBezTo>
                  <a:cubicBezTo>
                    <a:pt x="1914968" y="1865798"/>
                    <a:pt x="1914968" y="1865798"/>
                    <a:pt x="1911212" y="1873336"/>
                  </a:cubicBezTo>
                  <a:cubicBezTo>
                    <a:pt x="1911212" y="1873336"/>
                    <a:pt x="1911212" y="1873336"/>
                    <a:pt x="1911212" y="1880874"/>
                  </a:cubicBezTo>
                  <a:cubicBezTo>
                    <a:pt x="1911212" y="1895950"/>
                    <a:pt x="1903700" y="1911026"/>
                    <a:pt x="1888675" y="1926102"/>
                  </a:cubicBezTo>
                  <a:cubicBezTo>
                    <a:pt x="1884919" y="1929871"/>
                    <a:pt x="1877406" y="1937409"/>
                    <a:pt x="1869894" y="1944947"/>
                  </a:cubicBezTo>
                  <a:cubicBezTo>
                    <a:pt x="1869894" y="1944947"/>
                    <a:pt x="1869894" y="1944947"/>
                    <a:pt x="1862382" y="1956254"/>
                  </a:cubicBezTo>
                  <a:cubicBezTo>
                    <a:pt x="1858626" y="1956254"/>
                    <a:pt x="1858626" y="1960023"/>
                    <a:pt x="1854870" y="1960023"/>
                  </a:cubicBezTo>
                  <a:cubicBezTo>
                    <a:pt x="1851114" y="1967561"/>
                    <a:pt x="1851114" y="1967561"/>
                    <a:pt x="1862382" y="1960023"/>
                  </a:cubicBezTo>
                  <a:cubicBezTo>
                    <a:pt x="1907456" y="1929871"/>
                    <a:pt x="1926236" y="1903488"/>
                    <a:pt x="1922480" y="1880874"/>
                  </a:cubicBezTo>
                  <a:cubicBezTo>
                    <a:pt x="1922480" y="1880874"/>
                    <a:pt x="1922480" y="1880874"/>
                    <a:pt x="1922480" y="1877105"/>
                  </a:cubicBezTo>
                  <a:cubicBezTo>
                    <a:pt x="1922480" y="1877105"/>
                    <a:pt x="1922480" y="1877105"/>
                    <a:pt x="1926236" y="1869567"/>
                  </a:cubicBezTo>
                  <a:cubicBezTo>
                    <a:pt x="1929992" y="1865798"/>
                    <a:pt x="1933748" y="1858260"/>
                    <a:pt x="1937504" y="1854491"/>
                  </a:cubicBezTo>
                  <a:cubicBezTo>
                    <a:pt x="1945017" y="1839415"/>
                    <a:pt x="1952529" y="1816801"/>
                    <a:pt x="1963797" y="1790418"/>
                  </a:cubicBezTo>
                  <a:cubicBezTo>
                    <a:pt x="1971309" y="1767804"/>
                    <a:pt x="1978822" y="1733883"/>
                    <a:pt x="1982578" y="1688656"/>
                  </a:cubicBezTo>
                  <a:cubicBezTo>
                    <a:pt x="1986334" y="1647197"/>
                    <a:pt x="1990090" y="1624583"/>
                    <a:pt x="1986334" y="1620814"/>
                  </a:cubicBezTo>
                  <a:cubicBezTo>
                    <a:pt x="1982578" y="1617045"/>
                    <a:pt x="1982578" y="1605738"/>
                    <a:pt x="1986334" y="1586893"/>
                  </a:cubicBezTo>
                  <a:cubicBezTo>
                    <a:pt x="1990090" y="1571817"/>
                    <a:pt x="1990090" y="1545434"/>
                    <a:pt x="1990090" y="1507744"/>
                  </a:cubicBezTo>
                  <a:cubicBezTo>
                    <a:pt x="1990090" y="1470055"/>
                    <a:pt x="1990090" y="1454979"/>
                    <a:pt x="1986334" y="1458748"/>
                  </a:cubicBezTo>
                  <a:close/>
                  <a:moveTo>
                    <a:pt x="831332" y="1441316"/>
                  </a:moveTo>
                  <a:lnTo>
                    <a:pt x="829223" y="1447841"/>
                  </a:lnTo>
                  <a:lnTo>
                    <a:pt x="828515" y="1447912"/>
                  </a:lnTo>
                  <a:lnTo>
                    <a:pt x="828836" y="1449039"/>
                  </a:lnTo>
                  <a:lnTo>
                    <a:pt x="825698" y="1458748"/>
                  </a:lnTo>
                  <a:cubicBezTo>
                    <a:pt x="825698" y="1458748"/>
                    <a:pt x="825698" y="1458748"/>
                    <a:pt x="825698" y="1466286"/>
                  </a:cubicBezTo>
                  <a:cubicBezTo>
                    <a:pt x="825698" y="1466286"/>
                    <a:pt x="825698" y="1466286"/>
                    <a:pt x="829454" y="1466286"/>
                  </a:cubicBezTo>
                  <a:cubicBezTo>
                    <a:pt x="829454" y="1466286"/>
                    <a:pt x="829454" y="1466286"/>
                    <a:pt x="829454" y="1458748"/>
                  </a:cubicBezTo>
                  <a:cubicBezTo>
                    <a:pt x="829454" y="1454979"/>
                    <a:pt x="829454" y="1451210"/>
                    <a:pt x="829454" y="1451210"/>
                  </a:cubicBezTo>
                  <a:lnTo>
                    <a:pt x="828836" y="1449039"/>
                  </a:lnTo>
                  <a:lnTo>
                    <a:pt x="829223" y="1447841"/>
                  </a:lnTo>
                  <a:lnTo>
                    <a:pt x="833210" y="1447441"/>
                  </a:lnTo>
                  <a:cubicBezTo>
                    <a:pt x="833210" y="1447441"/>
                    <a:pt x="833210" y="1447441"/>
                    <a:pt x="836966" y="1447441"/>
                  </a:cubicBezTo>
                  <a:cubicBezTo>
                    <a:pt x="836966" y="1447441"/>
                    <a:pt x="836966" y="1447441"/>
                    <a:pt x="836966" y="1443672"/>
                  </a:cubicBezTo>
                  <a:cubicBezTo>
                    <a:pt x="835088" y="1439903"/>
                    <a:pt x="833210" y="1438961"/>
                    <a:pt x="831332" y="1441316"/>
                  </a:cubicBezTo>
                  <a:close/>
                  <a:moveTo>
                    <a:pt x="1114918" y="1439903"/>
                  </a:moveTo>
                  <a:cubicBezTo>
                    <a:pt x="1114918" y="1439903"/>
                    <a:pt x="1111162" y="1439903"/>
                    <a:pt x="1111162" y="1443672"/>
                  </a:cubicBezTo>
                  <a:cubicBezTo>
                    <a:pt x="1107406" y="1447441"/>
                    <a:pt x="1107406" y="1447441"/>
                    <a:pt x="1107406" y="1451210"/>
                  </a:cubicBezTo>
                  <a:cubicBezTo>
                    <a:pt x="1107406" y="1454979"/>
                    <a:pt x="1107406" y="1454979"/>
                    <a:pt x="1111162" y="1451210"/>
                  </a:cubicBezTo>
                  <a:lnTo>
                    <a:pt x="1114918" y="1443672"/>
                  </a:lnTo>
                  <a:cubicBezTo>
                    <a:pt x="1114918" y="1443672"/>
                    <a:pt x="1114918" y="1443672"/>
                    <a:pt x="1114918" y="1439903"/>
                  </a:cubicBezTo>
                  <a:close/>
                  <a:moveTo>
                    <a:pt x="1559546" y="1415169"/>
                  </a:moveTo>
                  <a:lnTo>
                    <a:pt x="1558138" y="1417289"/>
                  </a:lnTo>
                  <a:cubicBezTo>
                    <a:pt x="1556260" y="1417289"/>
                    <a:pt x="1556260" y="1417289"/>
                    <a:pt x="1557199" y="1416818"/>
                  </a:cubicBezTo>
                  <a:close/>
                  <a:moveTo>
                    <a:pt x="1598046" y="1359341"/>
                  </a:moveTo>
                  <a:cubicBezTo>
                    <a:pt x="1597577" y="1358870"/>
                    <a:pt x="1595699" y="1360754"/>
                    <a:pt x="1591943" y="1364523"/>
                  </a:cubicBezTo>
                  <a:cubicBezTo>
                    <a:pt x="1591943" y="1368292"/>
                    <a:pt x="1588187" y="1368292"/>
                    <a:pt x="1584431" y="1375830"/>
                  </a:cubicBezTo>
                  <a:cubicBezTo>
                    <a:pt x="1580674" y="1379599"/>
                    <a:pt x="1580674" y="1379599"/>
                    <a:pt x="1576918" y="1383368"/>
                  </a:cubicBezTo>
                  <a:cubicBezTo>
                    <a:pt x="1573162" y="1387137"/>
                    <a:pt x="1565650" y="1398444"/>
                    <a:pt x="1554382" y="1409751"/>
                  </a:cubicBezTo>
                  <a:cubicBezTo>
                    <a:pt x="1539357" y="1424827"/>
                    <a:pt x="1531845" y="1432365"/>
                    <a:pt x="1531845" y="1432365"/>
                  </a:cubicBezTo>
                  <a:cubicBezTo>
                    <a:pt x="1528089" y="1432365"/>
                    <a:pt x="1528089" y="1432365"/>
                    <a:pt x="1528089" y="1432365"/>
                  </a:cubicBezTo>
                  <a:cubicBezTo>
                    <a:pt x="1531845" y="1439903"/>
                    <a:pt x="1528089" y="1451210"/>
                    <a:pt x="1513065" y="1466286"/>
                  </a:cubicBezTo>
                  <a:cubicBezTo>
                    <a:pt x="1509309" y="1470055"/>
                    <a:pt x="1505552" y="1473824"/>
                    <a:pt x="1505552" y="1477593"/>
                  </a:cubicBezTo>
                  <a:cubicBezTo>
                    <a:pt x="1501796" y="1481362"/>
                    <a:pt x="1498040" y="1481362"/>
                    <a:pt x="1498040" y="1481362"/>
                  </a:cubicBezTo>
                  <a:cubicBezTo>
                    <a:pt x="1498040" y="1481362"/>
                    <a:pt x="1501796" y="1473824"/>
                    <a:pt x="1509309" y="1462517"/>
                  </a:cubicBezTo>
                  <a:cubicBezTo>
                    <a:pt x="1513065" y="1454979"/>
                    <a:pt x="1516821" y="1454979"/>
                    <a:pt x="1516821" y="1451210"/>
                  </a:cubicBezTo>
                  <a:cubicBezTo>
                    <a:pt x="1516821" y="1451210"/>
                    <a:pt x="1516821" y="1451210"/>
                    <a:pt x="1513065" y="1454979"/>
                  </a:cubicBezTo>
                  <a:cubicBezTo>
                    <a:pt x="1501796" y="1470055"/>
                    <a:pt x="1494284" y="1477593"/>
                    <a:pt x="1490528" y="1485131"/>
                  </a:cubicBezTo>
                  <a:cubicBezTo>
                    <a:pt x="1486772" y="1488900"/>
                    <a:pt x="1490528" y="1492668"/>
                    <a:pt x="1498040" y="1492668"/>
                  </a:cubicBezTo>
                  <a:cubicBezTo>
                    <a:pt x="1501796" y="1492668"/>
                    <a:pt x="1505552" y="1488900"/>
                    <a:pt x="1513065" y="1481362"/>
                  </a:cubicBezTo>
                  <a:cubicBezTo>
                    <a:pt x="1516821" y="1473824"/>
                    <a:pt x="1524333" y="1466286"/>
                    <a:pt x="1535601" y="1451210"/>
                  </a:cubicBezTo>
                  <a:cubicBezTo>
                    <a:pt x="1535601" y="1451210"/>
                    <a:pt x="1535601" y="1451210"/>
                    <a:pt x="1546870" y="1436134"/>
                  </a:cubicBezTo>
                  <a:cubicBezTo>
                    <a:pt x="1554382" y="1428596"/>
                    <a:pt x="1558138" y="1424827"/>
                    <a:pt x="1558138" y="1421058"/>
                  </a:cubicBezTo>
                  <a:cubicBezTo>
                    <a:pt x="1565650" y="1413520"/>
                    <a:pt x="1565650" y="1409751"/>
                    <a:pt x="1561894" y="1413520"/>
                  </a:cubicBezTo>
                  <a:lnTo>
                    <a:pt x="1559546" y="1415169"/>
                  </a:lnTo>
                  <a:lnTo>
                    <a:pt x="1565650" y="1405982"/>
                  </a:lnTo>
                  <a:cubicBezTo>
                    <a:pt x="1569406" y="1402213"/>
                    <a:pt x="1569406" y="1398444"/>
                    <a:pt x="1573162" y="1398444"/>
                  </a:cubicBezTo>
                  <a:cubicBezTo>
                    <a:pt x="1573162" y="1394675"/>
                    <a:pt x="1576918" y="1390906"/>
                    <a:pt x="1576918" y="1390906"/>
                  </a:cubicBezTo>
                  <a:cubicBezTo>
                    <a:pt x="1576918" y="1387137"/>
                    <a:pt x="1580674" y="1387137"/>
                    <a:pt x="1580674" y="1383368"/>
                  </a:cubicBezTo>
                  <a:cubicBezTo>
                    <a:pt x="1580674" y="1383368"/>
                    <a:pt x="1580674" y="1383368"/>
                    <a:pt x="1584431" y="1379599"/>
                  </a:cubicBezTo>
                  <a:cubicBezTo>
                    <a:pt x="1591943" y="1375830"/>
                    <a:pt x="1591943" y="1372061"/>
                    <a:pt x="1595699" y="1368292"/>
                  </a:cubicBezTo>
                  <a:cubicBezTo>
                    <a:pt x="1597577" y="1362639"/>
                    <a:pt x="1598516" y="1359812"/>
                    <a:pt x="1598046" y="1359341"/>
                  </a:cubicBezTo>
                  <a:close/>
                  <a:moveTo>
                    <a:pt x="1621992" y="1330602"/>
                  </a:moveTo>
                  <a:cubicBezTo>
                    <a:pt x="1621992" y="1330602"/>
                    <a:pt x="1621992" y="1330602"/>
                    <a:pt x="1618235" y="1334371"/>
                  </a:cubicBezTo>
                  <a:cubicBezTo>
                    <a:pt x="1618235" y="1334371"/>
                    <a:pt x="1614479" y="1338140"/>
                    <a:pt x="1610723" y="1341909"/>
                  </a:cubicBezTo>
                  <a:cubicBezTo>
                    <a:pt x="1610723" y="1341909"/>
                    <a:pt x="1610723" y="1341909"/>
                    <a:pt x="1603211" y="1353216"/>
                  </a:cubicBezTo>
                  <a:cubicBezTo>
                    <a:pt x="1603211" y="1353216"/>
                    <a:pt x="1603211" y="1353216"/>
                    <a:pt x="1614479" y="1341909"/>
                  </a:cubicBezTo>
                  <a:cubicBezTo>
                    <a:pt x="1618235" y="1338140"/>
                    <a:pt x="1618235" y="1338140"/>
                    <a:pt x="1621992" y="1334371"/>
                  </a:cubicBezTo>
                  <a:cubicBezTo>
                    <a:pt x="1621992" y="1330602"/>
                    <a:pt x="1621992" y="1330602"/>
                    <a:pt x="1621992" y="1330602"/>
                  </a:cubicBezTo>
                  <a:close/>
                  <a:moveTo>
                    <a:pt x="1539357" y="1221302"/>
                  </a:moveTo>
                  <a:cubicBezTo>
                    <a:pt x="1531845" y="1221302"/>
                    <a:pt x="1524333" y="1225071"/>
                    <a:pt x="1516821" y="1225071"/>
                  </a:cubicBezTo>
                  <a:cubicBezTo>
                    <a:pt x="1498040" y="1232609"/>
                    <a:pt x="1486772" y="1236378"/>
                    <a:pt x="1483016" y="1236378"/>
                  </a:cubicBezTo>
                  <a:cubicBezTo>
                    <a:pt x="1479260" y="1243916"/>
                    <a:pt x="1475504" y="1243916"/>
                    <a:pt x="1475504" y="1243916"/>
                  </a:cubicBezTo>
                  <a:cubicBezTo>
                    <a:pt x="1471748" y="1247685"/>
                    <a:pt x="1467991" y="1243916"/>
                    <a:pt x="1471748" y="1240147"/>
                  </a:cubicBezTo>
                  <a:cubicBezTo>
                    <a:pt x="1475504" y="1236378"/>
                    <a:pt x="1475504" y="1232609"/>
                    <a:pt x="1467991" y="1236378"/>
                  </a:cubicBezTo>
                  <a:cubicBezTo>
                    <a:pt x="1467991" y="1240147"/>
                    <a:pt x="1467991" y="1240147"/>
                    <a:pt x="1464235" y="1240147"/>
                  </a:cubicBezTo>
                  <a:cubicBezTo>
                    <a:pt x="1464235" y="1240147"/>
                    <a:pt x="1464235" y="1240147"/>
                    <a:pt x="1452967" y="1240147"/>
                  </a:cubicBezTo>
                  <a:cubicBezTo>
                    <a:pt x="1452967" y="1240147"/>
                    <a:pt x="1452967" y="1240147"/>
                    <a:pt x="1437943" y="1243916"/>
                  </a:cubicBezTo>
                  <a:cubicBezTo>
                    <a:pt x="1437943" y="1247685"/>
                    <a:pt x="1434187" y="1247685"/>
                    <a:pt x="1430430" y="1255223"/>
                  </a:cubicBezTo>
                  <a:cubicBezTo>
                    <a:pt x="1422918" y="1258992"/>
                    <a:pt x="1415406" y="1262761"/>
                    <a:pt x="1404138" y="1266530"/>
                  </a:cubicBezTo>
                  <a:cubicBezTo>
                    <a:pt x="1389113" y="1277837"/>
                    <a:pt x="1374089" y="1289143"/>
                    <a:pt x="1362821" y="1296681"/>
                  </a:cubicBezTo>
                  <a:cubicBezTo>
                    <a:pt x="1359065" y="1302335"/>
                    <a:pt x="1356247" y="1306104"/>
                    <a:pt x="1355778" y="1307988"/>
                  </a:cubicBezTo>
                  <a:lnTo>
                    <a:pt x="1362351" y="1307988"/>
                  </a:lnTo>
                  <a:cubicBezTo>
                    <a:pt x="1360004" y="1309873"/>
                    <a:pt x="1355308" y="1313642"/>
                    <a:pt x="1347796" y="1319295"/>
                  </a:cubicBezTo>
                  <a:cubicBezTo>
                    <a:pt x="1347796" y="1319295"/>
                    <a:pt x="1347796" y="1319295"/>
                    <a:pt x="1295211" y="1330602"/>
                  </a:cubicBezTo>
                  <a:cubicBezTo>
                    <a:pt x="1276430" y="1330602"/>
                    <a:pt x="1261406" y="1330602"/>
                    <a:pt x="1257650" y="1338140"/>
                  </a:cubicBezTo>
                  <a:cubicBezTo>
                    <a:pt x="1253894" y="1341909"/>
                    <a:pt x="1250138" y="1345678"/>
                    <a:pt x="1242625" y="1345678"/>
                  </a:cubicBezTo>
                  <a:cubicBezTo>
                    <a:pt x="1242625" y="1345678"/>
                    <a:pt x="1242625" y="1345678"/>
                    <a:pt x="1238869" y="1349447"/>
                  </a:cubicBezTo>
                  <a:cubicBezTo>
                    <a:pt x="1242625" y="1349447"/>
                    <a:pt x="1242625" y="1353216"/>
                    <a:pt x="1246381" y="1353216"/>
                  </a:cubicBezTo>
                  <a:cubicBezTo>
                    <a:pt x="1265162" y="1372061"/>
                    <a:pt x="1276430" y="1383368"/>
                    <a:pt x="1276430" y="1387137"/>
                  </a:cubicBezTo>
                  <a:cubicBezTo>
                    <a:pt x="1287699" y="1402213"/>
                    <a:pt x="1291455" y="1424827"/>
                    <a:pt x="1287699" y="1458748"/>
                  </a:cubicBezTo>
                  <a:cubicBezTo>
                    <a:pt x="1287699" y="1462517"/>
                    <a:pt x="1291455" y="1470055"/>
                    <a:pt x="1291455" y="1473824"/>
                  </a:cubicBezTo>
                  <a:cubicBezTo>
                    <a:pt x="1291455" y="1473824"/>
                    <a:pt x="1291455" y="1473824"/>
                    <a:pt x="1295211" y="1485131"/>
                  </a:cubicBezTo>
                  <a:cubicBezTo>
                    <a:pt x="1298967" y="1492668"/>
                    <a:pt x="1298967" y="1503975"/>
                    <a:pt x="1298967" y="1511513"/>
                  </a:cubicBezTo>
                  <a:cubicBezTo>
                    <a:pt x="1298967" y="1515282"/>
                    <a:pt x="1298967" y="1522820"/>
                    <a:pt x="1298967" y="1534127"/>
                  </a:cubicBezTo>
                  <a:cubicBezTo>
                    <a:pt x="1306479" y="1526589"/>
                    <a:pt x="1313991" y="1519051"/>
                    <a:pt x="1317747" y="1511513"/>
                  </a:cubicBezTo>
                  <a:cubicBezTo>
                    <a:pt x="1329016" y="1492668"/>
                    <a:pt x="1336528" y="1485131"/>
                    <a:pt x="1340284" y="1485131"/>
                  </a:cubicBezTo>
                  <a:cubicBezTo>
                    <a:pt x="1340284" y="1481362"/>
                    <a:pt x="1340284" y="1481362"/>
                    <a:pt x="1340284" y="1481362"/>
                  </a:cubicBezTo>
                  <a:cubicBezTo>
                    <a:pt x="1340284" y="1477593"/>
                    <a:pt x="1351552" y="1462517"/>
                    <a:pt x="1377845" y="1428596"/>
                  </a:cubicBezTo>
                  <a:cubicBezTo>
                    <a:pt x="1400382" y="1394675"/>
                    <a:pt x="1422918" y="1364523"/>
                    <a:pt x="1437943" y="1345678"/>
                  </a:cubicBezTo>
                  <a:cubicBezTo>
                    <a:pt x="1471748" y="1300450"/>
                    <a:pt x="1505552" y="1258992"/>
                    <a:pt x="1539357" y="1221302"/>
                  </a:cubicBezTo>
                  <a:close/>
                  <a:moveTo>
                    <a:pt x="1028528" y="1187381"/>
                  </a:moveTo>
                  <a:cubicBezTo>
                    <a:pt x="1028528" y="1187381"/>
                    <a:pt x="1009747" y="1209995"/>
                    <a:pt x="972186" y="1258992"/>
                  </a:cubicBezTo>
                  <a:cubicBezTo>
                    <a:pt x="923357" y="1326833"/>
                    <a:pt x="897064" y="1360754"/>
                    <a:pt x="893308" y="1356985"/>
                  </a:cubicBezTo>
                  <a:cubicBezTo>
                    <a:pt x="893308" y="1356985"/>
                    <a:pt x="889552" y="1356985"/>
                    <a:pt x="889552" y="1356985"/>
                  </a:cubicBezTo>
                  <a:cubicBezTo>
                    <a:pt x="889552" y="1356985"/>
                    <a:pt x="889552" y="1356985"/>
                    <a:pt x="885796" y="1360754"/>
                  </a:cubicBezTo>
                  <a:cubicBezTo>
                    <a:pt x="882040" y="1364523"/>
                    <a:pt x="885796" y="1364523"/>
                    <a:pt x="885796" y="1364523"/>
                  </a:cubicBezTo>
                  <a:cubicBezTo>
                    <a:pt x="897064" y="1356985"/>
                    <a:pt x="893308" y="1368292"/>
                    <a:pt x="870771" y="1398444"/>
                  </a:cubicBezTo>
                  <a:cubicBezTo>
                    <a:pt x="870771" y="1398444"/>
                    <a:pt x="870771" y="1398444"/>
                    <a:pt x="851991" y="1428596"/>
                  </a:cubicBezTo>
                  <a:cubicBezTo>
                    <a:pt x="851991" y="1428596"/>
                    <a:pt x="851991" y="1428596"/>
                    <a:pt x="870771" y="1405982"/>
                  </a:cubicBezTo>
                  <a:cubicBezTo>
                    <a:pt x="889552" y="1387137"/>
                    <a:pt x="912088" y="1356985"/>
                    <a:pt x="942137" y="1315526"/>
                  </a:cubicBezTo>
                  <a:cubicBezTo>
                    <a:pt x="942137" y="1315526"/>
                    <a:pt x="942137" y="1315526"/>
                    <a:pt x="972186" y="1266530"/>
                  </a:cubicBezTo>
                  <a:cubicBezTo>
                    <a:pt x="987211" y="1251454"/>
                    <a:pt x="998479" y="1236378"/>
                    <a:pt x="1005991" y="1225071"/>
                  </a:cubicBezTo>
                  <a:cubicBezTo>
                    <a:pt x="1005991" y="1225071"/>
                    <a:pt x="1005991" y="1225071"/>
                    <a:pt x="1013503" y="1217533"/>
                  </a:cubicBezTo>
                  <a:cubicBezTo>
                    <a:pt x="1013503" y="1217533"/>
                    <a:pt x="1013503" y="1217533"/>
                    <a:pt x="1021015" y="1206226"/>
                  </a:cubicBezTo>
                  <a:cubicBezTo>
                    <a:pt x="1024772" y="1198688"/>
                    <a:pt x="1024772" y="1194919"/>
                    <a:pt x="1024772" y="1194919"/>
                  </a:cubicBezTo>
                  <a:cubicBezTo>
                    <a:pt x="1032284" y="1187381"/>
                    <a:pt x="1032284" y="1187381"/>
                    <a:pt x="1028528" y="1187381"/>
                  </a:cubicBezTo>
                  <a:close/>
                  <a:moveTo>
                    <a:pt x="1882102" y="1141682"/>
                  </a:moveTo>
                  <a:cubicBezTo>
                    <a:pt x="1858626" y="1143096"/>
                    <a:pt x="1826699" y="1149691"/>
                    <a:pt x="1787260" y="1160998"/>
                  </a:cubicBezTo>
                  <a:cubicBezTo>
                    <a:pt x="1772236" y="1164767"/>
                    <a:pt x="1760967" y="1164767"/>
                    <a:pt x="1745943" y="1164767"/>
                  </a:cubicBezTo>
                  <a:cubicBezTo>
                    <a:pt x="1745943" y="1164767"/>
                    <a:pt x="1742187" y="1164767"/>
                    <a:pt x="1738431" y="1164767"/>
                  </a:cubicBezTo>
                  <a:cubicBezTo>
                    <a:pt x="1742187" y="1164767"/>
                    <a:pt x="1742187" y="1168536"/>
                    <a:pt x="1742187" y="1168536"/>
                  </a:cubicBezTo>
                  <a:cubicBezTo>
                    <a:pt x="1753455" y="1179843"/>
                    <a:pt x="1760967" y="1191150"/>
                    <a:pt x="1760967" y="1198688"/>
                  </a:cubicBezTo>
                  <a:cubicBezTo>
                    <a:pt x="1764723" y="1198688"/>
                    <a:pt x="1764723" y="1202457"/>
                    <a:pt x="1768479" y="1206226"/>
                  </a:cubicBezTo>
                  <a:cubicBezTo>
                    <a:pt x="1768479" y="1206226"/>
                    <a:pt x="1768479" y="1206226"/>
                    <a:pt x="1768479" y="1217533"/>
                  </a:cubicBezTo>
                  <a:cubicBezTo>
                    <a:pt x="1772236" y="1225071"/>
                    <a:pt x="1768479" y="1228840"/>
                    <a:pt x="1768479" y="1232609"/>
                  </a:cubicBezTo>
                  <a:cubicBezTo>
                    <a:pt x="1764723" y="1236378"/>
                    <a:pt x="1757211" y="1240147"/>
                    <a:pt x="1753455" y="1240147"/>
                  </a:cubicBezTo>
                  <a:cubicBezTo>
                    <a:pt x="1745943" y="1243916"/>
                    <a:pt x="1742187" y="1247685"/>
                    <a:pt x="1738431" y="1251454"/>
                  </a:cubicBezTo>
                  <a:cubicBezTo>
                    <a:pt x="1734675" y="1258992"/>
                    <a:pt x="1730918" y="1262761"/>
                    <a:pt x="1730918" y="1266530"/>
                  </a:cubicBezTo>
                  <a:cubicBezTo>
                    <a:pt x="1730918" y="1266530"/>
                    <a:pt x="1730918" y="1266530"/>
                    <a:pt x="1727162" y="1266530"/>
                  </a:cubicBezTo>
                  <a:cubicBezTo>
                    <a:pt x="1727162" y="1266530"/>
                    <a:pt x="1727162" y="1266530"/>
                    <a:pt x="1727162" y="1270299"/>
                  </a:cubicBezTo>
                  <a:cubicBezTo>
                    <a:pt x="1723406" y="1274068"/>
                    <a:pt x="1723406" y="1274068"/>
                    <a:pt x="1719650" y="1274068"/>
                  </a:cubicBezTo>
                  <a:cubicBezTo>
                    <a:pt x="1708382" y="1274068"/>
                    <a:pt x="1704626" y="1274068"/>
                    <a:pt x="1704626" y="1281606"/>
                  </a:cubicBezTo>
                  <a:cubicBezTo>
                    <a:pt x="1704626" y="1281606"/>
                    <a:pt x="1700870" y="1285375"/>
                    <a:pt x="1697114" y="1292912"/>
                  </a:cubicBezTo>
                  <a:cubicBezTo>
                    <a:pt x="1689601" y="1300450"/>
                    <a:pt x="1682089" y="1300450"/>
                    <a:pt x="1678333" y="1304219"/>
                  </a:cubicBezTo>
                  <a:cubicBezTo>
                    <a:pt x="1674577" y="1304219"/>
                    <a:pt x="1670821" y="1307988"/>
                    <a:pt x="1667065" y="1311757"/>
                  </a:cubicBezTo>
                  <a:cubicBezTo>
                    <a:pt x="1659553" y="1315526"/>
                    <a:pt x="1655796" y="1315526"/>
                    <a:pt x="1659553" y="1311757"/>
                  </a:cubicBezTo>
                  <a:cubicBezTo>
                    <a:pt x="1659553" y="1307988"/>
                    <a:pt x="1663309" y="1304219"/>
                    <a:pt x="1667065" y="1296681"/>
                  </a:cubicBezTo>
                  <a:cubicBezTo>
                    <a:pt x="1678333" y="1285375"/>
                    <a:pt x="1682089" y="1281606"/>
                    <a:pt x="1682089" y="1281606"/>
                  </a:cubicBezTo>
                  <a:cubicBezTo>
                    <a:pt x="1682089" y="1281606"/>
                    <a:pt x="1674577" y="1285375"/>
                    <a:pt x="1659553" y="1300450"/>
                  </a:cubicBezTo>
                  <a:cubicBezTo>
                    <a:pt x="1648284" y="1315526"/>
                    <a:pt x="1637016" y="1326833"/>
                    <a:pt x="1633260" y="1330602"/>
                  </a:cubicBezTo>
                  <a:cubicBezTo>
                    <a:pt x="1633260" y="1330602"/>
                    <a:pt x="1629504" y="1334371"/>
                    <a:pt x="1625748" y="1338140"/>
                  </a:cubicBezTo>
                  <a:cubicBezTo>
                    <a:pt x="1621992" y="1345678"/>
                    <a:pt x="1618235" y="1349447"/>
                    <a:pt x="1614479" y="1353216"/>
                  </a:cubicBezTo>
                  <a:lnTo>
                    <a:pt x="1606967" y="1360754"/>
                  </a:lnTo>
                  <a:cubicBezTo>
                    <a:pt x="1606967" y="1360754"/>
                    <a:pt x="1610723" y="1360754"/>
                    <a:pt x="1614479" y="1353216"/>
                  </a:cubicBezTo>
                  <a:lnTo>
                    <a:pt x="1618235" y="1349447"/>
                  </a:lnTo>
                  <a:cubicBezTo>
                    <a:pt x="1637016" y="1330602"/>
                    <a:pt x="1640772" y="1326833"/>
                    <a:pt x="1637016" y="1338140"/>
                  </a:cubicBezTo>
                  <a:cubicBezTo>
                    <a:pt x="1633260" y="1345678"/>
                    <a:pt x="1625748" y="1353216"/>
                    <a:pt x="1618235" y="1364523"/>
                  </a:cubicBezTo>
                  <a:cubicBezTo>
                    <a:pt x="1618235" y="1364523"/>
                    <a:pt x="1618235" y="1364523"/>
                    <a:pt x="1606967" y="1379599"/>
                  </a:cubicBezTo>
                  <a:cubicBezTo>
                    <a:pt x="1606967" y="1379599"/>
                    <a:pt x="1606967" y="1379599"/>
                    <a:pt x="1591943" y="1394675"/>
                  </a:cubicBezTo>
                  <a:cubicBezTo>
                    <a:pt x="1569406" y="1417289"/>
                    <a:pt x="1554382" y="1439903"/>
                    <a:pt x="1550626" y="1451210"/>
                  </a:cubicBezTo>
                  <a:cubicBezTo>
                    <a:pt x="1546870" y="1454979"/>
                    <a:pt x="1543113" y="1458748"/>
                    <a:pt x="1543113" y="1462517"/>
                  </a:cubicBezTo>
                  <a:cubicBezTo>
                    <a:pt x="1543113" y="1466286"/>
                    <a:pt x="1543113" y="1470055"/>
                    <a:pt x="1539357" y="1473824"/>
                  </a:cubicBezTo>
                  <a:cubicBezTo>
                    <a:pt x="1531845" y="1481362"/>
                    <a:pt x="1531845" y="1485131"/>
                    <a:pt x="1531845" y="1485131"/>
                  </a:cubicBezTo>
                  <a:cubicBezTo>
                    <a:pt x="1531845" y="1488900"/>
                    <a:pt x="1528089" y="1492668"/>
                    <a:pt x="1528089" y="1492668"/>
                  </a:cubicBezTo>
                  <a:cubicBezTo>
                    <a:pt x="1524333" y="1496437"/>
                    <a:pt x="1550626" y="1507744"/>
                    <a:pt x="1606967" y="1522820"/>
                  </a:cubicBezTo>
                  <a:cubicBezTo>
                    <a:pt x="1621992" y="1526589"/>
                    <a:pt x="1667065" y="1545434"/>
                    <a:pt x="1738431" y="1579355"/>
                  </a:cubicBezTo>
                  <a:cubicBezTo>
                    <a:pt x="1783504" y="1598200"/>
                    <a:pt x="1821065" y="1624583"/>
                    <a:pt x="1854870" y="1658504"/>
                  </a:cubicBezTo>
                  <a:cubicBezTo>
                    <a:pt x="1854870" y="1658504"/>
                    <a:pt x="1854870" y="1658504"/>
                    <a:pt x="1914968" y="1681118"/>
                  </a:cubicBezTo>
                  <a:cubicBezTo>
                    <a:pt x="1907456" y="1688656"/>
                    <a:pt x="1899943" y="1692425"/>
                    <a:pt x="1892431" y="1699962"/>
                  </a:cubicBezTo>
                  <a:cubicBezTo>
                    <a:pt x="1914968" y="1718807"/>
                    <a:pt x="1922480" y="1737652"/>
                    <a:pt x="1922480" y="1748959"/>
                  </a:cubicBezTo>
                  <a:cubicBezTo>
                    <a:pt x="1922480" y="1756497"/>
                    <a:pt x="1922480" y="1760266"/>
                    <a:pt x="1918724" y="1764035"/>
                  </a:cubicBezTo>
                  <a:cubicBezTo>
                    <a:pt x="1907456" y="1771573"/>
                    <a:pt x="1899943" y="1775342"/>
                    <a:pt x="1892431" y="1767804"/>
                  </a:cubicBezTo>
                  <a:cubicBezTo>
                    <a:pt x="1888675" y="1767804"/>
                    <a:pt x="1881163" y="1764035"/>
                    <a:pt x="1877406" y="1764035"/>
                  </a:cubicBezTo>
                  <a:cubicBezTo>
                    <a:pt x="1873650" y="1764035"/>
                    <a:pt x="1866138" y="1760266"/>
                    <a:pt x="1858626" y="1760266"/>
                  </a:cubicBezTo>
                  <a:cubicBezTo>
                    <a:pt x="1847358" y="1756497"/>
                    <a:pt x="1839845" y="1756497"/>
                    <a:pt x="1836089" y="1752728"/>
                  </a:cubicBezTo>
                  <a:cubicBezTo>
                    <a:pt x="1836089" y="1752728"/>
                    <a:pt x="1832333" y="1752728"/>
                    <a:pt x="1832333" y="1752728"/>
                  </a:cubicBezTo>
                  <a:cubicBezTo>
                    <a:pt x="1828577" y="1748959"/>
                    <a:pt x="1824821" y="1748959"/>
                    <a:pt x="1824821" y="1748959"/>
                  </a:cubicBezTo>
                  <a:cubicBezTo>
                    <a:pt x="1821065" y="1752728"/>
                    <a:pt x="1821065" y="1752728"/>
                    <a:pt x="1821065" y="1752728"/>
                  </a:cubicBezTo>
                  <a:cubicBezTo>
                    <a:pt x="1821065" y="1752728"/>
                    <a:pt x="1550626" y="1801725"/>
                    <a:pt x="1516821" y="1824339"/>
                  </a:cubicBezTo>
                  <a:cubicBezTo>
                    <a:pt x="1509309" y="1831877"/>
                    <a:pt x="1498040" y="1835646"/>
                    <a:pt x="1486772" y="1843184"/>
                  </a:cubicBezTo>
                  <a:cubicBezTo>
                    <a:pt x="1486772" y="1843184"/>
                    <a:pt x="1486772" y="1843184"/>
                    <a:pt x="1554382" y="1884643"/>
                  </a:cubicBezTo>
                  <a:cubicBezTo>
                    <a:pt x="1558138" y="1888412"/>
                    <a:pt x="1561894" y="1892181"/>
                    <a:pt x="1569406" y="1899719"/>
                  </a:cubicBezTo>
                  <a:cubicBezTo>
                    <a:pt x="1595699" y="1926102"/>
                    <a:pt x="1610723" y="1937409"/>
                    <a:pt x="1614479" y="1937409"/>
                  </a:cubicBezTo>
                  <a:cubicBezTo>
                    <a:pt x="1614479" y="1937409"/>
                    <a:pt x="1618235" y="1941178"/>
                    <a:pt x="1621992" y="1941178"/>
                  </a:cubicBezTo>
                  <a:cubicBezTo>
                    <a:pt x="1621992" y="1941178"/>
                    <a:pt x="1621992" y="1941178"/>
                    <a:pt x="1629504" y="1944947"/>
                  </a:cubicBezTo>
                  <a:cubicBezTo>
                    <a:pt x="1633260" y="1952485"/>
                    <a:pt x="1640772" y="1956254"/>
                    <a:pt x="1655796" y="1956254"/>
                  </a:cubicBezTo>
                  <a:cubicBezTo>
                    <a:pt x="1663309" y="1956254"/>
                    <a:pt x="1670821" y="1956254"/>
                    <a:pt x="1682089" y="1960023"/>
                  </a:cubicBezTo>
                  <a:cubicBezTo>
                    <a:pt x="1682089" y="1960023"/>
                    <a:pt x="1682089" y="1960023"/>
                    <a:pt x="1689601" y="1967561"/>
                  </a:cubicBezTo>
                  <a:cubicBezTo>
                    <a:pt x="1715894" y="1982636"/>
                    <a:pt x="1734675" y="1986405"/>
                    <a:pt x="1745943" y="1978867"/>
                  </a:cubicBezTo>
                  <a:cubicBezTo>
                    <a:pt x="1764723" y="1967561"/>
                    <a:pt x="1768479" y="1967561"/>
                    <a:pt x="1764723" y="1975098"/>
                  </a:cubicBezTo>
                  <a:cubicBezTo>
                    <a:pt x="1768479" y="1975098"/>
                    <a:pt x="1768479" y="1971330"/>
                    <a:pt x="1768479" y="1967561"/>
                  </a:cubicBezTo>
                  <a:cubicBezTo>
                    <a:pt x="1768479" y="1963792"/>
                    <a:pt x="1775992" y="1960023"/>
                    <a:pt x="1783504" y="1960023"/>
                  </a:cubicBezTo>
                  <a:cubicBezTo>
                    <a:pt x="1802284" y="1952485"/>
                    <a:pt x="1809797" y="1944947"/>
                    <a:pt x="1809797" y="1937409"/>
                  </a:cubicBezTo>
                  <a:cubicBezTo>
                    <a:pt x="1809797" y="1933640"/>
                    <a:pt x="1813553" y="1933640"/>
                    <a:pt x="1813553" y="1933640"/>
                  </a:cubicBezTo>
                  <a:cubicBezTo>
                    <a:pt x="1813553" y="1933640"/>
                    <a:pt x="1813553" y="1933640"/>
                    <a:pt x="1821065" y="1933640"/>
                  </a:cubicBezTo>
                  <a:cubicBezTo>
                    <a:pt x="1824821" y="1933640"/>
                    <a:pt x="1824821" y="1933640"/>
                    <a:pt x="1821065" y="1937409"/>
                  </a:cubicBezTo>
                  <a:cubicBezTo>
                    <a:pt x="1821065" y="1937409"/>
                    <a:pt x="1821065" y="1937409"/>
                    <a:pt x="1817309" y="1944947"/>
                  </a:cubicBezTo>
                  <a:cubicBezTo>
                    <a:pt x="1817309" y="1944947"/>
                    <a:pt x="1817309" y="1944947"/>
                    <a:pt x="1813553" y="1948716"/>
                  </a:cubicBezTo>
                  <a:cubicBezTo>
                    <a:pt x="1809797" y="1956254"/>
                    <a:pt x="1813553" y="1952485"/>
                    <a:pt x="1828577" y="1941178"/>
                  </a:cubicBezTo>
                  <a:cubicBezTo>
                    <a:pt x="1839845" y="1933640"/>
                    <a:pt x="1847358" y="1922333"/>
                    <a:pt x="1854870" y="1914795"/>
                  </a:cubicBezTo>
                  <a:cubicBezTo>
                    <a:pt x="1866138" y="1903488"/>
                    <a:pt x="1866138" y="1899719"/>
                    <a:pt x="1858626" y="1903488"/>
                  </a:cubicBezTo>
                  <a:cubicBezTo>
                    <a:pt x="1854870" y="1907257"/>
                    <a:pt x="1851114" y="1907257"/>
                    <a:pt x="1851114" y="1903488"/>
                  </a:cubicBezTo>
                  <a:cubicBezTo>
                    <a:pt x="1851114" y="1899719"/>
                    <a:pt x="1847358" y="1899719"/>
                    <a:pt x="1843602" y="1903488"/>
                  </a:cubicBezTo>
                  <a:cubicBezTo>
                    <a:pt x="1839845" y="1907257"/>
                    <a:pt x="1851114" y="1892181"/>
                    <a:pt x="1873650" y="1862029"/>
                  </a:cubicBezTo>
                  <a:cubicBezTo>
                    <a:pt x="1873650" y="1862029"/>
                    <a:pt x="1873650" y="1862029"/>
                    <a:pt x="1881163" y="1858260"/>
                  </a:cubicBezTo>
                  <a:cubicBezTo>
                    <a:pt x="1873650" y="1877105"/>
                    <a:pt x="1869894" y="1884643"/>
                    <a:pt x="1869894" y="1884643"/>
                  </a:cubicBezTo>
                  <a:cubicBezTo>
                    <a:pt x="1873650" y="1888412"/>
                    <a:pt x="1881163" y="1880874"/>
                    <a:pt x="1888675" y="1865798"/>
                  </a:cubicBezTo>
                  <a:cubicBezTo>
                    <a:pt x="1899943" y="1850722"/>
                    <a:pt x="1903700" y="1839415"/>
                    <a:pt x="1899943" y="1835646"/>
                  </a:cubicBezTo>
                  <a:cubicBezTo>
                    <a:pt x="1896187" y="1831877"/>
                    <a:pt x="1899943" y="1824339"/>
                    <a:pt x="1903700" y="1816801"/>
                  </a:cubicBezTo>
                  <a:cubicBezTo>
                    <a:pt x="1903700" y="1809263"/>
                    <a:pt x="1907456" y="1801725"/>
                    <a:pt x="1911212" y="1797956"/>
                  </a:cubicBezTo>
                  <a:cubicBezTo>
                    <a:pt x="1914968" y="1790418"/>
                    <a:pt x="1914968" y="1786649"/>
                    <a:pt x="1918724" y="1790418"/>
                  </a:cubicBezTo>
                  <a:cubicBezTo>
                    <a:pt x="1918724" y="1790418"/>
                    <a:pt x="1914968" y="1797956"/>
                    <a:pt x="1907456" y="1813032"/>
                  </a:cubicBezTo>
                  <a:cubicBezTo>
                    <a:pt x="1903700" y="1828108"/>
                    <a:pt x="1903700" y="1835646"/>
                    <a:pt x="1907456" y="1835646"/>
                  </a:cubicBezTo>
                  <a:cubicBezTo>
                    <a:pt x="1907456" y="1835646"/>
                    <a:pt x="1911212" y="1831877"/>
                    <a:pt x="1911212" y="1828108"/>
                  </a:cubicBezTo>
                  <a:cubicBezTo>
                    <a:pt x="1914968" y="1828108"/>
                    <a:pt x="1914968" y="1824339"/>
                    <a:pt x="1918724" y="1816801"/>
                  </a:cubicBezTo>
                  <a:cubicBezTo>
                    <a:pt x="1922480" y="1805494"/>
                    <a:pt x="1929992" y="1775342"/>
                    <a:pt x="1941261" y="1730114"/>
                  </a:cubicBezTo>
                  <a:cubicBezTo>
                    <a:pt x="1948773" y="1688656"/>
                    <a:pt x="1956285" y="1654735"/>
                    <a:pt x="1960041" y="1624583"/>
                  </a:cubicBezTo>
                  <a:cubicBezTo>
                    <a:pt x="1963797" y="1594431"/>
                    <a:pt x="1967553" y="1549203"/>
                    <a:pt x="1967553" y="1492668"/>
                  </a:cubicBezTo>
                  <a:cubicBezTo>
                    <a:pt x="1971309" y="1436134"/>
                    <a:pt x="1967553" y="1409751"/>
                    <a:pt x="1967553" y="1409751"/>
                  </a:cubicBezTo>
                  <a:cubicBezTo>
                    <a:pt x="1967553" y="1409751"/>
                    <a:pt x="1967553" y="1409751"/>
                    <a:pt x="1963797" y="1413520"/>
                  </a:cubicBezTo>
                  <a:cubicBezTo>
                    <a:pt x="1960041" y="1421058"/>
                    <a:pt x="1960041" y="1424827"/>
                    <a:pt x="1960041" y="1428596"/>
                  </a:cubicBezTo>
                  <a:cubicBezTo>
                    <a:pt x="1960041" y="1428596"/>
                    <a:pt x="1960041" y="1428596"/>
                    <a:pt x="1960041" y="1424827"/>
                  </a:cubicBezTo>
                  <a:cubicBezTo>
                    <a:pt x="1956285" y="1417289"/>
                    <a:pt x="1956285" y="1405982"/>
                    <a:pt x="1956285" y="1390906"/>
                  </a:cubicBezTo>
                  <a:cubicBezTo>
                    <a:pt x="1956285" y="1345678"/>
                    <a:pt x="1952529" y="1296681"/>
                    <a:pt x="1945017" y="1243916"/>
                  </a:cubicBezTo>
                  <a:cubicBezTo>
                    <a:pt x="1937504" y="1191150"/>
                    <a:pt x="1933748" y="1160998"/>
                    <a:pt x="1926236" y="1153460"/>
                  </a:cubicBezTo>
                  <a:cubicBezTo>
                    <a:pt x="1920602" y="1144038"/>
                    <a:pt x="1905578" y="1140269"/>
                    <a:pt x="1882102" y="1141682"/>
                  </a:cubicBezTo>
                  <a:close/>
                  <a:moveTo>
                    <a:pt x="893763" y="882208"/>
                  </a:moveTo>
                  <a:cubicBezTo>
                    <a:pt x="893763" y="882208"/>
                    <a:pt x="867569" y="908600"/>
                    <a:pt x="841375" y="942533"/>
                  </a:cubicBezTo>
                  <a:cubicBezTo>
                    <a:pt x="841375" y="938763"/>
                    <a:pt x="841375" y="938763"/>
                    <a:pt x="841375" y="934992"/>
                  </a:cubicBezTo>
                  <a:cubicBezTo>
                    <a:pt x="841375" y="927452"/>
                    <a:pt x="845117" y="919911"/>
                    <a:pt x="856343" y="912370"/>
                  </a:cubicBezTo>
                  <a:cubicBezTo>
                    <a:pt x="860085" y="908600"/>
                    <a:pt x="867569" y="904830"/>
                    <a:pt x="878795" y="893519"/>
                  </a:cubicBezTo>
                  <a:cubicBezTo>
                    <a:pt x="878795" y="893519"/>
                    <a:pt x="878795" y="893519"/>
                    <a:pt x="893763" y="882208"/>
                  </a:cubicBezTo>
                  <a:close/>
                  <a:moveTo>
                    <a:pt x="1787260" y="833097"/>
                  </a:moveTo>
                  <a:cubicBezTo>
                    <a:pt x="1779748" y="833097"/>
                    <a:pt x="1787260" y="836866"/>
                    <a:pt x="1798528" y="844404"/>
                  </a:cubicBezTo>
                  <a:cubicBezTo>
                    <a:pt x="1798528" y="844404"/>
                    <a:pt x="1798528" y="844404"/>
                    <a:pt x="1794772" y="840635"/>
                  </a:cubicBezTo>
                  <a:cubicBezTo>
                    <a:pt x="1791016" y="836866"/>
                    <a:pt x="1787260" y="833097"/>
                    <a:pt x="1787260" y="833097"/>
                  </a:cubicBezTo>
                  <a:close/>
                  <a:moveTo>
                    <a:pt x="1708851" y="575864"/>
                  </a:moveTo>
                  <a:cubicBezTo>
                    <a:pt x="1708382" y="576806"/>
                    <a:pt x="1708382" y="578691"/>
                    <a:pt x="1708382" y="580575"/>
                  </a:cubicBezTo>
                  <a:cubicBezTo>
                    <a:pt x="1708382" y="580575"/>
                    <a:pt x="1708382" y="580575"/>
                    <a:pt x="1708382" y="584344"/>
                  </a:cubicBezTo>
                  <a:cubicBezTo>
                    <a:pt x="1708382" y="584344"/>
                    <a:pt x="1708382" y="584344"/>
                    <a:pt x="1712138" y="584344"/>
                  </a:cubicBezTo>
                  <a:cubicBezTo>
                    <a:pt x="1712138" y="584344"/>
                    <a:pt x="1712138" y="584344"/>
                    <a:pt x="1712138" y="580575"/>
                  </a:cubicBezTo>
                  <a:cubicBezTo>
                    <a:pt x="1712138" y="580575"/>
                    <a:pt x="1712138" y="580575"/>
                    <a:pt x="1712138" y="576806"/>
                  </a:cubicBezTo>
                  <a:cubicBezTo>
                    <a:pt x="1710260" y="574922"/>
                    <a:pt x="1709321" y="574922"/>
                    <a:pt x="1708851" y="575864"/>
                  </a:cubicBezTo>
                  <a:close/>
                  <a:moveTo>
                    <a:pt x="1667065" y="505195"/>
                  </a:moveTo>
                  <a:cubicBezTo>
                    <a:pt x="1667065" y="505195"/>
                    <a:pt x="1652040" y="516502"/>
                    <a:pt x="1621992" y="539116"/>
                  </a:cubicBezTo>
                  <a:cubicBezTo>
                    <a:pt x="1603211" y="550423"/>
                    <a:pt x="1591943" y="561730"/>
                    <a:pt x="1584431" y="565499"/>
                  </a:cubicBezTo>
                  <a:cubicBezTo>
                    <a:pt x="1569406" y="576806"/>
                    <a:pt x="1561894" y="580575"/>
                    <a:pt x="1558138" y="580575"/>
                  </a:cubicBezTo>
                  <a:cubicBezTo>
                    <a:pt x="1543113" y="584344"/>
                    <a:pt x="1520577" y="595651"/>
                    <a:pt x="1490528" y="614496"/>
                  </a:cubicBezTo>
                  <a:cubicBezTo>
                    <a:pt x="1479260" y="622034"/>
                    <a:pt x="1467991" y="625803"/>
                    <a:pt x="1464235" y="622034"/>
                  </a:cubicBezTo>
                  <a:cubicBezTo>
                    <a:pt x="1456723" y="622034"/>
                    <a:pt x="1449211" y="625803"/>
                    <a:pt x="1441699" y="629572"/>
                  </a:cubicBezTo>
                  <a:cubicBezTo>
                    <a:pt x="1430430" y="633341"/>
                    <a:pt x="1422918" y="637110"/>
                    <a:pt x="1411650" y="637110"/>
                  </a:cubicBezTo>
                  <a:cubicBezTo>
                    <a:pt x="1400382" y="640879"/>
                    <a:pt x="1389113" y="648417"/>
                    <a:pt x="1377845" y="663493"/>
                  </a:cubicBezTo>
                  <a:cubicBezTo>
                    <a:pt x="1366577" y="682337"/>
                    <a:pt x="1355308" y="693644"/>
                    <a:pt x="1344040" y="697413"/>
                  </a:cubicBezTo>
                  <a:cubicBezTo>
                    <a:pt x="1344040" y="697413"/>
                    <a:pt x="1344040" y="697413"/>
                    <a:pt x="1336528" y="697413"/>
                  </a:cubicBezTo>
                  <a:cubicBezTo>
                    <a:pt x="1336528" y="697413"/>
                    <a:pt x="1336528" y="697413"/>
                    <a:pt x="1329016" y="701182"/>
                  </a:cubicBezTo>
                  <a:cubicBezTo>
                    <a:pt x="1317747" y="701182"/>
                    <a:pt x="1306479" y="704951"/>
                    <a:pt x="1295211" y="708720"/>
                  </a:cubicBezTo>
                  <a:cubicBezTo>
                    <a:pt x="1276430" y="716258"/>
                    <a:pt x="1265162" y="723796"/>
                    <a:pt x="1261406" y="735103"/>
                  </a:cubicBezTo>
                  <a:cubicBezTo>
                    <a:pt x="1261406" y="735103"/>
                    <a:pt x="1257650" y="738872"/>
                    <a:pt x="1257650" y="742641"/>
                  </a:cubicBezTo>
                  <a:cubicBezTo>
                    <a:pt x="1257650" y="742641"/>
                    <a:pt x="1257650" y="746410"/>
                    <a:pt x="1253894" y="746410"/>
                  </a:cubicBezTo>
                  <a:cubicBezTo>
                    <a:pt x="1250138" y="746410"/>
                    <a:pt x="1287699" y="742641"/>
                    <a:pt x="1366577" y="731334"/>
                  </a:cubicBezTo>
                  <a:cubicBezTo>
                    <a:pt x="1411650" y="682337"/>
                    <a:pt x="1437943" y="659724"/>
                    <a:pt x="1445455" y="652186"/>
                  </a:cubicBezTo>
                  <a:cubicBezTo>
                    <a:pt x="1449211" y="652186"/>
                    <a:pt x="1456723" y="648417"/>
                    <a:pt x="1464235" y="648417"/>
                  </a:cubicBezTo>
                  <a:cubicBezTo>
                    <a:pt x="1471748" y="648417"/>
                    <a:pt x="1479260" y="644648"/>
                    <a:pt x="1486772" y="644648"/>
                  </a:cubicBezTo>
                  <a:cubicBezTo>
                    <a:pt x="1509309" y="644648"/>
                    <a:pt x="1516821" y="644648"/>
                    <a:pt x="1516821" y="644648"/>
                  </a:cubicBezTo>
                  <a:cubicBezTo>
                    <a:pt x="1516821" y="637110"/>
                    <a:pt x="1516821" y="637110"/>
                    <a:pt x="1516821" y="637110"/>
                  </a:cubicBezTo>
                  <a:cubicBezTo>
                    <a:pt x="1516821" y="637110"/>
                    <a:pt x="1520577" y="637110"/>
                    <a:pt x="1524333" y="637110"/>
                  </a:cubicBezTo>
                  <a:cubicBezTo>
                    <a:pt x="1528089" y="637110"/>
                    <a:pt x="1528089" y="640879"/>
                    <a:pt x="1531845" y="644648"/>
                  </a:cubicBezTo>
                  <a:cubicBezTo>
                    <a:pt x="1531845" y="652186"/>
                    <a:pt x="1535601" y="659724"/>
                    <a:pt x="1543113" y="659724"/>
                  </a:cubicBezTo>
                  <a:cubicBezTo>
                    <a:pt x="1554382" y="663493"/>
                    <a:pt x="1561894" y="671031"/>
                    <a:pt x="1569406" y="682337"/>
                  </a:cubicBezTo>
                  <a:cubicBezTo>
                    <a:pt x="1573162" y="689875"/>
                    <a:pt x="1580674" y="693644"/>
                    <a:pt x="1584431" y="701182"/>
                  </a:cubicBezTo>
                  <a:cubicBezTo>
                    <a:pt x="1603211" y="697413"/>
                    <a:pt x="1618235" y="697413"/>
                    <a:pt x="1629504" y="697413"/>
                  </a:cubicBezTo>
                  <a:cubicBezTo>
                    <a:pt x="1629504" y="697413"/>
                    <a:pt x="1629504" y="697413"/>
                    <a:pt x="1670821" y="697413"/>
                  </a:cubicBezTo>
                  <a:cubicBezTo>
                    <a:pt x="1670821" y="697413"/>
                    <a:pt x="1670821" y="697413"/>
                    <a:pt x="1682089" y="686106"/>
                  </a:cubicBezTo>
                  <a:cubicBezTo>
                    <a:pt x="1700870" y="663493"/>
                    <a:pt x="1708382" y="633341"/>
                    <a:pt x="1700870" y="591882"/>
                  </a:cubicBezTo>
                  <a:cubicBezTo>
                    <a:pt x="1700870" y="591882"/>
                    <a:pt x="1700870" y="591882"/>
                    <a:pt x="1700870" y="569268"/>
                  </a:cubicBezTo>
                  <a:cubicBezTo>
                    <a:pt x="1700870" y="569268"/>
                    <a:pt x="1700870" y="569268"/>
                    <a:pt x="1697114" y="550423"/>
                  </a:cubicBezTo>
                  <a:cubicBezTo>
                    <a:pt x="1697114" y="535347"/>
                    <a:pt x="1693357" y="527809"/>
                    <a:pt x="1693357" y="524040"/>
                  </a:cubicBezTo>
                  <a:cubicBezTo>
                    <a:pt x="1689601" y="508964"/>
                    <a:pt x="1685845" y="505195"/>
                    <a:pt x="1674577" y="505195"/>
                  </a:cubicBezTo>
                  <a:cubicBezTo>
                    <a:pt x="1674577" y="505195"/>
                    <a:pt x="1670821" y="505195"/>
                    <a:pt x="1670821" y="508964"/>
                  </a:cubicBezTo>
                  <a:cubicBezTo>
                    <a:pt x="1667065" y="508964"/>
                    <a:pt x="1667065" y="505195"/>
                    <a:pt x="1667065" y="505195"/>
                  </a:cubicBezTo>
                  <a:close/>
                  <a:moveTo>
                    <a:pt x="1689601" y="414740"/>
                  </a:moveTo>
                  <a:cubicBezTo>
                    <a:pt x="1689601" y="414740"/>
                    <a:pt x="1685845" y="414740"/>
                    <a:pt x="1685845" y="418509"/>
                  </a:cubicBezTo>
                  <a:cubicBezTo>
                    <a:pt x="1685845" y="418509"/>
                    <a:pt x="1685845" y="422278"/>
                    <a:pt x="1685845" y="422278"/>
                  </a:cubicBezTo>
                  <a:cubicBezTo>
                    <a:pt x="1682089" y="426047"/>
                    <a:pt x="1685845" y="429816"/>
                    <a:pt x="1685845" y="429816"/>
                  </a:cubicBezTo>
                  <a:cubicBezTo>
                    <a:pt x="1689601" y="433585"/>
                    <a:pt x="1693357" y="429816"/>
                    <a:pt x="1693357" y="422278"/>
                  </a:cubicBezTo>
                  <a:cubicBezTo>
                    <a:pt x="1693357" y="418509"/>
                    <a:pt x="1689601" y="414740"/>
                    <a:pt x="1689601" y="414740"/>
                  </a:cubicBezTo>
                  <a:close/>
                  <a:moveTo>
                    <a:pt x="1689601" y="353965"/>
                  </a:moveTo>
                  <a:cubicBezTo>
                    <a:pt x="1688662" y="352552"/>
                    <a:pt x="1687723" y="352552"/>
                    <a:pt x="1685845" y="354436"/>
                  </a:cubicBezTo>
                  <a:cubicBezTo>
                    <a:pt x="1685845" y="354436"/>
                    <a:pt x="1682089" y="361974"/>
                    <a:pt x="1682089" y="369512"/>
                  </a:cubicBezTo>
                  <a:cubicBezTo>
                    <a:pt x="1682089" y="373281"/>
                    <a:pt x="1682089" y="377050"/>
                    <a:pt x="1685845" y="377050"/>
                  </a:cubicBezTo>
                  <a:cubicBezTo>
                    <a:pt x="1685845" y="377050"/>
                    <a:pt x="1685845" y="377050"/>
                    <a:pt x="1689601" y="377050"/>
                  </a:cubicBezTo>
                  <a:cubicBezTo>
                    <a:pt x="1689601" y="373281"/>
                    <a:pt x="1693357" y="369512"/>
                    <a:pt x="1693357" y="361974"/>
                  </a:cubicBezTo>
                  <a:cubicBezTo>
                    <a:pt x="1691479" y="358205"/>
                    <a:pt x="1690540" y="355378"/>
                    <a:pt x="1689601" y="353965"/>
                  </a:cubicBezTo>
                  <a:close/>
                  <a:moveTo>
                    <a:pt x="666227" y="80346"/>
                  </a:moveTo>
                  <a:cubicBezTo>
                    <a:pt x="675610" y="80817"/>
                    <a:pt x="684994" y="82702"/>
                    <a:pt x="694377" y="86471"/>
                  </a:cubicBezTo>
                  <a:cubicBezTo>
                    <a:pt x="716898" y="97778"/>
                    <a:pt x="735665" y="158080"/>
                    <a:pt x="739418" y="267379"/>
                  </a:cubicBezTo>
                  <a:cubicBezTo>
                    <a:pt x="743171" y="327682"/>
                    <a:pt x="746925" y="365371"/>
                    <a:pt x="750678" y="376678"/>
                  </a:cubicBezTo>
                  <a:cubicBezTo>
                    <a:pt x="758185" y="391754"/>
                    <a:pt x="780705" y="406829"/>
                    <a:pt x="818239" y="425674"/>
                  </a:cubicBezTo>
                  <a:cubicBezTo>
                    <a:pt x="840759" y="440750"/>
                    <a:pt x="874540" y="470901"/>
                    <a:pt x="915827" y="516128"/>
                  </a:cubicBezTo>
                  <a:cubicBezTo>
                    <a:pt x="949608" y="553817"/>
                    <a:pt x="964621" y="583969"/>
                    <a:pt x="968375" y="606582"/>
                  </a:cubicBezTo>
                  <a:cubicBezTo>
                    <a:pt x="968375" y="617889"/>
                    <a:pt x="953361" y="636734"/>
                    <a:pt x="927087" y="663116"/>
                  </a:cubicBezTo>
                  <a:cubicBezTo>
                    <a:pt x="927087" y="663116"/>
                    <a:pt x="927087" y="663116"/>
                    <a:pt x="885800" y="697037"/>
                  </a:cubicBezTo>
                  <a:cubicBezTo>
                    <a:pt x="867033" y="712112"/>
                    <a:pt x="855773" y="723419"/>
                    <a:pt x="844513" y="734726"/>
                  </a:cubicBezTo>
                  <a:cubicBezTo>
                    <a:pt x="818239" y="761108"/>
                    <a:pt x="803226" y="795029"/>
                    <a:pt x="795719" y="836487"/>
                  </a:cubicBezTo>
                  <a:cubicBezTo>
                    <a:pt x="780705" y="915634"/>
                    <a:pt x="769445" y="994782"/>
                    <a:pt x="765692" y="1077698"/>
                  </a:cubicBezTo>
                  <a:cubicBezTo>
                    <a:pt x="765692" y="1081467"/>
                    <a:pt x="761938" y="1089005"/>
                    <a:pt x="761938" y="1104080"/>
                  </a:cubicBezTo>
                  <a:cubicBezTo>
                    <a:pt x="761938" y="1104080"/>
                    <a:pt x="761938" y="1104080"/>
                    <a:pt x="761938" y="1122925"/>
                  </a:cubicBezTo>
                  <a:cubicBezTo>
                    <a:pt x="761938" y="1122925"/>
                    <a:pt x="761938" y="1122925"/>
                    <a:pt x="758185" y="1134232"/>
                  </a:cubicBezTo>
                  <a:cubicBezTo>
                    <a:pt x="754431" y="1156845"/>
                    <a:pt x="754431" y="1168152"/>
                    <a:pt x="761938" y="1160614"/>
                  </a:cubicBezTo>
                  <a:cubicBezTo>
                    <a:pt x="773198" y="1156845"/>
                    <a:pt x="795719" y="1138001"/>
                    <a:pt x="833253" y="1104080"/>
                  </a:cubicBezTo>
                  <a:cubicBezTo>
                    <a:pt x="859526" y="1126694"/>
                    <a:pt x="889554" y="1164383"/>
                    <a:pt x="915827" y="1198303"/>
                  </a:cubicBezTo>
                  <a:cubicBezTo>
                    <a:pt x="912074" y="1205841"/>
                    <a:pt x="908321" y="1209610"/>
                    <a:pt x="904567" y="1217148"/>
                  </a:cubicBezTo>
                  <a:cubicBezTo>
                    <a:pt x="897060" y="1220917"/>
                    <a:pt x="893307" y="1228455"/>
                    <a:pt x="885800" y="1235993"/>
                  </a:cubicBezTo>
                  <a:cubicBezTo>
                    <a:pt x="878293" y="1243531"/>
                    <a:pt x="870787" y="1251068"/>
                    <a:pt x="867033" y="1262375"/>
                  </a:cubicBezTo>
                  <a:cubicBezTo>
                    <a:pt x="848266" y="1292527"/>
                    <a:pt x="837006" y="1307602"/>
                    <a:pt x="837006" y="1307602"/>
                  </a:cubicBezTo>
                  <a:cubicBezTo>
                    <a:pt x="837006" y="1311371"/>
                    <a:pt x="833253" y="1315140"/>
                    <a:pt x="833253" y="1315140"/>
                  </a:cubicBezTo>
                  <a:cubicBezTo>
                    <a:pt x="833253" y="1315140"/>
                    <a:pt x="837006" y="1315140"/>
                    <a:pt x="840759" y="1315140"/>
                  </a:cubicBezTo>
                  <a:cubicBezTo>
                    <a:pt x="840759" y="1311371"/>
                    <a:pt x="844513" y="1311371"/>
                    <a:pt x="840759" y="1318909"/>
                  </a:cubicBezTo>
                  <a:cubicBezTo>
                    <a:pt x="840759" y="1322678"/>
                    <a:pt x="837006" y="1326447"/>
                    <a:pt x="833253" y="1333985"/>
                  </a:cubicBezTo>
                  <a:cubicBezTo>
                    <a:pt x="821993" y="1352829"/>
                    <a:pt x="818239" y="1364136"/>
                    <a:pt x="818239" y="1367905"/>
                  </a:cubicBezTo>
                  <a:cubicBezTo>
                    <a:pt x="818239" y="1371674"/>
                    <a:pt x="818239" y="1375443"/>
                    <a:pt x="810732" y="1382981"/>
                  </a:cubicBezTo>
                  <a:cubicBezTo>
                    <a:pt x="806979" y="1390519"/>
                    <a:pt x="803226" y="1398057"/>
                    <a:pt x="799472" y="1401825"/>
                  </a:cubicBezTo>
                  <a:cubicBezTo>
                    <a:pt x="758185" y="1454590"/>
                    <a:pt x="739418" y="1484742"/>
                    <a:pt x="739418" y="1488511"/>
                  </a:cubicBezTo>
                  <a:cubicBezTo>
                    <a:pt x="739418" y="1492280"/>
                    <a:pt x="739418" y="1496049"/>
                    <a:pt x="735665" y="1499817"/>
                  </a:cubicBezTo>
                  <a:cubicBezTo>
                    <a:pt x="735665" y="1499817"/>
                    <a:pt x="735665" y="1499817"/>
                    <a:pt x="728158" y="1511124"/>
                  </a:cubicBezTo>
                  <a:cubicBezTo>
                    <a:pt x="720651" y="1522431"/>
                    <a:pt x="716898" y="1529969"/>
                    <a:pt x="716898" y="1533738"/>
                  </a:cubicBezTo>
                  <a:cubicBezTo>
                    <a:pt x="716898" y="1541276"/>
                    <a:pt x="713144" y="1545045"/>
                    <a:pt x="709391" y="1541276"/>
                  </a:cubicBezTo>
                  <a:cubicBezTo>
                    <a:pt x="705637" y="1537507"/>
                    <a:pt x="698131" y="1556351"/>
                    <a:pt x="686870" y="1597810"/>
                  </a:cubicBezTo>
                  <a:cubicBezTo>
                    <a:pt x="683117" y="1620423"/>
                    <a:pt x="679364" y="1676957"/>
                    <a:pt x="679364" y="1767411"/>
                  </a:cubicBezTo>
                  <a:cubicBezTo>
                    <a:pt x="679364" y="1854097"/>
                    <a:pt x="679364" y="1903093"/>
                    <a:pt x="675610" y="1910631"/>
                  </a:cubicBezTo>
                  <a:cubicBezTo>
                    <a:pt x="671857" y="1910631"/>
                    <a:pt x="668103" y="1914400"/>
                    <a:pt x="668103" y="1921937"/>
                  </a:cubicBezTo>
                  <a:cubicBezTo>
                    <a:pt x="668103" y="1933244"/>
                    <a:pt x="671857" y="1940782"/>
                    <a:pt x="671857" y="1952089"/>
                  </a:cubicBezTo>
                  <a:cubicBezTo>
                    <a:pt x="671857" y="1959627"/>
                    <a:pt x="675610" y="1970933"/>
                    <a:pt x="675610" y="1989778"/>
                  </a:cubicBezTo>
                  <a:cubicBezTo>
                    <a:pt x="675610" y="1989778"/>
                    <a:pt x="675610" y="1989778"/>
                    <a:pt x="675610" y="2035005"/>
                  </a:cubicBezTo>
                  <a:cubicBezTo>
                    <a:pt x="675610" y="2080232"/>
                    <a:pt x="679364" y="2110384"/>
                    <a:pt x="683117" y="2121690"/>
                  </a:cubicBezTo>
                  <a:cubicBezTo>
                    <a:pt x="686870" y="2155611"/>
                    <a:pt x="671857" y="2185762"/>
                    <a:pt x="634323" y="2215914"/>
                  </a:cubicBezTo>
                  <a:cubicBezTo>
                    <a:pt x="619309" y="2230989"/>
                    <a:pt x="596789" y="2234758"/>
                    <a:pt x="566762" y="2234758"/>
                  </a:cubicBezTo>
                  <a:cubicBezTo>
                    <a:pt x="563009" y="2234758"/>
                    <a:pt x="555502" y="2219682"/>
                    <a:pt x="540488" y="2193300"/>
                  </a:cubicBezTo>
                  <a:cubicBezTo>
                    <a:pt x="506708" y="2114153"/>
                    <a:pt x="461667" y="2057619"/>
                    <a:pt x="405366" y="2027467"/>
                  </a:cubicBezTo>
                  <a:cubicBezTo>
                    <a:pt x="382846" y="2012392"/>
                    <a:pt x="360325" y="2001085"/>
                    <a:pt x="345312" y="1986009"/>
                  </a:cubicBezTo>
                  <a:cubicBezTo>
                    <a:pt x="341558" y="1978471"/>
                    <a:pt x="334052" y="1974702"/>
                    <a:pt x="330298" y="1970933"/>
                  </a:cubicBezTo>
                  <a:cubicBezTo>
                    <a:pt x="322792" y="1963396"/>
                    <a:pt x="322792" y="1963396"/>
                    <a:pt x="319038" y="1963396"/>
                  </a:cubicBezTo>
                  <a:cubicBezTo>
                    <a:pt x="319038" y="1963396"/>
                    <a:pt x="315285" y="1963396"/>
                    <a:pt x="311531" y="1970933"/>
                  </a:cubicBezTo>
                  <a:cubicBezTo>
                    <a:pt x="311531" y="1970933"/>
                    <a:pt x="311531" y="1970933"/>
                    <a:pt x="304025" y="1978471"/>
                  </a:cubicBezTo>
                  <a:cubicBezTo>
                    <a:pt x="304025" y="1978471"/>
                    <a:pt x="304025" y="1978471"/>
                    <a:pt x="300271" y="1989778"/>
                  </a:cubicBezTo>
                  <a:cubicBezTo>
                    <a:pt x="289011" y="2008623"/>
                    <a:pt x="281504" y="2016161"/>
                    <a:pt x="277751" y="2012392"/>
                  </a:cubicBezTo>
                  <a:cubicBezTo>
                    <a:pt x="270244" y="2012392"/>
                    <a:pt x="262737" y="2016161"/>
                    <a:pt x="255230" y="2023698"/>
                  </a:cubicBezTo>
                  <a:cubicBezTo>
                    <a:pt x="247724" y="2031236"/>
                    <a:pt x="247724" y="2035005"/>
                    <a:pt x="255230" y="2027467"/>
                  </a:cubicBezTo>
                  <a:cubicBezTo>
                    <a:pt x="262737" y="2023698"/>
                    <a:pt x="266491" y="2023698"/>
                    <a:pt x="262737" y="2035005"/>
                  </a:cubicBezTo>
                  <a:cubicBezTo>
                    <a:pt x="258984" y="2053850"/>
                    <a:pt x="251477" y="2061388"/>
                    <a:pt x="240217" y="2061388"/>
                  </a:cubicBezTo>
                  <a:cubicBezTo>
                    <a:pt x="236464" y="2061388"/>
                    <a:pt x="236464" y="2057619"/>
                    <a:pt x="236464" y="2053850"/>
                  </a:cubicBezTo>
                  <a:cubicBezTo>
                    <a:pt x="243970" y="2042543"/>
                    <a:pt x="236464" y="2042543"/>
                    <a:pt x="217697" y="2057619"/>
                  </a:cubicBezTo>
                  <a:cubicBezTo>
                    <a:pt x="195176" y="2076463"/>
                    <a:pt x="161396" y="2072694"/>
                    <a:pt x="123862" y="2057619"/>
                  </a:cubicBezTo>
                  <a:cubicBezTo>
                    <a:pt x="97588" y="2042543"/>
                    <a:pt x="75068" y="2019929"/>
                    <a:pt x="52547" y="1989778"/>
                  </a:cubicBezTo>
                  <a:cubicBezTo>
                    <a:pt x="26274" y="1955858"/>
                    <a:pt x="15013" y="1925706"/>
                    <a:pt x="11260" y="1899324"/>
                  </a:cubicBezTo>
                  <a:cubicBezTo>
                    <a:pt x="11260" y="1876710"/>
                    <a:pt x="7507" y="1854097"/>
                    <a:pt x="0" y="1831483"/>
                  </a:cubicBezTo>
                  <a:cubicBezTo>
                    <a:pt x="0" y="1831483"/>
                    <a:pt x="0" y="1831483"/>
                    <a:pt x="33780" y="1865404"/>
                  </a:cubicBezTo>
                  <a:cubicBezTo>
                    <a:pt x="33780" y="1865404"/>
                    <a:pt x="33780" y="1865404"/>
                    <a:pt x="22520" y="1839021"/>
                  </a:cubicBezTo>
                  <a:cubicBezTo>
                    <a:pt x="22520" y="1839021"/>
                    <a:pt x="22520" y="1839021"/>
                    <a:pt x="7507" y="1812638"/>
                  </a:cubicBezTo>
                  <a:cubicBezTo>
                    <a:pt x="7507" y="1812638"/>
                    <a:pt x="7507" y="1812638"/>
                    <a:pt x="26274" y="1831483"/>
                  </a:cubicBezTo>
                  <a:cubicBezTo>
                    <a:pt x="30027" y="1835252"/>
                    <a:pt x="37534" y="1839021"/>
                    <a:pt x="45041" y="1842790"/>
                  </a:cubicBezTo>
                  <a:cubicBezTo>
                    <a:pt x="45041" y="1842790"/>
                    <a:pt x="45041" y="1842790"/>
                    <a:pt x="48794" y="1846559"/>
                  </a:cubicBezTo>
                  <a:cubicBezTo>
                    <a:pt x="48794" y="1846559"/>
                    <a:pt x="48794" y="1846559"/>
                    <a:pt x="52547" y="1850328"/>
                  </a:cubicBezTo>
                  <a:cubicBezTo>
                    <a:pt x="56301" y="1850328"/>
                    <a:pt x="75068" y="1831483"/>
                    <a:pt x="112602" y="1793794"/>
                  </a:cubicBezTo>
                  <a:cubicBezTo>
                    <a:pt x="150136" y="1752335"/>
                    <a:pt x="176409" y="1725953"/>
                    <a:pt x="191423" y="1710877"/>
                  </a:cubicBezTo>
                  <a:cubicBezTo>
                    <a:pt x="191423" y="1710877"/>
                    <a:pt x="191423" y="1710877"/>
                    <a:pt x="202683" y="1695802"/>
                  </a:cubicBezTo>
                  <a:cubicBezTo>
                    <a:pt x="202683" y="1695802"/>
                    <a:pt x="202683" y="1695802"/>
                    <a:pt x="213943" y="1684495"/>
                  </a:cubicBezTo>
                  <a:cubicBezTo>
                    <a:pt x="225203" y="1673188"/>
                    <a:pt x="232710" y="1665650"/>
                    <a:pt x="240217" y="1658112"/>
                  </a:cubicBezTo>
                  <a:cubicBezTo>
                    <a:pt x="255230" y="1650574"/>
                    <a:pt x="285258" y="1616654"/>
                    <a:pt x="330298" y="1560120"/>
                  </a:cubicBezTo>
                  <a:cubicBezTo>
                    <a:pt x="330298" y="1560120"/>
                    <a:pt x="330298" y="1560120"/>
                    <a:pt x="352819" y="1529969"/>
                  </a:cubicBezTo>
                  <a:cubicBezTo>
                    <a:pt x="360325" y="1518662"/>
                    <a:pt x="371586" y="1511124"/>
                    <a:pt x="379092" y="1499817"/>
                  </a:cubicBezTo>
                  <a:cubicBezTo>
                    <a:pt x="397859" y="1477204"/>
                    <a:pt x="409120" y="1462128"/>
                    <a:pt x="412873" y="1458359"/>
                  </a:cubicBezTo>
                  <a:cubicBezTo>
                    <a:pt x="420380" y="1447053"/>
                    <a:pt x="431640" y="1435746"/>
                    <a:pt x="439147" y="1420670"/>
                  </a:cubicBezTo>
                  <a:cubicBezTo>
                    <a:pt x="446653" y="1409363"/>
                    <a:pt x="450407" y="1405594"/>
                    <a:pt x="454160" y="1401825"/>
                  </a:cubicBezTo>
                  <a:cubicBezTo>
                    <a:pt x="454160" y="1401825"/>
                    <a:pt x="454160" y="1401825"/>
                    <a:pt x="465420" y="1386750"/>
                  </a:cubicBezTo>
                  <a:cubicBezTo>
                    <a:pt x="472927" y="1375443"/>
                    <a:pt x="476681" y="1367905"/>
                    <a:pt x="480434" y="1364136"/>
                  </a:cubicBezTo>
                  <a:cubicBezTo>
                    <a:pt x="487941" y="1345292"/>
                    <a:pt x="491694" y="1307602"/>
                    <a:pt x="491694" y="1243531"/>
                  </a:cubicBezTo>
                  <a:cubicBezTo>
                    <a:pt x="491694" y="1243531"/>
                    <a:pt x="491694" y="1243531"/>
                    <a:pt x="491694" y="1141770"/>
                  </a:cubicBezTo>
                  <a:cubicBezTo>
                    <a:pt x="491694" y="1141770"/>
                    <a:pt x="491694" y="1141770"/>
                    <a:pt x="469174" y="1115387"/>
                  </a:cubicBezTo>
                  <a:cubicBezTo>
                    <a:pt x="446653" y="1096543"/>
                    <a:pt x="420380" y="1089005"/>
                    <a:pt x="386599" y="1096543"/>
                  </a:cubicBezTo>
                  <a:cubicBezTo>
                    <a:pt x="360325" y="1104080"/>
                    <a:pt x="322792" y="1115387"/>
                    <a:pt x="273997" y="1126694"/>
                  </a:cubicBezTo>
                  <a:cubicBezTo>
                    <a:pt x="225203" y="1134232"/>
                    <a:pt x="198930" y="1141770"/>
                    <a:pt x="187669" y="1141770"/>
                  </a:cubicBezTo>
                  <a:cubicBezTo>
                    <a:pt x="150136" y="1141770"/>
                    <a:pt x="112602" y="1119156"/>
                    <a:pt x="75068" y="1077698"/>
                  </a:cubicBezTo>
                  <a:cubicBezTo>
                    <a:pt x="48794" y="1047547"/>
                    <a:pt x="45041" y="1032471"/>
                    <a:pt x="60054" y="1032471"/>
                  </a:cubicBezTo>
                  <a:cubicBezTo>
                    <a:pt x="63808" y="1032471"/>
                    <a:pt x="63808" y="1028702"/>
                    <a:pt x="63808" y="1021164"/>
                  </a:cubicBezTo>
                  <a:cubicBezTo>
                    <a:pt x="63808" y="1017395"/>
                    <a:pt x="63808" y="1013626"/>
                    <a:pt x="71314" y="1013626"/>
                  </a:cubicBezTo>
                  <a:cubicBezTo>
                    <a:pt x="75068" y="1013626"/>
                    <a:pt x="78821" y="1009857"/>
                    <a:pt x="78821" y="1009857"/>
                  </a:cubicBezTo>
                  <a:cubicBezTo>
                    <a:pt x="78821" y="1002319"/>
                    <a:pt x="78821" y="998551"/>
                    <a:pt x="71314" y="998551"/>
                  </a:cubicBezTo>
                  <a:cubicBezTo>
                    <a:pt x="67561" y="994782"/>
                    <a:pt x="75068" y="987244"/>
                    <a:pt x="90081" y="972168"/>
                  </a:cubicBezTo>
                  <a:cubicBezTo>
                    <a:pt x="165149" y="904327"/>
                    <a:pt x="228957" y="832718"/>
                    <a:pt x="273997" y="753570"/>
                  </a:cubicBezTo>
                  <a:cubicBezTo>
                    <a:pt x="304025" y="697037"/>
                    <a:pt x="341558" y="625427"/>
                    <a:pt x="386599" y="534973"/>
                  </a:cubicBezTo>
                  <a:cubicBezTo>
                    <a:pt x="431640" y="444519"/>
                    <a:pt x="454160" y="391754"/>
                    <a:pt x="454160" y="376678"/>
                  </a:cubicBezTo>
                  <a:cubicBezTo>
                    <a:pt x="454160" y="372909"/>
                    <a:pt x="454160" y="369140"/>
                    <a:pt x="457914" y="376678"/>
                  </a:cubicBezTo>
                  <a:cubicBezTo>
                    <a:pt x="461667" y="384216"/>
                    <a:pt x="469174" y="384216"/>
                    <a:pt x="480434" y="372909"/>
                  </a:cubicBezTo>
                  <a:cubicBezTo>
                    <a:pt x="495448" y="357833"/>
                    <a:pt x="506708" y="346527"/>
                    <a:pt x="506708" y="338989"/>
                  </a:cubicBezTo>
                  <a:cubicBezTo>
                    <a:pt x="506708" y="338989"/>
                    <a:pt x="502954" y="338989"/>
                    <a:pt x="502954" y="338989"/>
                  </a:cubicBezTo>
                  <a:cubicBezTo>
                    <a:pt x="499201" y="338989"/>
                    <a:pt x="499201" y="338989"/>
                    <a:pt x="495448" y="342758"/>
                  </a:cubicBezTo>
                  <a:cubicBezTo>
                    <a:pt x="491694" y="346527"/>
                    <a:pt x="484187" y="346527"/>
                    <a:pt x="476681" y="350296"/>
                  </a:cubicBezTo>
                  <a:cubicBezTo>
                    <a:pt x="465420" y="350296"/>
                    <a:pt x="457914" y="346527"/>
                    <a:pt x="457914" y="342758"/>
                  </a:cubicBezTo>
                  <a:cubicBezTo>
                    <a:pt x="457914" y="342758"/>
                    <a:pt x="469174" y="331451"/>
                    <a:pt x="484187" y="312606"/>
                  </a:cubicBezTo>
                  <a:cubicBezTo>
                    <a:pt x="502954" y="289993"/>
                    <a:pt x="510461" y="278686"/>
                    <a:pt x="510461" y="274917"/>
                  </a:cubicBezTo>
                  <a:cubicBezTo>
                    <a:pt x="510461" y="271148"/>
                    <a:pt x="514214" y="263610"/>
                    <a:pt x="521721" y="248535"/>
                  </a:cubicBezTo>
                  <a:cubicBezTo>
                    <a:pt x="532981" y="237228"/>
                    <a:pt x="536735" y="225921"/>
                    <a:pt x="536735" y="225921"/>
                  </a:cubicBezTo>
                  <a:cubicBezTo>
                    <a:pt x="536735" y="210845"/>
                    <a:pt x="544242" y="188232"/>
                    <a:pt x="559255" y="154311"/>
                  </a:cubicBezTo>
                  <a:cubicBezTo>
                    <a:pt x="574269" y="124160"/>
                    <a:pt x="581775" y="109084"/>
                    <a:pt x="589282" y="116622"/>
                  </a:cubicBezTo>
                  <a:cubicBezTo>
                    <a:pt x="593036" y="116622"/>
                    <a:pt x="593036" y="116622"/>
                    <a:pt x="593036" y="116622"/>
                  </a:cubicBezTo>
                  <a:cubicBezTo>
                    <a:pt x="596789" y="112853"/>
                    <a:pt x="596789" y="112853"/>
                    <a:pt x="600542" y="109084"/>
                  </a:cubicBezTo>
                  <a:cubicBezTo>
                    <a:pt x="604296" y="94009"/>
                    <a:pt x="615556" y="86471"/>
                    <a:pt x="638076" y="82702"/>
                  </a:cubicBezTo>
                  <a:cubicBezTo>
                    <a:pt x="647460" y="80817"/>
                    <a:pt x="656843" y="79875"/>
                    <a:pt x="666227" y="80346"/>
                  </a:cubicBezTo>
                  <a:close/>
                  <a:moveTo>
                    <a:pt x="1190979" y="623"/>
                  </a:moveTo>
                  <a:cubicBezTo>
                    <a:pt x="1199430" y="-790"/>
                    <a:pt x="1208820" y="152"/>
                    <a:pt x="1220089" y="3921"/>
                  </a:cubicBezTo>
                  <a:cubicBezTo>
                    <a:pt x="1246381" y="18997"/>
                    <a:pt x="1261406" y="26535"/>
                    <a:pt x="1265162" y="30304"/>
                  </a:cubicBezTo>
                  <a:cubicBezTo>
                    <a:pt x="1268918" y="34073"/>
                    <a:pt x="1272674" y="41611"/>
                    <a:pt x="1272674" y="49149"/>
                  </a:cubicBezTo>
                  <a:cubicBezTo>
                    <a:pt x="1272674" y="67994"/>
                    <a:pt x="1265162" y="79301"/>
                    <a:pt x="1246381" y="83070"/>
                  </a:cubicBezTo>
                  <a:cubicBezTo>
                    <a:pt x="1238869" y="86838"/>
                    <a:pt x="1235113" y="86838"/>
                    <a:pt x="1227601" y="94376"/>
                  </a:cubicBezTo>
                  <a:cubicBezTo>
                    <a:pt x="1212577" y="116990"/>
                    <a:pt x="1193796" y="132066"/>
                    <a:pt x="1175016" y="135835"/>
                  </a:cubicBezTo>
                  <a:cubicBezTo>
                    <a:pt x="1156235" y="143373"/>
                    <a:pt x="1144967" y="150911"/>
                    <a:pt x="1137455" y="162218"/>
                  </a:cubicBezTo>
                  <a:cubicBezTo>
                    <a:pt x="1133698" y="169756"/>
                    <a:pt x="1126186" y="196139"/>
                    <a:pt x="1114918" y="233829"/>
                  </a:cubicBezTo>
                  <a:cubicBezTo>
                    <a:pt x="1114918" y="237598"/>
                    <a:pt x="1114918" y="248905"/>
                    <a:pt x="1111162" y="263981"/>
                  </a:cubicBezTo>
                  <a:cubicBezTo>
                    <a:pt x="1111162" y="263981"/>
                    <a:pt x="1111162" y="263981"/>
                    <a:pt x="1111162" y="279057"/>
                  </a:cubicBezTo>
                  <a:cubicBezTo>
                    <a:pt x="1111162" y="279057"/>
                    <a:pt x="1111162" y="279057"/>
                    <a:pt x="1107406" y="290363"/>
                  </a:cubicBezTo>
                  <a:cubicBezTo>
                    <a:pt x="1107406" y="290363"/>
                    <a:pt x="1107406" y="290363"/>
                    <a:pt x="1099894" y="320515"/>
                  </a:cubicBezTo>
                  <a:cubicBezTo>
                    <a:pt x="1088625" y="373281"/>
                    <a:pt x="1084869" y="410971"/>
                    <a:pt x="1084869" y="441123"/>
                  </a:cubicBezTo>
                  <a:cubicBezTo>
                    <a:pt x="1084869" y="441123"/>
                    <a:pt x="1084869" y="441123"/>
                    <a:pt x="1088625" y="486350"/>
                  </a:cubicBezTo>
                  <a:cubicBezTo>
                    <a:pt x="1088625" y="486350"/>
                    <a:pt x="1088625" y="486350"/>
                    <a:pt x="1114918" y="475044"/>
                  </a:cubicBezTo>
                  <a:cubicBezTo>
                    <a:pt x="1118674" y="471275"/>
                    <a:pt x="1129942" y="467506"/>
                    <a:pt x="1144967" y="459968"/>
                  </a:cubicBezTo>
                  <a:cubicBezTo>
                    <a:pt x="1152479" y="456199"/>
                    <a:pt x="1163747" y="448661"/>
                    <a:pt x="1175016" y="441123"/>
                  </a:cubicBezTo>
                  <a:cubicBezTo>
                    <a:pt x="1257650" y="392126"/>
                    <a:pt x="1321503" y="365743"/>
                    <a:pt x="1359065" y="358205"/>
                  </a:cubicBezTo>
                  <a:cubicBezTo>
                    <a:pt x="1381601" y="354436"/>
                    <a:pt x="1415406" y="350667"/>
                    <a:pt x="1456723" y="354436"/>
                  </a:cubicBezTo>
                  <a:cubicBezTo>
                    <a:pt x="1498040" y="354436"/>
                    <a:pt x="1524333" y="358205"/>
                    <a:pt x="1535601" y="361974"/>
                  </a:cubicBezTo>
                  <a:cubicBezTo>
                    <a:pt x="1539357" y="365743"/>
                    <a:pt x="1546870" y="369512"/>
                    <a:pt x="1550626" y="369512"/>
                  </a:cubicBezTo>
                  <a:cubicBezTo>
                    <a:pt x="1554382" y="369512"/>
                    <a:pt x="1569406" y="369512"/>
                    <a:pt x="1588187" y="377050"/>
                  </a:cubicBezTo>
                  <a:cubicBezTo>
                    <a:pt x="1606967" y="380819"/>
                    <a:pt x="1618235" y="388357"/>
                    <a:pt x="1621992" y="392126"/>
                  </a:cubicBezTo>
                  <a:cubicBezTo>
                    <a:pt x="1633260" y="395895"/>
                    <a:pt x="1637016" y="395895"/>
                    <a:pt x="1640772" y="395895"/>
                  </a:cubicBezTo>
                  <a:cubicBezTo>
                    <a:pt x="1644528" y="395895"/>
                    <a:pt x="1648284" y="395895"/>
                    <a:pt x="1648284" y="399664"/>
                  </a:cubicBezTo>
                  <a:cubicBezTo>
                    <a:pt x="1648284" y="407202"/>
                    <a:pt x="1655796" y="407202"/>
                    <a:pt x="1667065" y="407202"/>
                  </a:cubicBezTo>
                  <a:cubicBezTo>
                    <a:pt x="1670821" y="407202"/>
                    <a:pt x="1674577" y="384588"/>
                    <a:pt x="1678333" y="335591"/>
                  </a:cubicBezTo>
                  <a:cubicBezTo>
                    <a:pt x="1678333" y="335591"/>
                    <a:pt x="1678333" y="335591"/>
                    <a:pt x="1682089" y="305439"/>
                  </a:cubicBezTo>
                  <a:cubicBezTo>
                    <a:pt x="1682089" y="305439"/>
                    <a:pt x="1682089" y="305439"/>
                    <a:pt x="1682089" y="294132"/>
                  </a:cubicBezTo>
                  <a:cubicBezTo>
                    <a:pt x="1682089" y="294132"/>
                    <a:pt x="1682089" y="294132"/>
                    <a:pt x="1685845" y="282826"/>
                  </a:cubicBezTo>
                  <a:cubicBezTo>
                    <a:pt x="1685845" y="263981"/>
                    <a:pt x="1685845" y="256443"/>
                    <a:pt x="1685845" y="252674"/>
                  </a:cubicBezTo>
                  <a:cubicBezTo>
                    <a:pt x="1689601" y="245136"/>
                    <a:pt x="1693357" y="233829"/>
                    <a:pt x="1693357" y="218753"/>
                  </a:cubicBezTo>
                  <a:cubicBezTo>
                    <a:pt x="1693357" y="203677"/>
                    <a:pt x="1689601" y="192370"/>
                    <a:pt x="1685845" y="192370"/>
                  </a:cubicBezTo>
                  <a:cubicBezTo>
                    <a:pt x="1685845" y="192370"/>
                    <a:pt x="1685845" y="192370"/>
                    <a:pt x="1682089" y="188601"/>
                  </a:cubicBezTo>
                  <a:cubicBezTo>
                    <a:pt x="1682089" y="188601"/>
                    <a:pt x="1682089" y="188601"/>
                    <a:pt x="1674577" y="188601"/>
                  </a:cubicBezTo>
                  <a:cubicBezTo>
                    <a:pt x="1670821" y="188601"/>
                    <a:pt x="1667065" y="188601"/>
                    <a:pt x="1667065" y="188601"/>
                  </a:cubicBezTo>
                  <a:cubicBezTo>
                    <a:pt x="1667065" y="184832"/>
                    <a:pt x="1648284" y="181063"/>
                    <a:pt x="1610723" y="181063"/>
                  </a:cubicBezTo>
                  <a:cubicBezTo>
                    <a:pt x="1606967" y="181063"/>
                    <a:pt x="1599455" y="181063"/>
                    <a:pt x="1588187" y="177294"/>
                  </a:cubicBezTo>
                  <a:cubicBezTo>
                    <a:pt x="1588187" y="177294"/>
                    <a:pt x="1588187" y="177294"/>
                    <a:pt x="1558138" y="173525"/>
                  </a:cubicBezTo>
                  <a:cubicBezTo>
                    <a:pt x="1531845" y="169756"/>
                    <a:pt x="1516821" y="165987"/>
                    <a:pt x="1505552" y="165987"/>
                  </a:cubicBezTo>
                  <a:cubicBezTo>
                    <a:pt x="1490528" y="165987"/>
                    <a:pt x="1479260" y="162218"/>
                    <a:pt x="1471748" y="154680"/>
                  </a:cubicBezTo>
                  <a:cubicBezTo>
                    <a:pt x="1464235" y="150911"/>
                    <a:pt x="1456723" y="147142"/>
                    <a:pt x="1452967" y="147142"/>
                  </a:cubicBezTo>
                  <a:cubicBezTo>
                    <a:pt x="1452967" y="147142"/>
                    <a:pt x="1452967" y="147142"/>
                    <a:pt x="1449211" y="147142"/>
                  </a:cubicBezTo>
                  <a:cubicBezTo>
                    <a:pt x="1445455" y="143373"/>
                    <a:pt x="1445455" y="143373"/>
                    <a:pt x="1449211" y="143373"/>
                  </a:cubicBezTo>
                  <a:cubicBezTo>
                    <a:pt x="1449211" y="143373"/>
                    <a:pt x="1452967" y="143373"/>
                    <a:pt x="1452967" y="139604"/>
                  </a:cubicBezTo>
                  <a:cubicBezTo>
                    <a:pt x="1452967" y="132066"/>
                    <a:pt x="1475504" y="120759"/>
                    <a:pt x="1516821" y="105683"/>
                  </a:cubicBezTo>
                  <a:cubicBezTo>
                    <a:pt x="1516821" y="105683"/>
                    <a:pt x="1516821" y="105683"/>
                    <a:pt x="1543113" y="98145"/>
                  </a:cubicBezTo>
                  <a:cubicBezTo>
                    <a:pt x="1543113" y="98145"/>
                    <a:pt x="1543113" y="98145"/>
                    <a:pt x="1569406" y="90607"/>
                  </a:cubicBezTo>
                  <a:cubicBezTo>
                    <a:pt x="1588187" y="83070"/>
                    <a:pt x="1599455" y="75532"/>
                    <a:pt x="1606967" y="75532"/>
                  </a:cubicBezTo>
                  <a:cubicBezTo>
                    <a:pt x="1659553" y="52918"/>
                    <a:pt x="1700870" y="37842"/>
                    <a:pt x="1727162" y="34073"/>
                  </a:cubicBezTo>
                  <a:cubicBezTo>
                    <a:pt x="1742187" y="30304"/>
                    <a:pt x="1757211" y="26535"/>
                    <a:pt x="1775992" y="26535"/>
                  </a:cubicBezTo>
                  <a:cubicBezTo>
                    <a:pt x="1791016" y="26535"/>
                    <a:pt x="1798528" y="26535"/>
                    <a:pt x="1802284" y="30304"/>
                  </a:cubicBezTo>
                  <a:cubicBezTo>
                    <a:pt x="1802284" y="30304"/>
                    <a:pt x="1809797" y="30304"/>
                    <a:pt x="1817309" y="30304"/>
                  </a:cubicBezTo>
                  <a:cubicBezTo>
                    <a:pt x="1828577" y="26535"/>
                    <a:pt x="1839845" y="26535"/>
                    <a:pt x="1851114" y="30304"/>
                  </a:cubicBezTo>
                  <a:cubicBezTo>
                    <a:pt x="1851114" y="30304"/>
                    <a:pt x="1851114" y="30304"/>
                    <a:pt x="1866138" y="34073"/>
                  </a:cubicBezTo>
                  <a:cubicBezTo>
                    <a:pt x="1866138" y="34073"/>
                    <a:pt x="1866138" y="34073"/>
                    <a:pt x="1881163" y="37842"/>
                  </a:cubicBezTo>
                  <a:cubicBezTo>
                    <a:pt x="1907456" y="37842"/>
                    <a:pt x="1937504" y="49149"/>
                    <a:pt x="1982578" y="64225"/>
                  </a:cubicBezTo>
                  <a:cubicBezTo>
                    <a:pt x="2023895" y="79301"/>
                    <a:pt x="2053944" y="94376"/>
                    <a:pt x="2068968" y="109452"/>
                  </a:cubicBezTo>
                  <a:cubicBezTo>
                    <a:pt x="2110285" y="135835"/>
                    <a:pt x="2121553" y="165987"/>
                    <a:pt x="2102773" y="199908"/>
                  </a:cubicBezTo>
                  <a:cubicBezTo>
                    <a:pt x="2102773" y="199908"/>
                    <a:pt x="2102773" y="199908"/>
                    <a:pt x="2099017" y="211215"/>
                  </a:cubicBezTo>
                  <a:cubicBezTo>
                    <a:pt x="2099017" y="211215"/>
                    <a:pt x="2099017" y="211215"/>
                    <a:pt x="2095261" y="218753"/>
                  </a:cubicBezTo>
                  <a:cubicBezTo>
                    <a:pt x="2091505" y="226291"/>
                    <a:pt x="2091505" y="233829"/>
                    <a:pt x="2091505" y="237598"/>
                  </a:cubicBezTo>
                  <a:cubicBezTo>
                    <a:pt x="2083992" y="260212"/>
                    <a:pt x="2072724" y="312977"/>
                    <a:pt x="2050187" y="392126"/>
                  </a:cubicBezTo>
                  <a:cubicBezTo>
                    <a:pt x="2046431" y="403433"/>
                    <a:pt x="2042675" y="418509"/>
                    <a:pt x="2038919" y="437354"/>
                  </a:cubicBezTo>
                  <a:cubicBezTo>
                    <a:pt x="2035163" y="456199"/>
                    <a:pt x="2035163" y="467506"/>
                    <a:pt x="2035163" y="471275"/>
                  </a:cubicBezTo>
                  <a:cubicBezTo>
                    <a:pt x="2035163" y="497657"/>
                    <a:pt x="2038919" y="527809"/>
                    <a:pt x="2042675" y="565499"/>
                  </a:cubicBezTo>
                  <a:cubicBezTo>
                    <a:pt x="2042675" y="565499"/>
                    <a:pt x="2042675" y="565499"/>
                    <a:pt x="2046431" y="588113"/>
                  </a:cubicBezTo>
                  <a:cubicBezTo>
                    <a:pt x="2046431" y="588113"/>
                    <a:pt x="2046431" y="588113"/>
                    <a:pt x="2046431" y="606958"/>
                  </a:cubicBezTo>
                  <a:cubicBezTo>
                    <a:pt x="2050187" y="625803"/>
                    <a:pt x="2050187" y="637110"/>
                    <a:pt x="2053944" y="644648"/>
                  </a:cubicBezTo>
                  <a:cubicBezTo>
                    <a:pt x="2053944" y="652186"/>
                    <a:pt x="2053944" y="663493"/>
                    <a:pt x="2057700" y="678569"/>
                  </a:cubicBezTo>
                  <a:cubicBezTo>
                    <a:pt x="2057700" y="678569"/>
                    <a:pt x="2057700" y="678569"/>
                    <a:pt x="2061456" y="697413"/>
                  </a:cubicBezTo>
                  <a:cubicBezTo>
                    <a:pt x="2061456" y="697413"/>
                    <a:pt x="2061456" y="697413"/>
                    <a:pt x="2061456" y="716258"/>
                  </a:cubicBezTo>
                  <a:cubicBezTo>
                    <a:pt x="2065212" y="746410"/>
                    <a:pt x="2065212" y="765255"/>
                    <a:pt x="2061456" y="776562"/>
                  </a:cubicBezTo>
                  <a:cubicBezTo>
                    <a:pt x="2057700" y="780331"/>
                    <a:pt x="2053944" y="787869"/>
                    <a:pt x="2046431" y="799176"/>
                  </a:cubicBezTo>
                  <a:cubicBezTo>
                    <a:pt x="2038919" y="806714"/>
                    <a:pt x="2031407" y="818021"/>
                    <a:pt x="2023895" y="829328"/>
                  </a:cubicBezTo>
                  <a:cubicBezTo>
                    <a:pt x="2001358" y="851942"/>
                    <a:pt x="1986334" y="863249"/>
                    <a:pt x="1978822" y="867018"/>
                  </a:cubicBezTo>
                  <a:cubicBezTo>
                    <a:pt x="1975065" y="867018"/>
                    <a:pt x="1967553" y="870787"/>
                    <a:pt x="1956285" y="874556"/>
                  </a:cubicBezTo>
                  <a:cubicBezTo>
                    <a:pt x="1948773" y="874556"/>
                    <a:pt x="1945017" y="878325"/>
                    <a:pt x="1941261" y="878325"/>
                  </a:cubicBezTo>
                  <a:cubicBezTo>
                    <a:pt x="1933748" y="878325"/>
                    <a:pt x="1926236" y="882094"/>
                    <a:pt x="1918724" y="885862"/>
                  </a:cubicBezTo>
                  <a:cubicBezTo>
                    <a:pt x="1903700" y="889631"/>
                    <a:pt x="1884919" y="893400"/>
                    <a:pt x="1858626" y="889631"/>
                  </a:cubicBezTo>
                  <a:cubicBezTo>
                    <a:pt x="1832333" y="889631"/>
                    <a:pt x="1817309" y="885862"/>
                    <a:pt x="1806041" y="878325"/>
                  </a:cubicBezTo>
                  <a:cubicBezTo>
                    <a:pt x="1806041" y="878325"/>
                    <a:pt x="1806041" y="878325"/>
                    <a:pt x="1798528" y="870787"/>
                  </a:cubicBezTo>
                  <a:cubicBezTo>
                    <a:pt x="1798528" y="870787"/>
                    <a:pt x="1798528" y="870787"/>
                    <a:pt x="1787260" y="863249"/>
                  </a:cubicBezTo>
                  <a:cubicBezTo>
                    <a:pt x="1779748" y="851942"/>
                    <a:pt x="1772236" y="848173"/>
                    <a:pt x="1768479" y="844404"/>
                  </a:cubicBezTo>
                  <a:cubicBezTo>
                    <a:pt x="1760967" y="840635"/>
                    <a:pt x="1760967" y="836866"/>
                    <a:pt x="1768479" y="840635"/>
                  </a:cubicBezTo>
                  <a:cubicBezTo>
                    <a:pt x="1772236" y="840635"/>
                    <a:pt x="1775992" y="840635"/>
                    <a:pt x="1772236" y="836866"/>
                  </a:cubicBezTo>
                  <a:cubicBezTo>
                    <a:pt x="1764723" y="829328"/>
                    <a:pt x="1753455" y="829328"/>
                    <a:pt x="1742187" y="833097"/>
                  </a:cubicBezTo>
                  <a:cubicBezTo>
                    <a:pt x="1738431" y="836866"/>
                    <a:pt x="1727162" y="833097"/>
                    <a:pt x="1704626" y="818021"/>
                  </a:cubicBezTo>
                  <a:cubicBezTo>
                    <a:pt x="1697114" y="814252"/>
                    <a:pt x="1689601" y="810483"/>
                    <a:pt x="1682089" y="802945"/>
                  </a:cubicBezTo>
                  <a:cubicBezTo>
                    <a:pt x="1682089" y="802945"/>
                    <a:pt x="1682089" y="802945"/>
                    <a:pt x="1678333" y="799176"/>
                  </a:cubicBezTo>
                  <a:cubicBezTo>
                    <a:pt x="1678333" y="799176"/>
                    <a:pt x="1678333" y="799176"/>
                    <a:pt x="1674577" y="795407"/>
                  </a:cubicBezTo>
                  <a:cubicBezTo>
                    <a:pt x="1670821" y="795407"/>
                    <a:pt x="1670821" y="791638"/>
                    <a:pt x="1667065" y="791638"/>
                  </a:cubicBezTo>
                  <a:cubicBezTo>
                    <a:pt x="1652040" y="776562"/>
                    <a:pt x="1640772" y="769024"/>
                    <a:pt x="1633260" y="769024"/>
                  </a:cubicBezTo>
                  <a:cubicBezTo>
                    <a:pt x="1629504" y="765255"/>
                    <a:pt x="1621992" y="765255"/>
                    <a:pt x="1606967" y="765255"/>
                  </a:cubicBezTo>
                  <a:cubicBezTo>
                    <a:pt x="1606967" y="772793"/>
                    <a:pt x="1606967" y="776562"/>
                    <a:pt x="1606967" y="780331"/>
                  </a:cubicBezTo>
                  <a:cubicBezTo>
                    <a:pt x="1614479" y="806714"/>
                    <a:pt x="1614479" y="833097"/>
                    <a:pt x="1614479" y="859480"/>
                  </a:cubicBezTo>
                  <a:cubicBezTo>
                    <a:pt x="1618235" y="889631"/>
                    <a:pt x="1614479" y="912245"/>
                    <a:pt x="1603211" y="927321"/>
                  </a:cubicBezTo>
                  <a:cubicBezTo>
                    <a:pt x="1595699" y="942397"/>
                    <a:pt x="1573162" y="968780"/>
                    <a:pt x="1539357" y="1006470"/>
                  </a:cubicBezTo>
                  <a:cubicBezTo>
                    <a:pt x="1520577" y="1025315"/>
                    <a:pt x="1501796" y="1044160"/>
                    <a:pt x="1483016" y="1063005"/>
                  </a:cubicBezTo>
                  <a:cubicBezTo>
                    <a:pt x="1486772" y="1063005"/>
                    <a:pt x="1498040" y="1063005"/>
                    <a:pt x="1516821" y="1055467"/>
                  </a:cubicBezTo>
                  <a:cubicBezTo>
                    <a:pt x="1531845" y="1047929"/>
                    <a:pt x="1550626" y="1044160"/>
                    <a:pt x="1565650" y="1036622"/>
                  </a:cubicBezTo>
                  <a:cubicBezTo>
                    <a:pt x="1569406" y="1032853"/>
                    <a:pt x="1580674" y="1029084"/>
                    <a:pt x="1595699" y="1021546"/>
                  </a:cubicBezTo>
                  <a:cubicBezTo>
                    <a:pt x="1603211" y="1017777"/>
                    <a:pt x="1618235" y="1014008"/>
                    <a:pt x="1629504" y="1010239"/>
                  </a:cubicBezTo>
                  <a:cubicBezTo>
                    <a:pt x="1715894" y="987625"/>
                    <a:pt x="1783504" y="976318"/>
                    <a:pt x="1824821" y="976318"/>
                  </a:cubicBezTo>
                  <a:cubicBezTo>
                    <a:pt x="1824821" y="976318"/>
                    <a:pt x="1824821" y="976318"/>
                    <a:pt x="1884919" y="976318"/>
                  </a:cubicBezTo>
                  <a:cubicBezTo>
                    <a:pt x="1884919" y="976318"/>
                    <a:pt x="1884919" y="976318"/>
                    <a:pt x="1926236" y="995163"/>
                  </a:cubicBezTo>
                  <a:cubicBezTo>
                    <a:pt x="2031407" y="1047929"/>
                    <a:pt x="2110285" y="1123308"/>
                    <a:pt x="2159114" y="1221302"/>
                  </a:cubicBezTo>
                  <a:cubicBezTo>
                    <a:pt x="2181651" y="1262761"/>
                    <a:pt x="2189163" y="1311757"/>
                    <a:pt x="2181651" y="1375830"/>
                  </a:cubicBezTo>
                  <a:cubicBezTo>
                    <a:pt x="2177895" y="1390906"/>
                    <a:pt x="2177895" y="1424827"/>
                    <a:pt x="2177895" y="1470055"/>
                  </a:cubicBezTo>
                  <a:cubicBezTo>
                    <a:pt x="2177895" y="1470055"/>
                    <a:pt x="2177895" y="1470055"/>
                    <a:pt x="2177895" y="1522820"/>
                  </a:cubicBezTo>
                  <a:cubicBezTo>
                    <a:pt x="2177895" y="1537896"/>
                    <a:pt x="2174139" y="1552972"/>
                    <a:pt x="2174139" y="1560510"/>
                  </a:cubicBezTo>
                  <a:cubicBezTo>
                    <a:pt x="2174139" y="1564279"/>
                    <a:pt x="2170383" y="1598200"/>
                    <a:pt x="2162870" y="1662273"/>
                  </a:cubicBezTo>
                  <a:cubicBezTo>
                    <a:pt x="2159114" y="1692425"/>
                    <a:pt x="2159114" y="1715038"/>
                    <a:pt x="2155358" y="1733883"/>
                  </a:cubicBezTo>
                  <a:cubicBezTo>
                    <a:pt x="2151602" y="1760266"/>
                    <a:pt x="2151602" y="1782880"/>
                    <a:pt x="2151602" y="1797956"/>
                  </a:cubicBezTo>
                  <a:cubicBezTo>
                    <a:pt x="2144090" y="1846953"/>
                    <a:pt x="2136578" y="1895950"/>
                    <a:pt x="2121553" y="1948716"/>
                  </a:cubicBezTo>
                  <a:cubicBezTo>
                    <a:pt x="2114041" y="1993943"/>
                    <a:pt x="2099017" y="2027864"/>
                    <a:pt x="2087748" y="2054247"/>
                  </a:cubicBezTo>
                  <a:cubicBezTo>
                    <a:pt x="2080236" y="2069323"/>
                    <a:pt x="2068968" y="2084399"/>
                    <a:pt x="2053944" y="2103244"/>
                  </a:cubicBezTo>
                  <a:cubicBezTo>
                    <a:pt x="2035163" y="2125858"/>
                    <a:pt x="2020139" y="2137165"/>
                    <a:pt x="2012626" y="2140934"/>
                  </a:cubicBezTo>
                  <a:cubicBezTo>
                    <a:pt x="2005114" y="2140934"/>
                    <a:pt x="2001358" y="2148472"/>
                    <a:pt x="1993846" y="2156010"/>
                  </a:cubicBezTo>
                  <a:cubicBezTo>
                    <a:pt x="1993846" y="2156010"/>
                    <a:pt x="1993846" y="2156010"/>
                    <a:pt x="1986334" y="2167316"/>
                  </a:cubicBezTo>
                  <a:cubicBezTo>
                    <a:pt x="1986334" y="2171085"/>
                    <a:pt x="1982578" y="2174854"/>
                    <a:pt x="1978822" y="2174854"/>
                  </a:cubicBezTo>
                  <a:cubicBezTo>
                    <a:pt x="1975065" y="2178623"/>
                    <a:pt x="1971309" y="2182392"/>
                    <a:pt x="1967553" y="2186161"/>
                  </a:cubicBezTo>
                  <a:cubicBezTo>
                    <a:pt x="1967553" y="2186161"/>
                    <a:pt x="1967553" y="2186161"/>
                    <a:pt x="1960041" y="2189930"/>
                  </a:cubicBezTo>
                  <a:cubicBezTo>
                    <a:pt x="1960041" y="2189930"/>
                    <a:pt x="1960041" y="2189930"/>
                    <a:pt x="1956285" y="2193699"/>
                  </a:cubicBezTo>
                  <a:cubicBezTo>
                    <a:pt x="1952529" y="2197468"/>
                    <a:pt x="1948773" y="2197468"/>
                    <a:pt x="1948773" y="2201237"/>
                  </a:cubicBezTo>
                  <a:cubicBezTo>
                    <a:pt x="1945017" y="2201237"/>
                    <a:pt x="1941261" y="2205006"/>
                    <a:pt x="1937504" y="2205006"/>
                  </a:cubicBezTo>
                  <a:cubicBezTo>
                    <a:pt x="1933748" y="2205006"/>
                    <a:pt x="1918724" y="2208775"/>
                    <a:pt x="1899943" y="2223851"/>
                  </a:cubicBezTo>
                  <a:cubicBezTo>
                    <a:pt x="1877406" y="2235158"/>
                    <a:pt x="1862382" y="2242696"/>
                    <a:pt x="1851114" y="2238927"/>
                  </a:cubicBezTo>
                  <a:cubicBezTo>
                    <a:pt x="1836089" y="2238927"/>
                    <a:pt x="1802284" y="2216313"/>
                    <a:pt x="1742187" y="2171085"/>
                  </a:cubicBezTo>
                  <a:cubicBezTo>
                    <a:pt x="1682089" y="2122089"/>
                    <a:pt x="1629504" y="2084399"/>
                    <a:pt x="1591943" y="2058016"/>
                  </a:cubicBezTo>
                  <a:cubicBezTo>
                    <a:pt x="1539357" y="2027864"/>
                    <a:pt x="1490528" y="1971330"/>
                    <a:pt x="1437943" y="1892181"/>
                  </a:cubicBezTo>
                  <a:cubicBezTo>
                    <a:pt x="1437943" y="1892181"/>
                    <a:pt x="1437943" y="1892181"/>
                    <a:pt x="1445455" y="1858260"/>
                  </a:cubicBezTo>
                  <a:cubicBezTo>
                    <a:pt x="1404138" y="1877105"/>
                    <a:pt x="1347796" y="1888412"/>
                    <a:pt x="1302723" y="1869567"/>
                  </a:cubicBezTo>
                  <a:cubicBezTo>
                    <a:pt x="1227601" y="1843184"/>
                    <a:pt x="1118674" y="1839415"/>
                    <a:pt x="1107406" y="1790418"/>
                  </a:cubicBezTo>
                  <a:cubicBezTo>
                    <a:pt x="1099894" y="1764035"/>
                    <a:pt x="1069845" y="1718807"/>
                    <a:pt x="1039796" y="1688656"/>
                  </a:cubicBezTo>
                  <a:cubicBezTo>
                    <a:pt x="1043552" y="1677349"/>
                    <a:pt x="1047308" y="1669811"/>
                    <a:pt x="1054820" y="1662273"/>
                  </a:cubicBezTo>
                  <a:cubicBezTo>
                    <a:pt x="1058576" y="1654735"/>
                    <a:pt x="1062333" y="1647197"/>
                    <a:pt x="1066089" y="1643428"/>
                  </a:cubicBezTo>
                  <a:cubicBezTo>
                    <a:pt x="1069845" y="1635890"/>
                    <a:pt x="1069845" y="1632121"/>
                    <a:pt x="1069845" y="1632121"/>
                  </a:cubicBezTo>
                  <a:cubicBezTo>
                    <a:pt x="1066089" y="1624583"/>
                    <a:pt x="1066089" y="1617045"/>
                    <a:pt x="1073601" y="1605738"/>
                  </a:cubicBezTo>
                  <a:cubicBezTo>
                    <a:pt x="1073601" y="1605738"/>
                    <a:pt x="1073601" y="1605738"/>
                    <a:pt x="1081113" y="1594431"/>
                  </a:cubicBezTo>
                  <a:cubicBezTo>
                    <a:pt x="1084869" y="1590662"/>
                    <a:pt x="1088625" y="1583124"/>
                    <a:pt x="1088625" y="1579355"/>
                  </a:cubicBezTo>
                  <a:cubicBezTo>
                    <a:pt x="1092381" y="1564279"/>
                    <a:pt x="1099894" y="1552972"/>
                    <a:pt x="1107406" y="1541665"/>
                  </a:cubicBezTo>
                  <a:cubicBezTo>
                    <a:pt x="1114918" y="1537896"/>
                    <a:pt x="1114918" y="1530358"/>
                    <a:pt x="1118674" y="1526589"/>
                  </a:cubicBezTo>
                  <a:cubicBezTo>
                    <a:pt x="1118674" y="1526589"/>
                    <a:pt x="1118674" y="1526589"/>
                    <a:pt x="1118674" y="1522820"/>
                  </a:cubicBezTo>
                  <a:cubicBezTo>
                    <a:pt x="1118674" y="1522820"/>
                    <a:pt x="1118674" y="1522820"/>
                    <a:pt x="1118674" y="1519051"/>
                  </a:cubicBezTo>
                  <a:cubicBezTo>
                    <a:pt x="1118674" y="1515282"/>
                    <a:pt x="1122430" y="1507744"/>
                    <a:pt x="1133698" y="1500206"/>
                  </a:cubicBezTo>
                  <a:cubicBezTo>
                    <a:pt x="1197552" y="1443672"/>
                    <a:pt x="1141211" y="1466286"/>
                    <a:pt x="1141211" y="1428596"/>
                  </a:cubicBezTo>
                  <a:cubicBezTo>
                    <a:pt x="1114918" y="1454979"/>
                    <a:pt x="1099894" y="1466286"/>
                    <a:pt x="1103650" y="1462517"/>
                  </a:cubicBezTo>
                  <a:cubicBezTo>
                    <a:pt x="1107406" y="1454979"/>
                    <a:pt x="1103650" y="1454979"/>
                    <a:pt x="1096137" y="1454979"/>
                  </a:cubicBezTo>
                  <a:cubicBezTo>
                    <a:pt x="1092381" y="1454979"/>
                    <a:pt x="1081113" y="1466286"/>
                    <a:pt x="1058576" y="1492668"/>
                  </a:cubicBezTo>
                  <a:cubicBezTo>
                    <a:pt x="1051064" y="1500206"/>
                    <a:pt x="1043552" y="1511513"/>
                    <a:pt x="1036040" y="1519051"/>
                  </a:cubicBezTo>
                  <a:cubicBezTo>
                    <a:pt x="1028528" y="1526589"/>
                    <a:pt x="1024772" y="1530358"/>
                    <a:pt x="1024772" y="1530358"/>
                  </a:cubicBezTo>
                  <a:cubicBezTo>
                    <a:pt x="1021015" y="1530358"/>
                    <a:pt x="1013503" y="1534127"/>
                    <a:pt x="1002235" y="1545434"/>
                  </a:cubicBezTo>
                  <a:cubicBezTo>
                    <a:pt x="994723" y="1552972"/>
                    <a:pt x="987211" y="1556741"/>
                    <a:pt x="972186" y="1560510"/>
                  </a:cubicBezTo>
                  <a:cubicBezTo>
                    <a:pt x="960918" y="1564279"/>
                    <a:pt x="953406" y="1564279"/>
                    <a:pt x="949649" y="1556741"/>
                  </a:cubicBezTo>
                  <a:cubicBezTo>
                    <a:pt x="949649" y="1552972"/>
                    <a:pt x="938381" y="1556741"/>
                    <a:pt x="919601" y="1564279"/>
                  </a:cubicBezTo>
                  <a:cubicBezTo>
                    <a:pt x="919601" y="1564279"/>
                    <a:pt x="919601" y="1564279"/>
                    <a:pt x="904576" y="1568048"/>
                  </a:cubicBezTo>
                  <a:cubicBezTo>
                    <a:pt x="904576" y="1568048"/>
                    <a:pt x="904576" y="1568048"/>
                    <a:pt x="893308" y="1571817"/>
                  </a:cubicBezTo>
                  <a:cubicBezTo>
                    <a:pt x="885796" y="1575586"/>
                    <a:pt x="882040" y="1575586"/>
                    <a:pt x="878284" y="1575586"/>
                  </a:cubicBezTo>
                  <a:cubicBezTo>
                    <a:pt x="878284" y="1575586"/>
                    <a:pt x="878284" y="1575586"/>
                    <a:pt x="870771" y="1575586"/>
                  </a:cubicBezTo>
                  <a:cubicBezTo>
                    <a:pt x="870771" y="1575586"/>
                    <a:pt x="870771" y="1575586"/>
                    <a:pt x="867015" y="1571817"/>
                  </a:cubicBezTo>
                  <a:cubicBezTo>
                    <a:pt x="867015" y="1571817"/>
                    <a:pt x="867015" y="1571817"/>
                    <a:pt x="844479" y="1568048"/>
                  </a:cubicBezTo>
                  <a:cubicBezTo>
                    <a:pt x="829454" y="1564279"/>
                    <a:pt x="814430" y="1564279"/>
                    <a:pt x="806918" y="1564279"/>
                  </a:cubicBezTo>
                  <a:cubicBezTo>
                    <a:pt x="795649" y="1564279"/>
                    <a:pt x="788137" y="1556741"/>
                    <a:pt x="788137" y="1549203"/>
                  </a:cubicBezTo>
                  <a:cubicBezTo>
                    <a:pt x="791893" y="1541665"/>
                    <a:pt x="788137" y="1537896"/>
                    <a:pt x="780625" y="1541665"/>
                  </a:cubicBezTo>
                  <a:cubicBezTo>
                    <a:pt x="773113" y="1545434"/>
                    <a:pt x="773113" y="1534127"/>
                    <a:pt x="780625" y="1511513"/>
                  </a:cubicBezTo>
                  <a:cubicBezTo>
                    <a:pt x="784381" y="1507744"/>
                    <a:pt x="788137" y="1503975"/>
                    <a:pt x="788137" y="1503975"/>
                  </a:cubicBezTo>
                  <a:cubicBezTo>
                    <a:pt x="788137" y="1500206"/>
                    <a:pt x="788137" y="1496437"/>
                    <a:pt x="788137" y="1496437"/>
                  </a:cubicBezTo>
                  <a:cubicBezTo>
                    <a:pt x="784381" y="1500206"/>
                    <a:pt x="784381" y="1500206"/>
                    <a:pt x="784381" y="1496437"/>
                  </a:cubicBezTo>
                  <a:cubicBezTo>
                    <a:pt x="784381" y="1492668"/>
                    <a:pt x="788137" y="1488900"/>
                    <a:pt x="791893" y="1481362"/>
                  </a:cubicBezTo>
                  <a:cubicBezTo>
                    <a:pt x="799405" y="1473824"/>
                    <a:pt x="810674" y="1454979"/>
                    <a:pt x="829454" y="1428596"/>
                  </a:cubicBezTo>
                  <a:cubicBezTo>
                    <a:pt x="829454" y="1428596"/>
                    <a:pt x="829454" y="1428596"/>
                    <a:pt x="848235" y="1398444"/>
                  </a:cubicBezTo>
                  <a:cubicBezTo>
                    <a:pt x="855747" y="1387137"/>
                    <a:pt x="863259" y="1375830"/>
                    <a:pt x="867015" y="1372061"/>
                  </a:cubicBezTo>
                  <a:cubicBezTo>
                    <a:pt x="870771" y="1368292"/>
                    <a:pt x="874527" y="1360754"/>
                    <a:pt x="882040" y="1349447"/>
                  </a:cubicBezTo>
                  <a:cubicBezTo>
                    <a:pt x="882040" y="1349447"/>
                    <a:pt x="882040" y="1349447"/>
                    <a:pt x="893308" y="1338140"/>
                  </a:cubicBezTo>
                  <a:cubicBezTo>
                    <a:pt x="893308" y="1338140"/>
                    <a:pt x="893308" y="1338140"/>
                    <a:pt x="900820" y="1323064"/>
                  </a:cubicBezTo>
                  <a:cubicBezTo>
                    <a:pt x="938381" y="1266530"/>
                    <a:pt x="964674" y="1228840"/>
                    <a:pt x="975942" y="1217533"/>
                  </a:cubicBezTo>
                  <a:cubicBezTo>
                    <a:pt x="979698" y="1213764"/>
                    <a:pt x="983454" y="1209995"/>
                    <a:pt x="987211" y="1206226"/>
                  </a:cubicBezTo>
                  <a:cubicBezTo>
                    <a:pt x="990967" y="1202457"/>
                    <a:pt x="990967" y="1198688"/>
                    <a:pt x="990967" y="1198688"/>
                  </a:cubicBezTo>
                  <a:cubicBezTo>
                    <a:pt x="990967" y="1198688"/>
                    <a:pt x="998479" y="1187381"/>
                    <a:pt x="1017259" y="1164767"/>
                  </a:cubicBezTo>
                  <a:cubicBezTo>
                    <a:pt x="1032284" y="1145922"/>
                    <a:pt x="1039796" y="1134615"/>
                    <a:pt x="1043552" y="1130846"/>
                  </a:cubicBezTo>
                  <a:cubicBezTo>
                    <a:pt x="1043552" y="1130846"/>
                    <a:pt x="1043552" y="1130846"/>
                    <a:pt x="1073601" y="1089387"/>
                  </a:cubicBezTo>
                  <a:cubicBezTo>
                    <a:pt x="1099894" y="1051698"/>
                    <a:pt x="1133698" y="1010239"/>
                    <a:pt x="1167503" y="961242"/>
                  </a:cubicBezTo>
                  <a:cubicBezTo>
                    <a:pt x="1167503" y="961242"/>
                    <a:pt x="1167503" y="961242"/>
                    <a:pt x="1212577" y="900938"/>
                  </a:cubicBezTo>
                  <a:cubicBezTo>
                    <a:pt x="1212577" y="900938"/>
                    <a:pt x="1212577" y="900938"/>
                    <a:pt x="1261406" y="844404"/>
                  </a:cubicBezTo>
                  <a:cubicBezTo>
                    <a:pt x="1268918" y="829328"/>
                    <a:pt x="1283942" y="814252"/>
                    <a:pt x="1302723" y="791638"/>
                  </a:cubicBezTo>
                  <a:cubicBezTo>
                    <a:pt x="1295211" y="791638"/>
                    <a:pt x="1283942" y="791638"/>
                    <a:pt x="1276430" y="791638"/>
                  </a:cubicBezTo>
                  <a:cubicBezTo>
                    <a:pt x="1276430" y="791638"/>
                    <a:pt x="1276430" y="791638"/>
                    <a:pt x="1261406" y="787869"/>
                  </a:cubicBezTo>
                  <a:cubicBezTo>
                    <a:pt x="1261406" y="787869"/>
                    <a:pt x="1261406" y="787869"/>
                    <a:pt x="1238869" y="784100"/>
                  </a:cubicBezTo>
                  <a:cubicBezTo>
                    <a:pt x="1227601" y="780331"/>
                    <a:pt x="1216333" y="776562"/>
                    <a:pt x="1208820" y="772793"/>
                  </a:cubicBezTo>
                  <a:cubicBezTo>
                    <a:pt x="1197552" y="761486"/>
                    <a:pt x="1205064" y="757717"/>
                    <a:pt x="1227601" y="753948"/>
                  </a:cubicBezTo>
                  <a:cubicBezTo>
                    <a:pt x="1227601" y="753948"/>
                    <a:pt x="1227601" y="753948"/>
                    <a:pt x="1246381" y="753948"/>
                  </a:cubicBezTo>
                  <a:cubicBezTo>
                    <a:pt x="1246381" y="753948"/>
                    <a:pt x="1246381" y="753948"/>
                    <a:pt x="1227601" y="750179"/>
                  </a:cubicBezTo>
                  <a:cubicBezTo>
                    <a:pt x="1212577" y="750179"/>
                    <a:pt x="1201308" y="750179"/>
                    <a:pt x="1197552" y="750179"/>
                  </a:cubicBezTo>
                  <a:cubicBezTo>
                    <a:pt x="1182528" y="753948"/>
                    <a:pt x="1178772" y="750179"/>
                    <a:pt x="1186284" y="738872"/>
                  </a:cubicBezTo>
                  <a:cubicBezTo>
                    <a:pt x="1186284" y="738872"/>
                    <a:pt x="1186284" y="738872"/>
                    <a:pt x="1201308" y="716258"/>
                  </a:cubicBezTo>
                  <a:cubicBezTo>
                    <a:pt x="1205064" y="704951"/>
                    <a:pt x="1212577" y="697413"/>
                    <a:pt x="1216333" y="693644"/>
                  </a:cubicBezTo>
                  <a:cubicBezTo>
                    <a:pt x="1223845" y="682337"/>
                    <a:pt x="1235113" y="663493"/>
                    <a:pt x="1250138" y="637110"/>
                  </a:cubicBezTo>
                  <a:cubicBezTo>
                    <a:pt x="1265162" y="606958"/>
                    <a:pt x="1272674" y="588113"/>
                    <a:pt x="1272674" y="576806"/>
                  </a:cubicBezTo>
                  <a:cubicBezTo>
                    <a:pt x="1272674" y="576806"/>
                    <a:pt x="1272674" y="576806"/>
                    <a:pt x="1272674" y="573037"/>
                  </a:cubicBezTo>
                  <a:cubicBezTo>
                    <a:pt x="1272674" y="573037"/>
                    <a:pt x="1272674" y="573037"/>
                    <a:pt x="1276430" y="569268"/>
                  </a:cubicBezTo>
                  <a:cubicBezTo>
                    <a:pt x="1276430" y="565499"/>
                    <a:pt x="1276430" y="561730"/>
                    <a:pt x="1276430" y="561730"/>
                  </a:cubicBezTo>
                  <a:cubicBezTo>
                    <a:pt x="1276430" y="561730"/>
                    <a:pt x="1265162" y="557961"/>
                    <a:pt x="1246381" y="557961"/>
                  </a:cubicBezTo>
                  <a:cubicBezTo>
                    <a:pt x="1223845" y="557961"/>
                    <a:pt x="1212577" y="557961"/>
                    <a:pt x="1208820" y="554192"/>
                  </a:cubicBezTo>
                  <a:cubicBezTo>
                    <a:pt x="1205064" y="554192"/>
                    <a:pt x="1201308" y="554192"/>
                    <a:pt x="1193796" y="554192"/>
                  </a:cubicBezTo>
                  <a:cubicBezTo>
                    <a:pt x="1190040" y="557961"/>
                    <a:pt x="1182528" y="557961"/>
                    <a:pt x="1175016" y="554192"/>
                  </a:cubicBezTo>
                  <a:cubicBezTo>
                    <a:pt x="1163747" y="550423"/>
                    <a:pt x="1152479" y="550423"/>
                    <a:pt x="1141211" y="546654"/>
                  </a:cubicBezTo>
                  <a:cubicBezTo>
                    <a:pt x="1133698" y="542885"/>
                    <a:pt x="1129942" y="542885"/>
                    <a:pt x="1126186" y="542885"/>
                  </a:cubicBezTo>
                  <a:cubicBezTo>
                    <a:pt x="1122430" y="539116"/>
                    <a:pt x="1118674" y="539116"/>
                    <a:pt x="1114918" y="539116"/>
                  </a:cubicBezTo>
                  <a:cubicBezTo>
                    <a:pt x="1111162" y="539116"/>
                    <a:pt x="1107406" y="539116"/>
                    <a:pt x="1103650" y="535347"/>
                  </a:cubicBezTo>
                  <a:cubicBezTo>
                    <a:pt x="1099894" y="535347"/>
                    <a:pt x="1096137" y="531578"/>
                    <a:pt x="1092381" y="531578"/>
                  </a:cubicBezTo>
                  <a:cubicBezTo>
                    <a:pt x="1088625" y="531578"/>
                    <a:pt x="1084869" y="539116"/>
                    <a:pt x="1084869" y="546654"/>
                  </a:cubicBezTo>
                  <a:cubicBezTo>
                    <a:pt x="1084869" y="554192"/>
                    <a:pt x="1092381" y="580575"/>
                    <a:pt x="1107406" y="629572"/>
                  </a:cubicBezTo>
                  <a:cubicBezTo>
                    <a:pt x="1111162" y="633341"/>
                    <a:pt x="1111162" y="640879"/>
                    <a:pt x="1114918" y="652186"/>
                  </a:cubicBezTo>
                  <a:cubicBezTo>
                    <a:pt x="1114918" y="652186"/>
                    <a:pt x="1114918" y="652186"/>
                    <a:pt x="1118674" y="667262"/>
                  </a:cubicBezTo>
                  <a:cubicBezTo>
                    <a:pt x="1118674" y="667262"/>
                    <a:pt x="1118674" y="667262"/>
                    <a:pt x="1122430" y="682337"/>
                  </a:cubicBezTo>
                  <a:cubicBezTo>
                    <a:pt x="1126186" y="704951"/>
                    <a:pt x="1133698" y="720027"/>
                    <a:pt x="1137455" y="727565"/>
                  </a:cubicBezTo>
                  <a:cubicBezTo>
                    <a:pt x="1144967" y="738872"/>
                    <a:pt x="1152479" y="750179"/>
                    <a:pt x="1159991" y="769024"/>
                  </a:cubicBezTo>
                  <a:cubicBezTo>
                    <a:pt x="1163747" y="784100"/>
                    <a:pt x="1163747" y="791638"/>
                    <a:pt x="1159991" y="799176"/>
                  </a:cubicBezTo>
                  <a:cubicBezTo>
                    <a:pt x="1144967" y="814252"/>
                    <a:pt x="1133698" y="821790"/>
                    <a:pt x="1122430" y="821790"/>
                  </a:cubicBezTo>
                  <a:cubicBezTo>
                    <a:pt x="1118674" y="821790"/>
                    <a:pt x="1111162" y="818021"/>
                    <a:pt x="1099894" y="806714"/>
                  </a:cubicBezTo>
                  <a:cubicBezTo>
                    <a:pt x="1088625" y="791638"/>
                    <a:pt x="1081113" y="784100"/>
                    <a:pt x="1077357" y="776562"/>
                  </a:cubicBezTo>
                  <a:cubicBezTo>
                    <a:pt x="1073601" y="769024"/>
                    <a:pt x="1073601" y="765255"/>
                    <a:pt x="1066089" y="761486"/>
                  </a:cubicBezTo>
                  <a:cubicBezTo>
                    <a:pt x="1062333" y="753948"/>
                    <a:pt x="1058576" y="750179"/>
                    <a:pt x="1054820" y="746410"/>
                  </a:cubicBezTo>
                  <a:cubicBezTo>
                    <a:pt x="1039796" y="727565"/>
                    <a:pt x="1024772" y="704951"/>
                    <a:pt x="1013503" y="671031"/>
                  </a:cubicBezTo>
                  <a:cubicBezTo>
                    <a:pt x="1005991" y="655955"/>
                    <a:pt x="1002235" y="644648"/>
                    <a:pt x="998479" y="625803"/>
                  </a:cubicBezTo>
                  <a:cubicBezTo>
                    <a:pt x="994723" y="614496"/>
                    <a:pt x="994723" y="603189"/>
                    <a:pt x="990967" y="588113"/>
                  </a:cubicBezTo>
                  <a:cubicBezTo>
                    <a:pt x="983454" y="557961"/>
                    <a:pt x="983454" y="516502"/>
                    <a:pt x="983454" y="456199"/>
                  </a:cubicBezTo>
                  <a:cubicBezTo>
                    <a:pt x="987211" y="399664"/>
                    <a:pt x="994723" y="354436"/>
                    <a:pt x="1002235" y="324284"/>
                  </a:cubicBezTo>
                  <a:cubicBezTo>
                    <a:pt x="1002235" y="324284"/>
                    <a:pt x="1002235" y="324284"/>
                    <a:pt x="1005991" y="305439"/>
                  </a:cubicBezTo>
                  <a:cubicBezTo>
                    <a:pt x="1005991" y="305439"/>
                    <a:pt x="1005991" y="305439"/>
                    <a:pt x="1013503" y="282826"/>
                  </a:cubicBezTo>
                  <a:cubicBezTo>
                    <a:pt x="1017259" y="267750"/>
                    <a:pt x="1021015" y="252674"/>
                    <a:pt x="1024772" y="245136"/>
                  </a:cubicBezTo>
                  <a:cubicBezTo>
                    <a:pt x="1024772" y="237598"/>
                    <a:pt x="1028528" y="230060"/>
                    <a:pt x="1028528" y="226291"/>
                  </a:cubicBezTo>
                  <a:cubicBezTo>
                    <a:pt x="1028528" y="226291"/>
                    <a:pt x="1028528" y="226291"/>
                    <a:pt x="1028528" y="218753"/>
                  </a:cubicBezTo>
                  <a:cubicBezTo>
                    <a:pt x="1028528" y="214984"/>
                    <a:pt x="1032284" y="207446"/>
                    <a:pt x="1039796" y="196139"/>
                  </a:cubicBezTo>
                  <a:cubicBezTo>
                    <a:pt x="1047308" y="181063"/>
                    <a:pt x="1054820" y="162218"/>
                    <a:pt x="1058576" y="150911"/>
                  </a:cubicBezTo>
                  <a:cubicBezTo>
                    <a:pt x="1066089" y="116990"/>
                    <a:pt x="1103650" y="71763"/>
                    <a:pt x="1167503" y="11459"/>
                  </a:cubicBezTo>
                  <a:cubicBezTo>
                    <a:pt x="1175015" y="5805"/>
                    <a:pt x="1182528" y="2036"/>
                    <a:pt x="1190979" y="6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59736" y="977900"/>
            <a:ext cx="7434040" cy="3009032"/>
            <a:chOff x="3574380" y="1451428"/>
            <a:chExt cx="6830904" cy="2764905"/>
          </a:xfrm>
          <a:gradFill flip="none" rotWithShape="1">
            <a:gsLst>
              <a:gs pos="0">
                <a:srgbClr val="EE1212"/>
              </a:gs>
              <a:gs pos="100000">
                <a:srgbClr val="C00000"/>
              </a:gs>
            </a:gsLst>
            <a:path path="shape">
              <a:fillToRect l="50000" t="50000" r="50000" b="50000"/>
            </a:path>
            <a:tileRect/>
          </a:gra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6270852" y="2124529"/>
              <a:ext cx="1338263" cy="1651000"/>
            </a:xfrm>
            <a:custGeom>
              <a:avLst/>
              <a:gdLst>
                <a:gd name="T0" fmla="*/ 298 w 356"/>
                <a:gd name="T1" fmla="*/ 30 h 438"/>
                <a:gd name="T2" fmla="*/ 256 w 356"/>
                <a:gd name="T3" fmla="*/ 73 h 438"/>
                <a:gd name="T4" fmla="*/ 270 w 356"/>
                <a:gd name="T5" fmla="*/ 88 h 438"/>
                <a:gd name="T6" fmla="*/ 303 w 356"/>
                <a:gd name="T7" fmla="*/ 105 h 438"/>
                <a:gd name="T8" fmla="*/ 289 w 356"/>
                <a:gd name="T9" fmla="*/ 147 h 438"/>
                <a:gd name="T10" fmla="*/ 266 w 356"/>
                <a:gd name="T11" fmla="*/ 200 h 438"/>
                <a:gd name="T12" fmla="*/ 212 w 356"/>
                <a:gd name="T13" fmla="*/ 242 h 438"/>
                <a:gd name="T14" fmla="*/ 288 w 356"/>
                <a:gd name="T15" fmla="*/ 265 h 438"/>
                <a:gd name="T16" fmla="*/ 293 w 356"/>
                <a:gd name="T17" fmla="*/ 260 h 438"/>
                <a:gd name="T18" fmla="*/ 295 w 356"/>
                <a:gd name="T19" fmla="*/ 257 h 438"/>
                <a:gd name="T20" fmla="*/ 293 w 356"/>
                <a:gd name="T21" fmla="*/ 247 h 438"/>
                <a:gd name="T22" fmla="*/ 320 w 356"/>
                <a:gd name="T23" fmla="*/ 272 h 438"/>
                <a:gd name="T24" fmla="*/ 353 w 356"/>
                <a:gd name="T25" fmla="*/ 306 h 438"/>
                <a:gd name="T26" fmla="*/ 325 w 356"/>
                <a:gd name="T27" fmla="*/ 309 h 438"/>
                <a:gd name="T28" fmla="*/ 208 w 356"/>
                <a:gd name="T29" fmla="*/ 299 h 438"/>
                <a:gd name="T30" fmla="*/ 204 w 356"/>
                <a:gd name="T31" fmla="*/ 313 h 438"/>
                <a:gd name="T32" fmla="*/ 188 w 356"/>
                <a:gd name="T33" fmla="*/ 406 h 438"/>
                <a:gd name="T34" fmla="*/ 182 w 356"/>
                <a:gd name="T35" fmla="*/ 414 h 438"/>
                <a:gd name="T36" fmla="*/ 171 w 356"/>
                <a:gd name="T37" fmla="*/ 421 h 438"/>
                <a:gd name="T38" fmla="*/ 158 w 356"/>
                <a:gd name="T39" fmla="*/ 429 h 438"/>
                <a:gd name="T40" fmla="*/ 147 w 356"/>
                <a:gd name="T41" fmla="*/ 422 h 438"/>
                <a:gd name="T42" fmla="*/ 131 w 356"/>
                <a:gd name="T43" fmla="*/ 316 h 438"/>
                <a:gd name="T44" fmla="*/ 75 w 356"/>
                <a:gd name="T45" fmla="*/ 338 h 438"/>
                <a:gd name="T46" fmla="*/ 1 w 356"/>
                <a:gd name="T47" fmla="*/ 353 h 438"/>
                <a:gd name="T48" fmla="*/ 19 w 356"/>
                <a:gd name="T49" fmla="*/ 332 h 438"/>
                <a:gd name="T50" fmla="*/ 143 w 356"/>
                <a:gd name="T51" fmla="*/ 290 h 438"/>
                <a:gd name="T52" fmla="*/ 134 w 356"/>
                <a:gd name="T53" fmla="*/ 246 h 438"/>
                <a:gd name="T54" fmla="*/ 52 w 356"/>
                <a:gd name="T55" fmla="*/ 296 h 438"/>
                <a:gd name="T56" fmla="*/ 89 w 356"/>
                <a:gd name="T57" fmla="*/ 262 h 438"/>
                <a:gd name="T58" fmla="*/ 105 w 356"/>
                <a:gd name="T59" fmla="*/ 205 h 438"/>
                <a:gd name="T60" fmla="*/ 131 w 356"/>
                <a:gd name="T61" fmla="*/ 194 h 438"/>
                <a:gd name="T62" fmla="*/ 192 w 356"/>
                <a:gd name="T63" fmla="*/ 163 h 438"/>
                <a:gd name="T64" fmla="*/ 212 w 356"/>
                <a:gd name="T65" fmla="*/ 98 h 438"/>
                <a:gd name="T66" fmla="*/ 190 w 356"/>
                <a:gd name="T67" fmla="*/ 95 h 438"/>
                <a:gd name="T68" fmla="*/ 257 w 356"/>
                <a:gd name="T69" fmla="*/ 12 h 438"/>
                <a:gd name="T70" fmla="*/ 123 w 356"/>
                <a:gd name="T71" fmla="*/ 39 h 438"/>
                <a:gd name="T72" fmla="*/ 123 w 356"/>
                <a:gd name="T73" fmla="*/ 57 h 438"/>
                <a:gd name="T74" fmla="*/ 169 w 356"/>
                <a:gd name="T75" fmla="*/ 89 h 438"/>
                <a:gd name="T76" fmla="*/ 142 w 356"/>
                <a:gd name="T77" fmla="*/ 126 h 438"/>
                <a:gd name="T78" fmla="*/ 153 w 356"/>
                <a:gd name="T79" fmla="*/ 146 h 438"/>
                <a:gd name="T80" fmla="*/ 145 w 356"/>
                <a:gd name="T81" fmla="*/ 168 h 438"/>
                <a:gd name="T82" fmla="*/ 118 w 356"/>
                <a:gd name="T83" fmla="*/ 191 h 438"/>
                <a:gd name="T84" fmla="*/ 89 w 356"/>
                <a:gd name="T85" fmla="*/ 178 h 438"/>
                <a:gd name="T86" fmla="*/ 66 w 356"/>
                <a:gd name="T87" fmla="*/ 152 h 438"/>
                <a:gd name="T88" fmla="*/ 46 w 356"/>
                <a:gd name="T89" fmla="*/ 163 h 438"/>
                <a:gd name="T90" fmla="*/ 29 w 356"/>
                <a:gd name="T91" fmla="*/ 158 h 438"/>
                <a:gd name="T92" fmla="*/ 9 w 356"/>
                <a:gd name="T93" fmla="*/ 127 h 438"/>
                <a:gd name="T94" fmla="*/ 5 w 356"/>
                <a:gd name="T95" fmla="*/ 116 h 438"/>
                <a:gd name="T96" fmla="*/ 19 w 356"/>
                <a:gd name="T97" fmla="*/ 95 h 438"/>
                <a:gd name="T98" fmla="*/ 48 w 356"/>
                <a:gd name="T99" fmla="*/ 54 h 438"/>
                <a:gd name="T100" fmla="*/ 277 w 356"/>
                <a:gd name="T101" fmla="*/ 243 h 438"/>
                <a:gd name="T102" fmla="*/ 288 w 356"/>
                <a:gd name="T103" fmla="*/ 254 h 438"/>
                <a:gd name="T104" fmla="*/ 287 w 356"/>
                <a:gd name="T105" fmla="*/ 25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6" h="438">
                  <a:moveTo>
                    <a:pt x="267" y="12"/>
                  </a:moveTo>
                  <a:cubicBezTo>
                    <a:pt x="273" y="13"/>
                    <a:pt x="273" y="13"/>
                    <a:pt x="273" y="13"/>
                  </a:cubicBezTo>
                  <a:cubicBezTo>
                    <a:pt x="279" y="14"/>
                    <a:pt x="279" y="14"/>
                    <a:pt x="279" y="14"/>
                  </a:cubicBezTo>
                  <a:cubicBezTo>
                    <a:pt x="282" y="14"/>
                    <a:pt x="285" y="16"/>
                    <a:pt x="290" y="21"/>
                  </a:cubicBezTo>
                  <a:cubicBezTo>
                    <a:pt x="294" y="25"/>
                    <a:pt x="297" y="28"/>
                    <a:pt x="298" y="30"/>
                  </a:cubicBezTo>
                  <a:cubicBezTo>
                    <a:pt x="300" y="36"/>
                    <a:pt x="300" y="40"/>
                    <a:pt x="296" y="42"/>
                  </a:cubicBezTo>
                  <a:cubicBezTo>
                    <a:pt x="284" y="47"/>
                    <a:pt x="274" y="53"/>
                    <a:pt x="266" y="61"/>
                  </a:cubicBezTo>
                  <a:cubicBezTo>
                    <a:pt x="264" y="63"/>
                    <a:pt x="261" y="65"/>
                    <a:pt x="260" y="68"/>
                  </a:cubicBezTo>
                  <a:cubicBezTo>
                    <a:pt x="258" y="70"/>
                    <a:pt x="257" y="71"/>
                    <a:pt x="257" y="71"/>
                  </a:cubicBezTo>
                  <a:cubicBezTo>
                    <a:pt x="257" y="71"/>
                    <a:pt x="257" y="72"/>
                    <a:pt x="256" y="73"/>
                  </a:cubicBezTo>
                  <a:cubicBezTo>
                    <a:pt x="255" y="75"/>
                    <a:pt x="255" y="75"/>
                    <a:pt x="255" y="75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2" y="81"/>
                    <a:pt x="251" y="83"/>
                    <a:pt x="251" y="84"/>
                  </a:cubicBezTo>
                  <a:cubicBezTo>
                    <a:pt x="251" y="85"/>
                    <a:pt x="255" y="86"/>
                    <a:pt x="262" y="87"/>
                  </a:cubicBezTo>
                  <a:cubicBezTo>
                    <a:pt x="265" y="87"/>
                    <a:pt x="267" y="88"/>
                    <a:pt x="270" y="88"/>
                  </a:cubicBezTo>
                  <a:cubicBezTo>
                    <a:pt x="273" y="88"/>
                    <a:pt x="273" y="88"/>
                    <a:pt x="273" y="88"/>
                  </a:cubicBezTo>
                  <a:cubicBezTo>
                    <a:pt x="274" y="88"/>
                    <a:pt x="275" y="88"/>
                    <a:pt x="277" y="89"/>
                  </a:cubicBezTo>
                  <a:cubicBezTo>
                    <a:pt x="279" y="91"/>
                    <a:pt x="279" y="91"/>
                    <a:pt x="279" y="91"/>
                  </a:cubicBezTo>
                  <a:cubicBezTo>
                    <a:pt x="280" y="91"/>
                    <a:pt x="281" y="92"/>
                    <a:pt x="281" y="92"/>
                  </a:cubicBezTo>
                  <a:cubicBezTo>
                    <a:pt x="287" y="92"/>
                    <a:pt x="294" y="97"/>
                    <a:pt x="303" y="105"/>
                  </a:cubicBezTo>
                  <a:cubicBezTo>
                    <a:pt x="316" y="118"/>
                    <a:pt x="321" y="127"/>
                    <a:pt x="320" y="132"/>
                  </a:cubicBezTo>
                  <a:cubicBezTo>
                    <a:pt x="319" y="140"/>
                    <a:pt x="314" y="144"/>
                    <a:pt x="305" y="146"/>
                  </a:cubicBezTo>
                  <a:cubicBezTo>
                    <a:pt x="301" y="146"/>
                    <a:pt x="298" y="146"/>
                    <a:pt x="298" y="145"/>
                  </a:cubicBezTo>
                  <a:cubicBezTo>
                    <a:pt x="298" y="145"/>
                    <a:pt x="296" y="145"/>
                    <a:pt x="293" y="146"/>
                  </a:cubicBezTo>
                  <a:cubicBezTo>
                    <a:pt x="289" y="147"/>
                    <a:pt x="289" y="147"/>
                    <a:pt x="289" y="147"/>
                  </a:cubicBezTo>
                  <a:cubicBezTo>
                    <a:pt x="288" y="148"/>
                    <a:pt x="288" y="148"/>
                    <a:pt x="287" y="148"/>
                  </a:cubicBezTo>
                  <a:cubicBezTo>
                    <a:pt x="251" y="149"/>
                    <a:pt x="231" y="151"/>
                    <a:pt x="227" y="155"/>
                  </a:cubicBezTo>
                  <a:cubicBezTo>
                    <a:pt x="225" y="156"/>
                    <a:pt x="226" y="157"/>
                    <a:pt x="229" y="159"/>
                  </a:cubicBezTo>
                  <a:cubicBezTo>
                    <a:pt x="239" y="165"/>
                    <a:pt x="248" y="171"/>
                    <a:pt x="254" y="177"/>
                  </a:cubicBezTo>
                  <a:cubicBezTo>
                    <a:pt x="260" y="183"/>
                    <a:pt x="264" y="190"/>
                    <a:pt x="266" y="200"/>
                  </a:cubicBezTo>
                  <a:cubicBezTo>
                    <a:pt x="266" y="203"/>
                    <a:pt x="266" y="204"/>
                    <a:pt x="266" y="206"/>
                  </a:cubicBezTo>
                  <a:cubicBezTo>
                    <a:pt x="265" y="207"/>
                    <a:pt x="264" y="207"/>
                    <a:pt x="264" y="206"/>
                  </a:cubicBezTo>
                  <a:cubicBezTo>
                    <a:pt x="263" y="205"/>
                    <a:pt x="260" y="206"/>
                    <a:pt x="253" y="208"/>
                  </a:cubicBezTo>
                  <a:cubicBezTo>
                    <a:pt x="247" y="211"/>
                    <a:pt x="240" y="215"/>
                    <a:pt x="233" y="221"/>
                  </a:cubicBezTo>
                  <a:cubicBezTo>
                    <a:pt x="222" y="230"/>
                    <a:pt x="214" y="238"/>
                    <a:pt x="212" y="242"/>
                  </a:cubicBezTo>
                  <a:cubicBezTo>
                    <a:pt x="211" y="244"/>
                    <a:pt x="210" y="249"/>
                    <a:pt x="210" y="257"/>
                  </a:cubicBezTo>
                  <a:cubicBezTo>
                    <a:pt x="209" y="265"/>
                    <a:pt x="209" y="269"/>
                    <a:pt x="210" y="270"/>
                  </a:cubicBezTo>
                  <a:cubicBezTo>
                    <a:pt x="211" y="270"/>
                    <a:pt x="213" y="270"/>
                    <a:pt x="217" y="269"/>
                  </a:cubicBezTo>
                  <a:cubicBezTo>
                    <a:pt x="221" y="269"/>
                    <a:pt x="225" y="268"/>
                    <a:pt x="230" y="267"/>
                  </a:cubicBezTo>
                  <a:cubicBezTo>
                    <a:pt x="254" y="264"/>
                    <a:pt x="274" y="263"/>
                    <a:pt x="288" y="265"/>
                  </a:cubicBezTo>
                  <a:cubicBezTo>
                    <a:pt x="293" y="266"/>
                    <a:pt x="295" y="266"/>
                    <a:pt x="295" y="266"/>
                  </a:cubicBezTo>
                  <a:cubicBezTo>
                    <a:pt x="295" y="265"/>
                    <a:pt x="295" y="265"/>
                    <a:pt x="295" y="265"/>
                  </a:cubicBezTo>
                  <a:cubicBezTo>
                    <a:pt x="293" y="262"/>
                    <a:pt x="293" y="262"/>
                    <a:pt x="293" y="262"/>
                  </a:cubicBezTo>
                  <a:cubicBezTo>
                    <a:pt x="291" y="260"/>
                    <a:pt x="290" y="259"/>
                    <a:pt x="291" y="259"/>
                  </a:cubicBezTo>
                  <a:cubicBezTo>
                    <a:pt x="291" y="259"/>
                    <a:pt x="292" y="259"/>
                    <a:pt x="293" y="260"/>
                  </a:cubicBezTo>
                  <a:cubicBezTo>
                    <a:pt x="295" y="262"/>
                    <a:pt x="295" y="262"/>
                    <a:pt x="295" y="262"/>
                  </a:cubicBezTo>
                  <a:cubicBezTo>
                    <a:pt x="297" y="264"/>
                    <a:pt x="299" y="265"/>
                    <a:pt x="300" y="265"/>
                  </a:cubicBezTo>
                  <a:cubicBezTo>
                    <a:pt x="301" y="265"/>
                    <a:pt x="300" y="264"/>
                    <a:pt x="299" y="263"/>
                  </a:cubicBezTo>
                  <a:cubicBezTo>
                    <a:pt x="298" y="262"/>
                    <a:pt x="298" y="261"/>
                    <a:pt x="297" y="259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294" y="255"/>
                    <a:pt x="294" y="255"/>
                    <a:pt x="294" y="255"/>
                  </a:cubicBezTo>
                  <a:cubicBezTo>
                    <a:pt x="291" y="250"/>
                    <a:pt x="286" y="242"/>
                    <a:pt x="277" y="230"/>
                  </a:cubicBezTo>
                  <a:cubicBezTo>
                    <a:pt x="274" y="226"/>
                    <a:pt x="273" y="224"/>
                    <a:pt x="272" y="223"/>
                  </a:cubicBezTo>
                  <a:cubicBezTo>
                    <a:pt x="272" y="222"/>
                    <a:pt x="274" y="224"/>
                    <a:pt x="277" y="226"/>
                  </a:cubicBezTo>
                  <a:cubicBezTo>
                    <a:pt x="280" y="229"/>
                    <a:pt x="285" y="236"/>
                    <a:pt x="293" y="247"/>
                  </a:cubicBezTo>
                  <a:cubicBezTo>
                    <a:pt x="298" y="255"/>
                    <a:pt x="303" y="261"/>
                    <a:pt x="306" y="265"/>
                  </a:cubicBezTo>
                  <a:cubicBezTo>
                    <a:pt x="309" y="268"/>
                    <a:pt x="308" y="266"/>
                    <a:pt x="303" y="259"/>
                  </a:cubicBezTo>
                  <a:cubicBezTo>
                    <a:pt x="298" y="250"/>
                    <a:pt x="298" y="250"/>
                    <a:pt x="298" y="250"/>
                  </a:cubicBezTo>
                  <a:cubicBezTo>
                    <a:pt x="308" y="261"/>
                    <a:pt x="308" y="261"/>
                    <a:pt x="308" y="261"/>
                  </a:cubicBezTo>
                  <a:cubicBezTo>
                    <a:pt x="315" y="268"/>
                    <a:pt x="319" y="272"/>
                    <a:pt x="320" y="272"/>
                  </a:cubicBezTo>
                  <a:cubicBezTo>
                    <a:pt x="320" y="272"/>
                    <a:pt x="320" y="272"/>
                    <a:pt x="320" y="271"/>
                  </a:cubicBezTo>
                  <a:cubicBezTo>
                    <a:pt x="320" y="271"/>
                    <a:pt x="319" y="270"/>
                    <a:pt x="318" y="269"/>
                  </a:cubicBezTo>
                  <a:cubicBezTo>
                    <a:pt x="317" y="267"/>
                    <a:pt x="321" y="270"/>
                    <a:pt x="331" y="278"/>
                  </a:cubicBezTo>
                  <a:cubicBezTo>
                    <a:pt x="336" y="283"/>
                    <a:pt x="341" y="286"/>
                    <a:pt x="346" y="290"/>
                  </a:cubicBezTo>
                  <a:cubicBezTo>
                    <a:pt x="354" y="296"/>
                    <a:pt x="356" y="301"/>
                    <a:pt x="353" y="306"/>
                  </a:cubicBezTo>
                  <a:cubicBezTo>
                    <a:pt x="352" y="308"/>
                    <a:pt x="350" y="309"/>
                    <a:pt x="348" y="309"/>
                  </a:cubicBezTo>
                  <a:cubicBezTo>
                    <a:pt x="346" y="309"/>
                    <a:pt x="346" y="309"/>
                    <a:pt x="346" y="309"/>
                  </a:cubicBezTo>
                  <a:cubicBezTo>
                    <a:pt x="344" y="310"/>
                    <a:pt x="344" y="310"/>
                    <a:pt x="344" y="310"/>
                  </a:cubicBezTo>
                  <a:cubicBezTo>
                    <a:pt x="342" y="310"/>
                    <a:pt x="340" y="311"/>
                    <a:pt x="339" y="311"/>
                  </a:cubicBezTo>
                  <a:cubicBezTo>
                    <a:pt x="334" y="312"/>
                    <a:pt x="330" y="311"/>
                    <a:pt x="325" y="309"/>
                  </a:cubicBezTo>
                  <a:cubicBezTo>
                    <a:pt x="323" y="308"/>
                    <a:pt x="320" y="306"/>
                    <a:pt x="317" y="305"/>
                  </a:cubicBezTo>
                  <a:cubicBezTo>
                    <a:pt x="314" y="303"/>
                    <a:pt x="311" y="301"/>
                    <a:pt x="309" y="299"/>
                  </a:cubicBezTo>
                  <a:cubicBezTo>
                    <a:pt x="289" y="284"/>
                    <a:pt x="258" y="281"/>
                    <a:pt x="216" y="291"/>
                  </a:cubicBezTo>
                  <a:cubicBezTo>
                    <a:pt x="212" y="292"/>
                    <a:pt x="210" y="293"/>
                    <a:pt x="209" y="295"/>
                  </a:cubicBezTo>
                  <a:cubicBezTo>
                    <a:pt x="208" y="296"/>
                    <a:pt x="208" y="297"/>
                    <a:pt x="208" y="299"/>
                  </a:cubicBezTo>
                  <a:cubicBezTo>
                    <a:pt x="207" y="301"/>
                    <a:pt x="207" y="301"/>
                    <a:pt x="207" y="301"/>
                  </a:cubicBezTo>
                  <a:cubicBezTo>
                    <a:pt x="207" y="304"/>
                    <a:pt x="207" y="304"/>
                    <a:pt x="207" y="304"/>
                  </a:cubicBezTo>
                  <a:cubicBezTo>
                    <a:pt x="206" y="307"/>
                    <a:pt x="206" y="307"/>
                    <a:pt x="206" y="307"/>
                  </a:cubicBezTo>
                  <a:cubicBezTo>
                    <a:pt x="205" y="310"/>
                    <a:pt x="205" y="310"/>
                    <a:pt x="205" y="310"/>
                  </a:cubicBezTo>
                  <a:cubicBezTo>
                    <a:pt x="205" y="312"/>
                    <a:pt x="204" y="313"/>
                    <a:pt x="204" y="313"/>
                  </a:cubicBezTo>
                  <a:cubicBezTo>
                    <a:pt x="203" y="315"/>
                    <a:pt x="202" y="320"/>
                    <a:pt x="201" y="330"/>
                  </a:cubicBezTo>
                  <a:cubicBezTo>
                    <a:pt x="200" y="340"/>
                    <a:pt x="199" y="350"/>
                    <a:pt x="198" y="359"/>
                  </a:cubicBezTo>
                  <a:cubicBezTo>
                    <a:pt x="197" y="373"/>
                    <a:pt x="196" y="380"/>
                    <a:pt x="195" y="382"/>
                  </a:cubicBezTo>
                  <a:cubicBezTo>
                    <a:pt x="194" y="384"/>
                    <a:pt x="194" y="384"/>
                    <a:pt x="194" y="385"/>
                  </a:cubicBezTo>
                  <a:cubicBezTo>
                    <a:pt x="192" y="395"/>
                    <a:pt x="190" y="401"/>
                    <a:pt x="188" y="406"/>
                  </a:cubicBezTo>
                  <a:cubicBezTo>
                    <a:pt x="186" y="413"/>
                    <a:pt x="186" y="413"/>
                    <a:pt x="186" y="413"/>
                  </a:cubicBezTo>
                  <a:cubicBezTo>
                    <a:pt x="186" y="400"/>
                    <a:pt x="186" y="400"/>
                    <a:pt x="186" y="400"/>
                  </a:cubicBezTo>
                  <a:cubicBezTo>
                    <a:pt x="186" y="391"/>
                    <a:pt x="186" y="387"/>
                    <a:pt x="185" y="388"/>
                  </a:cubicBezTo>
                  <a:cubicBezTo>
                    <a:pt x="184" y="390"/>
                    <a:pt x="184" y="394"/>
                    <a:pt x="183" y="402"/>
                  </a:cubicBezTo>
                  <a:cubicBezTo>
                    <a:pt x="183" y="409"/>
                    <a:pt x="182" y="414"/>
                    <a:pt x="182" y="414"/>
                  </a:cubicBezTo>
                  <a:cubicBezTo>
                    <a:pt x="182" y="414"/>
                    <a:pt x="181" y="414"/>
                    <a:pt x="181" y="412"/>
                  </a:cubicBezTo>
                  <a:cubicBezTo>
                    <a:pt x="181" y="411"/>
                    <a:pt x="181" y="409"/>
                    <a:pt x="181" y="407"/>
                  </a:cubicBezTo>
                  <a:cubicBezTo>
                    <a:pt x="182" y="400"/>
                    <a:pt x="182" y="400"/>
                    <a:pt x="182" y="400"/>
                  </a:cubicBezTo>
                  <a:cubicBezTo>
                    <a:pt x="179" y="406"/>
                    <a:pt x="179" y="406"/>
                    <a:pt x="179" y="406"/>
                  </a:cubicBezTo>
                  <a:cubicBezTo>
                    <a:pt x="178" y="411"/>
                    <a:pt x="175" y="416"/>
                    <a:pt x="171" y="421"/>
                  </a:cubicBezTo>
                  <a:cubicBezTo>
                    <a:pt x="168" y="426"/>
                    <a:pt x="166" y="427"/>
                    <a:pt x="166" y="424"/>
                  </a:cubicBezTo>
                  <a:cubicBezTo>
                    <a:pt x="166" y="422"/>
                    <a:pt x="165" y="422"/>
                    <a:pt x="164" y="423"/>
                  </a:cubicBezTo>
                  <a:cubicBezTo>
                    <a:pt x="163" y="425"/>
                    <a:pt x="163" y="426"/>
                    <a:pt x="162" y="429"/>
                  </a:cubicBezTo>
                  <a:cubicBezTo>
                    <a:pt x="161" y="432"/>
                    <a:pt x="160" y="434"/>
                    <a:pt x="159" y="434"/>
                  </a:cubicBezTo>
                  <a:cubicBezTo>
                    <a:pt x="158" y="434"/>
                    <a:pt x="158" y="433"/>
                    <a:pt x="158" y="429"/>
                  </a:cubicBezTo>
                  <a:cubicBezTo>
                    <a:pt x="158" y="426"/>
                    <a:pt x="157" y="425"/>
                    <a:pt x="156" y="426"/>
                  </a:cubicBezTo>
                  <a:cubicBezTo>
                    <a:pt x="155" y="427"/>
                    <a:pt x="154" y="429"/>
                    <a:pt x="153" y="433"/>
                  </a:cubicBezTo>
                  <a:cubicBezTo>
                    <a:pt x="151" y="437"/>
                    <a:pt x="150" y="438"/>
                    <a:pt x="149" y="436"/>
                  </a:cubicBezTo>
                  <a:cubicBezTo>
                    <a:pt x="148" y="435"/>
                    <a:pt x="147" y="432"/>
                    <a:pt x="147" y="429"/>
                  </a:cubicBezTo>
                  <a:cubicBezTo>
                    <a:pt x="147" y="427"/>
                    <a:pt x="147" y="425"/>
                    <a:pt x="147" y="422"/>
                  </a:cubicBezTo>
                  <a:cubicBezTo>
                    <a:pt x="146" y="418"/>
                    <a:pt x="146" y="414"/>
                    <a:pt x="145" y="411"/>
                  </a:cubicBezTo>
                  <a:cubicBezTo>
                    <a:pt x="142" y="387"/>
                    <a:pt x="140" y="363"/>
                    <a:pt x="141" y="337"/>
                  </a:cubicBezTo>
                  <a:cubicBezTo>
                    <a:pt x="141" y="322"/>
                    <a:pt x="141" y="315"/>
                    <a:pt x="140" y="315"/>
                  </a:cubicBezTo>
                  <a:cubicBezTo>
                    <a:pt x="140" y="315"/>
                    <a:pt x="139" y="315"/>
                    <a:pt x="136" y="315"/>
                  </a:cubicBezTo>
                  <a:cubicBezTo>
                    <a:pt x="135" y="316"/>
                    <a:pt x="133" y="316"/>
                    <a:pt x="131" y="316"/>
                  </a:cubicBezTo>
                  <a:cubicBezTo>
                    <a:pt x="125" y="316"/>
                    <a:pt x="125" y="316"/>
                    <a:pt x="125" y="316"/>
                  </a:cubicBezTo>
                  <a:cubicBezTo>
                    <a:pt x="122" y="316"/>
                    <a:pt x="119" y="317"/>
                    <a:pt x="115" y="318"/>
                  </a:cubicBezTo>
                  <a:cubicBezTo>
                    <a:pt x="112" y="319"/>
                    <a:pt x="109" y="321"/>
                    <a:pt x="108" y="322"/>
                  </a:cubicBezTo>
                  <a:cubicBezTo>
                    <a:pt x="108" y="323"/>
                    <a:pt x="102" y="327"/>
                    <a:pt x="90" y="332"/>
                  </a:cubicBezTo>
                  <a:cubicBezTo>
                    <a:pt x="85" y="334"/>
                    <a:pt x="80" y="336"/>
                    <a:pt x="75" y="338"/>
                  </a:cubicBezTo>
                  <a:cubicBezTo>
                    <a:pt x="71" y="340"/>
                    <a:pt x="67" y="342"/>
                    <a:pt x="65" y="343"/>
                  </a:cubicBezTo>
                  <a:cubicBezTo>
                    <a:pt x="63" y="344"/>
                    <a:pt x="58" y="346"/>
                    <a:pt x="50" y="350"/>
                  </a:cubicBezTo>
                  <a:cubicBezTo>
                    <a:pt x="42" y="354"/>
                    <a:pt x="33" y="357"/>
                    <a:pt x="22" y="359"/>
                  </a:cubicBezTo>
                  <a:cubicBezTo>
                    <a:pt x="11" y="361"/>
                    <a:pt x="5" y="361"/>
                    <a:pt x="2" y="359"/>
                  </a:cubicBezTo>
                  <a:cubicBezTo>
                    <a:pt x="1" y="359"/>
                    <a:pt x="1" y="356"/>
                    <a:pt x="1" y="353"/>
                  </a:cubicBezTo>
                  <a:cubicBezTo>
                    <a:pt x="0" y="349"/>
                    <a:pt x="1" y="346"/>
                    <a:pt x="1" y="345"/>
                  </a:cubicBezTo>
                  <a:cubicBezTo>
                    <a:pt x="2" y="343"/>
                    <a:pt x="4" y="341"/>
                    <a:pt x="7" y="338"/>
                  </a:cubicBezTo>
                  <a:cubicBezTo>
                    <a:pt x="11" y="335"/>
                    <a:pt x="14" y="332"/>
                    <a:pt x="17" y="329"/>
                  </a:cubicBezTo>
                  <a:cubicBezTo>
                    <a:pt x="20" y="326"/>
                    <a:pt x="22" y="325"/>
                    <a:pt x="22" y="325"/>
                  </a:cubicBezTo>
                  <a:cubicBezTo>
                    <a:pt x="23" y="325"/>
                    <a:pt x="22" y="328"/>
                    <a:pt x="19" y="332"/>
                  </a:cubicBezTo>
                  <a:cubicBezTo>
                    <a:pt x="18" y="334"/>
                    <a:pt x="17" y="335"/>
                    <a:pt x="16" y="337"/>
                  </a:cubicBezTo>
                  <a:cubicBezTo>
                    <a:pt x="15" y="338"/>
                    <a:pt x="15" y="339"/>
                    <a:pt x="15" y="339"/>
                  </a:cubicBezTo>
                  <a:cubicBezTo>
                    <a:pt x="16" y="340"/>
                    <a:pt x="25" y="337"/>
                    <a:pt x="42" y="330"/>
                  </a:cubicBezTo>
                  <a:cubicBezTo>
                    <a:pt x="69" y="318"/>
                    <a:pt x="98" y="306"/>
                    <a:pt x="129" y="295"/>
                  </a:cubicBezTo>
                  <a:cubicBezTo>
                    <a:pt x="143" y="290"/>
                    <a:pt x="143" y="290"/>
                    <a:pt x="143" y="290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3" y="278"/>
                    <a:pt x="144" y="270"/>
                    <a:pt x="144" y="259"/>
                  </a:cubicBezTo>
                  <a:cubicBezTo>
                    <a:pt x="145" y="244"/>
                    <a:pt x="145" y="244"/>
                    <a:pt x="145" y="244"/>
                  </a:cubicBezTo>
                  <a:cubicBezTo>
                    <a:pt x="144" y="244"/>
                    <a:pt x="142" y="244"/>
                    <a:pt x="140" y="245"/>
                  </a:cubicBezTo>
                  <a:cubicBezTo>
                    <a:pt x="134" y="246"/>
                    <a:pt x="134" y="246"/>
                    <a:pt x="134" y="246"/>
                  </a:cubicBezTo>
                  <a:cubicBezTo>
                    <a:pt x="129" y="246"/>
                    <a:pt x="125" y="247"/>
                    <a:pt x="123" y="248"/>
                  </a:cubicBezTo>
                  <a:cubicBezTo>
                    <a:pt x="120" y="249"/>
                    <a:pt x="116" y="252"/>
                    <a:pt x="108" y="257"/>
                  </a:cubicBezTo>
                  <a:cubicBezTo>
                    <a:pt x="101" y="262"/>
                    <a:pt x="95" y="266"/>
                    <a:pt x="90" y="270"/>
                  </a:cubicBezTo>
                  <a:cubicBezTo>
                    <a:pt x="85" y="274"/>
                    <a:pt x="78" y="279"/>
                    <a:pt x="68" y="286"/>
                  </a:cubicBezTo>
                  <a:cubicBezTo>
                    <a:pt x="58" y="293"/>
                    <a:pt x="53" y="296"/>
                    <a:pt x="52" y="296"/>
                  </a:cubicBezTo>
                  <a:cubicBezTo>
                    <a:pt x="52" y="295"/>
                    <a:pt x="58" y="290"/>
                    <a:pt x="69" y="280"/>
                  </a:cubicBezTo>
                  <a:cubicBezTo>
                    <a:pt x="72" y="277"/>
                    <a:pt x="76" y="273"/>
                    <a:pt x="82" y="269"/>
                  </a:cubicBezTo>
                  <a:cubicBezTo>
                    <a:pt x="84" y="266"/>
                    <a:pt x="84" y="266"/>
                    <a:pt x="84" y="266"/>
                  </a:cubicBezTo>
                  <a:cubicBezTo>
                    <a:pt x="86" y="265"/>
                    <a:pt x="86" y="265"/>
                    <a:pt x="86" y="265"/>
                  </a:cubicBezTo>
                  <a:cubicBezTo>
                    <a:pt x="88" y="263"/>
                    <a:pt x="89" y="263"/>
                    <a:pt x="89" y="262"/>
                  </a:cubicBezTo>
                  <a:cubicBezTo>
                    <a:pt x="103" y="251"/>
                    <a:pt x="110" y="244"/>
                    <a:pt x="110" y="243"/>
                  </a:cubicBezTo>
                  <a:cubicBezTo>
                    <a:pt x="110" y="242"/>
                    <a:pt x="109" y="242"/>
                    <a:pt x="107" y="241"/>
                  </a:cubicBezTo>
                  <a:cubicBezTo>
                    <a:pt x="99" y="239"/>
                    <a:pt x="92" y="234"/>
                    <a:pt x="84" y="226"/>
                  </a:cubicBezTo>
                  <a:cubicBezTo>
                    <a:pt x="76" y="218"/>
                    <a:pt x="75" y="214"/>
                    <a:pt x="81" y="214"/>
                  </a:cubicBezTo>
                  <a:cubicBezTo>
                    <a:pt x="84" y="214"/>
                    <a:pt x="92" y="211"/>
                    <a:pt x="105" y="205"/>
                  </a:cubicBezTo>
                  <a:cubicBezTo>
                    <a:pt x="109" y="204"/>
                    <a:pt x="114" y="201"/>
                    <a:pt x="120" y="199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6" y="196"/>
                    <a:pt x="126" y="196"/>
                    <a:pt x="126" y="196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31" y="194"/>
                    <a:pt x="131" y="194"/>
                    <a:pt x="131" y="194"/>
                  </a:cubicBezTo>
                  <a:cubicBezTo>
                    <a:pt x="137" y="191"/>
                    <a:pt x="137" y="191"/>
                    <a:pt x="137" y="191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51" y="185"/>
                    <a:pt x="156" y="183"/>
                    <a:pt x="160" y="182"/>
                  </a:cubicBezTo>
                  <a:cubicBezTo>
                    <a:pt x="172" y="176"/>
                    <a:pt x="181" y="172"/>
                    <a:pt x="186" y="168"/>
                  </a:cubicBezTo>
                  <a:cubicBezTo>
                    <a:pt x="188" y="166"/>
                    <a:pt x="190" y="165"/>
                    <a:pt x="192" y="163"/>
                  </a:cubicBezTo>
                  <a:cubicBezTo>
                    <a:pt x="194" y="162"/>
                    <a:pt x="196" y="162"/>
                    <a:pt x="196" y="161"/>
                  </a:cubicBezTo>
                  <a:cubicBezTo>
                    <a:pt x="201" y="159"/>
                    <a:pt x="210" y="149"/>
                    <a:pt x="224" y="133"/>
                  </a:cubicBezTo>
                  <a:cubicBezTo>
                    <a:pt x="233" y="123"/>
                    <a:pt x="233" y="123"/>
                    <a:pt x="233" y="123"/>
                  </a:cubicBezTo>
                  <a:cubicBezTo>
                    <a:pt x="225" y="116"/>
                    <a:pt x="225" y="116"/>
                    <a:pt x="225" y="116"/>
                  </a:cubicBezTo>
                  <a:cubicBezTo>
                    <a:pt x="218" y="109"/>
                    <a:pt x="214" y="103"/>
                    <a:pt x="212" y="98"/>
                  </a:cubicBezTo>
                  <a:cubicBezTo>
                    <a:pt x="211" y="95"/>
                    <a:pt x="209" y="92"/>
                    <a:pt x="207" y="90"/>
                  </a:cubicBezTo>
                  <a:cubicBezTo>
                    <a:pt x="205" y="87"/>
                    <a:pt x="203" y="86"/>
                    <a:pt x="202" y="86"/>
                  </a:cubicBezTo>
                  <a:cubicBezTo>
                    <a:pt x="201" y="86"/>
                    <a:pt x="199" y="87"/>
                    <a:pt x="196" y="90"/>
                  </a:cubicBezTo>
                  <a:cubicBezTo>
                    <a:pt x="193" y="93"/>
                    <a:pt x="193" y="93"/>
                    <a:pt x="193" y="93"/>
                  </a:cubicBezTo>
                  <a:cubicBezTo>
                    <a:pt x="191" y="94"/>
                    <a:pt x="191" y="95"/>
                    <a:pt x="190" y="95"/>
                  </a:cubicBezTo>
                  <a:cubicBezTo>
                    <a:pt x="189" y="96"/>
                    <a:pt x="190" y="95"/>
                    <a:pt x="191" y="94"/>
                  </a:cubicBezTo>
                  <a:cubicBezTo>
                    <a:pt x="192" y="92"/>
                    <a:pt x="193" y="90"/>
                    <a:pt x="195" y="88"/>
                  </a:cubicBezTo>
                  <a:cubicBezTo>
                    <a:pt x="200" y="83"/>
                    <a:pt x="203" y="78"/>
                    <a:pt x="204" y="73"/>
                  </a:cubicBezTo>
                  <a:cubicBezTo>
                    <a:pt x="204" y="66"/>
                    <a:pt x="209" y="57"/>
                    <a:pt x="217" y="46"/>
                  </a:cubicBezTo>
                  <a:cubicBezTo>
                    <a:pt x="231" y="28"/>
                    <a:pt x="244" y="17"/>
                    <a:pt x="257" y="12"/>
                  </a:cubicBezTo>
                  <a:cubicBezTo>
                    <a:pt x="259" y="11"/>
                    <a:pt x="262" y="11"/>
                    <a:pt x="267" y="12"/>
                  </a:cubicBezTo>
                  <a:close/>
                  <a:moveTo>
                    <a:pt x="110" y="2"/>
                  </a:moveTo>
                  <a:cubicBezTo>
                    <a:pt x="116" y="4"/>
                    <a:pt x="121" y="9"/>
                    <a:pt x="124" y="16"/>
                  </a:cubicBezTo>
                  <a:cubicBezTo>
                    <a:pt x="128" y="24"/>
                    <a:pt x="128" y="31"/>
                    <a:pt x="124" y="36"/>
                  </a:cubicBezTo>
                  <a:cubicBezTo>
                    <a:pt x="123" y="39"/>
                    <a:pt x="123" y="39"/>
                    <a:pt x="123" y="39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19" y="48"/>
                    <a:pt x="118" y="51"/>
                    <a:pt x="116" y="52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8" y="56"/>
                    <a:pt x="118" y="56"/>
                    <a:pt x="118" y="56"/>
                  </a:cubicBezTo>
                  <a:cubicBezTo>
                    <a:pt x="120" y="56"/>
                    <a:pt x="121" y="56"/>
                    <a:pt x="123" y="57"/>
                  </a:cubicBezTo>
                  <a:cubicBezTo>
                    <a:pt x="124" y="57"/>
                    <a:pt x="125" y="58"/>
                    <a:pt x="126" y="58"/>
                  </a:cubicBezTo>
                  <a:cubicBezTo>
                    <a:pt x="128" y="60"/>
                    <a:pt x="130" y="60"/>
                    <a:pt x="132" y="60"/>
                  </a:cubicBezTo>
                  <a:cubicBezTo>
                    <a:pt x="134" y="60"/>
                    <a:pt x="136" y="60"/>
                    <a:pt x="136" y="59"/>
                  </a:cubicBezTo>
                  <a:cubicBezTo>
                    <a:pt x="138" y="56"/>
                    <a:pt x="143" y="58"/>
                    <a:pt x="152" y="64"/>
                  </a:cubicBezTo>
                  <a:cubicBezTo>
                    <a:pt x="166" y="75"/>
                    <a:pt x="172" y="83"/>
                    <a:pt x="169" y="89"/>
                  </a:cubicBezTo>
                  <a:cubicBezTo>
                    <a:pt x="168" y="90"/>
                    <a:pt x="168" y="90"/>
                    <a:pt x="168" y="92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7"/>
                    <a:pt x="165" y="98"/>
                    <a:pt x="164" y="98"/>
                  </a:cubicBezTo>
                  <a:cubicBezTo>
                    <a:pt x="162" y="97"/>
                    <a:pt x="158" y="102"/>
                    <a:pt x="150" y="112"/>
                  </a:cubicBezTo>
                  <a:cubicBezTo>
                    <a:pt x="147" y="117"/>
                    <a:pt x="144" y="121"/>
                    <a:pt x="142" y="126"/>
                  </a:cubicBezTo>
                  <a:cubicBezTo>
                    <a:pt x="139" y="130"/>
                    <a:pt x="138" y="132"/>
                    <a:pt x="139" y="133"/>
                  </a:cubicBezTo>
                  <a:cubicBezTo>
                    <a:pt x="139" y="133"/>
                    <a:pt x="144" y="131"/>
                    <a:pt x="154" y="126"/>
                  </a:cubicBezTo>
                  <a:cubicBezTo>
                    <a:pt x="155" y="125"/>
                    <a:pt x="160" y="121"/>
                    <a:pt x="169" y="113"/>
                  </a:cubicBezTo>
                  <a:cubicBezTo>
                    <a:pt x="183" y="100"/>
                    <a:pt x="186" y="99"/>
                    <a:pt x="177" y="109"/>
                  </a:cubicBezTo>
                  <a:cubicBezTo>
                    <a:pt x="159" y="128"/>
                    <a:pt x="152" y="141"/>
                    <a:pt x="153" y="146"/>
                  </a:cubicBezTo>
                  <a:cubicBezTo>
                    <a:pt x="153" y="148"/>
                    <a:pt x="153" y="149"/>
                    <a:pt x="151" y="151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49" y="154"/>
                    <a:pt x="148" y="155"/>
                    <a:pt x="148" y="156"/>
                  </a:cubicBezTo>
                  <a:cubicBezTo>
                    <a:pt x="148" y="157"/>
                    <a:pt x="148" y="159"/>
                    <a:pt x="147" y="162"/>
                  </a:cubicBezTo>
                  <a:cubicBezTo>
                    <a:pt x="145" y="164"/>
                    <a:pt x="145" y="167"/>
                    <a:pt x="145" y="168"/>
                  </a:cubicBezTo>
                  <a:cubicBezTo>
                    <a:pt x="145" y="171"/>
                    <a:pt x="143" y="173"/>
                    <a:pt x="141" y="175"/>
                  </a:cubicBezTo>
                  <a:cubicBezTo>
                    <a:pt x="138" y="176"/>
                    <a:pt x="135" y="179"/>
                    <a:pt x="130" y="184"/>
                  </a:cubicBezTo>
                  <a:cubicBezTo>
                    <a:pt x="125" y="189"/>
                    <a:pt x="122" y="191"/>
                    <a:pt x="120" y="191"/>
                  </a:cubicBezTo>
                  <a:cubicBezTo>
                    <a:pt x="120" y="190"/>
                    <a:pt x="119" y="190"/>
                    <a:pt x="119" y="191"/>
                  </a:cubicBezTo>
                  <a:cubicBezTo>
                    <a:pt x="118" y="191"/>
                    <a:pt x="118" y="191"/>
                    <a:pt x="118" y="191"/>
                  </a:cubicBezTo>
                  <a:cubicBezTo>
                    <a:pt x="118" y="192"/>
                    <a:pt x="117" y="193"/>
                    <a:pt x="114" y="192"/>
                  </a:cubicBezTo>
                  <a:cubicBezTo>
                    <a:pt x="112" y="192"/>
                    <a:pt x="110" y="192"/>
                    <a:pt x="109" y="191"/>
                  </a:cubicBezTo>
                  <a:cubicBezTo>
                    <a:pt x="107" y="189"/>
                    <a:pt x="107" y="189"/>
                    <a:pt x="107" y="189"/>
                  </a:cubicBezTo>
                  <a:cubicBezTo>
                    <a:pt x="106" y="189"/>
                    <a:pt x="106" y="189"/>
                    <a:pt x="106" y="189"/>
                  </a:cubicBezTo>
                  <a:cubicBezTo>
                    <a:pt x="102" y="190"/>
                    <a:pt x="96" y="187"/>
                    <a:pt x="89" y="178"/>
                  </a:cubicBezTo>
                  <a:cubicBezTo>
                    <a:pt x="83" y="172"/>
                    <a:pt x="80" y="166"/>
                    <a:pt x="79" y="162"/>
                  </a:cubicBezTo>
                  <a:cubicBezTo>
                    <a:pt x="78" y="159"/>
                    <a:pt x="79" y="152"/>
                    <a:pt x="83" y="143"/>
                  </a:cubicBezTo>
                  <a:cubicBezTo>
                    <a:pt x="85" y="135"/>
                    <a:pt x="86" y="132"/>
                    <a:pt x="86" y="131"/>
                  </a:cubicBezTo>
                  <a:cubicBezTo>
                    <a:pt x="85" y="130"/>
                    <a:pt x="82" y="133"/>
                    <a:pt x="76" y="139"/>
                  </a:cubicBezTo>
                  <a:cubicBezTo>
                    <a:pt x="70" y="145"/>
                    <a:pt x="67" y="149"/>
                    <a:pt x="66" y="152"/>
                  </a:cubicBezTo>
                  <a:cubicBezTo>
                    <a:pt x="63" y="158"/>
                    <a:pt x="61" y="159"/>
                    <a:pt x="59" y="155"/>
                  </a:cubicBezTo>
                  <a:cubicBezTo>
                    <a:pt x="59" y="154"/>
                    <a:pt x="59" y="154"/>
                    <a:pt x="58" y="155"/>
                  </a:cubicBezTo>
                  <a:cubicBezTo>
                    <a:pt x="57" y="157"/>
                    <a:pt x="56" y="158"/>
                    <a:pt x="54" y="160"/>
                  </a:cubicBezTo>
                  <a:cubicBezTo>
                    <a:pt x="52" y="161"/>
                    <a:pt x="51" y="162"/>
                    <a:pt x="50" y="161"/>
                  </a:cubicBezTo>
                  <a:cubicBezTo>
                    <a:pt x="50" y="160"/>
                    <a:pt x="49" y="161"/>
                    <a:pt x="46" y="163"/>
                  </a:cubicBezTo>
                  <a:cubicBezTo>
                    <a:pt x="43" y="166"/>
                    <a:pt x="43" y="166"/>
                    <a:pt x="43" y="166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39" y="161"/>
                    <a:pt x="37" y="160"/>
                    <a:pt x="35" y="160"/>
                  </a:cubicBezTo>
                  <a:cubicBezTo>
                    <a:pt x="33" y="161"/>
                    <a:pt x="31" y="160"/>
                    <a:pt x="29" y="158"/>
                  </a:cubicBezTo>
                  <a:cubicBezTo>
                    <a:pt x="28" y="155"/>
                    <a:pt x="26" y="152"/>
                    <a:pt x="23" y="150"/>
                  </a:cubicBezTo>
                  <a:cubicBezTo>
                    <a:pt x="20" y="147"/>
                    <a:pt x="17" y="144"/>
                    <a:pt x="16" y="139"/>
                  </a:cubicBezTo>
                  <a:cubicBezTo>
                    <a:pt x="15" y="134"/>
                    <a:pt x="14" y="132"/>
                    <a:pt x="13" y="132"/>
                  </a:cubicBezTo>
                  <a:cubicBezTo>
                    <a:pt x="12" y="132"/>
                    <a:pt x="11" y="131"/>
                    <a:pt x="11" y="129"/>
                  </a:cubicBezTo>
                  <a:cubicBezTo>
                    <a:pt x="11" y="127"/>
                    <a:pt x="10" y="127"/>
                    <a:pt x="9" y="127"/>
                  </a:cubicBezTo>
                  <a:cubicBezTo>
                    <a:pt x="9" y="127"/>
                    <a:pt x="9" y="126"/>
                    <a:pt x="9" y="124"/>
                  </a:cubicBezTo>
                  <a:cubicBezTo>
                    <a:pt x="9" y="123"/>
                    <a:pt x="8" y="122"/>
                    <a:pt x="8" y="122"/>
                  </a:cubicBezTo>
                  <a:cubicBezTo>
                    <a:pt x="8" y="122"/>
                    <a:pt x="7" y="121"/>
                    <a:pt x="7" y="121"/>
                  </a:cubicBezTo>
                  <a:cubicBezTo>
                    <a:pt x="6" y="121"/>
                    <a:pt x="6" y="121"/>
                    <a:pt x="5" y="119"/>
                  </a:cubicBezTo>
                  <a:cubicBezTo>
                    <a:pt x="5" y="117"/>
                    <a:pt x="5" y="116"/>
                    <a:pt x="5" y="116"/>
                  </a:cubicBezTo>
                  <a:cubicBezTo>
                    <a:pt x="6" y="116"/>
                    <a:pt x="8" y="113"/>
                    <a:pt x="12" y="106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7" y="98"/>
                    <a:pt x="18" y="97"/>
                    <a:pt x="18" y="97"/>
                  </a:cubicBezTo>
                  <a:cubicBezTo>
                    <a:pt x="18" y="97"/>
                    <a:pt x="19" y="96"/>
                    <a:pt x="19" y="95"/>
                  </a:cubicBezTo>
                  <a:cubicBezTo>
                    <a:pt x="20" y="94"/>
                    <a:pt x="21" y="92"/>
                    <a:pt x="22" y="91"/>
                  </a:cubicBezTo>
                  <a:cubicBezTo>
                    <a:pt x="24" y="88"/>
                    <a:pt x="27" y="84"/>
                    <a:pt x="29" y="81"/>
                  </a:cubicBezTo>
                  <a:cubicBezTo>
                    <a:pt x="35" y="72"/>
                    <a:pt x="38" y="67"/>
                    <a:pt x="39" y="66"/>
                  </a:cubicBezTo>
                  <a:cubicBezTo>
                    <a:pt x="40" y="65"/>
                    <a:pt x="41" y="63"/>
                    <a:pt x="44" y="59"/>
                  </a:cubicBezTo>
                  <a:cubicBezTo>
                    <a:pt x="45" y="58"/>
                    <a:pt x="46" y="56"/>
                    <a:pt x="48" y="54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8" y="39"/>
                    <a:pt x="66" y="30"/>
                    <a:pt x="77" y="18"/>
                  </a:cubicBezTo>
                  <a:cubicBezTo>
                    <a:pt x="89" y="7"/>
                    <a:pt x="96" y="1"/>
                    <a:pt x="98" y="0"/>
                  </a:cubicBezTo>
                  <a:cubicBezTo>
                    <a:pt x="102" y="0"/>
                    <a:pt x="106" y="0"/>
                    <a:pt x="110" y="2"/>
                  </a:cubicBezTo>
                  <a:close/>
                  <a:moveTo>
                    <a:pt x="277" y="243"/>
                  </a:moveTo>
                  <a:cubicBezTo>
                    <a:pt x="273" y="239"/>
                    <a:pt x="271" y="238"/>
                    <a:pt x="272" y="238"/>
                  </a:cubicBezTo>
                  <a:cubicBezTo>
                    <a:pt x="279" y="245"/>
                    <a:pt x="283" y="248"/>
                    <a:pt x="282" y="248"/>
                  </a:cubicBezTo>
                  <a:cubicBezTo>
                    <a:pt x="282" y="248"/>
                    <a:pt x="280" y="246"/>
                    <a:pt x="277" y="243"/>
                  </a:cubicBezTo>
                  <a:close/>
                  <a:moveTo>
                    <a:pt x="287" y="252"/>
                  </a:moveTo>
                  <a:cubicBezTo>
                    <a:pt x="287" y="253"/>
                    <a:pt x="288" y="253"/>
                    <a:pt x="288" y="254"/>
                  </a:cubicBezTo>
                  <a:cubicBezTo>
                    <a:pt x="288" y="255"/>
                    <a:pt x="288" y="255"/>
                    <a:pt x="288" y="256"/>
                  </a:cubicBezTo>
                  <a:cubicBezTo>
                    <a:pt x="288" y="256"/>
                    <a:pt x="288" y="255"/>
                    <a:pt x="287" y="255"/>
                  </a:cubicBezTo>
                  <a:cubicBezTo>
                    <a:pt x="286" y="255"/>
                    <a:pt x="286" y="255"/>
                    <a:pt x="286" y="255"/>
                  </a:cubicBezTo>
                  <a:cubicBezTo>
                    <a:pt x="286" y="254"/>
                    <a:pt x="286" y="254"/>
                    <a:pt x="286" y="254"/>
                  </a:cubicBezTo>
                  <a:cubicBezTo>
                    <a:pt x="286" y="253"/>
                    <a:pt x="286" y="252"/>
                    <a:pt x="287" y="25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490959" y="1713061"/>
              <a:ext cx="1411288" cy="1604963"/>
            </a:xfrm>
            <a:custGeom>
              <a:avLst/>
              <a:gdLst>
                <a:gd name="T0" fmla="*/ 204 w 376"/>
                <a:gd name="T1" fmla="*/ 397 h 426"/>
                <a:gd name="T2" fmla="*/ 203 w 376"/>
                <a:gd name="T3" fmla="*/ 379 h 426"/>
                <a:gd name="T4" fmla="*/ 201 w 376"/>
                <a:gd name="T5" fmla="*/ 323 h 426"/>
                <a:gd name="T6" fmla="*/ 210 w 376"/>
                <a:gd name="T7" fmla="*/ 268 h 426"/>
                <a:gd name="T8" fmla="*/ 209 w 376"/>
                <a:gd name="T9" fmla="*/ 155 h 426"/>
                <a:gd name="T10" fmla="*/ 183 w 376"/>
                <a:gd name="T11" fmla="*/ 164 h 426"/>
                <a:gd name="T12" fmla="*/ 173 w 376"/>
                <a:gd name="T13" fmla="*/ 275 h 426"/>
                <a:gd name="T14" fmla="*/ 165 w 376"/>
                <a:gd name="T15" fmla="*/ 347 h 426"/>
                <a:gd name="T16" fmla="*/ 159 w 376"/>
                <a:gd name="T17" fmla="*/ 376 h 426"/>
                <a:gd name="T18" fmla="*/ 142 w 376"/>
                <a:gd name="T19" fmla="*/ 391 h 426"/>
                <a:gd name="T20" fmla="*/ 132 w 376"/>
                <a:gd name="T21" fmla="*/ 393 h 426"/>
                <a:gd name="T22" fmla="*/ 126 w 376"/>
                <a:gd name="T23" fmla="*/ 189 h 426"/>
                <a:gd name="T24" fmla="*/ 84 w 376"/>
                <a:gd name="T25" fmla="*/ 223 h 426"/>
                <a:gd name="T26" fmla="*/ 113 w 376"/>
                <a:gd name="T27" fmla="*/ 182 h 426"/>
                <a:gd name="T28" fmla="*/ 123 w 376"/>
                <a:gd name="T29" fmla="*/ 171 h 426"/>
                <a:gd name="T30" fmla="*/ 155 w 376"/>
                <a:gd name="T31" fmla="*/ 114 h 426"/>
                <a:gd name="T32" fmla="*/ 115 w 376"/>
                <a:gd name="T33" fmla="*/ 139 h 426"/>
                <a:gd name="T34" fmla="*/ 191 w 376"/>
                <a:gd name="T35" fmla="*/ 67 h 426"/>
                <a:gd name="T36" fmla="*/ 159 w 376"/>
                <a:gd name="T37" fmla="*/ 76 h 426"/>
                <a:gd name="T38" fmla="*/ 131 w 376"/>
                <a:gd name="T39" fmla="*/ 84 h 426"/>
                <a:gd name="T40" fmla="*/ 61 w 376"/>
                <a:gd name="T41" fmla="*/ 94 h 426"/>
                <a:gd name="T42" fmla="*/ 4 w 376"/>
                <a:gd name="T43" fmla="*/ 85 h 426"/>
                <a:gd name="T44" fmla="*/ 162 w 376"/>
                <a:gd name="T45" fmla="*/ 36 h 426"/>
                <a:gd name="T46" fmla="*/ 247 w 376"/>
                <a:gd name="T47" fmla="*/ 10 h 426"/>
                <a:gd name="T48" fmla="*/ 328 w 376"/>
                <a:gd name="T49" fmla="*/ 12 h 426"/>
                <a:gd name="T50" fmla="*/ 345 w 376"/>
                <a:gd name="T51" fmla="*/ 50 h 426"/>
                <a:gd name="T52" fmla="*/ 307 w 376"/>
                <a:gd name="T53" fmla="*/ 48 h 426"/>
                <a:gd name="T54" fmla="*/ 264 w 376"/>
                <a:gd name="T55" fmla="*/ 56 h 426"/>
                <a:gd name="T56" fmla="*/ 223 w 376"/>
                <a:gd name="T57" fmla="*/ 105 h 426"/>
                <a:gd name="T58" fmla="*/ 254 w 376"/>
                <a:gd name="T59" fmla="*/ 102 h 426"/>
                <a:gd name="T60" fmla="*/ 341 w 376"/>
                <a:gd name="T61" fmla="*/ 121 h 426"/>
                <a:gd name="T62" fmla="*/ 370 w 376"/>
                <a:gd name="T63" fmla="*/ 154 h 426"/>
                <a:gd name="T64" fmla="*/ 353 w 376"/>
                <a:gd name="T65" fmla="*/ 405 h 426"/>
                <a:gd name="T66" fmla="*/ 303 w 376"/>
                <a:gd name="T67" fmla="*/ 421 h 426"/>
                <a:gd name="T68" fmla="*/ 245 w 376"/>
                <a:gd name="T69" fmla="*/ 376 h 426"/>
                <a:gd name="T70" fmla="*/ 215 w 376"/>
                <a:gd name="T71" fmla="*/ 406 h 426"/>
                <a:gd name="T72" fmla="*/ 221 w 376"/>
                <a:gd name="T73" fmla="*/ 383 h 426"/>
                <a:gd name="T74" fmla="*/ 207 w 376"/>
                <a:gd name="T75" fmla="*/ 408 h 426"/>
                <a:gd name="T76" fmla="*/ 68 w 376"/>
                <a:gd name="T77" fmla="*/ 219 h 426"/>
                <a:gd name="T78" fmla="*/ 59 w 376"/>
                <a:gd name="T79" fmla="*/ 353 h 426"/>
                <a:gd name="T80" fmla="*/ 63 w 376"/>
                <a:gd name="T81" fmla="*/ 378 h 426"/>
                <a:gd name="T82" fmla="*/ 50 w 376"/>
                <a:gd name="T83" fmla="*/ 386 h 426"/>
                <a:gd name="T84" fmla="*/ 23 w 376"/>
                <a:gd name="T85" fmla="*/ 361 h 426"/>
                <a:gd name="T86" fmla="*/ 28 w 376"/>
                <a:gd name="T87" fmla="*/ 331 h 426"/>
                <a:gd name="T88" fmla="*/ 158 w 376"/>
                <a:gd name="T89" fmla="*/ 334 h 426"/>
                <a:gd name="T90" fmla="*/ 158 w 376"/>
                <a:gd name="T91" fmla="*/ 336 h 426"/>
                <a:gd name="T92" fmla="*/ 231 w 376"/>
                <a:gd name="T93" fmla="*/ 395 h 426"/>
                <a:gd name="T94" fmla="*/ 242 w 376"/>
                <a:gd name="T95" fmla="*/ 367 h 426"/>
                <a:gd name="T96" fmla="*/ 254 w 376"/>
                <a:gd name="T97" fmla="*/ 348 h 426"/>
                <a:gd name="T98" fmla="*/ 272 w 376"/>
                <a:gd name="T99" fmla="*/ 158 h 426"/>
                <a:gd name="T100" fmla="*/ 273 w 376"/>
                <a:gd name="T101" fmla="*/ 229 h 426"/>
                <a:gd name="T102" fmla="*/ 274 w 376"/>
                <a:gd name="T103" fmla="*/ 291 h 426"/>
                <a:gd name="T104" fmla="*/ 266 w 376"/>
                <a:gd name="T105" fmla="*/ 327 h 426"/>
                <a:gd name="T106" fmla="*/ 265 w 376"/>
                <a:gd name="T107" fmla="*/ 349 h 426"/>
                <a:gd name="T108" fmla="*/ 276 w 376"/>
                <a:gd name="T109" fmla="*/ 343 h 426"/>
                <a:gd name="T110" fmla="*/ 301 w 376"/>
                <a:gd name="T111" fmla="*/ 301 h 426"/>
                <a:gd name="T112" fmla="*/ 304 w 376"/>
                <a:gd name="T113" fmla="*/ 267 h 426"/>
                <a:gd name="T114" fmla="*/ 259 w 376"/>
                <a:gd name="T115" fmla="*/ 380 h 426"/>
                <a:gd name="T116" fmla="*/ 267 w 376"/>
                <a:gd name="T117" fmla="*/ 388 h 426"/>
                <a:gd name="T118" fmla="*/ 274 w 376"/>
                <a:gd name="T119" fmla="*/ 393 h 426"/>
                <a:gd name="T120" fmla="*/ 280 w 376"/>
                <a:gd name="T121" fmla="*/ 39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6" h="426">
                  <a:moveTo>
                    <a:pt x="207" y="408"/>
                  </a:moveTo>
                  <a:cubicBezTo>
                    <a:pt x="205" y="411"/>
                    <a:pt x="205" y="411"/>
                    <a:pt x="205" y="411"/>
                  </a:cubicBezTo>
                  <a:cubicBezTo>
                    <a:pt x="204" y="415"/>
                    <a:pt x="203" y="416"/>
                    <a:pt x="202" y="416"/>
                  </a:cubicBezTo>
                  <a:cubicBezTo>
                    <a:pt x="202" y="416"/>
                    <a:pt x="202" y="413"/>
                    <a:pt x="202" y="408"/>
                  </a:cubicBezTo>
                  <a:cubicBezTo>
                    <a:pt x="203" y="402"/>
                    <a:pt x="204" y="399"/>
                    <a:pt x="204" y="397"/>
                  </a:cubicBezTo>
                  <a:cubicBezTo>
                    <a:pt x="205" y="395"/>
                    <a:pt x="205" y="394"/>
                    <a:pt x="205" y="393"/>
                  </a:cubicBezTo>
                  <a:cubicBezTo>
                    <a:pt x="205" y="392"/>
                    <a:pt x="204" y="393"/>
                    <a:pt x="203" y="395"/>
                  </a:cubicBezTo>
                  <a:cubicBezTo>
                    <a:pt x="202" y="397"/>
                    <a:pt x="201" y="396"/>
                    <a:pt x="202" y="393"/>
                  </a:cubicBezTo>
                  <a:cubicBezTo>
                    <a:pt x="202" y="393"/>
                    <a:pt x="202" y="389"/>
                    <a:pt x="203" y="383"/>
                  </a:cubicBezTo>
                  <a:cubicBezTo>
                    <a:pt x="203" y="379"/>
                    <a:pt x="203" y="379"/>
                    <a:pt x="203" y="379"/>
                  </a:cubicBezTo>
                  <a:cubicBezTo>
                    <a:pt x="203" y="374"/>
                    <a:pt x="203" y="374"/>
                    <a:pt x="203" y="374"/>
                  </a:cubicBezTo>
                  <a:cubicBezTo>
                    <a:pt x="204" y="363"/>
                    <a:pt x="204" y="363"/>
                    <a:pt x="204" y="363"/>
                  </a:cubicBezTo>
                  <a:cubicBezTo>
                    <a:pt x="206" y="345"/>
                    <a:pt x="207" y="335"/>
                    <a:pt x="207" y="334"/>
                  </a:cubicBezTo>
                  <a:cubicBezTo>
                    <a:pt x="208" y="334"/>
                    <a:pt x="207" y="332"/>
                    <a:pt x="204" y="329"/>
                  </a:cubicBezTo>
                  <a:cubicBezTo>
                    <a:pt x="202" y="325"/>
                    <a:pt x="201" y="324"/>
                    <a:pt x="201" y="323"/>
                  </a:cubicBezTo>
                  <a:cubicBezTo>
                    <a:pt x="201" y="323"/>
                    <a:pt x="202" y="323"/>
                    <a:pt x="202" y="324"/>
                  </a:cubicBezTo>
                  <a:cubicBezTo>
                    <a:pt x="204" y="326"/>
                    <a:pt x="204" y="326"/>
                    <a:pt x="204" y="326"/>
                  </a:cubicBezTo>
                  <a:cubicBezTo>
                    <a:pt x="206" y="328"/>
                    <a:pt x="207" y="329"/>
                    <a:pt x="207" y="329"/>
                  </a:cubicBezTo>
                  <a:cubicBezTo>
                    <a:pt x="208" y="328"/>
                    <a:pt x="208" y="318"/>
                    <a:pt x="209" y="297"/>
                  </a:cubicBezTo>
                  <a:cubicBezTo>
                    <a:pt x="209" y="291"/>
                    <a:pt x="209" y="281"/>
                    <a:pt x="210" y="268"/>
                  </a:cubicBezTo>
                  <a:cubicBezTo>
                    <a:pt x="210" y="253"/>
                    <a:pt x="210" y="253"/>
                    <a:pt x="210" y="253"/>
                  </a:cubicBezTo>
                  <a:cubicBezTo>
                    <a:pt x="211" y="247"/>
                    <a:pt x="211" y="243"/>
                    <a:pt x="211" y="240"/>
                  </a:cubicBezTo>
                  <a:cubicBezTo>
                    <a:pt x="211" y="226"/>
                    <a:pt x="212" y="208"/>
                    <a:pt x="212" y="186"/>
                  </a:cubicBezTo>
                  <a:cubicBezTo>
                    <a:pt x="212" y="166"/>
                    <a:pt x="212" y="155"/>
                    <a:pt x="212" y="154"/>
                  </a:cubicBezTo>
                  <a:cubicBezTo>
                    <a:pt x="211" y="154"/>
                    <a:pt x="210" y="154"/>
                    <a:pt x="209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1" y="158"/>
                    <a:pt x="198" y="159"/>
                    <a:pt x="198" y="158"/>
                  </a:cubicBezTo>
                  <a:cubicBezTo>
                    <a:pt x="197" y="157"/>
                    <a:pt x="194" y="158"/>
                    <a:pt x="190" y="160"/>
                  </a:cubicBezTo>
                  <a:cubicBezTo>
                    <a:pt x="183" y="164"/>
                    <a:pt x="183" y="164"/>
                    <a:pt x="183" y="164"/>
                  </a:cubicBezTo>
                  <a:cubicBezTo>
                    <a:pt x="186" y="172"/>
                    <a:pt x="186" y="172"/>
                    <a:pt x="186" y="172"/>
                  </a:cubicBezTo>
                  <a:cubicBezTo>
                    <a:pt x="189" y="184"/>
                    <a:pt x="189" y="193"/>
                    <a:pt x="186" y="199"/>
                  </a:cubicBezTo>
                  <a:cubicBezTo>
                    <a:pt x="185" y="200"/>
                    <a:pt x="184" y="207"/>
                    <a:pt x="183" y="217"/>
                  </a:cubicBezTo>
                  <a:cubicBezTo>
                    <a:pt x="180" y="242"/>
                    <a:pt x="178" y="256"/>
                    <a:pt x="177" y="260"/>
                  </a:cubicBezTo>
                  <a:cubicBezTo>
                    <a:pt x="175" y="264"/>
                    <a:pt x="174" y="269"/>
                    <a:pt x="173" y="275"/>
                  </a:cubicBezTo>
                  <a:cubicBezTo>
                    <a:pt x="172" y="279"/>
                    <a:pt x="171" y="282"/>
                    <a:pt x="169" y="283"/>
                  </a:cubicBezTo>
                  <a:cubicBezTo>
                    <a:pt x="168" y="284"/>
                    <a:pt x="166" y="295"/>
                    <a:pt x="163" y="313"/>
                  </a:cubicBezTo>
                  <a:cubicBezTo>
                    <a:pt x="162" y="320"/>
                    <a:pt x="162" y="327"/>
                    <a:pt x="162" y="332"/>
                  </a:cubicBezTo>
                  <a:cubicBezTo>
                    <a:pt x="162" y="338"/>
                    <a:pt x="162" y="340"/>
                    <a:pt x="163" y="340"/>
                  </a:cubicBezTo>
                  <a:cubicBezTo>
                    <a:pt x="164" y="339"/>
                    <a:pt x="165" y="342"/>
                    <a:pt x="165" y="347"/>
                  </a:cubicBezTo>
                  <a:cubicBezTo>
                    <a:pt x="165" y="352"/>
                    <a:pt x="165" y="355"/>
                    <a:pt x="166" y="354"/>
                  </a:cubicBezTo>
                  <a:cubicBezTo>
                    <a:pt x="167" y="354"/>
                    <a:pt x="167" y="356"/>
                    <a:pt x="166" y="361"/>
                  </a:cubicBezTo>
                  <a:cubicBezTo>
                    <a:pt x="166" y="365"/>
                    <a:pt x="165" y="368"/>
                    <a:pt x="164" y="371"/>
                  </a:cubicBezTo>
                  <a:cubicBezTo>
                    <a:pt x="162" y="375"/>
                    <a:pt x="161" y="376"/>
                    <a:pt x="160" y="376"/>
                  </a:cubicBezTo>
                  <a:cubicBezTo>
                    <a:pt x="159" y="375"/>
                    <a:pt x="159" y="375"/>
                    <a:pt x="159" y="376"/>
                  </a:cubicBezTo>
                  <a:cubicBezTo>
                    <a:pt x="159" y="377"/>
                    <a:pt x="158" y="378"/>
                    <a:pt x="156" y="378"/>
                  </a:cubicBezTo>
                  <a:cubicBezTo>
                    <a:pt x="154" y="379"/>
                    <a:pt x="152" y="381"/>
                    <a:pt x="150" y="384"/>
                  </a:cubicBezTo>
                  <a:cubicBezTo>
                    <a:pt x="150" y="387"/>
                    <a:pt x="148" y="388"/>
                    <a:pt x="146" y="388"/>
                  </a:cubicBezTo>
                  <a:cubicBezTo>
                    <a:pt x="146" y="388"/>
                    <a:pt x="145" y="389"/>
                    <a:pt x="144" y="389"/>
                  </a:cubicBezTo>
                  <a:cubicBezTo>
                    <a:pt x="142" y="391"/>
                    <a:pt x="142" y="391"/>
                    <a:pt x="142" y="391"/>
                  </a:cubicBezTo>
                  <a:cubicBezTo>
                    <a:pt x="141" y="393"/>
                    <a:pt x="140" y="393"/>
                    <a:pt x="139" y="393"/>
                  </a:cubicBezTo>
                  <a:cubicBezTo>
                    <a:pt x="139" y="392"/>
                    <a:pt x="138" y="393"/>
                    <a:pt x="137" y="394"/>
                  </a:cubicBezTo>
                  <a:cubicBezTo>
                    <a:pt x="137" y="396"/>
                    <a:pt x="137" y="397"/>
                    <a:pt x="137" y="398"/>
                  </a:cubicBezTo>
                  <a:cubicBezTo>
                    <a:pt x="138" y="400"/>
                    <a:pt x="138" y="401"/>
                    <a:pt x="137" y="400"/>
                  </a:cubicBezTo>
                  <a:cubicBezTo>
                    <a:pt x="136" y="399"/>
                    <a:pt x="134" y="396"/>
                    <a:pt x="132" y="393"/>
                  </a:cubicBezTo>
                  <a:cubicBezTo>
                    <a:pt x="129" y="388"/>
                    <a:pt x="127" y="381"/>
                    <a:pt x="125" y="372"/>
                  </a:cubicBezTo>
                  <a:cubicBezTo>
                    <a:pt x="121" y="350"/>
                    <a:pt x="119" y="321"/>
                    <a:pt x="120" y="285"/>
                  </a:cubicBezTo>
                  <a:cubicBezTo>
                    <a:pt x="121" y="257"/>
                    <a:pt x="124" y="231"/>
                    <a:pt x="130" y="207"/>
                  </a:cubicBezTo>
                  <a:cubicBezTo>
                    <a:pt x="133" y="195"/>
                    <a:pt x="134" y="189"/>
                    <a:pt x="134" y="187"/>
                  </a:cubicBezTo>
                  <a:cubicBezTo>
                    <a:pt x="133" y="185"/>
                    <a:pt x="130" y="186"/>
                    <a:pt x="126" y="189"/>
                  </a:cubicBezTo>
                  <a:cubicBezTo>
                    <a:pt x="120" y="193"/>
                    <a:pt x="120" y="193"/>
                    <a:pt x="120" y="193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09" y="201"/>
                    <a:pt x="106" y="204"/>
                    <a:pt x="103" y="207"/>
                  </a:cubicBezTo>
                  <a:cubicBezTo>
                    <a:pt x="100" y="210"/>
                    <a:pt x="96" y="214"/>
                    <a:pt x="91" y="218"/>
                  </a:cubicBezTo>
                  <a:cubicBezTo>
                    <a:pt x="86" y="222"/>
                    <a:pt x="84" y="224"/>
                    <a:pt x="84" y="223"/>
                  </a:cubicBezTo>
                  <a:cubicBezTo>
                    <a:pt x="84" y="223"/>
                    <a:pt x="85" y="221"/>
                    <a:pt x="88" y="218"/>
                  </a:cubicBezTo>
                  <a:cubicBezTo>
                    <a:pt x="89" y="216"/>
                    <a:pt x="91" y="214"/>
                    <a:pt x="93" y="212"/>
                  </a:cubicBezTo>
                  <a:cubicBezTo>
                    <a:pt x="95" y="209"/>
                    <a:pt x="97" y="206"/>
                    <a:pt x="100" y="203"/>
                  </a:cubicBezTo>
                  <a:cubicBezTo>
                    <a:pt x="105" y="196"/>
                    <a:pt x="109" y="191"/>
                    <a:pt x="111" y="189"/>
                  </a:cubicBezTo>
                  <a:cubicBezTo>
                    <a:pt x="116" y="184"/>
                    <a:pt x="117" y="182"/>
                    <a:pt x="113" y="182"/>
                  </a:cubicBezTo>
                  <a:cubicBezTo>
                    <a:pt x="112" y="183"/>
                    <a:pt x="113" y="182"/>
                    <a:pt x="115" y="180"/>
                  </a:cubicBezTo>
                  <a:cubicBezTo>
                    <a:pt x="116" y="179"/>
                    <a:pt x="117" y="178"/>
                    <a:pt x="117" y="177"/>
                  </a:cubicBezTo>
                  <a:cubicBezTo>
                    <a:pt x="118" y="176"/>
                    <a:pt x="118" y="176"/>
                    <a:pt x="118" y="176"/>
                  </a:cubicBezTo>
                  <a:cubicBezTo>
                    <a:pt x="118" y="175"/>
                    <a:pt x="118" y="175"/>
                    <a:pt x="118" y="175"/>
                  </a:cubicBezTo>
                  <a:cubicBezTo>
                    <a:pt x="119" y="174"/>
                    <a:pt x="120" y="172"/>
                    <a:pt x="123" y="171"/>
                  </a:cubicBezTo>
                  <a:cubicBezTo>
                    <a:pt x="128" y="168"/>
                    <a:pt x="136" y="157"/>
                    <a:pt x="146" y="139"/>
                  </a:cubicBezTo>
                  <a:cubicBezTo>
                    <a:pt x="149" y="133"/>
                    <a:pt x="152" y="129"/>
                    <a:pt x="154" y="125"/>
                  </a:cubicBezTo>
                  <a:cubicBezTo>
                    <a:pt x="156" y="122"/>
                    <a:pt x="159" y="118"/>
                    <a:pt x="161" y="115"/>
                  </a:cubicBezTo>
                  <a:cubicBezTo>
                    <a:pt x="163" y="110"/>
                    <a:pt x="165" y="108"/>
                    <a:pt x="165" y="107"/>
                  </a:cubicBezTo>
                  <a:cubicBezTo>
                    <a:pt x="165" y="107"/>
                    <a:pt x="161" y="109"/>
                    <a:pt x="155" y="114"/>
                  </a:cubicBezTo>
                  <a:cubicBezTo>
                    <a:pt x="149" y="119"/>
                    <a:pt x="143" y="124"/>
                    <a:pt x="138" y="129"/>
                  </a:cubicBezTo>
                  <a:cubicBezTo>
                    <a:pt x="131" y="135"/>
                    <a:pt x="127" y="139"/>
                    <a:pt x="125" y="141"/>
                  </a:cubicBezTo>
                  <a:cubicBezTo>
                    <a:pt x="122" y="142"/>
                    <a:pt x="123" y="142"/>
                    <a:pt x="125" y="138"/>
                  </a:cubicBezTo>
                  <a:cubicBezTo>
                    <a:pt x="132" y="130"/>
                    <a:pt x="130" y="130"/>
                    <a:pt x="119" y="137"/>
                  </a:cubicBezTo>
                  <a:cubicBezTo>
                    <a:pt x="115" y="141"/>
                    <a:pt x="113" y="141"/>
                    <a:pt x="115" y="139"/>
                  </a:cubicBezTo>
                  <a:cubicBezTo>
                    <a:pt x="116" y="137"/>
                    <a:pt x="119" y="134"/>
                    <a:pt x="125" y="129"/>
                  </a:cubicBezTo>
                  <a:cubicBezTo>
                    <a:pt x="138" y="116"/>
                    <a:pt x="155" y="102"/>
                    <a:pt x="175" y="86"/>
                  </a:cubicBezTo>
                  <a:cubicBezTo>
                    <a:pt x="177" y="85"/>
                    <a:pt x="180" y="82"/>
                    <a:pt x="182" y="79"/>
                  </a:cubicBezTo>
                  <a:cubicBezTo>
                    <a:pt x="185" y="77"/>
                    <a:pt x="186" y="75"/>
                    <a:pt x="188" y="73"/>
                  </a:cubicBezTo>
                  <a:cubicBezTo>
                    <a:pt x="190" y="69"/>
                    <a:pt x="191" y="67"/>
                    <a:pt x="191" y="67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4" y="72"/>
                    <a:pt x="168" y="74"/>
                    <a:pt x="162" y="75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2" y="77"/>
                    <a:pt x="149" y="78"/>
                    <a:pt x="146" y="79"/>
                  </a:cubicBezTo>
                  <a:cubicBezTo>
                    <a:pt x="140" y="82"/>
                    <a:pt x="136" y="83"/>
                    <a:pt x="134" y="83"/>
                  </a:cubicBezTo>
                  <a:cubicBezTo>
                    <a:pt x="133" y="83"/>
                    <a:pt x="133" y="83"/>
                    <a:pt x="133" y="83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0" y="85"/>
                    <a:pt x="129" y="85"/>
                    <a:pt x="129" y="85"/>
                  </a:cubicBezTo>
                  <a:cubicBezTo>
                    <a:pt x="128" y="84"/>
                    <a:pt x="128" y="84"/>
                    <a:pt x="127" y="85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2" y="87"/>
                    <a:pt x="113" y="89"/>
                    <a:pt x="97" y="91"/>
                  </a:cubicBezTo>
                  <a:cubicBezTo>
                    <a:pt x="82" y="93"/>
                    <a:pt x="70" y="94"/>
                    <a:pt x="61" y="94"/>
                  </a:cubicBezTo>
                  <a:cubicBezTo>
                    <a:pt x="56" y="94"/>
                    <a:pt x="50" y="94"/>
                    <a:pt x="44" y="93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18" y="90"/>
                    <a:pt x="13" y="89"/>
                    <a:pt x="12" y="89"/>
                  </a:cubicBezTo>
                  <a:cubicBezTo>
                    <a:pt x="10" y="89"/>
                    <a:pt x="8" y="88"/>
                    <a:pt x="4" y="85"/>
                  </a:cubicBezTo>
                  <a:cubicBezTo>
                    <a:pt x="1" y="81"/>
                    <a:pt x="0" y="79"/>
                    <a:pt x="0" y="77"/>
                  </a:cubicBezTo>
                  <a:cubicBezTo>
                    <a:pt x="0" y="76"/>
                    <a:pt x="1" y="75"/>
                    <a:pt x="4" y="75"/>
                  </a:cubicBezTo>
                  <a:cubicBezTo>
                    <a:pt x="7" y="75"/>
                    <a:pt x="8" y="73"/>
                    <a:pt x="5" y="71"/>
                  </a:cubicBezTo>
                  <a:cubicBezTo>
                    <a:pt x="5" y="70"/>
                    <a:pt x="8" y="69"/>
                    <a:pt x="14" y="69"/>
                  </a:cubicBezTo>
                  <a:cubicBezTo>
                    <a:pt x="55" y="65"/>
                    <a:pt x="104" y="55"/>
                    <a:pt x="162" y="36"/>
                  </a:cubicBezTo>
                  <a:cubicBezTo>
                    <a:pt x="165" y="36"/>
                    <a:pt x="170" y="34"/>
                    <a:pt x="176" y="32"/>
                  </a:cubicBezTo>
                  <a:cubicBezTo>
                    <a:pt x="184" y="30"/>
                    <a:pt x="184" y="30"/>
                    <a:pt x="184" y="30"/>
                  </a:cubicBezTo>
                  <a:cubicBezTo>
                    <a:pt x="191" y="27"/>
                    <a:pt x="191" y="27"/>
                    <a:pt x="191" y="27"/>
                  </a:cubicBezTo>
                  <a:cubicBezTo>
                    <a:pt x="204" y="23"/>
                    <a:pt x="213" y="20"/>
                    <a:pt x="219" y="18"/>
                  </a:cubicBezTo>
                  <a:cubicBezTo>
                    <a:pt x="224" y="16"/>
                    <a:pt x="233" y="13"/>
                    <a:pt x="247" y="10"/>
                  </a:cubicBezTo>
                  <a:cubicBezTo>
                    <a:pt x="260" y="7"/>
                    <a:pt x="270" y="5"/>
                    <a:pt x="276" y="4"/>
                  </a:cubicBezTo>
                  <a:cubicBezTo>
                    <a:pt x="285" y="3"/>
                    <a:pt x="290" y="2"/>
                    <a:pt x="290" y="1"/>
                  </a:cubicBezTo>
                  <a:cubicBezTo>
                    <a:pt x="290" y="1"/>
                    <a:pt x="293" y="0"/>
                    <a:pt x="299" y="0"/>
                  </a:cubicBezTo>
                  <a:cubicBezTo>
                    <a:pt x="305" y="0"/>
                    <a:pt x="309" y="1"/>
                    <a:pt x="311" y="1"/>
                  </a:cubicBezTo>
                  <a:cubicBezTo>
                    <a:pt x="314" y="3"/>
                    <a:pt x="320" y="6"/>
                    <a:pt x="328" y="12"/>
                  </a:cubicBezTo>
                  <a:cubicBezTo>
                    <a:pt x="337" y="18"/>
                    <a:pt x="342" y="23"/>
                    <a:pt x="345" y="26"/>
                  </a:cubicBezTo>
                  <a:cubicBezTo>
                    <a:pt x="347" y="28"/>
                    <a:pt x="350" y="32"/>
                    <a:pt x="353" y="36"/>
                  </a:cubicBezTo>
                  <a:cubicBezTo>
                    <a:pt x="355" y="40"/>
                    <a:pt x="356" y="42"/>
                    <a:pt x="356" y="44"/>
                  </a:cubicBezTo>
                  <a:cubicBezTo>
                    <a:pt x="356" y="45"/>
                    <a:pt x="355" y="46"/>
                    <a:pt x="352" y="47"/>
                  </a:cubicBezTo>
                  <a:cubicBezTo>
                    <a:pt x="348" y="49"/>
                    <a:pt x="346" y="50"/>
                    <a:pt x="345" y="50"/>
                  </a:cubicBezTo>
                  <a:cubicBezTo>
                    <a:pt x="343" y="50"/>
                    <a:pt x="342" y="49"/>
                    <a:pt x="340" y="48"/>
                  </a:cubicBezTo>
                  <a:cubicBezTo>
                    <a:pt x="339" y="46"/>
                    <a:pt x="334" y="45"/>
                    <a:pt x="325" y="46"/>
                  </a:cubicBezTo>
                  <a:cubicBezTo>
                    <a:pt x="320" y="47"/>
                    <a:pt x="320" y="47"/>
                    <a:pt x="320" y="47"/>
                  </a:cubicBezTo>
                  <a:cubicBezTo>
                    <a:pt x="315" y="47"/>
                    <a:pt x="315" y="47"/>
                    <a:pt x="315" y="47"/>
                  </a:cubicBezTo>
                  <a:cubicBezTo>
                    <a:pt x="312" y="48"/>
                    <a:pt x="309" y="48"/>
                    <a:pt x="307" y="48"/>
                  </a:cubicBezTo>
                  <a:cubicBezTo>
                    <a:pt x="303" y="48"/>
                    <a:pt x="299" y="49"/>
                    <a:pt x="295" y="50"/>
                  </a:cubicBezTo>
                  <a:cubicBezTo>
                    <a:pt x="292" y="51"/>
                    <a:pt x="290" y="52"/>
                    <a:pt x="288" y="51"/>
                  </a:cubicBezTo>
                  <a:cubicBezTo>
                    <a:pt x="286" y="51"/>
                    <a:pt x="282" y="51"/>
                    <a:pt x="277" y="52"/>
                  </a:cubicBezTo>
                  <a:cubicBezTo>
                    <a:pt x="270" y="54"/>
                    <a:pt x="270" y="54"/>
                    <a:pt x="270" y="54"/>
                  </a:cubicBezTo>
                  <a:cubicBezTo>
                    <a:pt x="264" y="56"/>
                    <a:pt x="264" y="56"/>
                    <a:pt x="264" y="56"/>
                  </a:cubicBezTo>
                  <a:cubicBezTo>
                    <a:pt x="255" y="58"/>
                    <a:pt x="249" y="62"/>
                    <a:pt x="245" y="66"/>
                  </a:cubicBezTo>
                  <a:cubicBezTo>
                    <a:pt x="242" y="69"/>
                    <a:pt x="240" y="72"/>
                    <a:pt x="240" y="74"/>
                  </a:cubicBezTo>
                  <a:cubicBezTo>
                    <a:pt x="241" y="76"/>
                    <a:pt x="238" y="82"/>
                    <a:pt x="231" y="93"/>
                  </a:cubicBezTo>
                  <a:cubicBezTo>
                    <a:pt x="228" y="96"/>
                    <a:pt x="226" y="99"/>
                    <a:pt x="224" y="103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1" y="112"/>
                    <a:pt x="220" y="113"/>
                    <a:pt x="221" y="114"/>
                  </a:cubicBezTo>
                  <a:cubicBezTo>
                    <a:pt x="221" y="115"/>
                    <a:pt x="227" y="113"/>
                    <a:pt x="238" y="109"/>
                  </a:cubicBezTo>
                  <a:cubicBezTo>
                    <a:pt x="242" y="107"/>
                    <a:pt x="245" y="106"/>
                    <a:pt x="249" y="104"/>
                  </a:cubicBezTo>
                  <a:cubicBezTo>
                    <a:pt x="254" y="102"/>
                    <a:pt x="254" y="102"/>
                    <a:pt x="254" y="102"/>
                  </a:cubicBezTo>
                  <a:cubicBezTo>
                    <a:pt x="256" y="101"/>
                    <a:pt x="261" y="100"/>
                    <a:pt x="271" y="100"/>
                  </a:cubicBezTo>
                  <a:cubicBezTo>
                    <a:pt x="278" y="100"/>
                    <a:pt x="281" y="100"/>
                    <a:pt x="280" y="99"/>
                  </a:cubicBezTo>
                  <a:cubicBezTo>
                    <a:pt x="277" y="97"/>
                    <a:pt x="283" y="98"/>
                    <a:pt x="297" y="101"/>
                  </a:cubicBezTo>
                  <a:cubicBezTo>
                    <a:pt x="308" y="103"/>
                    <a:pt x="320" y="109"/>
                    <a:pt x="333" y="117"/>
                  </a:cubicBezTo>
                  <a:cubicBezTo>
                    <a:pt x="335" y="118"/>
                    <a:pt x="338" y="120"/>
                    <a:pt x="341" y="121"/>
                  </a:cubicBezTo>
                  <a:cubicBezTo>
                    <a:pt x="343" y="123"/>
                    <a:pt x="345" y="124"/>
                    <a:pt x="346" y="125"/>
                  </a:cubicBezTo>
                  <a:cubicBezTo>
                    <a:pt x="348" y="126"/>
                    <a:pt x="351" y="128"/>
                    <a:pt x="355" y="132"/>
                  </a:cubicBezTo>
                  <a:cubicBezTo>
                    <a:pt x="359" y="136"/>
                    <a:pt x="362" y="140"/>
                    <a:pt x="364" y="143"/>
                  </a:cubicBezTo>
                  <a:cubicBezTo>
                    <a:pt x="365" y="144"/>
                    <a:pt x="366" y="146"/>
                    <a:pt x="368" y="150"/>
                  </a:cubicBezTo>
                  <a:cubicBezTo>
                    <a:pt x="370" y="154"/>
                    <a:pt x="370" y="154"/>
                    <a:pt x="370" y="154"/>
                  </a:cubicBezTo>
                  <a:cubicBezTo>
                    <a:pt x="372" y="158"/>
                    <a:pt x="372" y="158"/>
                    <a:pt x="372" y="158"/>
                  </a:cubicBezTo>
                  <a:cubicBezTo>
                    <a:pt x="375" y="164"/>
                    <a:pt x="376" y="170"/>
                    <a:pt x="375" y="174"/>
                  </a:cubicBezTo>
                  <a:cubicBezTo>
                    <a:pt x="373" y="179"/>
                    <a:pt x="373" y="211"/>
                    <a:pt x="373" y="271"/>
                  </a:cubicBezTo>
                  <a:cubicBezTo>
                    <a:pt x="373" y="337"/>
                    <a:pt x="370" y="376"/>
                    <a:pt x="366" y="386"/>
                  </a:cubicBezTo>
                  <a:cubicBezTo>
                    <a:pt x="364" y="391"/>
                    <a:pt x="359" y="398"/>
                    <a:pt x="353" y="405"/>
                  </a:cubicBezTo>
                  <a:cubicBezTo>
                    <a:pt x="346" y="412"/>
                    <a:pt x="341" y="417"/>
                    <a:pt x="337" y="419"/>
                  </a:cubicBezTo>
                  <a:cubicBezTo>
                    <a:pt x="335" y="421"/>
                    <a:pt x="332" y="421"/>
                    <a:pt x="330" y="421"/>
                  </a:cubicBezTo>
                  <a:cubicBezTo>
                    <a:pt x="328" y="421"/>
                    <a:pt x="325" y="422"/>
                    <a:pt x="321" y="423"/>
                  </a:cubicBezTo>
                  <a:cubicBezTo>
                    <a:pt x="318" y="425"/>
                    <a:pt x="315" y="426"/>
                    <a:pt x="313" y="426"/>
                  </a:cubicBezTo>
                  <a:cubicBezTo>
                    <a:pt x="310" y="426"/>
                    <a:pt x="307" y="424"/>
                    <a:pt x="303" y="421"/>
                  </a:cubicBezTo>
                  <a:cubicBezTo>
                    <a:pt x="298" y="418"/>
                    <a:pt x="295" y="415"/>
                    <a:pt x="293" y="412"/>
                  </a:cubicBezTo>
                  <a:cubicBezTo>
                    <a:pt x="292" y="411"/>
                    <a:pt x="291" y="410"/>
                    <a:pt x="290" y="410"/>
                  </a:cubicBezTo>
                  <a:cubicBezTo>
                    <a:pt x="289" y="409"/>
                    <a:pt x="289" y="408"/>
                    <a:pt x="288" y="408"/>
                  </a:cubicBezTo>
                  <a:cubicBezTo>
                    <a:pt x="287" y="408"/>
                    <a:pt x="281" y="404"/>
                    <a:pt x="271" y="396"/>
                  </a:cubicBezTo>
                  <a:cubicBezTo>
                    <a:pt x="260" y="388"/>
                    <a:pt x="252" y="382"/>
                    <a:pt x="245" y="376"/>
                  </a:cubicBezTo>
                  <a:cubicBezTo>
                    <a:pt x="239" y="370"/>
                    <a:pt x="236" y="369"/>
                    <a:pt x="236" y="373"/>
                  </a:cubicBezTo>
                  <a:cubicBezTo>
                    <a:pt x="236" y="375"/>
                    <a:pt x="234" y="379"/>
                    <a:pt x="231" y="385"/>
                  </a:cubicBezTo>
                  <a:cubicBezTo>
                    <a:pt x="228" y="391"/>
                    <a:pt x="225" y="397"/>
                    <a:pt x="222" y="403"/>
                  </a:cubicBezTo>
                  <a:cubicBezTo>
                    <a:pt x="218" y="409"/>
                    <a:pt x="215" y="412"/>
                    <a:pt x="214" y="413"/>
                  </a:cubicBezTo>
                  <a:cubicBezTo>
                    <a:pt x="212" y="415"/>
                    <a:pt x="213" y="412"/>
                    <a:pt x="215" y="406"/>
                  </a:cubicBezTo>
                  <a:cubicBezTo>
                    <a:pt x="217" y="403"/>
                    <a:pt x="217" y="400"/>
                    <a:pt x="217" y="399"/>
                  </a:cubicBezTo>
                  <a:cubicBezTo>
                    <a:pt x="217" y="399"/>
                    <a:pt x="218" y="397"/>
                    <a:pt x="219" y="395"/>
                  </a:cubicBezTo>
                  <a:cubicBezTo>
                    <a:pt x="219" y="393"/>
                    <a:pt x="220" y="390"/>
                    <a:pt x="222" y="388"/>
                  </a:cubicBezTo>
                  <a:cubicBezTo>
                    <a:pt x="224" y="383"/>
                    <a:pt x="225" y="379"/>
                    <a:pt x="225" y="378"/>
                  </a:cubicBezTo>
                  <a:cubicBezTo>
                    <a:pt x="225" y="377"/>
                    <a:pt x="223" y="379"/>
                    <a:pt x="221" y="383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4" y="392"/>
                    <a:pt x="214" y="392"/>
                    <a:pt x="214" y="392"/>
                  </a:cubicBezTo>
                  <a:cubicBezTo>
                    <a:pt x="211" y="396"/>
                    <a:pt x="210" y="399"/>
                    <a:pt x="209" y="402"/>
                  </a:cubicBezTo>
                  <a:cubicBezTo>
                    <a:pt x="209" y="405"/>
                    <a:pt x="208" y="407"/>
                    <a:pt x="208" y="407"/>
                  </a:cubicBezTo>
                  <a:cubicBezTo>
                    <a:pt x="208" y="407"/>
                    <a:pt x="207" y="407"/>
                    <a:pt x="207" y="408"/>
                  </a:cubicBezTo>
                  <a:close/>
                  <a:moveTo>
                    <a:pt x="77" y="193"/>
                  </a:moveTo>
                  <a:cubicBezTo>
                    <a:pt x="76" y="196"/>
                    <a:pt x="74" y="199"/>
                    <a:pt x="71" y="204"/>
                  </a:cubicBezTo>
                  <a:cubicBezTo>
                    <a:pt x="70" y="206"/>
                    <a:pt x="70" y="208"/>
                    <a:pt x="70" y="211"/>
                  </a:cubicBezTo>
                  <a:cubicBezTo>
                    <a:pt x="69" y="215"/>
                    <a:pt x="69" y="215"/>
                    <a:pt x="69" y="215"/>
                  </a:cubicBezTo>
                  <a:cubicBezTo>
                    <a:pt x="69" y="216"/>
                    <a:pt x="69" y="217"/>
                    <a:pt x="68" y="219"/>
                  </a:cubicBezTo>
                  <a:cubicBezTo>
                    <a:pt x="66" y="224"/>
                    <a:pt x="64" y="230"/>
                    <a:pt x="62" y="239"/>
                  </a:cubicBezTo>
                  <a:cubicBezTo>
                    <a:pt x="61" y="249"/>
                    <a:pt x="61" y="249"/>
                    <a:pt x="61" y="249"/>
                  </a:cubicBezTo>
                  <a:cubicBezTo>
                    <a:pt x="61" y="254"/>
                    <a:pt x="60" y="258"/>
                    <a:pt x="60" y="261"/>
                  </a:cubicBezTo>
                  <a:cubicBezTo>
                    <a:pt x="58" y="268"/>
                    <a:pt x="57" y="281"/>
                    <a:pt x="57" y="300"/>
                  </a:cubicBezTo>
                  <a:cubicBezTo>
                    <a:pt x="57" y="329"/>
                    <a:pt x="58" y="347"/>
                    <a:pt x="59" y="353"/>
                  </a:cubicBezTo>
                  <a:cubicBezTo>
                    <a:pt x="59" y="359"/>
                    <a:pt x="61" y="364"/>
                    <a:pt x="65" y="369"/>
                  </a:cubicBezTo>
                  <a:cubicBezTo>
                    <a:pt x="68" y="371"/>
                    <a:pt x="68" y="373"/>
                    <a:pt x="67" y="373"/>
                  </a:cubicBezTo>
                  <a:cubicBezTo>
                    <a:pt x="66" y="375"/>
                    <a:pt x="65" y="375"/>
                    <a:pt x="65" y="374"/>
                  </a:cubicBezTo>
                  <a:cubicBezTo>
                    <a:pt x="64" y="373"/>
                    <a:pt x="64" y="374"/>
                    <a:pt x="64" y="374"/>
                  </a:cubicBezTo>
                  <a:cubicBezTo>
                    <a:pt x="64" y="376"/>
                    <a:pt x="64" y="377"/>
                    <a:pt x="63" y="378"/>
                  </a:cubicBezTo>
                  <a:cubicBezTo>
                    <a:pt x="62" y="379"/>
                    <a:pt x="61" y="380"/>
                    <a:pt x="60" y="379"/>
                  </a:cubicBezTo>
                  <a:cubicBezTo>
                    <a:pt x="59" y="379"/>
                    <a:pt x="58" y="379"/>
                    <a:pt x="58" y="380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6" y="382"/>
                    <a:pt x="56" y="382"/>
                    <a:pt x="55" y="382"/>
                  </a:cubicBezTo>
                  <a:cubicBezTo>
                    <a:pt x="52" y="383"/>
                    <a:pt x="50" y="384"/>
                    <a:pt x="50" y="386"/>
                  </a:cubicBezTo>
                  <a:cubicBezTo>
                    <a:pt x="49" y="388"/>
                    <a:pt x="48" y="388"/>
                    <a:pt x="47" y="387"/>
                  </a:cubicBezTo>
                  <a:cubicBezTo>
                    <a:pt x="46" y="386"/>
                    <a:pt x="46" y="386"/>
                    <a:pt x="46" y="386"/>
                  </a:cubicBezTo>
                  <a:cubicBezTo>
                    <a:pt x="46" y="386"/>
                    <a:pt x="45" y="385"/>
                    <a:pt x="44" y="385"/>
                  </a:cubicBezTo>
                  <a:cubicBezTo>
                    <a:pt x="42" y="385"/>
                    <a:pt x="38" y="382"/>
                    <a:pt x="33" y="375"/>
                  </a:cubicBezTo>
                  <a:cubicBezTo>
                    <a:pt x="27" y="368"/>
                    <a:pt x="24" y="363"/>
                    <a:pt x="23" y="361"/>
                  </a:cubicBezTo>
                  <a:cubicBezTo>
                    <a:pt x="23" y="359"/>
                    <a:pt x="23" y="359"/>
                    <a:pt x="23" y="359"/>
                  </a:cubicBezTo>
                  <a:cubicBezTo>
                    <a:pt x="22" y="357"/>
                    <a:pt x="22" y="357"/>
                    <a:pt x="22" y="357"/>
                  </a:cubicBezTo>
                  <a:cubicBezTo>
                    <a:pt x="21" y="355"/>
                    <a:pt x="21" y="352"/>
                    <a:pt x="22" y="347"/>
                  </a:cubicBezTo>
                  <a:cubicBezTo>
                    <a:pt x="23" y="343"/>
                    <a:pt x="23" y="340"/>
                    <a:pt x="24" y="338"/>
                  </a:cubicBezTo>
                  <a:cubicBezTo>
                    <a:pt x="26" y="337"/>
                    <a:pt x="27" y="334"/>
                    <a:pt x="28" y="331"/>
                  </a:cubicBezTo>
                  <a:cubicBezTo>
                    <a:pt x="28" y="329"/>
                    <a:pt x="30" y="321"/>
                    <a:pt x="34" y="307"/>
                  </a:cubicBezTo>
                  <a:cubicBezTo>
                    <a:pt x="38" y="293"/>
                    <a:pt x="41" y="284"/>
                    <a:pt x="43" y="278"/>
                  </a:cubicBezTo>
                  <a:cubicBezTo>
                    <a:pt x="56" y="235"/>
                    <a:pt x="66" y="208"/>
                    <a:pt x="74" y="197"/>
                  </a:cubicBezTo>
                  <a:cubicBezTo>
                    <a:pt x="76" y="192"/>
                    <a:pt x="77" y="191"/>
                    <a:pt x="77" y="193"/>
                  </a:cubicBezTo>
                  <a:close/>
                  <a:moveTo>
                    <a:pt x="158" y="334"/>
                  </a:moveTo>
                  <a:cubicBezTo>
                    <a:pt x="157" y="333"/>
                    <a:pt x="157" y="332"/>
                    <a:pt x="157" y="332"/>
                  </a:cubicBezTo>
                  <a:cubicBezTo>
                    <a:pt x="156" y="331"/>
                    <a:pt x="156" y="331"/>
                    <a:pt x="156" y="332"/>
                  </a:cubicBezTo>
                  <a:cubicBezTo>
                    <a:pt x="156" y="332"/>
                    <a:pt x="156" y="333"/>
                    <a:pt x="156" y="335"/>
                  </a:cubicBezTo>
                  <a:cubicBezTo>
                    <a:pt x="156" y="337"/>
                    <a:pt x="157" y="339"/>
                    <a:pt x="158" y="339"/>
                  </a:cubicBezTo>
                  <a:cubicBezTo>
                    <a:pt x="158" y="339"/>
                    <a:pt x="158" y="338"/>
                    <a:pt x="158" y="336"/>
                  </a:cubicBezTo>
                  <a:lnTo>
                    <a:pt x="158" y="334"/>
                  </a:lnTo>
                  <a:close/>
                  <a:moveTo>
                    <a:pt x="231" y="395"/>
                  </a:moveTo>
                  <a:cubicBezTo>
                    <a:pt x="232" y="396"/>
                    <a:pt x="232" y="397"/>
                    <a:pt x="231" y="398"/>
                  </a:cubicBezTo>
                  <a:cubicBezTo>
                    <a:pt x="229" y="399"/>
                    <a:pt x="229" y="399"/>
                    <a:pt x="230" y="397"/>
                  </a:cubicBezTo>
                  <a:cubicBezTo>
                    <a:pt x="231" y="396"/>
                    <a:pt x="231" y="395"/>
                    <a:pt x="231" y="395"/>
                  </a:cubicBezTo>
                  <a:close/>
                  <a:moveTo>
                    <a:pt x="242" y="367"/>
                  </a:moveTo>
                  <a:cubicBezTo>
                    <a:pt x="241" y="367"/>
                    <a:pt x="244" y="370"/>
                    <a:pt x="250" y="375"/>
                  </a:cubicBezTo>
                  <a:cubicBezTo>
                    <a:pt x="258" y="380"/>
                    <a:pt x="258" y="380"/>
                    <a:pt x="258" y="380"/>
                  </a:cubicBezTo>
                  <a:cubicBezTo>
                    <a:pt x="250" y="374"/>
                    <a:pt x="250" y="374"/>
                    <a:pt x="250" y="374"/>
                  </a:cubicBezTo>
                  <a:cubicBezTo>
                    <a:pt x="246" y="369"/>
                    <a:pt x="243" y="367"/>
                    <a:pt x="242" y="367"/>
                  </a:cubicBezTo>
                  <a:close/>
                  <a:moveTo>
                    <a:pt x="255" y="352"/>
                  </a:moveTo>
                  <a:cubicBezTo>
                    <a:pt x="256" y="353"/>
                    <a:pt x="257" y="353"/>
                    <a:pt x="258" y="353"/>
                  </a:cubicBezTo>
                  <a:cubicBezTo>
                    <a:pt x="260" y="354"/>
                    <a:pt x="261" y="354"/>
                    <a:pt x="261" y="353"/>
                  </a:cubicBezTo>
                  <a:cubicBezTo>
                    <a:pt x="261" y="352"/>
                    <a:pt x="260" y="351"/>
                    <a:pt x="258" y="349"/>
                  </a:cubicBezTo>
                  <a:cubicBezTo>
                    <a:pt x="256" y="347"/>
                    <a:pt x="254" y="346"/>
                    <a:pt x="254" y="348"/>
                  </a:cubicBezTo>
                  <a:cubicBezTo>
                    <a:pt x="253" y="349"/>
                    <a:pt x="254" y="350"/>
                    <a:pt x="255" y="352"/>
                  </a:cubicBezTo>
                  <a:close/>
                  <a:moveTo>
                    <a:pt x="296" y="137"/>
                  </a:moveTo>
                  <a:cubicBezTo>
                    <a:pt x="295" y="136"/>
                    <a:pt x="291" y="136"/>
                    <a:pt x="284" y="137"/>
                  </a:cubicBezTo>
                  <a:cubicBezTo>
                    <a:pt x="278" y="139"/>
                    <a:pt x="274" y="140"/>
                    <a:pt x="273" y="142"/>
                  </a:cubicBezTo>
                  <a:cubicBezTo>
                    <a:pt x="272" y="144"/>
                    <a:pt x="272" y="149"/>
                    <a:pt x="272" y="158"/>
                  </a:cubicBezTo>
                  <a:cubicBezTo>
                    <a:pt x="272" y="161"/>
                    <a:pt x="272" y="162"/>
                    <a:pt x="273" y="162"/>
                  </a:cubicBezTo>
                  <a:cubicBezTo>
                    <a:pt x="273" y="162"/>
                    <a:pt x="273" y="165"/>
                    <a:pt x="273" y="170"/>
                  </a:cubicBezTo>
                  <a:cubicBezTo>
                    <a:pt x="273" y="176"/>
                    <a:pt x="273" y="182"/>
                    <a:pt x="272" y="189"/>
                  </a:cubicBezTo>
                  <a:cubicBezTo>
                    <a:pt x="272" y="206"/>
                    <a:pt x="272" y="216"/>
                    <a:pt x="273" y="219"/>
                  </a:cubicBezTo>
                  <a:cubicBezTo>
                    <a:pt x="274" y="222"/>
                    <a:pt x="274" y="225"/>
                    <a:pt x="273" y="229"/>
                  </a:cubicBezTo>
                  <a:cubicBezTo>
                    <a:pt x="273" y="229"/>
                    <a:pt x="274" y="233"/>
                    <a:pt x="274" y="239"/>
                  </a:cubicBezTo>
                  <a:cubicBezTo>
                    <a:pt x="274" y="247"/>
                    <a:pt x="274" y="247"/>
                    <a:pt x="274" y="24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5" y="276"/>
                    <a:pt x="275" y="285"/>
                    <a:pt x="274" y="286"/>
                  </a:cubicBezTo>
                  <a:cubicBezTo>
                    <a:pt x="274" y="286"/>
                    <a:pt x="274" y="288"/>
                    <a:pt x="274" y="291"/>
                  </a:cubicBezTo>
                  <a:cubicBezTo>
                    <a:pt x="273" y="296"/>
                    <a:pt x="273" y="296"/>
                    <a:pt x="273" y="296"/>
                  </a:cubicBezTo>
                  <a:cubicBezTo>
                    <a:pt x="272" y="301"/>
                    <a:pt x="272" y="301"/>
                    <a:pt x="272" y="301"/>
                  </a:cubicBezTo>
                  <a:cubicBezTo>
                    <a:pt x="271" y="312"/>
                    <a:pt x="270" y="318"/>
                    <a:pt x="269" y="319"/>
                  </a:cubicBezTo>
                  <a:cubicBezTo>
                    <a:pt x="268" y="323"/>
                    <a:pt x="268" y="323"/>
                    <a:pt x="268" y="323"/>
                  </a:cubicBezTo>
                  <a:cubicBezTo>
                    <a:pt x="266" y="327"/>
                    <a:pt x="266" y="327"/>
                    <a:pt x="266" y="327"/>
                  </a:cubicBezTo>
                  <a:cubicBezTo>
                    <a:pt x="265" y="329"/>
                    <a:pt x="264" y="331"/>
                    <a:pt x="262" y="332"/>
                  </a:cubicBezTo>
                  <a:cubicBezTo>
                    <a:pt x="260" y="333"/>
                    <a:pt x="258" y="335"/>
                    <a:pt x="256" y="338"/>
                  </a:cubicBezTo>
                  <a:cubicBezTo>
                    <a:pt x="254" y="344"/>
                    <a:pt x="254" y="344"/>
                    <a:pt x="254" y="344"/>
                  </a:cubicBezTo>
                  <a:cubicBezTo>
                    <a:pt x="258" y="347"/>
                    <a:pt x="258" y="347"/>
                    <a:pt x="258" y="347"/>
                  </a:cubicBezTo>
                  <a:cubicBezTo>
                    <a:pt x="263" y="351"/>
                    <a:pt x="265" y="351"/>
                    <a:pt x="265" y="349"/>
                  </a:cubicBezTo>
                  <a:cubicBezTo>
                    <a:pt x="265" y="348"/>
                    <a:pt x="266" y="347"/>
                    <a:pt x="267" y="347"/>
                  </a:cubicBezTo>
                  <a:cubicBezTo>
                    <a:pt x="268" y="347"/>
                    <a:pt x="268" y="347"/>
                    <a:pt x="268" y="347"/>
                  </a:cubicBezTo>
                  <a:cubicBezTo>
                    <a:pt x="268" y="346"/>
                    <a:pt x="268" y="346"/>
                    <a:pt x="268" y="346"/>
                  </a:cubicBezTo>
                  <a:cubicBezTo>
                    <a:pt x="268" y="345"/>
                    <a:pt x="269" y="345"/>
                    <a:pt x="271" y="345"/>
                  </a:cubicBezTo>
                  <a:cubicBezTo>
                    <a:pt x="273" y="346"/>
                    <a:pt x="275" y="345"/>
                    <a:pt x="276" y="343"/>
                  </a:cubicBezTo>
                  <a:cubicBezTo>
                    <a:pt x="280" y="339"/>
                    <a:pt x="280" y="339"/>
                    <a:pt x="280" y="339"/>
                  </a:cubicBezTo>
                  <a:cubicBezTo>
                    <a:pt x="285" y="335"/>
                    <a:pt x="285" y="335"/>
                    <a:pt x="285" y="335"/>
                  </a:cubicBezTo>
                  <a:cubicBezTo>
                    <a:pt x="288" y="332"/>
                    <a:pt x="291" y="329"/>
                    <a:pt x="293" y="327"/>
                  </a:cubicBezTo>
                  <a:cubicBezTo>
                    <a:pt x="295" y="323"/>
                    <a:pt x="297" y="318"/>
                    <a:pt x="299" y="312"/>
                  </a:cubicBezTo>
                  <a:cubicBezTo>
                    <a:pt x="301" y="307"/>
                    <a:pt x="301" y="303"/>
                    <a:pt x="301" y="301"/>
                  </a:cubicBezTo>
                  <a:cubicBezTo>
                    <a:pt x="301" y="300"/>
                    <a:pt x="301" y="299"/>
                    <a:pt x="301" y="298"/>
                  </a:cubicBezTo>
                  <a:cubicBezTo>
                    <a:pt x="301" y="298"/>
                    <a:pt x="301" y="297"/>
                    <a:pt x="302" y="297"/>
                  </a:cubicBezTo>
                  <a:cubicBezTo>
                    <a:pt x="303" y="296"/>
                    <a:pt x="303" y="291"/>
                    <a:pt x="304" y="280"/>
                  </a:cubicBezTo>
                  <a:cubicBezTo>
                    <a:pt x="304" y="276"/>
                    <a:pt x="304" y="272"/>
                    <a:pt x="304" y="270"/>
                  </a:cubicBezTo>
                  <a:cubicBezTo>
                    <a:pt x="304" y="267"/>
                    <a:pt x="304" y="266"/>
                    <a:pt x="304" y="267"/>
                  </a:cubicBezTo>
                  <a:cubicBezTo>
                    <a:pt x="303" y="269"/>
                    <a:pt x="302" y="266"/>
                    <a:pt x="302" y="259"/>
                  </a:cubicBezTo>
                  <a:cubicBezTo>
                    <a:pt x="302" y="240"/>
                    <a:pt x="301" y="219"/>
                    <a:pt x="300" y="195"/>
                  </a:cubicBezTo>
                  <a:cubicBezTo>
                    <a:pt x="300" y="174"/>
                    <a:pt x="299" y="158"/>
                    <a:pt x="298" y="148"/>
                  </a:cubicBezTo>
                  <a:cubicBezTo>
                    <a:pt x="298" y="141"/>
                    <a:pt x="297" y="137"/>
                    <a:pt x="296" y="137"/>
                  </a:cubicBezTo>
                  <a:close/>
                  <a:moveTo>
                    <a:pt x="259" y="380"/>
                  </a:moveTo>
                  <a:cubicBezTo>
                    <a:pt x="258" y="380"/>
                    <a:pt x="258" y="381"/>
                    <a:pt x="261" y="383"/>
                  </a:cubicBezTo>
                  <a:cubicBezTo>
                    <a:pt x="263" y="385"/>
                    <a:pt x="263" y="385"/>
                    <a:pt x="261" y="383"/>
                  </a:cubicBezTo>
                  <a:cubicBezTo>
                    <a:pt x="260" y="381"/>
                    <a:pt x="259" y="380"/>
                    <a:pt x="259" y="380"/>
                  </a:cubicBezTo>
                  <a:close/>
                  <a:moveTo>
                    <a:pt x="269" y="388"/>
                  </a:moveTo>
                  <a:cubicBezTo>
                    <a:pt x="266" y="386"/>
                    <a:pt x="265" y="386"/>
                    <a:pt x="267" y="388"/>
                  </a:cubicBezTo>
                  <a:cubicBezTo>
                    <a:pt x="268" y="390"/>
                    <a:pt x="269" y="391"/>
                    <a:pt x="268" y="391"/>
                  </a:cubicBezTo>
                  <a:cubicBezTo>
                    <a:pt x="268" y="391"/>
                    <a:pt x="268" y="392"/>
                    <a:pt x="268" y="392"/>
                  </a:cubicBezTo>
                  <a:cubicBezTo>
                    <a:pt x="268" y="392"/>
                    <a:pt x="268" y="392"/>
                    <a:pt x="269" y="392"/>
                  </a:cubicBezTo>
                  <a:cubicBezTo>
                    <a:pt x="272" y="392"/>
                    <a:pt x="272" y="392"/>
                    <a:pt x="272" y="392"/>
                  </a:cubicBezTo>
                  <a:cubicBezTo>
                    <a:pt x="273" y="393"/>
                    <a:pt x="274" y="393"/>
                    <a:pt x="274" y="393"/>
                  </a:cubicBezTo>
                  <a:cubicBezTo>
                    <a:pt x="274" y="392"/>
                    <a:pt x="273" y="391"/>
                    <a:pt x="269" y="388"/>
                  </a:cubicBezTo>
                  <a:close/>
                  <a:moveTo>
                    <a:pt x="279" y="395"/>
                  </a:moveTo>
                  <a:cubicBezTo>
                    <a:pt x="277" y="394"/>
                    <a:pt x="276" y="393"/>
                    <a:pt x="276" y="394"/>
                  </a:cubicBezTo>
                  <a:cubicBezTo>
                    <a:pt x="276" y="394"/>
                    <a:pt x="276" y="395"/>
                    <a:pt x="277" y="395"/>
                  </a:cubicBezTo>
                  <a:cubicBezTo>
                    <a:pt x="278" y="396"/>
                    <a:pt x="279" y="397"/>
                    <a:pt x="280" y="398"/>
                  </a:cubicBezTo>
                  <a:cubicBezTo>
                    <a:pt x="285" y="401"/>
                    <a:pt x="286" y="402"/>
                    <a:pt x="283" y="399"/>
                  </a:cubicBezTo>
                  <a:cubicBezTo>
                    <a:pt x="282" y="398"/>
                    <a:pt x="280" y="396"/>
                    <a:pt x="279" y="3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902247" y="2266700"/>
              <a:ext cx="1503037" cy="1508829"/>
            </a:xfrm>
            <a:custGeom>
              <a:avLst/>
              <a:gdLst>
                <a:gd name="T0" fmla="*/ 211 w 439"/>
                <a:gd name="T1" fmla="*/ 194 h 439"/>
                <a:gd name="T2" fmla="*/ 119 w 439"/>
                <a:gd name="T3" fmla="*/ 271 h 439"/>
                <a:gd name="T4" fmla="*/ 136 w 439"/>
                <a:gd name="T5" fmla="*/ 338 h 439"/>
                <a:gd name="T6" fmla="*/ 170 w 439"/>
                <a:gd name="T7" fmla="*/ 385 h 439"/>
                <a:gd name="T8" fmla="*/ 184 w 439"/>
                <a:gd name="T9" fmla="*/ 397 h 439"/>
                <a:gd name="T10" fmla="*/ 161 w 439"/>
                <a:gd name="T11" fmla="*/ 398 h 439"/>
                <a:gd name="T12" fmla="*/ 219 w 439"/>
                <a:gd name="T13" fmla="*/ 405 h 439"/>
                <a:gd name="T14" fmla="*/ 210 w 439"/>
                <a:gd name="T15" fmla="*/ 409 h 439"/>
                <a:gd name="T16" fmla="*/ 155 w 439"/>
                <a:gd name="T17" fmla="*/ 410 h 439"/>
                <a:gd name="T18" fmla="*/ 86 w 439"/>
                <a:gd name="T19" fmla="*/ 401 h 439"/>
                <a:gd name="T20" fmla="*/ 24 w 439"/>
                <a:gd name="T21" fmla="*/ 370 h 439"/>
                <a:gd name="T22" fmla="*/ 95 w 439"/>
                <a:gd name="T23" fmla="*/ 333 h 439"/>
                <a:gd name="T24" fmla="*/ 67 w 439"/>
                <a:gd name="T25" fmla="*/ 294 h 439"/>
                <a:gd name="T26" fmla="*/ 53 w 439"/>
                <a:gd name="T27" fmla="*/ 254 h 439"/>
                <a:gd name="T28" fmla="*/ 34 w 439"/>
                <a:gd name="T29" fmla="*/ 226 h 439"/>
                <a:gd name="T30" fmla="*/ 65 w 439"/>
                <a:gd name="T31" fmla="*/ 153 h 439"/>
                <a:gd name="T32" fmla="*/ 81 w 439"/>
                <a:gd name="T33" fmla="*/ 92 h 439"/>
                <a:gd name="T34" fmla="*/ 129 w 439"/>
                <a:gd name="T35" fmla="*/ 9 h 439"/>
                <a:gd name="T36" fmla="*/ 182 w 439"/>
                <a:gd name="T37" fmla="*/ 62 h 439"/>
                <a:gd name="T38" fmla="*/ 192 w 439"/>
                <a:gd name="T39" fmla="*/ 107 h 439"/>
                <a:gd name="T40" fmla="*/ 213 w 439"/>
                <a:gd name="T41" fmla="*/ 167 h 439"/>
                <a:gd name="T42" fmla="*/ 175 w 439"/>
                <a:gd name="T43" fmla="*/ 415 h 439"/>
                <a:gd name="T44" fmla="*/ 177 w 439"/>
                <a:gd name="T45" fmla="*/ 392 h 439"/>
                <a:gd name="T46" fmla="*/ 240 w 439"/>
                <a:gd name="T47" fmla="*/ 328 h 439"/>
                <a:gd name="T48" fmla="*/ 379 w 439"/>
                <a:gd name="T49" fmla="*/ 318 h 439"/>
                <a:gd name="T50" fmla="*/ 359 w 439"/>
                <a:gd name="T51" fmla="*/ 295 h 439"/>
                <a:gd name="T52" fmla="*/ 342 w 439"/>
                <a:gd name="T53" fmla="*/ 271 h 439"/>
                <a:gd name="T54" fmla="*/ 342 w 439"/>
                <a:gd name="T55" fmla="*/ 266 h 439"/>
                <a:gd name="T56" fmla="*/ 363 w 439"/>
                <a:gd name="T57" fmla="*/ 276 h 439"/>
                <a:gd name="T58" fmla="*/ 348 w 439"/>
                <a:gd name="T59" fmla="*/ 261 h 439"/>
                <a:gd name="T60" fmla="*/ 435 w 439"/>
                <a:gd name="T61" fmla="*/ 331 h 439"/>
                <a:gd name="T62" fmla="*/ 390 w 439"/>
                <a:gd name="T63" fmla="*/ 376 h 439"/>
                <a:gd name="T64" fmla="*/ 418 w 439"/>
                <a:gd name="T65" fmla="*/ 393 h 439"/>
                <a:gd name="T66" fmla="*/ 334 w 439"/>
                <a:gd name="T67" fmla="*/ 432 h 439"/>
                <a:gd name="T68" fmla="*/ 225 w 439"/>
                <a:gd name="T69" fmla="*/ 418 h 439"/>
                <a:gd name="T70" fmla="*/ 254 w 439"/>
                <a:gd name="T71" fmla="*/ 413 h 439"/>
                <a:gd name="T72" fmla="*/ 283 w 439"/>
                <a:gd name="T73" fmla="*/ 415 h 439"/>
                <a:gd name="T74" fmla="*/ 347 w 439"/>
                <a:gd name="T75" fmla="*/ 412 h 439"/>
                <a:gd name="T76" fmla="*/ 376 w 439"/>
                <a:gd name="T77" fmla="*/ 401 h 439"/>
                <a:gd name="T78" fmla="*/ 204 w 439"/>
                <a:gd name="T79" fmla="*/ 343 h 439"/>
                <a:gd name="T80" fmla="*/ 272 w 439"/>
                <a:gd name="T81" fmla="*/ 156 h 439"/>
                <a:gd name="T82" fmla="*/ 314 w 439"/>
                <a:gd name="T83" fmla="*/ 64 h 439"/>
                <a:gd name="T84" fmla="*/ 387 w 439"/>
                <a:gd name="T85" fmla="*/ 134 h 439"/>
                <a:gd name="T86" fmla="*/ 328 w 439"/>
                <a:gd name="T87" fmla="*/ 195 h 439"/>
                <a:gd name="T88" fmla="*/ 335 w 439"/>
                <a:gd name="T89" fmla="*/ 197 h 439"/>
                <a:gd name="T90" fmla="*/ 366 w 439"/>
                <a:gd name="T91" fmla="*/ 216 h 439"/>
                <a:gd name="T92" fmla="*/ 280 w 439"/>
                <a:gd name="T93" fmla="*/ 269 h 439"/>
                <a:gd name="T94" fmla="*/ 217 w 439"/>
                <a:gd name="T95" fmla="*/ 396 h 439"/>
                <a:gd name="T96" fmla="*/ 241 w 439"/>
                <a:gd name="T97" fmla="*/ 406 h 439"/>
                <a:gd name="T98" fmla="*/ 234 w 439"/>
                <a:gd name="T99" fmla="*/ 407 h 439"/>
                <a:gd name="T100" fmla="*/ 237 w 439"/>
                <a:gd name="T101" fmla="*/ 328 h 439"/>
                <a:gd name="T102" fmla="*/ 249 w 439"/>
                <a:gd name="T103" fmla="*/ 406 h 439"/>
                <a:gd name="T104" fmla="*/ 262 w 439"/>
                <a:gd name="T105" fmla="*/ 415 h 439"/>
                <a:gd name="T106" fmla="*/ 266 w 439"/>
                <a:gd name="T107" fmla="*/ 408 h 439"/>
                <a:gd name="T108" fmla="*/ 274 w 439"/>
                <a:gd name="T109" fmla="*/ 409 h 439"/>
                <a:gd name="T110" fmla="*/ 279 w 439"/>
                <a:gd name="T111" fmla="*/ 407 h 439"/>
                <a:gd name="T112" fmla="*/ 309 w 439"/>
                <a:gd name="T113" fmla="*/ 427 h 439"/>
                <a:gd name="T114" fmla="*/ 325 w 439"/>
                <a:gd name="T115" fmla="*/ 420 h 439"/>
                <a:gd name="T116" fmla="*/ 335 w 439"/>
                <a:gd name="T117" fmla="*/ 419 h 439"/>
                <a:gd name="T118" fmla="*/ 374 w 439"/>
                <a:gd name="T119" fmla="*/ 294 h 439"/>
                <a:gd name="T120" fmla="*/ 356 w 439"/>
                <a:gd name="T121" fmla="*/ 417 h 439"/>
                <a:gd name="T122" fmla="*/ 358 w 439"/>
                <a:gd name="T123" fmla="*/ 406 h 439"/>
                <a:gd name="T124" fmla="*/ 367 w 439"/>
                <a:gd name="T125" fmla="*/ 28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9" h="439">
                  <a:moveTo>
                    <a:pt x="220" y="174"/>
                  </a:moveTo>
                  <a:cubicBezTo>
                    <a:pt x="225" y="176"/>
                    <a:pt x="225" y="176"/>
                    <a:pt x="225" y="176"/>
                  </a:cubicBezTo>
                  <a:cubicBezTo>
                    <a:pt x="226" y="177"/>
                    <a:pt x="228" y="178"/>
                    <a:pt x="228" y="178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3" y="184"/>
                    <a:pt x="223" y="186"/>
                    <a:pt x="223" y="186"/>
                  </a:cubicBezTo>
                  <a:cubicBezTo>
                    <a:pt x="226" y="189"/>
                    <a:pt x="226" y="189"/>
                    <a:pt x="226" y="189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19" y="191"/>
                    <a:pt x="215" y="192"/>
                    <a:pt x="211" y="194"/>
                  </a:cubicBezTo>
                  <a:cubicBezTo>
                    <a:pt x="199" y="200"/>
                    <a:pt x="189" y="206"/>
                    <a:pt x="181" y="214"/>
                  </a:cubicBezTo>
                  <a:cubicBezTo>
                    <a:pt x="179" y="216"/>
                    <a:pt x="177" y="217"/>
                    <a:pt x="176" y="219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53" y="240"/>
                    <a:pt x="147" y="245"/>
                    <a:pt x="145" y="246"/>
                  </a:cubicBezTo>
                  <a:cubicBezTo>
                    <a:pt x="144" y="246"/>
                    <a:pt x="144" y="246"/>
                    <a:pt x="143" y="247"/>
                  </a:cubicBezTo>
                  <a:cubicBezTo>
                    <a:pt x="142" y="248"/>
                    <a:pt x="142" y="248"/>
                    <a:pt x="142" y="248"/>
                  </a:cubicBezTo>
                  <a:cubicBezTo>
                    <a:pt x="142" y="249"/>
                    <a:pt x="139" y="251"/>
                    <a:pt x="134" y="255"/>
                  </a:cubicBezTo>
                  <a:cubicBezTo>
                    <a:pt x="129" y="260"/>
                    <a:pt x="125" y="263"/>
                    <a:pt x="122" y="266"/>
                  </a:cubicBezTo>
                  <a:cubicBezTo>
                    <a:pt x="119" y="271"/>
                    <a:pt x="119" y="271"/>
                    <a:pt x="119" y="271"/>
                  </a:cubicBezTo>
                  <a:cubicBezTo>
                    <a:pt x="136" y="267"/>
                    <a:pt x="153" y="269"/>
                    <a:pt x="172" y="277"/>
                  </a:cubicBezTo>
                  <a:cubicBezTo>
                    <a:pt x="177" y="279"/>
                    <a:pt x="183" y="283"/>
                    <a:pt x="189" y="289"/>
                  </a:cubicBezTo>
                  <a:cubicBezTo>
                    <a:pt x="195" y="294"/>
                    <a:pt x="197" y="298"/>
                    <a:pt x="196" y="301"/>
                  </a:cubicBezTo>
                  <a:cubicBezTo>
                    <a:pt x="195" y="307"/>
                    <a:pt x="191" y="312"/>
                    <a:pt x="184" y="315"/>
                  </a:cubicBezTo>
                  <a:cubicBezTo>
                    <a:pt x="179" y="318"/>
                    <a:pt x="179" y="318"/>
                    <a:pt x="179" y="318"/>
                  </a:cubicBezTo>
                  <a:cubicBezTo>
                    <a:pt x="175" y="320"/>
                    <a:pt x="175" y="320"/>
                    <a:pt x="175" y="320"/>
                  </a:cubicBezTo>
                  <a:cubicBezTo>
                    <a:pt x="171" y="323"/>
                    <a:pt x="168" y="324"/>
                    <a:pt x="164" y="324"/>
                  </a:cubicBezTo>
                  <a:cubicBezTo>
                    <a:pt x="157" y="325"/>
                    <a:pt x="149" y="329"/>
                    <a:pt x="140" y="336"/>
                  </a:cubicBezTo>
                  <a:cubicBezTo>
                    <a:pt x="139" y="336"/>
                    <a:pt x="138" y="337"/>
                    <a:pt x="136" y="338"/>
                  </a:cubicBezTo>
                  <a:cubicBezTo>
                    <a:pt x="135" y="339"/>
                    <a:pt x="133" y="339"/>
                    <a:pt x="132" y="340"/>
                  </a:cubicBezTo>
                  <a:cubicBezTo>
                    <a:pt x="129" y="340"/>
                    <a:pt x="124" y="343"/>
                    <a:pt x="116" y="346"/>
                  </a:cubicBezTo>
                  <a:cubicBezTo>
                    <a:pt x="109" y="350"/>
                    <a:pt x="104" y="353"/>
                    <a:pt x="103" y="354"/>
                  </a:cubicBezTo>
                  <a:cubicBezTo>
                    <a:pt x="100" y="357"/>
                    <a:pt x="97" y="359"/>
                    <a:pt x="95" y="361"/>
                  </a:cubicBezTo>
                  <a:cubicBezTo>
                    <a:pt x="89" y="365"/>
                    <a:pt x="90" y="368"/>
                    <a:pt x="96" y="369"/>
                  </a:cubicBezTo>
                  <a:cubicBezTo>
                    <a:pt x="100" y="370"/>
                    <a:pt x="104" y="371"/>
                    <a:pt x="110" y="372"/>
                  </a:cubicBezTo>
                  <a:cubicBezTo>
                    <a:pt x="118" y="374"/>
                    <a:pt x="118" y="374"/>
                    <a:pt x="118" y="374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3" y="380"/>
                    <a:pt x="158" y="383"/>
                    <a:pt x="170" y="385"/>
                  </a:cubicBezTo>
                  <a:cubicBezTo>
                    <a:pt x="173" y="386"/>
                    <a:pt x="176" y="386"/>
                    <a:pt x="179" y="387"/>
                  </a:cubicBezTo>
                  <a:cubicBezTo>
                    <a:pt x="182" y="388"/>
                    <a:pt x="182" y="388"/>
                    <a:pt x="182" y="388"/>
                  </a:cubicBezTo>
                  <a:cubicBezTo>
                    <a:pt x="185" y="389"/>
                    <a:pt x="185" y="389"/>
                    <a:pt x="185" y="389"/>
                  </a:cubicBezTo>
                  <a:cubicBezTo>
                    <a:pt x="189" y="390"/>
                    <a:pt x="194" y="391"/>
                    <a:pt x="200" y="392"/>
                  </a:cubicBezTo>
                  <a:cubicBezTo>
                    <a:pt x="206" y="392"/>
                    <a:pt x="209" y="393"/>
                    <a:pt x="208" y="395"/>
                  </a:cubicBezTo>
                  <a:cubicBezTo>
                    <a:pt x="206" y="398"/>
                    <a:pt x="201" y="398"/>
                    <a:pt x="193" y="396"/>
                  </a:cubicBezTo>
                  <a:cubicBezTo>
                    <a:pt x="191" y="395"/>
                    <a:pt x="189" y="395"/>
                    <a:pt x="187" y="396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397"/>
                    <a:pt x="184" y="397"/>
                    <a:pt x="184" y="397"/>
                  </a:cubicBezTo>
                  <a:cubicBezTo>
                    <a:pt x="184" y="397"/>
                    <a:pt x="182" y="397"/>
                    <a:pt x="180" y="396"/>
                  </a:cubicBezTo>
                  <a:cubicBezTo>
                    <a:pt x="177" y="396"/>
                    <a:pt x="176" y="396"/>
                    <a:pt x="178" y="397"/>
                  </a:cubicBezTo>
                  <a:cubicBezTo>
                    <a:pt x="181" y="398"/>
                    <a:pt x="181" y="398"/>
                    <a:pt x="181" y="398"/>
                  </a:cubicBezTo>
                  <a:cubicBezTo>
                    <a:pt x="183" y="398"/>
                    <a:pt x="183" y="398"/>
                    <a:pt x="183" y="398"/>
                  </a:cubicBezTo>
                  <a:cubicBezTo>
                    <a:pt x="185" y="399"/>
                    <a:pt x="185" y="399"/>
                    <a:pt x="185" y="399"/>
                  </a:cubicBezTo>
                  <a:cubicBezTo>
                    <a:pt x="190" y="400"/>
                    <a:pt x="192" y="401"/>
                    <a:pt x="192" y="401"/>
                  </a:cubicBezTo>
                  <a:cubicBezTo>
                    <a:pt x="192" y="402"/>
                    <a:pt x="188" y="401"/>
                    <a:pt x="179" y="400"/>
                  </a:cubicBezTo>
                  <a:cubicBezTo>
                    <a:pt x="175" y="399"/>
                    <a:pt x="172" y="398"/>
                    <a:pt x="169" y="398"/>
                  </a:cubicBezTo>
                  <a:cubicBezTo>
                    <a:pt x="166" y="398"/>
                    <a:pt x="163" y="397"/>
                    <a:pt x="161" y="398"/>
                  </a:cubicBezTo>
                  <a:cubicBezTo>
                    <a:pt x="158" y="398"/>
                    <a:pt x="160" y="399"/>
                    <a:pt x="168" y="401"/>
                  </a:cubicBezTo>
                  <a:cubicBezTo>
                    <a:pt x="176" y="402"/>
                    <a:pt x="184" y="403"/>
                    <a:pt x="191" y="403"/>
                  </a:cubicBezTo>
                  <a:cubicBezTo>
                    <a:pt x="195" y="404"/>
                    <a:pt x="198" y="404"/>
                    <a:pt x="200" y="403"/>
                  </a:cubicBezTo>
                  <a:cubicBezTo>
                    <a:pt x="201" y="403"/>
                    <a:pt x="201" y="403"/>
                    <a:pt x="200" y="403"/>
                  </a:cubicBezTo>
                  <a:cubicBezTo>
                    <a:pt x="198" y="402"/>
                    <a:pt x="200" y="402"/>
                    <a:pt x="207" y="401"/>
                  </a:cubicBezTo>
                  <a:cubicBezTo>
                    <a:pt x="214" y="401"/>
                    <a:pt x="219" y="402"/>
                    <a:pt x="219" y="403"/>
                  </a:cubicBezTo>
                  <a:cubicBezTo>
                    <a:pt x="219" y="403"/>
                    <a:pt x="219" y="403"/>
                    <a:pt x="219" y="404"/>
                  </a:cubicBezTo>
                  <a:cubicBezTo>
                    <a:pt x="218" y="404"/>
                    <a:pt x="218" y="404"/>
                    <a:pt x="218" y="404"/>
                  </a:cubicBezTo>
                  <a:cubicBezTo>
                    <a:pt x="217" y="404"/>
                    <a:pt x="218" y="405"/>
                    <a:pt x="219" y="405"/>
                  </a:cubicBezTo>
                  <a:cubicBezTo>
                    <a:pt x="220" y="406"/>
                    <a:pt x="220" y="407"/>
                    <a:pt x="219" y="407"/>
                  </a:cubicBezTo>
                  <a:cubicBezTo>
                    <a:pt x="219" y="407"/>
                    <a:pt x="218" y="406"/>
                    <a:pt x="217" y="406"/>
                  </a:cubicBezTo>
                  <a:cubicBezTo>
                    <a:pt x="215" y="404"/>
                    <a:pt x="215" y="404"/>
                    <a:pt x="215" y="404"/>
                  </a:cubicBezTo>
                  <a:cubicBezTo>
                    <a:pt x="214" y="403"/>
                    <a:pt x="213" y="403"/>
                    <a:pt x="212" y="404"/>
                  </a:cubicBezTo>
                  <a:cubicBezTo>
                    <a:pt x="212" y="405"/>
                    <a:pt x="211" y="405"/>
                    <a:pt x="209" y="405"/>
                  </a:cubicBezTo>
                  <a:cubicBezTo>
                    <a:pt x="208" y="405"/>
                    <a:pt x="208" y="405"/>
                    <a:pt x="207" y="406"/>
                  </a:cubicBezTo>
                  <a:cubicBezTo>
                    <a:pt x="206" y="406"/>
                    <a:pt x="206" y="406"/>
                    <a:pt x="206" y="407"/>
                  </a:cubicBezTo>
                  <a:cubicBezTo>
                    <a:pt x="206" y="408"/>
                    <a:pt x="207" y="408"/>
                    <a:pt x="209" y="408"/>
                  </a:cubicBezTo>
                  <a:cubicBezTo>
                    <a:pt x="210" y="408"/>
                    <a:pt x="210" y="408"/>
                    <a:pt x="210" y="409"/>
                  </a:cubicBezTo>
                  <a:cubicBezTo>
                    <a:pt x="210" y="409"/>
                    <a:pt x="207" y="410"/>
                    <a:pt x="201" y="410"/>
                  </a:cubicBezTo>
                  <a:cubicBezTo>
                    <a:pt x="199" y="411"/>
                    <a:pt x="196" y="411"/>
                    <a:pt x="194" y="411"/>
                  </a:cubicBezTo>
                  <a:cubicBezTo>
                    <a:pt x="191" y="412"/>
                    <a:pt x="191" y="412"/>
                    <a:pt x="191" y="412"/>
                  </a:cubicBezTo>
                  <a:cubicBezTo>
                    <a:pt x="188" y="413"/>
                    <a:pt x="179" y="413"/>
                    <a:pt x="165" y="409"/>
                  </a:cubicBezTo>
                  <a:cubicBezTo>
                    <a:pt x="162" y="409"/>
                    <a:pt x="159" y="408"/>
                    <a:pt x="156" y="408"/>
                  </a:cubicBezTo>
                  <a:cubicBezTo>
                    <a:pt x="153" y="408"/>
                    <a:pt x="152" y="408"/>
                    <a:pt x="152" y="408"/>
                  </a:cubicBezTo>
                  <a:cubicBezTo>
                    <a:pt x="151" y="408"/>
                    <a:pt x="152" y="409"/>
                    <a:pt x="152" y="409"/>
                  </a:cubicBezTo>
                  <a:cubicBezTo>
                    <a:pt x="153" y="409"/>
                    <a:pt x="153" y="409"/>
                    <a:pt x="153" y="409"/>
                  </a:cubicBezTo>
                  <a:cubicBezTo>
                    <a:pt x="155" y="410"/>
                    <a:pt x="155" y="410"/>
                    <a:pt x="155" y="410"/>
                  </a:cubicBezTo>
                  <a:cubicBezTo>
                    <a:pt x="157" y="410"/>
                    <a:pt x="155" y="410"/>
                    <a:pt x="151" y="410"/>
                  </a:cubicBezTo>
                  <a:cubicBezTo>
                    <a:pt x="149" y="411"/>
                    <a:pt x="147" y="411"/>
                    <a:pt x="144" y="410"/>
                  </a:cubicBezTo>
                  <a:cubicBezTo>
                    <a:pt x="141" y="410"/>
                    <a:pt x="138" y="410"/>
                    <a:pt x="136" y="409"/>
                  </a:cubicBezTo>
                  <a:cubicBezTo>
                    <a:pt x="131" y="408"/>
                    <a:pt x="126" y="407"/>
                    <a:pt x="120" y="406"/>
                  </a:cubicBezTo>
                  <a:cubicBezTo>
                    <a:pt x="115" y="406"/>
                    <a:pt x="111" y="405"/>
                    <a:pt x="107" y="405"/>
                  </a:cubicBezTo>
                  <a:cubicBezTo>
                    <a:pt x="104" y="406"/>
                    <a:pt x="103" y="406"/>
                    <a:pt x="103" y="404"/>
                  </a:cubicBezTo>
                  <a:cubicBezTo>
                    <a:pt x="104" y="404"/>
                    <a:pt x="101" y="403"/>
                    <a:pt x="94" y="402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86" y="401"/>
                    <a:pt x="86" y="401"/>
                    <a:pt x="86" y="401"/>
                  </a:cubicBezTo>
                  <a:cubicBezTo>
                    <a:pt x="82" y="400"/>
                    <a:pt x="82" y="400"/>
                    <a:pt x="82" y="400"/>
                  </a:cubicBezTo>
                  <a:cubicBezTo>
                    <a:pt x="82" y="399"/>
                    <a:pt x="79" y="399"/>
                    <a:pt x="74" y="399"/>
                  </a:cubicBezTo>
                  <a:cubicBezTo>
                    <a:pt x="69" y="399"/>
                    <a:pt x="69" y="399"/>
                    <a:pt x="69" y="399"/>
                  </a:cubicBezTo>
                  <a:cubicBezTo>
                    <a:pt x="67" y="399"/>
                    <a:pt x="65" y="398"/>
                    <a:pt x="65" y="398"/>
                  </a:cubicBezTo>
                  <a:cubicBezTo>
                    <a:pt x="65" y="398"/>
                    <a:pt x="60" y="397"/>
                    <a:pt x="52" y="397"/>
                  </a:cubicBezTo>
                  <a:cubicBezTo>
                    <a:pt x="43" y="396"/>
                    <a:pt x="38" y="395"/>
                    <a:pt x="36" y="392"/>
                  </a:cubicBezTo>
                  <a:cubicBezTo>
                    <a:pt x="34" y="390"/>
                    <a:pt x="31" y="386"/>
                    <a:pt x="28" y="380"/>
                  </a:cubicBezTo>
                  <a:cubicBezTo>
                    <a:pt x="24" y="375"/>
                    <a:pt x="22" y="372"/>
                    <a:pt x="22" y="371"/>
                  </a:cubicBezTo>
                  <a:cubicBezTo>
                    <a:pt x="22" y="370"/>
                    <a:pt x="23" y="370"/>
                    <a:pt x="24" y="370"/>
                  </a:cubicBezTo>
                  <a:cubicBezTo>
                    <a:pt x="26" y="370"/>
                    <a:pt x="26" y="369"/>
                    <a:pt x="26" y="367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29" y="362"/>
                    <a:pt x="29" y="359"/>
                  </a:cubicBezTo>
                  <a:cubicBezTo>
                    <a:pt x="29" y="354"/>
                    <a:pt x="29" y="354"/>
                    <a:pt x="29" y="354"/>
                  </a:cubicBezTo>
                  <a:cubicBezTo>
                    <a:pt x="39" y="354"/>
                    <a:pt x="39" y="354"/>
                    <a:pt x="39" y="354"/>
                  </a:cubicBezTo>
                  <a:cubicBezTo>
                    <a:pt x="47" y="354"/>
                    <a:pt x="52" y="353"/>
                    <a:pt x="52" y="352"/>
                  </a:cubicBezTo>
                  <a:cubicBezTo>
                    <a:pt x="52" y="352"/>
                    <a:pt x="53" y="352"/>
                    <a:pt x="54" y="352"/>
                  </a:cubicBezTo>
                  <a:cubicBezTo>
                    <a:pt x="56" y="351"/>
                    <a:pt x="57" y="351"/>
                    <a:pt x="58" y="351"/>
                  </a:cubicBezTo>
                  <a:cubicBezTo>
                    <a:pt x="66" y="351"/>
                    <a:pt x="78" y="345"/>
                    <a:pt x="95" y="333"/>
                  </a:cubicBezTo>
                  <a:cubicBezTo>
                    <a:pt x="100" y="329"/>
                    <a:pt x="105" y="325"/>
                    <a:pt x="110" y="320"/>
                  </a:cubicBezTo>
                  <a:cubicBezTo>
                    <a:pt x="114" y="315"/>
                    <a:pt x="116" y="312"/>
                    <a:pt x="116" y="311"/>
                  </a:cubicBezTo>
                  <a:cubicBezTo>
                    <a:pt x="116" y="311"/>
                    <a:pt x="114" y="311"/>
                    <a:pt x="111" y="311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4" y="311"/>
                    <a:pt x="89" y="310"/>
                    <a:pt x="86" y="310"/>
                  </a:cubicBezTo>
                  <a:cubicBezTo>
                    <a:pt x="81" y="309"/>
                    <a:pt x="77" y="307"/>
                    <a:pt x="75" y="306"/>
                  </a:cubicBezTo>
                  <a:cubicBezTo>
                    <a:pt x="73" y="305"/>
                    <a:pt x="72" y="303"/>
                    <a:pt x="71" y="301"/>
                  </a:cubicBezTo>
                  <a:cubicBezTo>
                    <a:pt x="69" y="297"/>
                    <a:pt x="69" y="297"/>
                    <a:pt x="69" y="297"/>
                  </a:cubicBezTo>
                  <a:cubicBezTo>
                    <a:pt x="67" y="294"/>
                    <a:pt x="67" y="294"/>
                    <a:pt x="67" y="294"/>
                  </a:cubicBezTo>
                  <a:cubicBezTo>
                    <a:pt x="66" y="292"/>
                    <a:pt x="65" y="289"/>
                    <a:pt x="65" y="285"/>
                  </a:cubicBezTo>
                  <a:cubicBezTo>
                    <a:pt x="66" y="281"/>
                    <a:pt x="67" y="277"/>
                    <a:pt x="68" y="274"/>
                  </a:cubicBezTo>
                  <a:cubicBezTo>
                    <a:pt x="69" y="272"/>
                    <a:pt x="72" y="268"/>
                    <a:pt x="77" y="262"/>
                  </a:cubicBezTo>
                  <a:cubicBezTo>
                    <a:pt x="80" y="259"/>
                    <a:pt x="84" y="253"/>
                    <a:pt x="88" y="245"/>
                  </a:cubicBezTo>
                  <a:cubicBezTo>
                    <a:pt x="92" y="237"/>
                    <a:pt x="94" y="233"/>
                    <a:pt x="93" y="233"/>
                  </a:cubicBezTo>
                  <a:cubicBezTo>
                    <a:pt x="92" y="233"/>
                    <a:pt x="88" y="235"/>
                    <a:pt x="81" y="238"/>
                  </a:cubicBezTo>
                  <a:cubicBezTo>
                    <a:pt x="74" y="241"/>
                    <a:pt x="69" y="244"/>
                    <a:pt x="67" y="245"/>
                  </a:cubicBezTo>
                  <a:cubicBezTo>
                    <a:pt x="63" y="247"/>
                    <a:pt x="61" y="248"/>
                    <a:pt x="61" y="248"/>
                  </a:cubicBezTo>
                  <a:cubicBezTo>
                    <a:pt x="60" y="248"/>
                    <a:pt x="58" y="250"/>
                    <a:pt x="53" y="254"/>
                  </a:cubicBezTo>
                  <a:cubicBezTo>
                    <a:pt x="48" y="258"/>
                    <a:pt x="42" y="263"/>
                    <a:pt x="37" y="269"/>
                  </a:cubicBezTo>
                  <a:cubicBezTo>
                    <a:pt x="30" y="276"/>
                    <a:pt x="26" y="279"/>
                    <a:pt x="24" y="278"/>
                  </a:cubicBezTo>
                  <a:cubicBezTo>
                    <a:pt x="22" y="277"/>
                    <a:pt x="21" y="277"/>
                    <a:pt x="21" y="279"/>
                  </a:cubicBezTo>
                  <a:cubicBezTo>
                    <a:pt x="20" y="280"/>
                    <a:pt x="16" y="279"/>
                    <a:pt x="11" y="273"/>
                  </a:cubicBezTo>
                  <a:cubicBezTo>
                    <a:pt x="6" y="268"/>
                    <a:pt x="3" y="263"/>
                    <a:pt x="1" y="259"/>
                  </a:cubicBezTo>
                  <a:cubicBezTo>
                    <a:pt x="0" y="256"/>
                    <a:pt x="1" y="253"/>
                    <a:pt x="2" y="251"/>
                  </a:cubicBezTo>
                  <a:cubicBezTo>
                    <a:pt x="4" y="248"/>
                    <a:pt x="5" y="247"/>
                    <a:pt x="5" y="246"/>
                  </a:cubicBezTo>
                  <a:cubicBezTo>
                    <a:pt x="5" y="243"/>
                    <a:pt x="9" y="241"/>
                    <a:pt x="16" y="237"/>
                  </a:cubicBezTo>
                  <a:cubicBezTo>
                    <a:pt x="21" y="234"/>
                    <a:pt x="27" y="230"/>
                    <a:pt x="34" y="226"/>
                  </a:cubicBezTo>
                  <a:cubicBezTo>
                    <a:pt x="38" y="222"/>
                    <a:pt x="38" y="222"/>
                    <a:pt x="38" y="222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7" y="217"/>
                    <a:pt x="51" y="215"/>
                    <a:pt x="54" y="213"/>
                  </a:cubicBezTo>
                  <a:cubicBezTo>
                    <a:pt x="74" y="200"/>
                    <a:pt x="86" y="189"/>
                    <a:pt x="90" y="177"/>
                  </a:cubicBezTo>
                  <a:cubicBezTo>
                    <a:pt x="91" y="173"/>
                    <a:pt x="93" y="167"/>
                    <a:pt x="94" y="160"/>
                  </a:cubicBezTo>
                  <a:cubicBezTo>
                    <a:pt x="94" y="153"/>
                    <a:pt x="94" y="150"/>
                    <a:pt x="93" y="150"/>
                  </a:cubicBezTo>
                  <a:cubicBezTo>
                    <a:pt x="91" y="150"/>
                    <a:pt x="87" y="150"/>
                    <a:pt x="80" y="151"/>
                  </a:cubicBezTo>
                  <a:cubicBezTo>
                    <a:pt x="73" y="152"/>
                    <a:pt x="73" y="152"/>
                    <a:pt x="73" y="152"/>
                  </a:cubicBezTo>
                  <a:cubicBezTo>
                    <a:pt x="70" y="153"/>
                    <a:pt x="68" y="153"/>
                    <a:pt x="65" y="153"/>
                  </a:cubicBezTo>
                  <a:cubicBezTo>
                    <a:pt x="62" y="154"/>
                    <a:pt x="62" y="154"/>
                    <a:pt x="62" y="154"/>
                  </a:cubicBezTo>
                  <a:cubicBezTo>
                    <a:pt x="58" y="154"/>
                    <a:pt x="58" y="154"/>
                    <a:pt x="58" y="154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4" y="155"/>
                    <a:pt x="51" y="154"/>
                    <a:pt x="47" y="152"/>
                  </a:cubicBezTo>
                  <a:cubicBezTo>
                    <a:pt x="43" y="150"/>
                    <a:pt x="39" y="147"/>
                    <a:pt x="36" y="145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42" y="135"/>
                    <a:pt x="50" y="128"/>
                    <a:pt x="61" y="117"/>
                  </a:cubicBezTo>
                  <a:cubicBezTo>
                    <a:pt x="72" y="105"/>
                    <a:pt x="79" y="97"/>
                    <a:pt x="81" y="92"/>
                  </a:cubicBezTo>
                  <a:cubicBezTo>
                    <a:pt x="84" y="87"/>
                    <a:pt x="89" y="80"/>
                    <a:pt x="95" y="71"/>
                  </a:cubicBezTo>
                  <a:cubicBezTo>
                    <a:pt x="98" y="65"/>
                    <a:pt x="100" y="61"/>
                    <a:pt x="101" y="58"/>
                  </a:cubicBezTo>
                  <a:cubicBezTo>
                    <a:pt x="107" y="26"/>
                    <a:pt x="111" y="9"/>
                    <a:pt x="112" y="8"/>
                  </a:cubicBezTo>
                  <a:cubicBezTo>
                    <a:pt x="113" y="8"/>
                    <a:pt x="114" y="6"/>
                    <a:pt x="114" y="5"/>
                  </a:cubicBezTo>
                  <a:cubicBezTo>
                    <a:pt x="114" y="4"/>
                    <a:pt x="115" y="3"/>
                    <a:pt x="119" y="4"/>
                  </a:cubicBezTo>
                  <a:cubicBezTo>
                    <a:pt x="121" y="5"/>
                    <a:pt x="123" y="4"/>
                    <a:pt x="123" y="3"/>
                  </a:cubicBezTo>
                  <a:cubicBezTo>
                    <a:pt x="123" y="1"/>
                    <a:pt x="123" y="0"/>
                    <a:pt x="125" y="1"/>
                  </a:cubicBezTo>
                  <a:cubicBezTo>
                    <a:pt x="126" y="1"/>
                    <a:pt x="127" y="2"/>
                    <a:pt x="127" y="4"/>
                  </a:cubicBezTo>
                  <a:cubicBezTo>
                    <a:pt x="127" y="9"/>
                    <a:pt x="128" y="11"/>
                    <a:pt x="129" y="9"/>
                  </a:cubicBezTo>
                  <a:cubicBezTo>
                    <a:pt x="133" y="5"/>
                    <a:pt x="139" y="6"/>
                    <a:pt x="149" y="13"/>
                  </a:cubicBezTo>
                  <a:cubicBezTo>
                    <a:pt x="153" y="16"/>
                    <a:pt x="156" y="19"/>
                    <a:pt x="159" y="22"/>
                  </a:cubicBezTo>
                  <a:cubicBezTo>
                    <a:pt x="161" y="25"/>
                    <a:pt x="163" y="26"/>
                    <a:pt x="162" y="27"/>
                  </a:cubicBezTo>
                  <a:cubicBezTo>
                    <a:pt x="162" y="27"/>
                    <a:pt x="162" y="28"/>
                    <a:pt x="163" y="28"/>
                  </a:cubicBezTo>
                  <a:cubicBezTo>
                    <a:pt x="163" y="29"/>
                    <a:pt x="164" y="30"/>
                    <a:pt x="164" y="30"/>
                  </a:cubicBezTo>
                  <a:cubicBezTo>
                    <a:pt x="168" y="34"/>
                    <a:pt x="173" y="41"/>
                    <a:pt x="180" y="51"/>
                  </a:cubicBezTo>
                  <a:cubicBezTo>
                    <a:pt x="182" y="55"/>
                    <a:pt x="183" y="58"/>
                    <a:pt x="183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2"/>
                    <a:pt x="182" y="62"/>
                    <a:pt x="182" y="62"/>
                  </a:cubicBezTo>
                  <a:cubicBezTo>
                    <a:pt x="181" y="64"/>
                    <a:pt x="181" y="65"/>
                    <a:pt x="181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71"/>
                    <a:pt x="180" y="71"/>
                    <a:pt x="180" y="71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81"/>
                    <a:pt x="179" y="84"/>
                    <a:pt x="180" y="84"/>
                  </a:cubicBezTo>
                  <a:cubicBezTo>
                    <a:pt x="182" y="85"/>
                    <a:pt x="183" y="86"/>
                    <a:pt x="183" y="87"/>
                  </a:cubicBezTo>
                  <a:cubicBezTo>
                    <a:pt x="183" y="88"/>
                    <a:pt x="183" y="89"/>
                    <a:pt x="184" y="90"/>
                  </a:cubicBezTo>
                  <a:cubicBezTo>
                    <a:pt x="186" y="90"/>
                    <a:pt x="187" y="92"/>
                    <a:pt x="189" y="96"/>
                  </a:cubicBezTo>
                  <a:cubicBezTo>
                    <a:pt x="191" y="100"/>
                    <a:pt x="192" y="104"/>
                    <a:pt x="192" y="107"/>
                  </a:cubicBezTo>
                  <a:cubicBezTo>
                    <a:pt x="193" y="112"/>
                    <a:pt x="192" y="117"/>
                    <a:pt x="190" y="121"/>
                  </a:cubicBezTo>
                  <a:cubicBezTo>
                    <a:pt x="187" y="126"/>
                    <a:pt x="183" y="129"/>
                    <a:pt x="179" y="129"/>
                  </a:cubicBezTo>
                  <a:cubicBezTo>
                    <a:pt x="176" y="130"/>
                    <a:pt x="174" y="132"/>
                    <a:pt x="172" y="136"/>
                  </a:cubicBezTo>
                  <a:cubicBezTo>
                    <a:pt x="172" y="138"/>
                    <a:pt x="172" y="140"/>
                    <a:pt x="171" y="142"/>
                  </a:cubicBezTo>
                  <a:cubicBezTo>
                    <a:pt x="171" y="144"/>
                    <a:pt x="171" y="145"/>
                    <a:pt x="171" y="146"/>
                  </a:cubicBezTo>
                  <a:cubicBezTo>
                    <a:pt x="171" y="149"/>
                    <a:pt x="177" y="153"/>
                    <a:pt x="189" y="157"/>
                  </a:cubicBezTo>
                  <a:cubicBezTo>
                    <a:pt x="203" y="161"/>
                    <a:pt x="209" y="165"/>
                    <a:pt x="208" y="166"/>
                  </a:cubicBezTo>
                  <a:cubicBezTo>
                    <a:pt x="208" y="167"/>
                    <a:pt x="209" y="167"/>
                    <a:pt x="211" y="167"/>
                  </a:cubicBezTo>
                  <a:cubicBezTo>
                    <a:pt x="213" y="167"/>
                    <a:pt x="213" y="167"/>
                    <a:pt x="213" y="167"/>
                  </a:cubicBezTo>
                  <a:cubicBezTo>
                    <a:pt x="214" y="167"/>
                    <a:pt x="214" y="168"/>
                    <a:pt x="214" y="168"/>
                  </a:cubicBezTo>
                  <a:cubicBezTo>
                    <a:pt x="214" y="170"/>
                    <a:pt x="216" y="171"/>
                    <a:pt x="220" y="174"/>
                  </a:cubicBezTo>
                  <a:close/>
                  <a:moveTo>
                    <a:pt x="168" y="413"/>
                  </a:moveTo>
                  <a:cubicBezTo>
                    <a:pt x="173" y="413"/>
                    <a:pt x="179" y="414"/>
                    <a:pt x="186" y="416"/>
                  </a:cubicBezTo>
                  <a:cubicBezTo>
                    <a:pt x="189" y="416"/>
                    <a:pt x="189" y="417"/>
                    <a:pt x="188" y="417"/>
                  </a:cubicBezTo>
                  <a:cubicBezTo>
                    <a:pt x="187" y="418"/>
                    <a:pt x="185" y="419"/>
                    <a:pt x="181" y="418"/>
                  </a:cubicBezTo>
                  <a:cubicBezTo>
                    <a:pt x="177" y="418"/>
                    <a:pt x="175" y="417"/>
                    <a:pt x="176" y="416"/>
                  </a:cubicBezTo>
                  <a:cubicBezTo>
                    <a:pt x="176" y="415"/>
                    <a:pt x="176" y="415"/>
                    <a:pt x="176" y="415"/>
                  </a:cubicBezTo>
                  <a:cubicBezTo>
                    <a:pt x="176" y="415"/>
                    <a:pt x="175" y="415"/>
                    <a:pt x="175" y="415"/>
                  </a:cubicBezTo>
                  <a:cubicBezTo>
                    <a:pt x="174" y="416"/>
                    <a:pt x="171" y="416"/>
                    <a:pt x="167" y="415"/>
                  </a:cubicBezTo>
                  <a:cubicBezTo>
                    <a:pt x="162" y="414"/>
                    <a:pt x="160" y="414"/>
                    <a:pt x="160" y="413"/>
                  </a:cubicBezTo>
                  <a:cubicBezTo>
                    <a:pt x="160" y="413"/>
                    <a:pt x="163" y="412"/>
                    <a:pt x="168" y="413"/>
                  </a:cubicBezTo>
                  <a:close/>
                  <a:moveTo>
                    <a:pt x="177" y="392"/>
                  </a:moveTo>
                  <a:cubicBezTo>
                    <a:pt x="179" y="392"/>
                    <a:pt x="179" y="392"/>
                    <a:pt x="179" y="392"/>
                  </a:cubicBezTo>
                  <a:cubicBezTo>
                    <a:pt x="179" y="392"/>
                    <a:pt x="180" y="391"/>
                    <a:pt x="179" y="391"/>
                  </a:cubicBezTo>
                  <a:cubicBezTo>
                    <a:pt x="176" y="391"/>
                    <a:pt x="176" y="391"/>
                    <a:pt x="176" y="391"/>
                  </a:cubicBezTo>
                  <a:cubicBezTo>
                    <a:pt x="174" y="391"/>
                    <a:pt x="173" y="391"/>
                    <a:pt x="175" y="392"/>
                  </a:cubicBezTo>
                  <a:lnTo>
                    <a:pt x="177" y="392"/>
                  </a:lnTo>
                  <a:close/>
                  <a:moveTo>
                    <a:pt x="188" y="393"/>
                  </a:moveTo>
                  <a:cubicBezTo>
                    <a:pt x="182" y="393"/>
                    <a:pt x="182" y="393"/>
                    <a:pt x="182" y="393"/>
                  </a:cubicBezTo>
                  <a:cubicBezTo>
                    <a:pt x="188" y="393"/>
                    <a:pt x="188" y="393"/>
                    <a:pt x="188" y="393"/>
                  </a:cubicBezTo>
                  <a:cubicBezTo>
                    <a:pt x="193" y="394"/>
                    <a:pt x="197" y="394"/>
                    <a:pt x="201" y="394"/>
                  </a:cubicBezTo>
                  <a:cubicBezTo>
                    <a:pt x="206" y="394"/>
                    <a:pt x="206" y="394"/>
                    <a:pt x="206" y="394"/>
                  </a:cubicBezTo>
                  <a:cubicBezTo>
                    <a:pt x="200" y="393"/>
                    <a:pt x="200" y="393"/>
                    <a:pt x="200" y="393"/>
                  </a:cubicBezTo>
                  <a:cubicBezTo>
                    <a:pt x="195" y="393"/>
                    <a:pt x="191" y="393"/>
                    <a:pt x="188" y="393"/>
                  </a:cubicBezTo>
                  <a:close/>
                  <a:moveTo>
                    <a:pt x="242" y="329"/>
                  </a:moveTo>
                  <a:cubicBezTo>
                    <a:pt x="240" y="328"/>
                    <a:pt x="240" y="328"/>
                    <a:pt x="240" y="328"/>
                  </a:cubicBezTo>
                  <a:cubicBezTo>
                    <a:pt x="239" y="328"/>
                    <a:pt x="238" y="328"/>
                    <a:pt x="238" y="328"/>
                  </a:cubicBezTo>
                  <a:cubicBezTo>
                    <a:pt x="238" y="331"/>
                    <a:pt x="245" y="334"/>
                    <a:pt x="259" y="336"/>
                  </a:cubicBezTo>
                  <a:cubicBezTo>
                    <a:pt x="263" y="337"/>
                    <a:pt x="268" y="338"/>
                    <a:pt x="275" y="339"/>
                  </a:cubicBezTo>
                  <a:cubicBezTo>
                    <a:pt x="279" y="339"/>
                    <a:pt x="279" y="339"/>
                    <a:pt x="279" y="339"/>
                  </a:cubicBezTo>
                  <a:cubicBezTo>
                    <a:pt x="283" y="339"/>
                    <a:pt x="283" y="339"/>
                    <a:pt x="283" y="339"/>
                  </a:cubicBezTo>
                  <a:cubicBezTo>
                    <a:pt x="285" y="340"/>
                    <a:pt x="287" y="340"/>
                    <a:pt x="288" y="340"/>
                  </a:cubicBezTo>
                  <a:cubicBezTo>
                    <a:pt x="324" y="346"/>
                    <a:pt x="353" y="344"/>
                    <a:pt x="373" y="335"/>
                  </a:cubicBezTo>
                  <a:cubicBezTo>
                    <a:pt x="376" y="333"/>
                    <a:pt x="379" y="331"/>
                    <a:pt x="380" y="327"/>
                  </a:cubicBezTo>
                  <a:cubicBezTo>
                    <a:pt x="381" y="322"/>
                    <a:pt x="381" y="320"/>
                    <a:pt x="379" y="318"/>
                  </a:cubicBezTo>
                  <a:cubicBezTo>
                    <a:pt x="378" y="317"/>
                    <a:pt x="376" y="315"/>
                    <a:pt x="374" y="311"/>
                  </a:cubicBezTo>
                  <a:cubicBezTo>
                    <a:pt x="372" y="307"/>
                    <a:pt x="372" y="307"/>
                    <a:pt x="372" y="307"/>
                  </a:cubicBezTo>
                  <a:cubicBezTo>
                    <a:pt x="371" y="305"/>
                    <a:pt x="370" y="304"/>
                    <a:pt x="369" y="303"/>
                  </a:cubicBezTo>
                  <a:cubicBezTo>
                    <a:pt x="367" y="301"/>
                    <a:pt x="366" y="300"/>
                    <a:pt x="368" y="300"/>
                  </a:cubicBezTo>
                  <a:cubicBezTo>
                    <a:pt x="371" y="300"/>
                    <a:pt x="370" y="298"/>
                    <a:pt x="363" y="294"/>
                  </a:cubicBezTo>
                  <a:cubicBezTo>
                    <a:pt x="358" y="290"/>
                    <a:pt x="358" y="290"/>
                    <a:pt x="362" y="293"/>
                  </a:cubicBezTo>
                  <a:cubicBezTo>
                    <a:pt x="364" y="295"/>
                    <a:pt x="365" y="297"/>
                    <a:pt x="365" y="298"/>
                  </a:cubicBezTo>
                  <a:cubicBezTo>
                    <a:pt x="365" y="298"/>
                    <a:pt x="364" y="298"/>
                    <a:pt x="363" y="297"/>
                  </a:cubicBezTo>
                  <a:cubicBezTo>
                    <a:pt x="362" y="296"/>
                    <a:pt x="361" y="295"/>
                    <a:pt x="359" y="295"/>
                  </a:cubicBezTo>
                  <a:cubicBezTo>
                    <a:pt x="358" y="295"/>
                    <a:pt x="357" y="295"/>
                    <a:pt x="355" y="295"/>
                  </a:cubicBezTo>
                  <a:cubicBezTo>
                    <a:pt x="354" y="294"/>
                    <a:pt x="352" y="293"/>
                    <a:pt x="351" y="292"/>
                  </a:cubicBezTo>
                  <a:cubicBezTo>
                    <a:pt x="344" y="288"/>
                    <a:pt x="339" y="284"/>
                    <a:pt x="333" y="279"/>
                  </a:cubicBezTo>
                  <a:cubicBezTo>
                    <a:pt x="327" y="275"/>
                    <a:pt x="325" y="273"/>
                    <a:pt x="326" y="273"/>
                  </a:cubicBezTo>
                  <a:cubicBezTo>
                    <a:pt x="328" y="273"/>
                    <a:pt x="332" y="276"/>
                    <a:pt x="338" y="280"/>
                  </a:cubicBezTo>
                  <a:cubicBezTo>
                    <a:pt x="343" y="284"/>
                    <a:pt x="343" y="284"/>
                    <a:pt x="343" y="284"/>
                  </a:cubicBezTo>
                  <a:cubicBezTo>
                    <a:pt x="344" y="284"/>
                    <a:pt x="339" y="279"/>
                    <a:pt x="327" y="268"/>
                  </a:cubicBezTo>
                  <a:cubicBezTo>
                    <a:pt x="322" y="264"/>
                    <a:pt x="322" y="264"/>
                    <a:pt x="322" y="264"/>
                  </a:cubicBezTo>
                  <a:cubicBezTo>
                    <a:pt x="331" y="265"/>
                    <a:pt x="338" y="267"/>
                    <a:pt x="342" y="271"/>
                  </a:cubicBezTo>
                  <a:cubicBezTo>
                    <a:pt x="342" y="272"/>
                    <a:pt x="343" y="273"/>
                    <a:pt x="344" y="273"/>
                  </a:cubicBezTo>
                  <a:cubicBezTo>
                    <a:pt x="345" y="274"/>
                    <a:pt x="345" y="274"/>
                    <a:pt x="346" y="274"/>
                  </a:cubicBezTo>
                  <a:cubicBezTo>
                    <a:pt x="347" y="274"/>
                    <a:pt x="346" y="274"/>
                    <a:pt x="345" y="272"/>
                  </a:cubicBezTo>
                  <a:cubicBezTo>
                    <a:pt x="344" y="272"/>
                    <a:pt x="343" y="271"/>
                    <a:pt x="342" y="270"/>
                  </a:cubicBezTo>
                  <a:cubicBezTo>
                    <a:pt x="341" y="269"/>
                    <a:pt x="341" y="269"/>
                    <a:pt x="341" y="269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6"/>
                    <a:pt x="339" y="265"/>
                    <a:pt x="340" y="266"/>
                  </a:cubicBezTo>
                  <a:cubicBezTo>
                    <a:pt x="341" y="266"/>
                    <a:pt x="341" y="266"/>
                    <a:pt x="341" y="266"/>
                  </a:cubicBezTo>
                  <a:cubicBezTo>
                    <a:pt x="342" y="266"/>
                    <a:pt x="342" y="266"/>
                    <a:pt x="342" y="266"/>
                  </a:cubicBezTo>
                  <a:cubicBezTo>
                    <a:pt x="343" y="266"/>
                    <a:pt x="342" y="266"/>
                    <a:pt x="342" y="265"/>
                  </a:cubicBezTo>
                  <a:cubicBezTo>
                    <a:pt x="341" y="264"/>
                    <a:pt x="342" y="264"/>
                    <a:pt x="344" y="265"/>
                  </a:cubicBezTo>
                  <a:cubicBezTo>
                    <a:pt x="346" y="266"/>
                    <a:pt x="347" y="267"/>
                    <a:pt x="347" y="267"/>
                  </a:cubicBezTo>
                  <a:cubicBezTo>
                    <a:pt x="347" y="268"/>
                    <a:pt x="347" y="268"/>
                    <a:pt x="345" y="267"/>
                  </a:cubicBezTo>
                  <a:cubicBezTo>
                    <a:pt x="344" y="267"/>
                    <a:pt x="344" y="267"/>
                    <a:pt x="343" y="267"/>
                  </a:cubicBezTo>
                  <a:cubicBezTo>
                    <a:pt x="343" y="268"/>
                    <a:pt x="343" y="268"/>
                    <a:pt x="343" y="268"/>
                  </a:cubicBezTo>
                  <a:cubicBezTo>
                    <a:pt x="344" y="269"/>
                    <a:pt x="345" y="269"/>
                    <a:pt x="346" y="269"/>
                  </a:cubicBezTo>
                  <a:cubicBezTo>
                    <a:pt x="347" y="268"/>
                    <a:pt x="349" y="269"/>
                    <a:pt x="353" y="271"/>
                  </a:cubicBezTo>
                  <a:cubicBezTo>
                    <a:pt x="355" y="272"/>
                    <a:pt x="359" y="274"/>
                    <a:pt x="363" y="276"/>
                  </a:cubicBezTo>
                  <a:cubicBezTo>
                    <a:pt x="368" y="279"/>
                    <a:pt x="368" y="279"/>
                    <a:pt x="368" y="279"/>
                  </a:cubicBezTo>
                  <a:cubicBezTo>
                    <a:pt x="370" y="280"/>
                    <a:pt x="371" y="281"/>
                    <a:pt x="373" y="282"/>
                  </a:cubicBezTo>
                  <a:cubicBezTo>
                    <a:pt x="377" y="284"/>
                    <a:pt x="377" y="284"/>
                    <a:pt x="377" y="284"/>
                  </a:cubicBezTo>
                  <a:cubicBezTo>
                    <a:pt x="377" y="284"/>
                    <a:pt x="376" y="283"/>
                    <a:pt x="375" y="282"/>
                  </a:cubicBezTo>
                  <a:cubicBezTo>
                    <a:pt x="373" y="281"/>
                    <a:pt x="373" y="281"/>
                    <a:pt x="373" y="281"/>
                  </a:cubicBezTo>
                  <a:cubicBezTo>
                    <a:pt x="371" y="279"/>
                    <a:pt x="371" y="279"/>
                    <a:pt x="371" y="279"/>
                  </a:cubicBezTo>
                  <a:cubicBezTo>
                    <a:pt x="362" y="274"/>
                    <a:pt x="355" y="269"/>
                    <a:pt x="350" y="266"/>
                  </a:cubicBezTo>
                  <a:cubicBezTo>
                    <a:pt x="346" y="263"/>
                    <a:pt x="344" y="261"/>
                    <a:pt x="344" y="261"/>
                  </a:cubicBezTo>
                  <a:cubicBezTo>
                    <a:pt x="344" y="260"/>
                    <a:pt x="346" y="260"/>
                    <a:pt x="348" y="261"/>
                  </a:cubicBezTo>
                  <a:cubicBezTo>
                    <a:pt x="351" y="262"/>
                    <a:pt x="354" y="263"/>
                    <a:pt x="356" y="264"/>
                  </a:cubicBezTo>
                  <a:cubicBezTo>
                    <a:pt x="357" y="265"/>
                    <a:pt x="359" y="266"/>
                    <a:pt x="362" y="268"/>
                  </a:cubicBezTo>
                  <a:cubicBezTo>
                    <a:pt x="365" y="270"/>
                    <a:pt x="365" y="270"/>
                    <a:pt x="365" y="270"/>
                  </a:cubicBezTo>
                  <a:cubicBezTo>
                    <a:pt x="369" y="272"/>
                    <a:pt x="369" y="272"/>
                    <a:pt x="369" y="272"/>
                  </a:cubicBezTo>
                  <a:cubicBezTo>
                    <a:pt x="376" y="276"/>
                    <a:pt x="381" y="278"/>
                    <a:pt x="383" y="279"/>
                  </a:cubicBezTo>
                  <a:cubicBezTo>
                    <a:pt x="395" y="287"/>
                    <a:pt x="406" y="296"/>
                    <a:pt x="415" y="304"/>
                  </a:cubicBezTo>
                  <a:cubicBezTo>
                    <a:pt x="423" y="311"/>
                    <a:pt x="428" y="314"/>
                    <a:pt x="429" y="314"/>
                  </a:cubicBezTo>
                  <a:cubicBezTo>
                    <a:pt x="431" y="314"/>
                    <a:pt x="433" y="315"/>
                    <a:pt x="436" y="318"/>
                  </a:cubicBezTo>
                  <a:cubicBezTo>
                    <a:pt x="439" y="321"/>
                    <a:pt x="439" y="326"/>
                    <a:pt x="435" y="331"/>
                  </a:cubicBezTo>
                  <a:cubicBezTo>
                    <a:pt x="433" y="334"/>
                    <a:pt x="433" y="334"/>
                    <a:pt x="433" y="334"/>
                  </a:cubicBezTo>
                  <a:cubicBezTo>
                    <a:pt x="430" y="337"/>
                    <a:pt x="430" y="337"/>
                    <a:pt x="430" y="337"/>
                  </a:cubicBezTo>
                  <a:cubicBezTo>
                    <a:pt x="427" y="339"/>
                    <a:pt x="426" y="341"/>
                    <a:pt x="425" y="343"/>
                  </a:cubicBezTo>
                  <a:cubicBezTo>
                    <a:pt x="424" y="348"/>
                    <a:pt x="417" y="353"/>
                    <a:pt x="404" y="359"/>
                  </a:cubicBezTo>
                  <a:cubicBezTo>
                    <a:pt x="401" y="361"/>
                    <a:pt x="397" y="363"/>
                    <a:pt x="394" y="366"/>
                  </a:cubicBezTo>
                  <a:cubicBezTo>
                    <a:pt x="390" y="369"/>
                    <a:pt x="387" y="371"/>
                    <a:pt x="387" y="372"/>
                  </a:cubicBezTo>
                  <a:cubicBezTo>
                    <a:pt x="388" y="373"/>
                    <a:pt x="388" y="373"/>
                    <a:pt x="388" y="373"/>
                  </a:cubicBezTo>
                  <a:cubicBezTo>
                    <a:pt x="388" y="374"/>
                    <a:pt x="388" y="374"/>
                    <a:pt x="388" y="374"/>
                  </a:cubicBezTo>
                  <a:cubicBezTo>
                    <a:pt x="389" y="375"/>
                    <a:pt x="390" y="376"/>
                    <a:pt x="390" y="376"/>
                  </a:cubicBezTo>
                  <a:cubicBezTo>
                    <a:pt x="392" y="378"/>
                    <a:pt x="394" y="379"/>
                    <a:pt x="395" y="377"/>
                  </a:cubicBezTo>
                  <a:cubicBezTo>
                    <a:pt x="395" y="376"/>
                    <a:pt x="397" y="376"/>
                    <a:pt x="399" y="377"/>
                  </a:cubicBezTo>
                  <a:cubicBezTo>
                    <a:pt x="401" y="379"/>
                    <a:pt x="401" y="379"/>
                    <a:pt x="401" y="379"/>
                  </a:cubicBezTo>
                  <a:cubicBezTo>
                    <a:pt x="402" y="380"/>
                    <a:pt x="403" y="380"/>
                    <a:pt x="403" y="380"/>
                  </a:cubicBezTo>
                  <a:cubicBezTo>
                    <a:pt x="404" y="380"/>
                    <a:pt x="405" y="381"/>
                    <a:pt x="405" y="381"/>
                  </a:cubicBezTo>
                  <a:cubicBezTo>
                    <a:pt x="405" y="382"/>
                    <a:pt x="406" y="383"/>
                    <a:pt x="409" y="385"/>
                  </a:cubicBezTo>
                  <a:cubicBezTo>
                    <a:pt x="410" y="385"/>
                    <a:pt x="411" y="386"/>
                    <a:pt x="413" y="388"/>
                  </a:cubicBezTo>
                  <a:cubicBezTo>
                    <a:pt x="416" y="391"/>
                    <a:pt x="416" y="391"/>
                    <a:pt x="416" y="391"/>
                  </a:cubicBezTo>
                  <a:cubicBezTo>
                    <a:pt x="418" y="393"/>
                    <a:pt x="418" y="393"/>
                    <a:pt x="418" y="393"/>
                  </a:cubicBezTo>
                  <a:cubicBezTo>
                    <a:pt x="419" y="395"/>
                    <a:pt x="421" y="397"/>
                    <a:pt x="422" y="399"/>
                  </a:cubicBezTo>
                  <a:cubicBezTo>
                    <a:pt x="425" y="401"/>
                    <a:pt x="425" y="401"/>
                    <a:pt x="425" y="401"/>
                  </a:cubicBezTo>
                  <a:cubicBezTo>
                    <a:pt x="427" y="402"/>
                    <a:pt x="427" y="402"/>
                    <a:pt x="427" y="402"/>
                  </a:cubicBezTo>
                  <a:cubicBezTo>
                    <a:pt x="430" y="406"/>
                    <a:pt x="432" y="410"/>
                    <a:pt x="434" y="415"/>
                  </a:cubicBezTo>
                  <a:cubicBezTo>
                    <a:pt x="435" y="419"/>
                    <a:pt x="436" y="423"/>
                    <a:pt x="437" y="428"/>
                  </a:cubicBezTo>
                  <a:cubicBezTo>
                    <a:pt x="438" y="433"/>
                    <a:pt x="439" y="436"/>
                    <a:pt x="438" y="437"/>
                  </a:cubicBezTo>
                  <a:cubicBezTo>
                    <a:pt x="438" y="439"/>
                    <a:pt x="430" y="439"/>
                    <a:pt x="413" y="439"/>
                  </a:cubicBezTo>
                  <a:cubicBezTo>
                    <a:pt x="393" y="439"/>
                    <a:pt x="378" y="438"/>
                    <a:pt x="369" y="436"/>
                  </a:cubicBezTo>
                  <a:cubicBezTo>
                    <a:pt x="360" y="435"/>
                    <a:pt x="349" y="433"/>
                    <a:pt x="334" y="432"/>
                  </a:cubicBezTo>
                  <a:cubicBezTo>
                    <a:pt x="320" y="430"/>
                    <a:pt x="312" y="430"/>
                    <a:pt x="311" y="430"/>
                  </a:cubicBezTo>
                  <a:cubicBezTo>
                    <a:pt x="310" y="431"/>
                    <a:pt x="308" y="431"/>
                    <a:pt x="305" y="430"/>
                  </a:cubicBezTo>
                  <a:cubicBezTo>
                    <a:pt x="302" y="429"/>
                    <a:pt x="301" y="428"/>
                    <a:pt x="301" y="427"/>
                  </a:cubicBezTo>
                  <a:cubicBezTo>
                    <a:pt x="301" y="427"/>
                    <a:pt x="301" y="427"/>
                    <a:pt x="300" y="426"/>
                  </a:cubicBezTo>
                  <a:cubicBezTo>
                    <a:pt x="298" y="425"/>
                    <a:pt x="298" y="425"/>
                    <a:pt x="298" y="425"/>
                  </a:cubicBezTo>
                  <a:cubicBezTo>
                    <a:pt x="296" y="425"/>
                    <a:pt x="296" y="425"/>
                    <a:pt x="298" y="426"/>
                  </a:cubicBezTo>
                  <a:cubicBezTo>
                    <a:pt x="300" y="428"/>
                    <a:pt x="294" y="428"/>
                    <a:pt x="280" y="427"/>
                  </a:cubicBezTo>
                  <a:cubicBezTo>
                    <a:pt x="265" y="426"/>
                    <a:pt x="254" y="425"/>
                    <a:pt x="247" y="423"/>
                  </a:cubicBezTo>
                  <a:cubicBezTo>
                    <a:pt x="240" y="420"/>
                    <a:pt x="232" y="419"/>
                    <a:pt x="225" y="418"/>
                  </a:cubicBezTo>
                  <a:cubicBezTo>
                    <a:pt x="220" y="417"/>
                    <a:pt x="218" y="416"/>
                    <a:pt x="218" y="415"/>
                  </a:cubicBezTo>
                  <a:cubicBezTo>
                    <a:pt x="217" y="414"/>
                    <a:pt x="216" y="413"/>
                    <a:pt x="215" y="413"/>
                  </a:cubicBezTo>
                  <a:cubicBezTo>
                    <a:pt x="214" y="413"/>
                    <a:pt x="213" y="413"/>
                    <a:pt x="213" y="412"/>
                  </a:cubicBezTo>
                  <a:cubicBezTo>
                    <a:pt x="213" y="412"/>
                    <a:pt x="213" y="411"/>
                    <a:pt x="215" y="409"/>
                  </a:cubicBezTo>
                  <a:cubicBezTo>
                    <a:pt x="216" y="409"/>
                    <a:pt x="217" y="408"/>
                    <a:pt x="217" y="409"/>
                  </a:cubicBezTo>
                  <a:cubicBezTo>
                    <a:pt x="217" y="409"/>
                    <a:pt x="221" y="409"/>
                    <a:pt x="227" y="410"/>
                  </a:cubicBezTo>
                  <a:cubicBezTo>
                    <a:pt x="237" y="412"/>
                    <a:pt x="237" y="412"/>
                    <a:pt x="237" y="412"/>
                  </a:cubicBezTo>
                  <a:cubicBezTo>
                    <a:pt x="238" y="413"/>
                    <a:pt x="242" y="413"/>
                    <a:pt x="247" y="414"/>
                  </a:cubicBezTo>
                  <a:cubicBezTo>
                    <a:pt x="252" y="414"/>
                    <a:pt x="254" y="414"/>
                    <a:pt x="254" y="413"/>
                  </a:cubicBezTo>
                  <a:cubicBezTo>
                    <a:pt x="254" y="413"/>
                    <a:pt x="255" y="413"/>
                    <a:pt x="255" y="413"/>
                  </a:cubicBezTo>
                  <a:cubicBezTo>
                    <a:pt x="256" y="412"/>
                    <a:pt x="257" y="412"/>
                    <a:pt x="257" y="413"/>
                  </a:cubicBezTo>
                  <a:cubicBezTo>
                    <a:pt x="260" y="413"/>
                    <a:pt x="261" y="413"/>
                    <a:pt x="259" y="412"/>
                  </a:cubicBezTo>
                  <a:cubicBezTo>
                    <a:pt x="258" y="411"/>
                    <a:pt x="259" y="411"/>
                    <a:pt x="261" y="411"/>
                  </a:cubicBezTo>
                  <a:cubicBezTo>
                    <a:pt x="264" y="411"/>
                    <a:pt x="264" y="411"/>
                    <a:pt x="263" y="412"/>
                  </a:cubicBezTo>
                  <a:cubicBezTo>
                    <a:pt x="262" y="413"/>
                    <a:pt x="262" y="413"/>
                    <a:pt x="262" y="413"/>
                  </a:cubicBezTo>
                  <a:cubicBezTo>
                    <a:pt x="263" y="413"/>
                    <a:pt x="263" y="413"/>
                    <a:pt x="265" y="413"/>
                  </a:cubicBezTo>
                  <a:cubicBezTo>
                    <a:pt x="266" y="412"/>
                    <a:pt x="271" y="413"/>
                    <a:pt x="279" y="414"/>
                  </a:cubicBezTo>
                  <a:cubicBezTo>
                    <a:pt x="283" y="415"/>
                    <a:pt x="283" y="415"/>
                    <a:pt x="283" y="415"/>
                  </a:cubicBezTo>
                  <a:cubicBezTo>
                    <a:pt x="287" y="416"/>
                    <a:pt x="287" y="416"/>
                    <a:pt x="287" y="416"/>
                  </a:cubicBezTo>
                  <a:cubicBezTo>
                    <a:pt x="290" y="416"/>
                    <a:pt x="292" y="416"/>
                    <a:pt x="292" y="416"/>
                  </a:cubicBezTo>
                  <a:cubicBezTo>
                    <a:pt x="303" y="416"/>
                    <a:pt x="303" y="416"/>
                    <a:pt x="303" y="416"/>
                  </a:cubicBezTo>
                  <a:cubicBezTo>
                    <a:pt x="310" y="416"/>
                    <a:pt x="316" y="416"/>
                    <a:pt x="322" y="417"/>
                  </a:cubicBezTo>
                  <a:cubicBezTo>
                    <a:pt x="340" y="417"/>
                    <a:pt x="346" y="416"/>
                    <a:pt x="342" y="415"/>
                  </a:cubicBezTo>
                  <a:cubicBezTo>
                    <a:pt x="337" y="414"/>
                    <a:pt x="333" y="413"/>
                    <a:pt x="330" y="413"/>
                  </a:cubicBezTo>
                  <a:cubicBezTo>
                    <a:pt x="326" y="413"/>
                    <a:pt x="324" y="413"/>
                    <a:pt x="324" y="412"/>
                  </a:cubicBezTo>
                  <a:cubicBezTo>
                    <a:pt x="324" y="412"/>
                    <a:pt x="328" y="412"/>
                    <a:pt x="335" y="412"/>
                  </a:cubicBezTo>
                  <a:cubicBezTo>
                    <a:pt x="343" y="413"/>
                    <a:pt x="347" y="413"/>
                    <a:pt x="347" y="412"/>
                  </a:cubicBezTo>
                  <a:cubicBezTo>
                    <a:pt x="347" y="412"/>
                    <a:pt x="350" y="411"/>
                    <a:pt x="356" y="410"/>
                  </a:cubicBezTo>
                  <a:cubicBezTo>
                    <a:pt x="359" y="410"/>
                    <a:pt x="359" y="410"/>
                    <a:pt x="359" y="410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365" y="409"/>
                    <a:pt x="366" y="409"/>
                    <a:pt x="366" y="409"/>
                  </a:cubicBezTo>
                  <a:cubicBezTo>
                    <a:pt x="372" y="407"/>
                    <a:pt x="372" y="407"/>
                    <a:pt x="372" y="407"/>
                  </a:cubicBezTo>
                  <a:cubicBezTo>
                    <a:pt x="367" y="407"/>
                    <a:pt x="367" y="407"/>
                    <a:pt x="367" y="407"/>
                  </a:cubicBezTo>
                  <a:cubicBezTo>
                    <a:pt x="364" y="407"/>
                    <a:pt x="363" y="406"/>
                    <a:pt x="366" y="406"/>
                  </a:cubicBezTo>
                  <a:cubicBezTo>
                    <a:pt x="369" y="405"/>
                    <a:pt x="370" y="404"/>
                    <a:pt x="369" y="403"/>
                  </a:cubicBezTo>
                  <a:cubicBezTo>
                    <a:pt x="369" y="402"/>
                    <a:pt x="371" y="401"/>
                    <a:pt x="376" y="401"/>
                  </a:cubicBezTo>
                  <a:cubicBezTo>
                    <a:pt x="379" y="401"/>
                    <a:pt x="379" y="401"/>
                    <a:pt x="379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3" y="400"/>
                    <a:pt x="384" y="399"/>
                    <a:pt x="385" y="399"/>
                  </a:cubicBezTo>
                  <a:cubicBezTo>
                    <a:pt x="387" y="395"/>
                    <a:pt x="388" y="389"/>
                    <a:pt x="387" y="380"/>
                  </a:cubicBezTo>
                  <a:cubicBezTo>
                    <a:pt x="386" y="374"/>
                    <a:pt x="385" y="371"/>
                    <a:pt x="381" y="369"/>
                  </a:cubicBezTo>
                  <a:cubicBezTo>
                    <a:pt x="377" y="368"/>
                    <a:pt x="367" y="369"/>
                    <a:pt x="353" y="371"/>
                  </a:cubicBezTo>
                  <a:cubicBezTo>
                    <a:pt x="341" y="374"/>
                    <a:pt x="313" y="372"/>
                    <a:pt x="271" y="368"/>
                  </a:cubicBezTo>
                  <a:cubicBezTo>
                    <a:pt x="256" y="366"/>
                    <a:pt x="241" y="363"/>
                    <a:pt x="225" y="357"/>
                  </a:cubicBezTo>
                  <a:cubicBezTo>
                    <a:pt x="215" y="353"/>
                    <a:pt x="208" y="348"/>
                    <a:pt x="204" y="343"/>
                  </a:cubicBezTo>
                  <a:cubicBezTo>
                    <a:pt x="201" y="338"/>
                    <a:pt x="198" y="330"/>
                    <a:pt x="197" y="320"/>
                  </a:cubicBezTo>
                  <a:cubicBezTo>
                    <a:pt x="197" y="306"/>
                    <a:pt x="200" y="293"/>
                    <a:pt x="207" y="279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0" y="257"/>
                    <a:pt x="210" y="257"/>
                    <a:pt x="210" y="257"/>
                  </a:cubicBezTo>
                  <a:cubicBezTo>
                    <a:pt x="206" y="249"/>
                    <a:pt x="205" y="245"/>
                    <a:pt x="208" y="243"/>
                  </a:cubicBezTo>
                  <a:cubicBezTo>
                    <a:pt x="208" y="243"/>
                    <a:pt x="208" y="243"/>
                    <a:pt x="209" y="242"/>
                  </a:cubicBezTo>
                  <a:cubicBezTo>
                    <a:pt x="209" y="241"/>
                    <a:pt x="209" y="240"/>
                    <a:pt x="209" y="239"/>
                  </a:cubicBezTo>
                  <a:cubicBezTo>
                    <a:pt x="210" y="236"/>
                    <a:pt x="213" y="232"/>
                    <a:pt x="218" y="226"/>
                  </a:cubicBezTo>
                  <a:cubicBezTo>
                    <a:pt x="238" y="205"/>
                    <a:pt x="256" y="182"/>
                    <a:pt x="272" y="156"/>
                  </a:cubicBezTo>
                  <a:cubicBezTo>
                    <a:pt x="276" y="148"/>
                    <a:pt x="278" y="144"/>
                    <a:pt x="277" y="144"/>
                  </a:cubicBezTo>
                  <a:cubicBezTo>
                    <a:pt x="275" y="143"/>
                    <a:pt x="273" y="144"/>
                    <a:pt x="270" y="146"/>
                  </a:cubicBezTo>
                  <a:cubicBezTo>
                    <a:pt x="265" y="149"/>
                    <a:pt x="257" y="149"/>
                    <a:pt x="245" y="148"/>
                  </a:cubicBezTo>
                  <a:cubicBezTo>
                    <a:pt x="234" y="146"/>
                    <a:pt x="226" y="144"/>
                    <a:pt x="224" y="140"/>
                  </a:cubicBezTo>
                  <a:cubicBezTo>
                    <a:pt x="222" y="138"/>
                    <a:pt x="223" y="132"/>
                    <a:pt x="227" y="125"/>
                  </a:cubicBezTo>
                  <a:cubicBezTo>
                    <a:pt x="231" y="117"/>
                    <a:pt x="236" y="110"/>
                    <a:pt x="242" y="104"/>
                  </a:cubicBezTo>
                  <a:cubicBezTo>
                    <a:pt x="245" y="101"/>
                    <a:pt x="248" y="98"/>
                    <a:pt x="251" y="94"/>
                  </a:cubicBezTo>
                  <a:cubicBezTo>
                    <a:pt x="255" y="88"/>
                    <a:pt x="267" y="81"/>
                    <a:pt x="286" y="71"/>
                  </a:cubicBezTo>
                  <a:cubicBezTo>
                    <a:pt x="295" y="67"/>
                    <a:pt x="304" y="64"/>
                    <a:pt x="314" y="64"/>
                  </a:cubicBezTo>
                  <a:cubicBezTo>
                    <a:pt x="327" y="63"/>
                    <a:pt x="336" y="63"/>
                    <a:pt x="343" y="65"/>
                  </a:cubicBezTo>
                  <a:cubicBezTo>
                    <a:pt x="344" y="66"/>
                    <a:pt x="345" y="66"/>
                    <a:pt x="347" y="66"/>
                  </a:cubicBezTo>
                  <a:cubicBezTo>
                    <a:pt x="363" y="70"/>
                    <a:pt x="377" y="80"/>
                    <a:pt x="389" y="96"/>
                  </a:cubicBezTo>
                  <a:cubicBezTo>
                    <a:pt x="393" y="101"/>
                    <a:pt x="395" y="105"/>
                    <a:pt x="395" y="108"/>
                  </a:cubicBezTo>
                  <a:cubicBezTo>
                    <a:pt x="396" y="111"/>
                    <a:pt x="395" y="115"/>
                    <a:pt x="392" y="121"/>
                  </a:cubicBezTo>
                  <a:cubicBezTo>
                    <a:pt x="390" y="125"/>
                    <a:pt x="389" y="127"/>
                    <a:pt x="389" y="128"/>
                  </a:cubicBezTo>
                  <a:cubicBezTo>
                    <a:pt x="389" y="129"/>
                    <a:pt x="389" y="130"/>
                    <a:pt x="388" y="131"/>
                  </a:cubicBezTo>
                  <a:cubicBezTo>
                    <a:pt x="387" y="133"/>
                    <a:pt x="387" y="133"/>
                    <a:pt x="387" y="133"/>
                  </a:cubicBezTo>
                  <a:cubicBezTo>
                    <a:pt x="387" y="134"/>
                    <a:pt x="387" y="134"/>
                    <a:pt x="387" y="134"/>
                  </a:cubicBezTo>
                  <a:cubicBezTo>
                    <a:pt x="387" y="136"/>
                    <a:pt x="385" y="138"/>
                    <a:pt x="382" y="141"/>
                  </a:cubicBezTo>
                  <a:cubicBezTo>
                    <a:pt x="370" y="152"/>
                    <a:pt x="363" y="160"/>
                    <a:pt x="362" y="166"/>
                  </a:cubicBezTo>
                  <a:cubicBezTo>
                    <a:pt x="362" y="168"/>
                    <a:pt x="357" y="173"/>
                    <a:pt x="349" y="182"/>
                  </a:cubicBezTo>
                  <a:cubicBezTo>
                    <a:pt x="340" y="191"/>
                    <a:pt x="336" y="195"/>
                    <a:pt x="335" y="195"/>
                  </a:cubicBezTo>
                  <a:cubicBezTo>
                    <a:pt x="335" y="194"/>
                    <a:pt x="336" y="192"/>
                    <a:pt x="337" y="190"/>
                  </a:cubicBezTo>
                  <a:cubicBezTo>
                    <a:pt x="340" y="186"/>
                    <a:pt x="340" y="186"/>
                    <a:pt x="340" y="186"/>
                  </a:cubicBezTo>
                  <a:cubicBezTo>
                    <a:pt x="338" y="187"/>
                    <a:pt x="335" y="188"/>
                    <a:pt x="332" y="189"/>
                  </a:cubicBezTo>
                  <a:cubicBezTo>
                    <a:pt x="330" y="190"/>
                    <a:pt x="328" y="192"/>
                    <a:pt x="328" y="193"/>
                  </a:cubicBezTo>
                  <a:cubicBezTo>
                    <a:pt x="327" y="194"/>
                    <a:pt x="327" y="194"/>
                    <a:pt x="328" y="195"/>
                  </a:cubicBezTo>
                  <a:cubicBezTo>
                    <a:pt x="328" y="195"/>
                    <a:pt x="328" y="195"/>
                    <a:pt x="328" y="195"/>
                  </a:cubicBezTo>
                  <a:cubicBezTo>
                    <a:pt x="330" y="194"/>
                    <a:pt x="330" y="194"/>
                    <a:pt x="330" y="194"/>
                  </a:cubicBezTo>
                  <a:cubicBezTo>
                    <a:pt x="331" y="192"/>
                    <a:pt x="331" y="192"/>
                    <a:pt x="331" y="192"/>
                  </a:cubicBezTo>
                  <a:cubicBezTo>
                    <a:pt x="332" y="191"/>
                    <a:pt x="333" y="190"/>
                    <a:pt x="334" y="190"/>
                  </a:cubicBezTo>
                  <a:cubicBezTo>
                    <a:pt x="334" y="190"/>
                    <a:pt x="334" y="190"/>
                    <a:pt x="334" y="191"/>
                  </a:cubicBezTo>
                  <a:cubicBezTo>
                    <a:pt x="333" y="192"/>
                    <a:pt x="333" y="192"/>
                    <a:pt x="333" y="192"/>
                  </a:cubicBezTo>
                  <a:cubicBezTo>
                    <a:pt x="332" y="194"/>
                    <a:pt x="332" y="194"/>
                    <a:pt x="332" y="194"/>
                  </a:cubicBezTo>
                  <a:cubicBezTo>
                    <a:pt x="330" y="196"/>
                    <a:pt x="330" y="197"/>
                    <a:pt x="333" y="196"/>
                  </a:cubicBezTo>
                  <a:cubicBezTo>
                    <a:pt x="334" y="195"/>
                    <a:pt x="335" y="195"/>
                    <a:pt x="335" y="197"/>
                  </a:cubicBezTo>
                  <a:cubicBezTo>
                    <a:pt x="335" y="197"/>
                    <a:pt x="335" y="197"/>
                    <a:pt x="336" y="197"/>
                  </a:cubicBezTo>
                  <a:cubicBezTo>
                    <a:pt x="337" y="196"/>
                    <a:pt x="338" y="195"/>
                    <a:pt x="339" y="194"/>
                  </a:cubicBezTo>
                  <a:cubicBezTo>
                    <a:pt x="340" y="193"/>
                    <a:pt x="342" y="192"/>
                    <a:pt x="342" y="192"/>
                  </a:cubicBezTo>
                  <a:cubicBezTo>
                    <a:pt x="343" y="192"/>
                    <a:pt x="343" y="192"/>
                    <a:pt x="343" y="193"/>
                  </a:cubicBezTo>
                  <a:cubicBezTo>
                    <a:pt x="342" y="194"/>
                    <a:pt x="342" y="195"/>
                    <a:pt x="341" y="196"/>
                  </a:cubicBezTo>
                  <a:cubicBezTo>
                    <a:pt x="341" y="197"/>
                    <a:pt x="340" y="198"/>
                    <a:pt x="340" y="198"/>
                  </a:cubicBezTo>
                  <a:cubicBezTo>
                    <a:pt x="339" y="198"/>
                    <a:pt x="341" y="200"/>
                    <a:pt x="347" y="202"/>
                  </a:cubicBezTo>
                  <a:cubicBezTo>
                    <a:pt x="350" y="203"/>
                    <a:pt x="354" y="204"/>
                    <a:pt x="359" y="207"/>
                  </a:cubicBezTo>
                  <a:cubicBezTo>
                    <a:pt x="364" y="209"/>
                    <a:pt x="366" y="212"/>
                    <a:pt x="366" y="216"/>
                  </a:cubicBezTo>
                  <a:cubicBezTo>
                    <a:pt x="366" y="219"/>
                    <a:pt x="366" y="222"/>
                    <a:pt x="364" y="223"/>
                  </a:cubicBezTo>
                  <a:cubicBezTo>
                    <a:pt x="363" y="224"/>
                    <a:pt x="363" y="225"/>
                    <a:pt x="363" y="227"/>
                  </a:cubicBezTo>
                  <a:cubicBezTo>
                    <a:pt x="363" y="233"/>
                    <a:pt x="353" y="239"/>
                    <a:pt x="335" y="245"/>
                  </a:cubicBezTo>
                  <a:cubicBezTo>
                    <a:pt x="333" y="245"/>
                    <a:pt x="331" y="246"/>
                    <a:pt x="328" y="247"/>
                  </a:cubicBezTo>
                  <a:cubicBezTo>
                    <a:pt x="325" y="249"/>
                    <a:pt x="325" y="249"/>
                    <a:pt x="325" y="249"/>
                  </a:cubicBezTo>
                  <a:cubicBezTo>
                    <a:pt x="322" y="250"/>
                    <a:pt x="322" y="250"/>
                    <a:pt x="322" y="250"/>
                  </a:cubicBezTo>
                  <a:cubicBezTo>
                    <a:pt x="319" y="252"/>
                    <a:pt x="316" y="253"/>
                    <a:pt x="312" y="255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292" y="262"/>
                    <a:pt x="285" y="266"/>
                    <a:pt x="280" y="269"/>
                  </a:cubicBezTo>
                  <a:cubicBezTo>
                    <a:pt x="270" y="276"/>
                    <a:pt x="264" y="278"/>
                    <a:pt x="263" y="277"/>
                  </a:cubicBezTo>
                  <a:cubicBezTo>
                    <a:pt x="262" y="275"/>
                    <a:pt x="259" y="278"/>
                    <a:pt x="253" y="284"/>
                  </a:cubicBezTo>
                  <a:cubicBezTo>
                    <a:pt x="247" y="291"/>
                    <a:pt x="243" y="297"/>
                    <a:pt x="241" y="303"/>
                  </a:cubicBezTo>
                  <a:cubicBezTo>
                    <a:pt x="237" y="316"/>
                    <a:pt x="237" y="324"/>
                    <a:pt x="241" y="328"/>
                  </a:cubicBezTo>
                  <a:cubicBezTo>
                    <a:pt x="243" y="329"/>
                    <a:pt x="243" y="330"/>
                    <a:pt x="242" y="330"/>
                  </a:cubicBezTo>
                  <a:lnTo>
                    <a:pt x="242" y="329"/>
                  </a:lnTo>
                  <a:close/>
                  <a:moveTo>
                    <a:pt x="218" y="397"/>
                  </a:moveTo>
                  <a:cubicBezTo>
                    <a:pt x="217" y="397"/>
                    <a:pt x="217" y="397"/>
                    <a:pt x="217" y="397"/>
                  </a:cubicBezTo>
                  <a:cubicBezTo>
                    <a:pt x="216" y="397"/>
                    <a:pt x="216" y="397"/>
                    <a:pt x="217" y="396"/>
                  </a:cubicBezTo>
                  <a:cubicBezTo>
                    <a:pt x="218" y="396"/>
                    <a:pt x="218" y="396"/>
                    <a:pt x="218" y="396"/>
                  </a:cubicBezTo>
                  <a:cubicBezTo>
                    <a:pt x="221" y="396"/>
                    <a:pt x="221" y="397"/>
                    <a:pt x="220" y="397"/>
                  </a:cubicBezTo>
                  <a:lnTo>
                    <a:pt x="218" y="397"/>
                  </a:lnTo>
                  <a:close/>
                  <a:moveTo>
                    <a:pt x="227" y="403"/>
                  </a:moveTo>
                  <a:cubicBezTo>
                    <a:pt x="228" y="403"/>
                    <a:pt x="229" y="403"/>
                    <a:pt x="230" y="404"/>
                  </a:cubicBezTo>
                  <a:cubicBezTo>
                    <a:pt x="230" y="405"/>
                    <a:pt x="230" y="405"/>
                    <a:pt x="228" y="405"/>
                  </a:cubicBezTo>
                  <a:cubicBezTo>
                    <a:pt x="227" y="405"/>
                    <a:pt x="226" y="405"/>
                    <a:pt x="226" y="404"/>
                  </a:cubicBezTo>
                  <a:cubicBezTo>
                    <a:pt x="226" y="403"/>
                    <a:pt x="227" y="403"/>
                    <a:pt x="227" y="403"/>
                  </a:cubicBezTo>
                  <a:close/>
                  <a:moveTo>
                    <a:pt x="241" y="406"/>
                  </a:moveTo>
                  <a:cubicBezTo>
                    <a:pt x="239" y="406"/>
                    <a:pt x="237" y="406"/>
                    <a:pt x="234" y="405"/>
                  </a:cubicBezTo>
                  <a:cubicBezTo>
                    <a:pt x="232" y="405"/>
                    <a:pt x="231" y="405"/>
                    <a:pt x="232" y="405"/>
                  </a:cubicBezTo>
                  <a:cubicBezTo>
                    <a:pt x="232" y="404"/>
                    <a:pt x="235" y="404"/>
                    <a:pt x="239" y="404"/>
                  </a:cubicBezTo>
                  <a:cubicBezTo>
                    <a:pt x="244" y="404"/>
                    <a:pt x="246" y="405"/>
                    <a:pt x="246" y="405"/>
                  </a:cubicBezTo>
                  <a:cubicBezTo>
                    <a:pt x="245" y="406"/>
                    <a:pt x="244" y="406"/>
                    <a:pt x="241" y="406"/>
                  </a:cubicBezTo>
                  <a:close/>
                  <a:moveTo>
                    <a:pt x="235" y="408"/>
                  </a:moveTo>
                  <a:cubicBezTo>
                    <a:pt x="234" y="408"/>
                    <a:pt x="234" y="408"/>
                    <a:pt x="234" y="408"/>
                  </a:cubicBezTo>
                  <a:cubicBezTo>
                    <a:pt x="234" y="408"/>
                    <a:pt x="233" y="407"/>
                    <a:pt x="233" y="407"/>
                  </a:cubicBezTo>
                  <a:cubicBezTo>
                    <a:pt x="234" y="407"/>
                    <a:pt x="234" y="407"/>
                    <a:pt x="234" y="407"/>
                  </a:cubicBezTo>
                  <a:cubicBezTo>
                    <a:pt x="235" y="407"/>
                    <a:pt x="236" y="407"/>
                    <a:pt x="236" y="407"/>
                  </a:cubicBezTo>
                  <a:cubicBezTo>
                    <a:pt x="237" y="407"/>
                    <a:pt x="237" y="407"/>
                    <a:pt x="236" y="408"/>
                  </a:cubicBezTo>
                  <a:cubicBezTo>
                    <a:pt x="236" y="408"/>
                    <a:pt x="236" y="408"/>
                    <a:pt x="235" y="408"/>
                  </a:cubicBezTo>
                  <a:close/>
                  <a:moveTo>
                    <a:pt x="236" y="322"/>
                  </a:moveTo>
                  <a:cubicBezTo>
                    <a:pt x="236" y="321"/>
                    <a:pt x="235" y="319"/>
                    <a:pt x="235" y="318"/>
                  </a:cubicBezTo>
                  <a:cubicBezTo>
                    <a:pt x="235" y="314"/>
                    <a:pt x="235" y="314"/>
                    <a:pt x="235" y="314"/>
                  </a:cubicBezTo>
                  <a:cubicBezTo>
                    <a:pt x="235" y="313"/>
                    <a:pt x="234" y="313"/>
                    <a:pt x="234" y="314"/>
                  </a:cubicBezTo>
                  <a:cubicBezTo>
                    <a:pt x="234" y="317"/>
                    <a:pt x="234" y="320"/>
                    <a:pt x="235" y="323"/>
                  </a:cubicBezTo>
                  <a:cubicBezTo>
                    <a:pt x="235" y="326"/>
                    <a:pt x="236" y="328"/>
                    <a:pt x="237" y="328"/>
                  </a:cubicBezTo>
                  <a:cubicBezTo>
                    <a:pt x="238" y="328"/>
                    <a:pt x="238" y="327"/>
                    <a:pt x="237" y="326"/>
                  </a:cubicBezTo>
                  <a:cubicBezTo>
                    <a:pt x="237" y="325"/>
                    <a:pt x="236" y="324"/>
                    <a:pt x="236" y="322"/>
                  </a:cubicBezTo>
                  <a:close/>
                  <a:moveTo>
                    <a:pt x="242" y="412"/>
                  </a:moveTo>
                  <a:cubicBezTo>
                    <a:pt x="241" y="411"/>
                    <a:pt x="241" y="411"/>
                    <a:pt x="241" y="411"/>
                  </a:cubicBezTo>
                  <a:cubicBezTo>
                    <a:pt x="240" y="411"/>
                    <a:pt x="240" y="411"/>
                    <a:pt x="241" y="411"/>
                  </a:cubicBezTo>
                  <a:cubicBezTo>
                    <a:pt x="242" y="411"/>
                    <a:pt x="242" y="411"/>
                    <a:pt x="242" y="411"/>
                  </a:cubicBezTo>
                  <a:cubicBezTo>
                    <a:pt x="244" y="411"/>
                    <a:pt x="245" y="411"/>
                    <a:pt x="244" y="412"/>
                  </a:cubicBezTo>
                  <a:lnTo>
                    <a:pt x="242" y="412"/>
                  </a:lnTo>
                  <a:close/>
                  <a:moveTo>
                    <a:pt x="249" y="406"/>
                  </a:moveTo>
                  <a:cubicBezTo>
                    <a:pt x="248" y="405"/>
                    <a:pt x="248" y="405"/>
                    <a:pt x="248" y="405"/>
                  </a:cubicBezTo>
                  <a:cubicBezTo>
                    <a:pt x="248" y="405"/>
                    <a:pt x="248" y="404"/>
                    <a:pt x="249" y="404"/>
                  </a:cubicBezTo>
                  <a:cubicBezTo>
                    <a:pt x="251" y="404"/>
                    <a:pt x="251" y="405"/>
                    <a:pt x="251" y="405"/>
                  </a:cubicBezTo>
                  <a:cubicBezTo>
                    <a:pt x="251" y="406"/>
                    <a:pt x="251" y="407"/>
                    <a:pt x="250" y="407"/>
                  </a:cubicBezTo>
                  <a:lnTo>
                    <a:pt x="249" y="406"/>
                  </a:lnTo>
                  <a:close/>
                  <a:moveTo>
                    <a:pt x="262" y="416"/>
                  </a:moveTo>
                  <a:cubicBezTo>
                    <a:pt x="264" y="416"/>
                    <a:pt x="264" y="416"/>
                    <a:pt x="264" y="416"/>
                  </a:cubicBezTo>
                  <a:cubicBezTo>
                    <a:pt x="264" y="416"/>
                    <a:pt x="264" y="415"/>
                    <a:pt x="264" y="415"/>
                  </a:cubicBezTo>
                  <a:cubicBezTo>
                    <a:pt x="262" y="415"/>
                    <a:pt x="262" y="415"/>
                    <a:pt x="262" y="415"/>
                  </a:cubicBezTo>
                  <a:cubicBezTo>
                    <a:pt x="260" y="415"/>
                    <a:pt x="260" y="415"/>
                    <a:pt x="260" y="416"/>
                  </a:cubicBezTo>
                  <a:lnTo>
                    <a:pt x="262" y="416"/>
                  </a:lnTo>
                  <a:close/>
                  <a:moveTo>
                    <a:pt x="266" y="408"/>
                  </a:moveTo>
                  <a:cubicBezTo>
                    <a:pt x="265" y="408"/>
                    <a:pt x="265" y="408"/>
                    <a:pt x="265" y="408"/>
                  </a:cubicBezTo>
                  <a:cubicBezTo>
                    <a:pt x="264" y="408"/>
                    <a:pt x="264" y="407"/>
                    <a:pt x="264" y="407"/>
                  </a:cubicBezTo>
                  <a:cubicBezTo>
                    <a:pt x="265" y="407"/>
                    <a:pt x="265" y="407"/>
                    <a:pt x="265" y="407"/>
                  </a:cubicBezTo>
                  <a:cubicBezTo>
                    <a:pt x="266" y="407"/>
                    <a:pt x="266" y="407"/>
                    <a:pt x="267" y="407"/>
                  </a:cubicBezTo>
                  <a:cubicBezTo>
                    <a:pt x="267" y="407"/>
                    <a:pt x="267" y="407"/>
                    <a:pt x="267" y="408"/>
                  </a:cubicBezTo>
                  <a:cubicBezTo>
                    <a:pt x="267" y="408"/>
                    <a:pt x="267" y="408"/>
                    <a:pt x="266" y="408"/>
                  </a:cubicBezTo>
                  <a:close/>
                  <a:moveTo>
                    <a:pt x="277" y="408"/>
                  </a:moveTo>
                  <a:cubicBezTo>
                    <a:pt x="281" y="409"/>
                    <a:pt x="287" y="409"/>
                    <a:pt x="295" y="410"/>
                  </a:cubicBezTo>
                  <a:cubicBezTo>
                    <a:pt x="297" y="410"/>
                    <a:pt x="300" y="410"/>
                    <a:pt x="304" y="410"/>
                  </a:cubicBezTo>
                  <a:cubicBezTo>
                    <a:pt x="308" y="411"/>
                    <a:pt x="308" y="411"/>
                    <a:pt x="308" y="411"/>
                  </a:cubicBezTo>
                  <a:cubicBezTo>
                    <a:pt x="311" y="411"/>
                    <a:pt x="311" y="411"/>
                    <a:pt x="311" y="411"/>
                  </a:cubicBezTo>
                  <a:cubicBezTo>
                    <a:pt x="314" y="411"/>
                    <a:pt x="315" y="411"/>
                    <a:pt x="314" y="412"/>
                  </a:cubicBezTo>
                  <a:cubicBezTo>
                    <a:pt x="313" y="414"/>
                    <a:pt x="307" y="414"/>
                    <a:pt x="298" y="414"/>
                  </a:cubicBezTo>
                  <a:cubicBezTo>
                    <a:pt x="288" y="414"/>
                    <a:pt x="283" y="413"/>
                    <a:pt x="281" y="411"/>
                  </a:cubicBezTo>
                  <a:cubicBezTo>
                    <a:pt x="279" y="410"/>
                    <a:pt x="277" y="409"/>
                    <a:pt x="274" y="409"/>
                  </a:cubicBezTo>
                  <a:cubicBezTo>
                    <a:pt x="272" y="409"/>
                    <a:pt x="270" y="409"/>
                    <a:pt x="269" y="409"/>
                  </a:cubicBezTo>
                  <a:cubicBezTo>
                    <a:pt x="269" y="408"/>
                    <a:pt x="271" y="407"/>
                    <a:pt x="277" y="408"/>
                  </a:cubicBezTo>
                  <a:close/>
                  <a:moveTo>
                    <a:pt x="273" y="417"/>
                  </a:moveTo>
                  <a:cubicBezTo>
                    <a:pt x="274" y="417"/>
                    <a:pt x="274" y="417"/>
                    <a:pt x="274" y="417"/>
                  </a:cubicBezTo>
                  <a:cubicBezTo>
                    <a:pt x="274" y="417"/>
                    <a:pt x="274" y="417"/>
                    <a:pt x="274" y="417"/>
                  </a:cubicBezTo>
                  <a:cubicBezTo>
                    <a:pt x="273" y="416"/>
                    <a:pt x="273" y="416"/>
                    <a:pt x="272" y="416"/>
                  </a:cubicBezTo>
                  <a:cubicBezTo>
                    <a:pt x="270" y="416"/>
                    <a:pt x="269" y="416"/>
                    <a:pt x="271" y="417"/>
                  </a:cubicBezTo>
                  <a:lnTo>
                    <a:pt x="273" y="417"/>
                  </a:lnTo>
                  <a:close/>
                  <a:moveTo>
                    <a:pt x="279" y="407"/>
                  </a:moveTo>
                  <a:cubicBezTo>
                    <a:pt x="277" y="406"/>
                    <a:pt x="277" y="406"/>
                    <a:pt x="277" y="406"/>
                  </a:cubicBezTo>
                  <a:cubicBezTo>
                    <a:pt x="277" y="406"/>
                    <a:pt x="276" y="406"/>
                    <a:pt x="276" y="406"/>
                  </a:cubicBezTo>
                  <a:cubicBezTo>
                    <a:pt x="281" y="406"/>
                    <a:pt x="281" y="406"/>
                    <a:pt x="281" y="406"/>
                  </a:cubicBezTo>
                  <a:cubicBezTo>
                    <a:pt x="281" y="406"/>
                    <a:pt x="281" y="406"/>
                    <a:pt x="281" y="406"/>
                  </a:cubicBezTo>
                  <a:cubicBezTo>
                    <a:pt x="280" y="406"/>
                    <a:pt x="280" y="407"/>
                    <a:pt x="279" y="407"/>
                  </a:cubicBezTo>
                  <a:close/>
                  <a:moveTo>
                    <a:pt x="311" y="428"/>
                  </a:moveTo>
                  <a:cubicBezTo>
                    <a:pt x="313" y="427"/>
                    <a:pt x="313" y="427"/>
                    <a:pt x="313" y="427"/>
                  </a:cubicBezTo>
                  <a:cubicBezTo>
                    <a:pt x="313" y="427"/>
                    <a:pt x="313" y="427"/>
                    <a:pt x="313" y="427"/>
                  </a:cubicBezTo>
                  <a:cubicBezTo>
                    <a:pt x="309" y="427"/>
                    <a:pt x="309" y="427"/>
                    <a:pt x="309" y="427"/>
                  </a:cubicBezTo>
                  <a:cubicBezTo>
                    <a:pt x="309" y="427"/>
                    <a:pt x="309" y="427"/>
                    <a:pt x="309" y="427"/>
                  </a:cubicBezTo>
                  <a:lnTo>
                    <a:pt x="311" y="428"/>
                  </a:lnTo>
                  <a:close/>
                  <a:moveTo>
                    <a:pt x="329" y="427"/>
                  </a:moveTo>
                  <a:cubicBezTo>
                    <a:pt x="329" y="427"/>
                    <a:pt x="329" y="427"/>
                    <a:pt x="327" y="426"/>
                  </a:cubicBezTo>
                  <a:cubicBezTo>
                    <a:pt x="326" y="426"/>
                    <a:pt x="324" y="426"/>
                    <a:pt x="323" y="426"/>
                  </a:cubicBezTo>
                  <a:cubicBezTo>
                    <a:pt x="321" y="426"/>
                    <a:pt x="320" y="426"/>
                    <a:pt x="320" y="426"/>
                  </a:cubicBezTo>
                  <a:cubicBezTo>
                    <a:pt x="319" y="427"/>
                    <a:pt x="321" y="428"/>
                    <a:pt x="324" y="428"/>
                  </a:cubicBezTo>
                  <a:cubicBezTo>
                    <a:pt x="328" y="428"/>
                    <a:pt x="329" y="428"/>
                    <a:pt x="329" y="427"/>
                  </a:cubicBezTo>
                  <a:close/>
                  <a:moveTo>
                    <a:pt x="325" y="420"/>
                  </a:moveTo>
                  <a:cubicBezTo>
                    <a:pt x="326" y="419"/>
                    <a:pt x="326" y="419"/>
                    <a:pt x="326" y="419"/>
                  </a:cubicBezTo>
                  <a:cubicBezTo>
                    <a:pt x="326" y="419"/>
                    <a:pt x="326" y="419"/>
                    <a:pt x="326" y="419"/>
                  </a:cubicBezTo>
                  <a:cubicBezTo>
                    <a:pt x="325" y="419"/>
                    <a:pt x="325" y="419"/>
                    <a:pt x="325" y="419"/>
                  </a:cubicBezTo>
                  <a:cubicBezTo>
                    <a:pt x="323" y="419"/>
                    <a:pt x="323" y="419"/>
                    <a:pt x="324" y="420"/>
                  </a:cubicBezTo>
                  <a:lnTo>
                    <a:pt x="325" y="420"/>
                  </a:lnTo>
                  <a:close/>
                  <a:moveTo>
                    <a:pt x="331" y="417"/>
                  </a:moveTo>
                  <a:cubicBezTo>
                    <a:pt x="329" y="417"/>
                    <a:pt x="328" y="418"/>
                    <a:pt x="328" y="419"/>
                  </a:cubicBezTo>
                  <a:cubicBezTo>
                    <a:pt x="328" y="420"/>
                    <a:pt x="329" y="420"/>
                    <a:pt x="331" y="420"/>
                  </a:cubicBezTo>
                  <a:cubicBezTo>
                    <a:pt x="334" y="420"/>
                    <a:pt x="335" y="420"/>
                    <a:pt x="335" y="419"/>
                  </a:cubicBezTo>
                  <a:cubicBezTo>
                    <a:pt x="335" y="418"/>
                    <a:pt x="334" y="417"/>
                    <a:pt x="331" y="417"/>
                  </a:cubicBezTo>
                  <a:close/>
                  <a:moveTo>
                    <a:pt x="348" y="276"/>
                  </a:moveTo>
                  <a:cubicBezTo>
                    <a:pt x="347" y="275"/>
                    <a:pt x="348" y="277"/>
                    <a:pt x="352" y="279"/>
                  </a:cubicBezTo>
                  <a:cubicBezTo>
                    <a:pt x="352" y="280"/>
                    <a:pt x="353" y="280"/>
                    <a:pt x="354" y="281"/>
                  </a:cubicBezTo>
                  <a:cubicBezTo>
                    <a:pt x="356" y="283"/>
                    <a:pt x="356" y="283"/>
                    <a:pt x="356" y="283"/>
                  </a:cubicBezTo>
                  <a:cubicBezTo>
                    <a:pt x="358" y="285"/>
                    <a:pt x="358" y="285"/>
                    <a:pt x="358" y="285"/>
                  </a:cubicBezTo>
                  <a:cubicBezTo>
                    <a:pt x="363" y="289"/>
                    <a:pt x="366" y="292"/>
                    <a:pt x="370" y="295"/>
                  </a:cubicBezTo>
                  <a:cubicBezTo>
                    <a:pt x="380" y="303"/>
                    <a:pt x="385" y="306"/>
                    <a:pt x="383" y="303"/>
                  </a:cubicBezTo>
                  <a:cubicBezTo>
                    <a:pt x="383" y="303"/>
                    <a:pt x="380" y="299"/>
                    <a:pt x="374" y="294"/>
                  </a:cubicBezTo>
                  <a:cubicBezTo>
                    <a:pt x="369" y="290"/>
                    <a:pt x="363" y="285"/>
                    <a:pt x="357" y="281"/>
                  </a:cubicBezTo>
                  <a:cubicBezTo>
                    <a:pt x="353" y="278"/>
                    <a:pt x="350" y="276"/>
                    <a:pt x="348" y="276"/>
                  </a:cubicBezTo>
                  <a:close/>
                  <a:moveTo>
                    <a:pt x="356" y="417"/>
                  </a:moveTo>
                  <a:cubicBezTo>
                    <a:pt x="355" y="416"/>
                    <a:pt x="355" y="416"/>
                    <a:pt x="355" y="416"/>
                  </a:cubicBezTo>
                  <a:cubicBezTo>
                    <a:pt x="354" y="416"/>
                    <a:pt x="354" y="416"/>
                    <a:pt x="354" y="417"/>
                  </a:cubicBezTo>
                  <a:cubicBezTo>
                    <a:pt x="351" y="417"/>
                    <a:pt x="351" y="417"/>
                    <a:pt x="351" y="417"/>
                  </a:cubicBezTo>
                  <a:cubicBezTo>
                    <a:pt x="350" y="418"/>
                    <a:pt x="351" y="418"/>
                    <a:pt x="355" y="418"/>
                  </a:cubicBezTo>
                  <a:cubicBezTo>
                    <a:pt x="358" y="418"/>
                    <a:pt x="359" y="418"/>
                    <a:pt x="358" y="417"/>
                  </a:cubicBezTo>
                  <a:lnTo>
                    <a:pt x="356" y="417"/>
                  </a:lnTo>
                  <a:close/>
                  <a:moveTo>
                    <a:pt x="360" y="415"/>
                  </a:moveTo>
                  <a:cubicBezTo>
                    <a:pt x="362" y="414"/>
                    <a:pt x="362" y="414"/>
                    <a:pt x="362" y="414"/>
                  </a:cubicBezTo>
                  <a:cubicBezTo>
                    <a:pt x="362" y="414"/>
                    <a:pt x="362" y="414"/>
                    <a:pt x="362" y="414"/>
                  </a:cubicBezTo>
                  <a:cubicBezTo>
                    <a:pt x="359" y="414"/>
                    <a:pt x="359" y="414"/>
                    <a:pt x="359" y="414"/>
                  </a:cubicBezTo>
                  <a:cubicBezTo>
                    <a:pt x="357" y="414"/>
                    <a:pt x="357" y="414"/>
                    <a:pt x="357" y="414"/>
                  </a:cubicBezTo>
                  <a:lnTo>
                    <a:pt x="360" y="415"/>
                  </a:lnTo>
                  <a:close/>
                  <a:moveTo>
                    <a:pt x="360" y="407"/>
                  </a:moveTo>
                  <a:cubicBezTo>
                    <a:pt x="358" y="406"/>
                    <a:pt x="358" y="406"/>
                    <a:pt x="358" y="406"/>
                  </a:cubicBezTo>
                  <a:cubicBezTo>
                    <a:pt x="358" y="406"/>
                    <a:pt x="358" y="406"/>
                    <a:pt x="358" y="406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0" y="406"/>
                    <a:pt x="361" y="406"/>
                    <a:pt x="361" y="406"/>
                  </a:cubicBezTo>
                  <a:cubicBezTo>
                    <a:pt x="361" y="406"/>
                    <a:pt x="360" y="407"/>
                    <a:pt x="360" y="407"/>
                  </a:cubicBezTo>
                  <a:close/>
                  <a:moveTo>
                    <a:pt x="359" y="277"/>
                  </a:moveTo>
                  <a:cubicBezTo>
                    <a:pt x="358" y="277"/>
                    <a:pt x="360" y="279"/>
                    <a:pt x="366" y="284"/>
                  </a:cubicBezTo>
                  <a:cubicBezTo>
                    <a:pt x="369" y="286"/>
                    <a:pt x="372" y="288"/>
                    <a:pt x="376" y="291"/>
                  </a:cubicBezTo>
                  <a:cubicBezTo>
                    <a:pt x="380" y="294"/>
                    <a:pt x="382" y="295"/>
                    <a:pt x="383" y="295"/>
                  </a:cubicBezTo>
                  <a:cubicBezTo>
                    <a:pt x="383" y="295"/>
                    <a:pt x="382" y="294"/>
                    <a:pt x="378" y="290"/>
                  </a:cubicBezTo>
                  <a:cubicBezTo>
                    <a:pt x="374" y="287"/>
                    <a:pt x="371" y="284"/>
                    <a:pt x="367" y="281"/>
                  </a:cubicBezTo>
                  <a:cubicBezTo>
                    <a:pt x="363" y="279"/>
                    <a:pt x="360" y="277"/>
                    <a:pt x="359" y="277"/>
                  </a:cubicBezTo>
                  <a:close/>
                  <a:moveTo>
                    <a:pt x="381" y="284"/>
                  </a:moveTo>
                  <a:cubicBezTo>
                    <a:pt x="380" y="284"/>
                    <a:pt x="380" y="284"/>
                    <a:pt x="381" y="285"/>
                  </a:cubicBezTo>
                  <a:cubicBezTo>
                    <a:pt x="382" y="286"/>
                    <a:pt x="383" y="287"/>
                    <a:pt x="384" y="288"/>
                  </a:cubicBezTo>
                  <a:cubicBezTo>
                    <a:pt x="386" y="289"/>
                    <a:pt x="386" y="288"/>
                    <a:pt x="384" y="287"/>
                  </a:cubicBezTo>
                  <a:cubicBezTo>
                    <a:pt x="382" y="285"/>
                    <a:pt x="381" y="284"/>
                    <a:pt x="381" y="28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3574380" y="1451428"/>
              <a:ext cx="2696471" cy="2764905"/>
            </a:xfrm>
            <a:custGeom>
              <a:avLst/>
              <a:gdLst>
                <a:gd name="connsiteX0" fmla="*/ 1645047 w 2184467"/>
                <a:gd name="connsiteY0" fmla="*/ 1936308 h 2239907"/>
                <a:gd name="connsiteX1" fmla="*/ 1652191 w 2184467"/>
                <a:gd name="connsiteY1" fmla="*/ 1944246 h 2239907"/>
                <a:gd name="connsiteX2" fmla="*/ 1652191 w 2184467"/>
                <a:gd name="connsiteY2" fmla="*/ 1952183 h 2239907"/>
                <a:gd name="connsiteX3" fmla="*/ 1645047 w 2184467"/>
                <a:gd name="connsiteY3" fmla="*/ 1948214 h 2239907"/>
                <a:gd name="connsiteX4" fmla="*/ 1641475 w 2184467"/>
                <a:gd name="connsiteY4" fmla="*/ 1940277 h 2239907"/>
                <a:gd name="connsiteX5" fmla="*/ 1645047 w 2184467"/>
                <a:gd name="connsiteY5" fmla="*/ 1936308 h 2239907"/>
                <a:gd name="connsiteX6" fmla="*/ 1852017 w 2184467"/>
                <a:gd name="connsiteY6" fmla="*/ 1906146 h 2239907"/>
                <a:gd name="connsiteX7" fmla="*/ 1844477 w 2184467"/>
                <a:gd name="connsiteY7" fmla="*/ 1921568 h 2239907"/>
                <a:gd name="connsiteX8" fmla="*/ 1829395 w 2184467"/>
                <a:gd name="connsiteY8" fmla="*/ 1933134 h 2239907"/>
                <a:gd name="connsiteX9" fmla="*/ 1852017 w 2184467"/>
                <a:gd name="connsiteY9" fmla="*/ 1906146 h 2239907"/>
                <a:gd name="connsiteX10" fmla="*/ 1863321 w 2184467"/>
                <a:gd name="connsiteY10" fmla="*/ 1883230 h 2239907"/>
                <a:gd name="connsiteX11" fmla="*/ 1854870 w 2184467"/>
                <a:gd name="connsiteY11" fmla="*/ 1892181 h 2239907"/>
                <a:gd name="connsiteX12" fmla="*/ 1858626 w 2184467"/>
                <a:gd name="connsiteY12" fmla="*/ 1895950 h 2239907"/>
                <a:gd name="connsiteX13" fmla="*/ 1866138 w 2184467"/>
                <a:gd name="connsiteY13" fmla="*/ 1888412 h 2239907"/>
                <a:gd name="connsiteX14" fmla="*/ 1863321 w 2184467"/>
                <a:gd name="connsiteY14" fmla="*/ 1883230 h 2239907"/>
                <a:gd name="connsiteX15" fmla="*/ 1479260 w 2184467"/>
                <a:gd name="connsiteY15" fmla="*/ 1858260 h 2239907"/>
                <a:gd name="connsiteX16" fmla="*/ 1483016 w 2184467"/>
                <a:gd name="connsiteY16" fmla="*/ 1865798 h 2239907"/>
                <a:gd name="connsiteX17" fmla="*/ 1486772 w 2184467"/>
                <a:gd name="connsiteY17" fmla="*/ 1869567 h 2239907"/>
                <a:gd name="connsiteX18" fmla="*/ 1501796 w 2184467"/>
                <a:gd name="connsiteY18" fmla="*/ 1888412 h 2239907"/>
                <a:gd name="connsiteX19" fmla="*/ 1509309 w 2184467"/>
                <a:gd name="connsiteY19" fmla="*/ 1895950 h 2239907"/>
                <a:gd name="connsiteX20" fmla="*/ 1513065 w 2184467"/>
                <a:gd name="connsiteY20" fmla="*/ 1899719 h 2239907"/>
                <a:gd name="connsiteX21" fmla="*/ 1505552 w 2184467"/>
                <a:gd name="connsiteY21" fmla="*/ 1884643 h 2239907"/>
                <a:gd name="connsiteX22" fmla="*/ 1490528 w 2184467"/>
                <a:gd name="connsiteY22" fmla="*/ 1869567 h 2239907"/>
                <a:gd name="connsiteX23" fmla="*/ 1486772 w 2184467"/>
                <a:gd name="connsiteY23" fmla="*/ 1862029 h 2239907"/>
                <a:gd name="connsiteX24" fmla="*/ 1483016 w 2184467"/>
                <a:gd name="connsiteY24" fmla="*/ 1862029 h 2239907"/>
                <a:gd name="connsiteX25" fmla="*/ 1479260 w 2184467"/>
                <a:gd name="connsiteY25" fmla="*/ 1858260 h 2239907"/>
                <a:gd name="connsiteX26" fmla="*/ 1889523 w 2184467"/>
                <a:gd name="connsiteY26" fmla="*/ 1843539 h 2239907"/>
                <a:gd name="connsiteX27" fmla="*/ 1888597 w 2184467"/>
                <a:gd name="connsiteY27" fmla="*/ 1846218 h 2239907"/>
                <a:gd name="connsiteX28" fmla="*/ 1881188 w 2184467"/>
                <a:gd name="connsiteY28" fmla="*/ 1856934 h 2239907"/>
                <a:gd name="connsiteX29" fmla="*/ 1881188 w 2184467"/>
                <a:gd name="connsiteY29" fmla="*/ 1853362 h 2239907"/>
                <a:gd name="connsiteX30" fmla="*/ 1884893 w 2184467"/>
                <a:gd name="connsiteY30" fmla="*/ 1846218 h 2239907"/>
                <a:gd name="connsiteX31" fmla="*/ 1889523 w 2184467"/>
                <a:gd name="connsiteY31" fmla="*/ 1843539 h 2239907"/>
                <a:gd name="connsiteX32" fmla="*/ 517968 w 2184467"/>
                <a:gd name="connsiteY32" fmla="*/ 1748567 h 2239907"/>
                <a:gd name="connsiteX33" fmla="*/ 476681 w 2184467"/>
                <a:gd name="connsiteY33" fmla="*/ 1774949 h 2239907"/>
                <a:gd name="connsiteX34" fmla="*/ 454160 w 2184467"/>
                <a:gd name="connsiteY34" fmla="*/ 1790025 h 2239907"/>
                <a:gd name="connsiteX35" fmla="*/ 420380 w 2184467"/>
                <a:gd name="connsiteY35" fmla="*/ 1827714 h 2239907"/>
                <a:gd name="connsiteX36" fmla="*/ 364079 w 2184467"/>
                <a:gd name="connsiteY36" fmla="*/ 1899324 h 2239907"/>
                <a:gd name="connsiteX37" fmla="*/ 337805 w 2184467"/>
                <a:gd name="connsiteY37" fmla="*/ 1937013 h 2239907"/>
                <a:gd name="connsiteX38" fmla="*/ 405366 w 2184467"/>
                <a:gd name="connsiteY38" fmla="*/ 1963396 h 2239907"/>
                <a:gd name="connsiteX39" fmla="*/ 495448 w 2184467"/>
                <a:gd name="connsiteY39" fmla="*/ 1967165 h 2239907"/>
                <a:gd name="connsiteX40" fmla="*/ 517968 w 2184467"/>
                <a:gd name="connsiteY40" fmla="*/ 1906862 h 2239907"/>
                <a:gd name="connsiteX41" fmla="*/ 510461 w 2184467"/>
                <a:gd name="connsiteY41" fmla="*/ 1872941 h 2239907"/>
                <a:gd name="connsiteX42" fmla="*/ 514214 w 2184467"/>
                <a:gd name="connsiteY42" fmla="*/ 1820176 h 2239907"/>
                <a:gd name="connsiteX43" fmla="*/ 514214 w 2184467"/>
                <a:gd name="connsiteY43" fmla="*/ 1793794 h 2239907"/>
                <a:gd name="connsiteX44" fmla="*/ 517968 w 2184467"/>
                <a:gd name="connsiteY44" fmla="*/ 1771180 h 2239907"/>
                <a:gd name="connsiteX45" fmla="*/ 517968 w 2184467"/>
                <a:gd name="connsiteY45" fmla="*/ 1748567 h 2239907"/>
                <a:gd name="connsiteX46" fmla="*/ 1938338 w 2184467"/>
                <a:gd name="connsiteY46" fmla="*/ 1683896 h 2239907"/>
                <a:gd name="connsiteX47" fmla="*/ 1930401 w 2184467"/>
                <a:gd name="connsiteY47" fmla="*/ 1725171 h 2239907"/>
                <a:gd name="connsiteX48" fmla="*/ 1922463 w 2184467"/>
                <a:gd name="connsiteY48" fmla="*/ 1766446 h 2239907"/>
                <a:gd name="connsiteX49" fmla="*/ 1922463 w 2184467"/>
                <a:gd name="connsiteY49" fmla="*/ 1751437 h 2239907"/>
                <a:gd name="connsiteX50" fmla="*/ 1926432 w 2184467"/>
                <a:gd name="connsiteY50" fmla="*/ 1725171 h 2239907"/>
                <a:gd name="connsiteX51" fmla="*/ 1934369 w 2184467"/>
                <a:gd name="connsiteY51" fmla="*/ 1695153 h 2239907"/>
                <a:gd name="connsiteX52" fmla="*/ 1938338 w 2184467"/>
                <a:gd name="connsiteY52" fmla="*/ 1683896 h 2239907"/>
                <a:gd name="connsiteX53" fmla="*/ 1396626 w 2184467"/>
                <a:gd name="connsiteY53" fmla="*/ 1583124 h 2239907"/>
                <a:gd name="connsiteX54" fmla="*/ 1385357 w 2184467"/>
                <a:gd name="connsiteY54" fmla="*/ 1594431 h 2239907"/>
                <a:gd name="connsiteX55" fmla="*/ 1370333 w 2184467"/>
                <a:gd name="connsiteY55" fmla="*/ 1613276 h 2239907"/>
                <a:gd name="connsiteX56" fmla="*/ 1362821 w 2184467"/>
                <a:gd name="connsiteY56" fmla="*/ 1624583 h 2239907"/>
                <a:gd name="connsiteX57" fmla="*/ 1359065 w 2184467"/>
                <a:gd name="connsiteY57" fmla="*/ 1632121 h 2239907"/>
                <a:gd name="connsiteX58" fmla="*/ 1351552 w 2184467"/>
                <a:gd name="connsiteY58" fmla="*/ 1639659 h 2239907"/>
                <a:gd name="connsiteX59" fmla="*/ 1332772 w 2184467"/>
                <a:gd name="connsiteY59" fmla="*/ 1666042 h 2239907"/>
                <a:gd name="connsiteX60" fmla="*/ 1325260 w 2184467"/>
                <a:gd name="connsiteY60" fmla="*/ 1673580 h 2239907"/>
                <a:gd name="connsiteX61" fmla="*/ 1355308 w 2184467"/>
                <a:gd name="connsiteY61" fmla="*/ 1639659 h 2239907"/>
                <a:gd name="connsiteX62" fmla="*/ 1389113 w 2184467"/>
                <a:gd name="connsiteY62" fmla="*/ 1594431 h 2239907"/>
                <a:gd name="connsiteX63" fmla="*/ 1396626 w 2184467"/>
                <a:gd name="connsiteY63" fmla="*/ 1583124 h 2239907"/>
                <a:gd name="connsiteX64" fmla="*/ 1414936 w 2184467"/>
                <a:gd name="connsiteY64" fmla="*/ 1567106 h 2239907"/>
                <a:gd name="connsiteX65" fmla="*/ 1411650 w 2184467"/>
                <a:gd name="connsiteY65" fmla="*/ 1571817 h 2239907"/>
                <a:gd name="connsiteX66" fmla="*/ 1415406 w 2184467"/>
                <a:gd name="connsiteY66" fmla="*/ 1568048 h 2239907"/>
                <a:gd name="connsiteX67" fmla="*/ 1414936 w 2184467"/>
                <a:gd name="connsiteY67" fmla="*/ 1567106 h 2239907"/>
                <a:gd name="connsiteX68" fmla="*/ 784225 w 2184467"/>
                <a:gd name="connsiteY68" fmla="*/ 1560071 h 2239907"/>
                <a:gd name="connsiteX69" fmla="*/ 792163 w 2184467"/>
                <a:gd name="connsiteY69" fmla="*/ 1567480 h 2239907"/>
                <a:gd name="connsiteX70" fmla="*/ 792163 w 2184467"/>
                <a:gd name="connsiteY70" fmla="*/ 1571184 h 2239907"/>
                <a:gd name="connsiteX71" fmla="*/ 1475504 w 2184467"/>
                <a:gd name="connsiteY71" fmla="*/ 1541665 h 2239907"/>
                <a:gd name="connsiteX72" fmla="*/ 1467991 w 2184467"/>
                <a:gd name="connsiteY72" fmla="*/ 1545434 h 2239907"/>
                <a:gd name="connsiteX73" fmla="*/ 1464235 w 2184467"/>
                <a:gd name="connsiteY73" fmla="*/ 1549203 h 2239907"/>
                <a:gd name="connsiteX74" fmla="*/ 1456723 w 2184467"/>
                <a:gd name="connsiteY74" fmla="*/ 1556741 h 2239907"/>
                <a:gd name="connsiteX75" fmla="*/ 1445455 w 2184467"/>
                <a:gd name="connsiteY75" fmla="*/ 1568048 h 2239907"/>
                <a:gd name="connsiteX76" fmla="*/ 1411650 w 2184467"/>
                <a:gd name="connsiteY76" fmla="*/ 1613276 h 2239907"/>
                <a:gd name="connsiteX77" fmla="*/ 1381601 w 2184467"/>
                <a:gd name="connsiteY77" fmla="*/ 1647197 h 2239907"/>
                <a:gd name="connsiteX78" fmla="*/ 1366577 w 2184467"/>
                <a:gd name="connsiteY78" fmla="*/ 1666042 h 2239907"/>
                <a:gd name="connsiteX79" fmla="*/ 1359065 w 2184467"/>
                <a:gd name="connsiteY79" fmla="*/ 1677349 h 2239907"/>
                <a:gd name="connsiteX80" fmla="*/ 1351552 w 2184467"/>
                <a:gd name="connsiteY80" fmla="*/ 1688656 h 2239907"/>
                <a:gd name="connsiteX81" fmla="*/ 1355308 w 2184467"/>
                <a:gd name="connsiteY81" fmla="*/ 1688656 h 2239907"/>
                <a:gd name="connsiteX82" fmla="*/ 1543113 w 2184467"/>
                <a:gd name="connsiteY82" fmla="*/ 1654735 h 2239907"/>
                <a:gd name="connsiteX83" fmla="*/ 1629504 w 2184467"/>
                <a:gd name="connsiteY83" fmla="*/ 1635890 h 2239907"/>
                <a:gd name="connsiteX84" fmla="*/ 1704626 w 2184467"/>
                <a:gd name="connsiteY84" fmla="*/ 1620814 h 2239907"/>
                <a:gd name="connsiteX85" fmla="*/ 1693357 w 2184467"/>
                <a:gd name="connsiteY85" fmla="*/ 1617045 h 2239907"/>
                <a:gd name="connsiteX86" fmla="*/ 1576918 w 2184467"/>
                <a:gd name="connsiteY86" fmla="*/ 1568048 h 2239907"/>
                <a:gd name="connsiteX87" fmla="*/ 1524333 w 2184467"/>
                <a:gd name="connsiteY87" fmla="*/ 1552972 h 2239907"/>
                <a:gd name="connsiteX88" fmla="*/ 1486772 w 2184467"/>
                <a:gd name="connsiteY88" fmla="*/ 1545434 h 2239907"/>
                <a:gd name="connsiteX89" fmla="*/ 1483016 w 2184467"/>
                <a:gd name="connsiteY89" fmla="*/ 1545434 h 2239907"/>
                <a:gd name="connsiteX90" fmla="*/ 1475504 w 2184467"/>
                <a:gd name="connsiteY90" fmla="*/ 1541665 h 2239907"/>
                <a:gd name="connsiteX91" fmla="*/ 1953022 w 2184467"/>
                <a:gd name="connsiteY91" fmla="*/ 1521744 h 2239907"/>
                <a:gd name="connsiteX92" fmla="*/ 1955800 w 2184467"/>
                <a:gd name="connsiteY92" fmla="*/ 1525599 h 2239907"/>
                <a:gd name="connsiteX93" fmla="*/ 1955800 w 2184467"/>
                <a:gd name="connsiteY93" fmla="*/ 1556442 h 2239907"/>
                <a:gd name="connsiteX94" fmla="*/ 1952625 w 2184467"/>
                <a:gd name="connsiteY94" fmla="*/ 1541020 h 2239907"/>
                <a:gd name="connsiteX95" fmla="*/ 1953022 w 2184467"/>
                <a:gd name="connsiteY95" fmla="*/ 1521744 h 2239907"/>
                <a:gd name="connsiteX96" fmla="*/ 1986334 w 2184467"/>
                <a:gd name="connsiteY96" fmla="*/ 1458748 h 2239907"/>
                <a:gd name="connsiteX97" fmla="*/ 1982578 w 2184467"/>
                <a:gd name="connsiteY97" fmla="*/ 1481362 h 2239907"/>
                <a:gd name="connsiteX98" fmla="*/ 1978822 w 2184467"/>
                <a:gd name="connsiteY98" fmla="*/ 1519051 h 2239907"/>
                <a:gd name="connsiteX99" fmla="*/ 1922480 w 2184467"/>
                <a:gd name="connsiteY99" fmla="*/ 1839415 h 2239907"/>
                <a:gd name="connsiteX100" fmla="*/ 1914968 w 2184467"/>
                <a:gd name="connsiteY100" fmla="*/ 1865798 h 2239907"/>
                <a:gd name="connsiteX101" fmla="*/ 1911212 w 2184467"/>
                <a:gd name="connsiteY101" fmla="*/ 1873336 h 2239907"/>
                <a:gd name="connsiteX102" fmla="*/ 1911212 w 2184467"/>
                <a:gd name="connsiteY102" fmla="*/ 1880874 h 2239907"/>
                <a:gd name="connsiteX103" fmla="*/ 1888675 w 2184467"/>
                <a:gd name="connsiteY103" fmla="*/ 1926102 h 2239907"/>
                <a:gd name="connsiteX104" fmla="*/ 1869894 w 2184467"/>
                <a:gd name="connsiteY104" fmla="*/ 1944947 h 2239907"/>
                <a:gd name="connsiteX105" fmla="*/ 1862382 w 2184467"/>
                <a:gd name="connsiteY105" fmla="*/ 1956254 h 2239907"/>
                <a:gd name="connsiteX106" fmla="*/ 1854870 w 2184467"/>
                <a:gd name="connsiteY106" fmla="*/ 1960023 h 2239907"/>
                <a:gd name="connsiteX107" fmla="*/ 1862382 w 2184467"/>
                <a:gd name="connsiteY107" fmla="*/ 1960023 h 2239907"/>
                <a:gd name="connsiteX108" fmla="*/ 1922480 w 2184467"/>
                <a:gd name="connsiteY108" fmla="*/ 1880874 h 2239907"/>
                <a:gd name="connsiteX109" fmla="*/ 1922480 w 2184467"/>
                <a:gd name="connsiteY109" fmla="*/ 1877105 h 2239907"/>
                <a:gd name="connsiteX110" fmla="*/ 1926236 w 2184467"/>
                <a:gd name="connsiteY110" fmla="*/ 1869567 h 2239907"/>
                <a:gd name="connsiteX111" fmla="*/ 1937504 w 2184467"/>
                <a:gd name="connsiteY111" fmla="*/ 1854491 h 2239907"/>
                <a:gd name="connsiteX112" fmla="*/ 1963797 w 2184467"/>
                <a:gd name="connsiteY112" fmla="*/ 1790418 h 2239907"/>
                <a:gd name="connsiteX113" fmla="*/ 1982578 w 2184467"/>
                <a:gd name="connsiteY113" fmla="*/ 1688656 h 2239907"/>
                <a:gd name="connsiteX114" fmla="*/ 1986334 w 2184467"/>
                <a:gd name="connsiteY114" fmla="*/ 1620814 h 2239907"/>
                <a:gd name="connsiteX115" fmla="*/ 1986334 w 2184467"/>
                <a:gd name="connsiteY115" fmla="*/ 1586893 h 2239907"/>
                <a:gd name="connsiteX116" fmla="*/ 1990090 w 2184467"/>
                <a:gd name="connsiteY116" fmla="*/ 1507744 h 2239907"/>
                <a:gd name="connsiteX117" fmla="*/ 1986334 w 2184467"/>
                <a:gd name="connsiteY117" fmla="*/ 1458748 h 2239907"/>
                <a:gd name="connsiteX118" fmla="*/ 831332 w 2184467"/>
                <a:gd name="connsiteY118" fmla="*/ 1441316 h 2239907"/>
                <a:gd name="connsiteX119" fmla="*/ 829223 w 2184467"/>
                <a:gd name="connsiteY119" fmla="*/ 1447841 h 2239907"/>
                <a:gd name="connsiteX120" fmla="*/ 828515 w 2184467"/>
                <a:gd name="connsiteY120" fmla="*/ 1447912 h 2239907"/>
                <a:gd name="connsiteX121" fmla="*/ 828836 w 2184467"/>
                <a:gd name="connsiteY121" fmla="*/ 1449039 h 2239907"/>
                <a:gd name="connsiteX122" fmla="*/ 825698 w 2184467"/>
                <a:gd name="connsiteY122" fmla="*/ 1458748 h 2239907"/>
                <a:gd name="connsiteX123" fmla="*/ 825698 w 2184467"/>
                <a:gd name="connsiteY123" fmla="*/ 1466286 h 2239907"/>
                <a:gd name="connsiteX124" fmla="*/ 829454 w 2184467"/>
                <a:gd name="connsiteY124" fmla="*/ 1466286 h 2239907"/>
                <a:gd name="connsiteX125" fmla="*/ 829454 w 2184467"/>
                <a:gd name="connsiteY125" fmla="*/ 1458748 h 2239907"/>
                <a:gd name="connsiteX126" fmla="*/ 829454 w 2184467"/>
                <a:gd name="connsiteY126" fmla="*/ 1451210 h 2239907"/>
                <a:gd name="connsiteX127" fmla="*/ 828836 w 2184467"/>
                <a:gd name="connsiteY127" fmla="*/ 1449039 h 2239907"/>
                <a:gd name="connsiteX128" fmla="*/ 829223 w 2184467"/>
                <a:gd name="connsiteY128" fmla="*/ 1447841 h 2239907"/>
                <a:gd name="connsiteX129" fmla="*/ 833210 w 2184467"/>
                <a:gd name="connsiteY129" fmla="*/ 1447441 h 2239907"/>
                <a:gd name="connsiteX130" fmla="*/ 836966 w 2184467"/>
                <a:gd name="connsiteY130" fmla="*/ 1447441 h 2239907"/>
                <a:gd name="connsiteX131" fmla="*/ 836966 w 2184467"/>
                <a:gd name="connsiteY131" fmla="*/ 1443672 h 2239907"/>
                <a:gd name="connsiteX132" fmla="*/ 831332 w 2184467"/>
                <a:gd name="connsiteY132" fmla="*/ 1441316 h 2239907"/>
                <a:gd name="connsiteX133" fmla="*/ 1114918 w 2184467"/>
                <a:gd name="connsiteY133" fmla="*/ 1439903 h 2239907"/>
                <a:gd name="connsiteX134" fmla="*/ 1111162 w 2184467"/>
                <a:gd name="connsiteY134" fmla="*/ 1443672 h 2239907"/>
                <a:gd name="connsiteX135" fmla="*/ 1107406 w 2184467"/>
                <a:gd name="connsiteY135" fmla="*/ 1451210 h 2239907"/>
                <a:gd name="connsiteX136" fmla="*/ 1111162 w 2184467"/>
                <a:gd name="connsiteY136" fmla="*/ 1451210 h 2239907"/>
                <a:gd name="connsiteX137" fmla="*/ 1114918 w 2184467"/>
                <a:gd name="connsiteY137" fmla="*/ 1443672 h 2239907"/>
                <a:gd name="connsiteX138" fmla="*/ 1114918 w 2184467"/>
                <a:gd name="connsiteY138" fmla="*/ 1439903 h 2239907"/>
                <a:gd name="connsiteX139" fmla="*/ 1559546 w 2184467"/>
                <a:gd name="connsiteY139" fmla="*/ 1415169 h 2239907"/>
                <a:gd name="connsiteX140" fmla="*/ 1558138 w 2184467"/>
                <a:gd name="connsiteY140" fmla="*/ 1417289 h 2239907"/>
                <a:gd name="connsiteX141" fmla="*/ 1557199 w 2184467"/>
                <a:gd name="connsiteY141" fmla="*/ 1416818 h 2239907"/>
                <a:gd name="connsiteX142" fmla="*/ 1598046 w 2184467"/>
                <a:gd name="connsiteY142" fmla="*/ 1359341 h 2239907"/>
                <a:gd name="connsiteX143" fmla="*/ 1591943 w 2184467"/>
                <a:gd name="connsiteY143" fmla="*/ 1364523 h 2239907"/>
                <a:gd name="connsiteX144" fmla="*/ 1584431 w 2184467"/>
                <a:gd name="connsiteY144" fmla="*/ 1375830 h 2239907"/>
                <a:gd name="connsiteX145" fmla="*/ 1576918 w 2184467"/>
                <a:gd name="connsiteY145" fmla="*/ 1383368 h 2239907"/>
                <a:gd name="connsiteX146" fmla="*/ 1554382 w 2184467"/>
                <a:gd name="connsiteY146" fmla="*/ 1409751 h 2239907"/>
                <a:gd name="connsiteX147" fmla="*/ 1531845 w 2184467"/>
                <a:gd name="connsiteY147" fmla="*/ 1432365 h 2239907"/>
                <a:gd name="connsiteX148" fmla="*/ 1528089 w 2184467"/>
                <a:gd name="connsiteY148" fmla="*/ 1432365 h 2239907"/>
                <a:gd name="connsiteX149" fmla="*/ 1513065 w 2184467"/>
                <a:gd name="connsiteY149" fmla="*/ 1466286 h 2239907"/>
                <a:gd name="connsiteX150" fmla="*/ 1505552 w 2184467"/>
                <a:gd name="connsiteY150" fmla="*/ 1477593 h 2239907"/>
                <a:gd name="connsiteX151" fmla="*/ 1498040 w 2184467"/>
                <a:gd name="connsiteY151" fmla="*/ 1481362 h 2239907"/>
                <a:gd name="connsiteX152" fmla="*/ 1509309 w 2184467"/>
                <a:gd name="connsiteY152" fmla="*/ 1462517 h 2239907"/>
                <a:gd name="connsiteX153" fmla="*/ 1516821 w 2184467"/>
                <a:gd name="connsiteY153" fmla="*/ 1451210 h 2239907"/>
                <a:gd name="connsiteX154" fmla="*/ 1513065 w 2184467"/>
                <a:gd name="connsiteY154" fmla="*/ 1454979 h 2239907"/>
                <a:gd name="connsiteX155" fmla="*/ 1490528 w 2184467"/>
                <a:gd name="connsiteY155" fmla="*/ 1485131 h 2239907"/>
                <a:gd name="connsiteX156" fmla="*/ 1498040 w 2184467"/>
                <a:gd name="connsiteY156" fmla="*/ 1492668 h 2239907"/>
                <a:gd name="connsiteX157" fmla="*/ 1513065 w 2184467"/>
                <a:gd name="connsiteY157" fmla="*/ 1481362 h 2239907"/>
                <a:gd name="connsiteX158" fmla="*/ 1535601 w 2184467"/>
                <a:gd name="connsiteY158" fmla="*/ 1451210 h 2239907"/>
                <a:gd name="connsiteX159" fmla="*/ 1546870 w 2184467"/>
                <a:gd name="connsiteY159" fmla="*/ 1436134 h 2239907"/>
                <a:gd name="connsiteX160" fmla="*/ 1558138 w 2184467"/>
                <a:gd name="connsiteY160" fmla="*/ 1421058 h 2239907"/>
                <a:gd name="connsiteX161" fmla="*/ 1561894 w 2184467"/>
                <a:gd name="connsiteY161" fmla="*/ 1413520 h 2239907"/>
                <a:gd name="connsiteX162" fmla="*/ 1559546 w 2184467"/>
                <a:gd name="connsiteY162" fmla="*/ 1415169 h 2239907"/>
                <a:gd name="connsiteX163" fmla="*/ 1565650 w 2184467"/>
                <a:gd name="connsiteY163" fmla="*/ 1405982 h 2239907"/>
                <a:gd name="connsiteX164" fmla="*/ 1573162 w 2184467"/>
                <a:gd name="connsiteY164" fmla="*/ 1398444 h 2239907"/>
                <a:gd name="connsiteX165" fmla="*/ 1576918 w 2184467"/>
                <a:gd name="connsiteY165" fmla="*/ 1390906 h 2239907"/>
                <a:gd name="connsiteX166" fmla="*/ 1580674 w 2184467"/>
                <a:gd name="connsiteY166" fmla="*/ 1383368 h 2239907"/>
                <a:gd name="connsiteX167" fmla="*/ 1584431 w 2184467"/>
                <a:gd name="connsiteY167" fmla="*/ 1379599 h 2239907"/>
                <a:gd name="connsiteX168" fmla="*/ 1595699 w 2184467"/>
                <a:gd name="connsiteY168" fmla="*/ 1368292 h 2239907"/>
                <a:gd name="connsiteX169" fmla="*/ 1598046 w 2184467"/>
                <a:gd name="connsiteY169" fmla="*/ 1359341 h 2239907"/>
                <a:gd name="connsiteX170" fmla="*/ 1621992 w 2184467"/>
                <a:gd name="connsiteY170" fmla="*/ 1330602 h 2239907"/>
                <a:gd name="connsiteX171" fmla="*/ 1618235 w 2184467"/>
                <a:gd name="connsiteY171" fmla="*/ 1334371 h 2239907"/>
                <a:gd name="connsiteX172" fmla="*/ 1610723 w 2184467"/>
                <a:gd name="connsiteY172" fmla="*/ 1341909 h 2239907"/>
                <a:gd name="connsiteX173" fmla="*/ 1603211 w 2184467"/>
                <a:gd name="connsiteY173" fmla="*/ 1353216 h 2239907"/>
                <a:gd name="connsiteX174" fmla="*/ 1614479 w 2184467"/>
                <a:gd name="connsiteY174" fmla="*/ 1341909 h 2239907"/>
                <a:gd name="connsiteX175" fmla="*/ 1621992 w 2184467"/>
                <a:gd name="connsiteY175" fmla="*/ 1334371 h 2239907"/>
                <a:gd name="connsiteX176" fmla="*/ 1621992 w 2184467"/>
                <a:gd name="connsiteY176" fmla="*/ 1330602 h 2239907"/>
                <a:gd name="connsiteX177" fmla="*/ 1539357 w 2184467"/>
                <a:gd name="connsiteY177" fmla="*/ 1221302 h 2239907"/>
                <a:gd name="connsiteX178" fmla="*/ 1516821 w 2184467"/>
                <a:gd name="connsiteY178" fmla="*/ 1225071 h 2239907"/>
                <a:gd name="connsiteX179" fmla="*/ 1483016 w 2184467"/>
                <a:gd name="connsiteY179" fmla="*/ 1236378 h 2239907"/>
                <a:gd name="connsiteX180" fmla="*/ 1475504 w 2184467"/>
                <a:gd name="connsiteY180" fmla="*/ 1243916 h 2239907"/>
                <a:gd name="connsiteX181" fmla="*/ 1471748 w 2184467"/>
                <a:gd name="connsiteY181" fmla="*/ 1240147 h 2239907"/>
                <a:gd name="connsiteX182" fmla="*/ 1467991 w 2184467"/>
                <a:gd name="connsiteY182" fmla="*/ 1236378 h 2239907"/>
                <a:gd name="connsiteX183" fmla="*/ 1464235 w 2184467"/>
                <a:gd name="connsiteY183" fmla="*/ 1240147 h 2239907"/>
                <a:gd name="connsiteX184" fmla="*/ 1452967 w 2184467"/>
                <a:gd name="connsiteY184" fmla="*/ 1240147 h 2239907"/>
                <a:gd name="connsiteX185" fmla="*/ 1437943 w 2184467"/>
                <a:gd name="connsiteY185" fmla="*/ 1243916 h 2239907"/>
                <a:gd name="connsiteX186" fmla="*/ 1430430 w 2184467"/>
                <a:gd name="connsiteY186" fmla="*/ 1255223 h 2239907"/>
                <a:gd name="connsiteX187" fmla="*/ 1404138 w 2184467"/>
                <a:gd name="connsiteY187" fmla="*/ 1266530 h 2239907"/>
                <a:gd name="connsiteX188" fmla="*/ 1362821 w 2184467"/>
                <a:gd name="connsiteY188" fmla="*/ 1296681 h 2239907"/>
                <a:gd name="connsiteX189" fmla="*/ 1355778 w 2184467"/>
                <a:gd name="connsiteY189" fmla="*/ 1307988 h 2239907"/>
                <a:gd name="connsiteX190" fmla="*/ 1362351 w 2184467"/>
                <a:gd name="connsiteY190" fmla="*/ 1307988 h 2239907"/>
                <a:gd name="connsiteX191" fmla="*/ 1347796 w 2184467"/>
                <a:gd name="connsiteY191" fmla="*/ 1319295 h 2239907"/>
                <a:gd name="connsiteX192" fmla="*/ 1295211 w 2184467"/>
                <a:gd name="connsiteY192" fmla="*/ 1330602 h 2239907"/>
                <a:gd name="connsiteX193" fmla="*/ 1257650 w 2184467"/>
                <a:gd name="connsiteY193" fmla="*/ 1338140 h 2239907"/>
                <a:gd name="connsiteX194" fmla="*/ 1242625 w 2184467"/>
                <a:gd name="connsiteY194" fmla="*/ 1345678 h 2239907"/>
                <a:gd name="connsiteX195" fmla="*/ 1238869 w 2184467"/>
                <a:gd name="connsiteY195" fmla="*/ 1349447 h 2239907"/>
                <a:gd name="connsiteX196" fmla="*/ 1246381 w 2184467"/>
                <a:gd name="connsiteY196" fmla="*/ 1353216 h 2239907"/>
                <a:gd name="connsiteX197" fmla="*/ 1276430 w 2184467"/>
                <a:gd name="connsiteY197" fmla="*/ 1387137 h 2239907"/>
                <a:gd name="connsiteX198" fmla="*/ 1287699 w 2184467"/>
                <a:gd name="connsiteY198" fmla="*/ 1458748 h 2239907"/>
                <a:gd name="connsiteX199" fmla="*/ 1291455 w 2184467"/>
                <a:gd name="connsiteY199" fmla="*/ 1473824 h 2239907"/>
                <a:gd name="connsiteX200" fmla="*/ 1295211 w 2184467"/>
                <a:gd name="connsiteY200" fmla="*/ 1485131 h 2239907"/>
                <a:gd name="connsiteX201" fmla="*/ 1298967 w 2184467"/>
                <a:gd name="connsiteY201" fmla="*/ 1511513 h 2239907"/>
                <a:gd name="connsiteX202" fmla="*/ 1298967 w 2184467"/>
                <a:gd name="connsiteY202" fmla="*/ 1534127 h 2239907"/>
                <a:gd name="connsiteX203" fmla="*/ 1317747 w 2184467"/>
                <a:gd name="connsiteY203" fmla="*/ 1511513 h 2239907"/>
                <a:gd name="connsiteX204" fmla="*/ 1340284 w 2184467"/>
                <a:gd name="connsiteY204" fmla="*/ 1485131 h 2239907"/>
                <a:gd name="connsiteX205" fmla="*/ 1340284 w 2184467"/>
                <a:gd name="connsiteY205" fmla="*/ 1481362 h 2239907"/>
                <a:gd name="connsiteX206" fmla="*/ 1377845 w 2184467"/>
                <a:gd name="connsiteY206" fmla="*/ 1428596 h 2239907"/>
                <a:gd name="connsiteX207" fmla="*/ 1437943 w 2184467"/>
                <a:gd name="connsiteY207" fmla="*/ 1345678 h 2239907"/>
                <a:gd name="connsiteX208" fmla="*/ 1539357 w 2184467"/>
                <a:gd name="connsiteY208" fmla="*/ 1221302 h 2239907"/>
                <a:gd name="connsiteX209" fmla="*/ 1028528 w 2184467"/>
                <a:gd name="connsiteY209" fmla="*/ 1187381 h 2239907"/>
                <a:gd name="connsiteX210" fmla="*/ 972186 w 2184467"/>
                <a:gd name="connsiteY210" fmla="*/ 1258992 h 2239907"/>
                <a:gd name="connsiteX211" fmla="*/ 893308 w 2184467"/>
                <a:gd name="connsiteY211" fmla="*/ 1356985 h 2239907"/>
                <a:gd name="connsiteX212" fmla="*/ 889552 w 2184467"/>
                <a:gd name="connsiteY212" fmla="*/ 1356985 h 2239907"/>
                <a:gd name="connsiteX213" fmla="*/ 885796 w 2184467"/>
                <a:gd name="connsiteY213" fmla="*/ 1360754 h 2239907"/>
                <a:gd name="connsiteX214" fmla="*/ 885796 w 2184467"/>
                <a:gd name="connsiteY214" fmla="*/ 1364523 h 2239907"/>
                <a:gd name="connsiteX215" fmla="*/ 870771 w 2184467"/>
                <a:gd name="connsiteY215" fmla="*/ 1398444 h 2239907"/>
                <a:gd name="connsiteX216" fmla="*/ 851991 w 2184467"/>
                <a:gd name="connsiteY216" fmla="*/ 1428596 h 2239907"/>
                <a:gd name="connsiteX217" fmla="*/ 870771 w 2184467"/>
                <a:gd name="connsiteY217" fmla="*/ 1405982 h 2239907"/>
                <a:gd name="connsiteX218" fmla="*/ 942137 w 2184467"/>
                <a:gd name="connsiteY218" fmla="*/ 1315526 h 2239907"/>
                <a:gd name="connsiteX219" fmla="*/ 972186 w 2184467"/>
                <a:gd name="connsiteY219" fmla="*/ 1266530 h 2239907"/>
                <a:gd name="connsiteX220" fmla="*/ 1005991 w 2184467"/>
                <a:gd name="connsiteY220" fmla="*/ 1225071 h 2239907"/>
                <a:gd name="connsiteX221" fmla="*/ 1013503 w 2184467"/>
                <a:gd name="connsiteY221" fmla="*/ 1217533 h 2239907"/>
                <a:gd name="connsiteX222" fmla="*/ 1021015 w 2184467"/>
                <a:gd name="connsiteY222" fmla="*/ 1206226 h 2239907"/>
                <a:gd name="connsiteX223" fmla="*/ 1024772 w 2184467"/>
                <a:gd name="connsiteY223" fmla="*/ 1194919 h 2239907"/>
                <a:gd name="connsiteX224" fmla="*/ 1028528 w 2184467"/>
                <a:gd name="connsiteY224" fmla="*/ 1187381 h 2239907"/>
                <a:gd name="connsiteX225" fmla="*/ 1882102 w 2184467"/>
                <a:gd name="connsiteY225" fmla="*/ 1141682 h 2239907"/>
                <a:gd name="connsiteX226" fmla="*/ 1787260 w 2184467"/>
                <a:gd name="connsiteY226" fmla="*/ 1160998 h 2239907"/>
                <a:gd name="connsiteX227" fmla="*/ 1745943 w 2184467"/>
                <a:gd name="connsiteY227" fmla="*/ 1164767 h 2239907"/>
                <a:gd name="connsiteX228" fmla="*/ 1738431 w 2184467"/>
                <a:gd name="connsiteY228" fmla="*/ 1164767 h 2239907"/>
                <a:gd name="connsiteX229" fmla="*/ 1742187 w 2184467"/>
                <a:gd name="connsiteY229" fmla="*/ 1168536 h 2239907"/>
                <a:gd name="connsiteX230" fmla="*/ 1760967 w 2184467"/>
                <a:gd name="connsiteY230" fmla="*/ 1198688 h 2239907"/>
                <a:gd name="connsiteX231" fmla="*/ 1768479 w 2184467"/>
                <a:gd name="connsiteY231" fmla="*/ 1206226 h 2239907"/>
                <a:gd name="connsiteX232" fmla="*/ 1768479 w 2184467"/>
                <a:gd name="connsiteY232" fmla="*/ 1217533 h 2239907"/>
                <a:gd name="connsiteX233" fmla="*/ 1768479 w 2184467"/>
                <a:gd name="connsiteY233" fmla="*/ 1232609 h 2239907"/>
                <a:gd name="connsiteX234" fmla="*/ 1753455 w 2184467"/>
                <a:gd name="connsiteY234" fmla="*/ 1240147 h 2239907"/>
                <a:gd name="connsiteX235" fmla="*/ 1738431 w 2184467"/>
                <a:gd name="connsiteY235" fmla="*/ 1251454 h 2239907"/>
                <a:gd name="connsiteX236" fmla="*/ 1730918 w 2184467"/>
                <a:gd name="connsiteY236" fmla="*/ 1266530 h 2239907"/>
                <a:gd name="connsiteX237" fmla="*/ 1727162 w 2184467"/>
                <a:gd name="connsiteY237" fmla="*/ 1266530 h 2239907"/>
                <a:gd name="connsiteX238" fmla="*/ 1727162 w 2184467"/>
                <a:gd name="connsiteY238" fmla="*/ 1270299 h 2239907"/>
                <a:gd name="connsiteX239" fmla="*/ 1719650 w 2184467"/>
                <a:gd name="connsiteY239" fmla="*/ 1274068 h 2239907"/>
                <a:gd name="connsiteX240" fmla="*/ 1704626 w 2184467"/>
                <a:gd name="connsiteY240" fmla="*/ 1281606 h 2239907"/>
                <a:gd name="connsiteX241" fmla="*/ 1697114 w 2184467"/>
                <a:gd name="connsiteY241" fmla="*/ 1292912 h 2239907"/>
                <a:gd name="connsiteX242" fmla="*/ 1678333 w 2184467"/>
                <a:gd name="connsiteY242" fmla="*/ 1304219 h 2239907"/>
                <a:gd name="connsiteX243" fmla="*/ 1667065 w 2184467"/>
                <a:gd name="connsiteY243" fmla="*/ 1311757 h 2239907"/>
                <a:gd name="connsiteX244" fmla="*/ 1659553 w 2184467"/>
                <a:gd name="connsiteY244" fmla="*/ 1311757 h 2239907"/>
                <a:gd name="connsiteX245" fmla="*/ 1667065 w 2184467"/>
                <a:gd name="connsiteY245" fmla="*/ 1296681 h 2239907"/>
                <a:gd name="connsiteX246" fmla="*/ 1682089 w 2184467"/>
                <a:gd name="connsiteY246" fmla="*/ 1281606 h 2239907"/>
                <a:gd name="connsiteX247" fmla="*/ 1659553 w 2184467"/>
                <a:gd name="connsiteY247" fmla="*/ 1300450 h 2239907"/>
                <a:gd name="connsiteX248" fmla="*/ 1633260 w 2184467"/>
                <a:gd name="connsiteY248" fmla="*/ 1330602 h 2239907"/>
                <a:gd name="connsiteX249" fmla="*/ 1625748 w 2184467"/>
                <a:gd name="connsiteY249" fmla="*/ 1338140 h 2239907"/>
                <a:gd name="connsiteX250" fmla="*/ 1614479 w 2184467"/>
                <a:gd name="connsiteY250" fmla="*/ 1353216 h 2239907"/>
                <a:gd name="connsiteX251" fmla="*/ 1606967 w 2184467"/>
                <a:gd name="connsiteY251" fmla="*/ 1360754 h 2239907"/>
                <a:gd name="connsiteX252" fmla="*/ 1614479 w 2184467"/>
                <a:gd name="connsiteY252" fmla="*/ 1353216 h 2239907"/>
                <a:gd name="connsiteX253" fmla="*/ 1618235 w 2184467"/>
                <a:gd name="connsiteY253" fmla="*/ 1349447 h 2239907"/>
                <a:gd name="connsiteX254" fmla="*/ 1637016 w 2184467"/>
                <a:gd name="connsiteY254" fmla="*/ 1338140 h 2239907"/>
                <a:gd name="connsiteX255" fmla="*/ 1618235 w 2184467"/>
                <a:gd name="connsiteY255" fmla="*/ 1364523 h 2239907"/>
                <a:gd name="connsiteX256" fmla="*/ 1606967 w 2184467"/>
                <a:gd name="connsiteY256" fmla="*/ 1379599 h 2239907"/>
                <a:gd name="connsiteX257" fmla="*/ 1591943 w 2184467"/>
                <a:gd name="connsiteY257" fmla="*/ 1394675 h 2239907"/>
                <a:gd name="connsiteX258" fmla="*/ 1550626 w 2184467"/>
                <a:gd name="connsiteY258" fmla="*/ 1451210 h 2239907"/>
                <a:gd name="connsiteX259" fmla="*/ 1543113 w 2184467"/>
                <a:gd name="connsiteY259" fmla="*/ 1462517 h 2239907"/>
                <a:gd name="connsiteX260" fmla="*/ 1539357 w 2184467"/>
                <a:gd name="connsiteY260" fmla="*/ 1473824 h 2239907"/>
                <a:gd name="connsiteX261" fmla="*/ 1531845 w 2184467"/>
                <a:gd name="connsiteY261" fmla="*/ 1485131 h 2239907"/>
                <a:gd name="connsiteX262" fmla="*/ 1528089 w 2184467"/>
                <a:gd name="connsiteY262" fmla="*/ 1492668 h 2239907"/>
                <a:gd name="connsiteX263" fmla="*/ 1606967 w 2184467"/>
                <a:gd name="connsiteY263" fmla="*/ 1522820 h 2239907"/>
                <a:gd name="connsiteX264" fmla="*/ 1738431 w 2184467"/>
                <a:gd name="connsiteY264" fmla="*/ 1579355 h 2239907"/>
                <a:gd name="connsiteX265" fmla="*/ 1854870 w 2184467"/>
                <a:gd name="connsiteY265" fmla="*/ 1658504 h 2239907"/>
                <a:gd name="connsiteX266" fmla="*/ 1914968 w 2184467"/>
                <a:gd name="connsiteY266" fmla="*/ 1681118 h 2239907"/>
                <a:gd name="connsiteX267" fmla="*/ 1892431 w 2184467"/>
                <a:gd name="connsiteY267" fmla="*/ 1699962 h 2239907"/>
                <a:gd name="connsiteX268" fmla="*/ 1922480 w 2184467"/>
                <a:gd name="connsiteY268" fmla="*/ 1748959 h 2239907"/>
                <a:gd name="connsiteX269" fmla="*/ 1918724 w 2184467"/>
                <a:gd name="connsiteY269" fmla="*/ 1764035 h 2239907"/>
                <a:gd name="connsiteX270" fmla="*/ 1892431 w 2184467"/>
                <a:gd name="connsiteY270" fmla="*/ 1767804 h 2239907"/>
                <a:gd name="connsiteX271" fmla="*/ 1877406 w 2184467"/>
                <a:gd name="connsiteY271" fmla="*/ 1764035 h 2239907"/>
                <a:gd name="connsiteX272" fmla="*/ 1858626 w 2184467"/>
                <a:gd name="connsiteY272" fmla="*/ 1760266 h 2239907"/>
                <a:gd name="connsiteX273" fmla="*/ 1836089 w 2184467"/>
                <a:gd name="connsiteY273" fmla="*/ 1752728 h 2239907"/>
                <a:gd name="connsiteX274" fmla="*/ 1832333 w 2184467"/>
                <a:gd name="connsiteY274" fmla="*/ 1752728 h 2239907"/>
                <a:gd name="connsiteX275" fmla="*/ 1824821 w 2184467"/>
                <a:gd name="connsiteY275" fmla="*/ 1748959 h 2239907"/>
                <a:gd name="connsiteX276" fmla="*/ 1821065 w 2184467"/>
                <a:gd name="connsiteY276" fmla="*/ 1752728 h 2239907"/>
                <a:gd name="connsiteX277" fmla="*/ 1516821 w 2184467"/>
                <a:gd name="connsiteY277" fmla="*/ 1824339 h 2239907"/>
                <a:gd name="connsiteX278" fmla="*/ 1486772 w 2184467"/>
                <a:gd name="connsiteY278" fmla="*/ 1843184 h 2239907"/>
                <a:gd name="connsiteX279" fmla="*/ 1554382 w 2184467"/>
                <a:gd name="connsiteY279" fmla="*/ 1884643 h 2239907"/>
                <a:gd name="connsiteX280" fmla="*/ 1569406 w 2184467"/>
                <a:gd name="connsiteY280" fmla="*/ 1899719 h 2239907"/>
                <a:gd name="connsiteX281" fmla="*/ 1614479 w 2184467"/>
                <a:gd name="connsiteY281" fmla="*/ 1937409 h 2239907"/>
                <a:gd name="connsiteX282" fmla="*/ 1621992 w 2184467"/>
                <a:gd name="connsiteY282" fmla="*/ 1941178 h 2239907"/>
                <a:gd name="connsiteX283" fmla="*/ 1629504 w 2184467"/>
                <a:gd name="connsiteY283" fmla="*/ 1944947 h 2239907"/>
                <a:gd name="connsiteX284" fmla="*/ 1655796 w 2184467"/>
                <a:gd name="connsiteY284" fmla="*/ 1956254 h 2239907"/>
                <a:gd name="connsiteX285" fmla="*/ 1682089 w 2184467"/>
                <a:gd name="connsiteY285" fmla="*/ 1960023 h 2239907"/>
                <a:gd name="connsiteX286" fmla="*/ 1689601 w 2184467"/>
                <a:gd name="connsiteY286" fmla="*/ 1967561 h 2239907"/>
                <a:gd name="connsiteX287" fmla="*/ 1745943 w 2184467"/>
                <a:gd name="connsiteY287" fmla="*/ 1978867 h 2239907"/>
                <a:gd name="connsiteX288" fmla="*/ 1764723 w 2184467"/>
                <a:gd name="connsiteY288" fmla="*/ 1975098 h 2239907"/>
                <a:gd name="connsiteX289" fmla="*/ 1768479 w 2184467"/>
                <a:gd name="connsiteY289" fmla="*/ 1967561 h 2239907"/>
                <a:gd name="connsiteX290" fmla="*/ 1783504 w 2184467"/>
                <a:gd name="connsiteY290" fmla="*/ 1960023 h 2239907"/>
                <a:gd name="connsiteX291" fmla="*/ 1809797 w 2184467"/>
                <a:gd name="connsiteY291" fmla="*/ 1937409 h 2239907"/>
                <a:gd name="connsiteX292" fmla="*/ 1813553 w 2184467"/>
                <a:gd name="connsiteY292" fmla="*/ 1933640 h 2239907"/>
                <a:gd name="connsiteX293" fmla="*/ 1821065 w 2184467"/>
                <a:gd name="connsiteY293" fmla="*/ 1933640 h 2239907"/>
                <a:gd name="connsiteX294" fmla="*/ 1821065 w 2184467"/>
                <a:gd name="connsiteY294" fmla="*/ 1937409 h 2239907"/>
                <a:gd name="connsiteX295" fmla="*/ 1817309 w 2184467"/>
                <a:gd name="connsiteY295" fmla="*/ 1944947 h 2239907"/>
                <a:gd name="connsiteX296" fmla="*/ 1813553 w 2184467"/>
                <a:gd name="connsiteY296" fmla="*/ 1948716 h 2239907"/>
                <a:gd name="connsiteX297" fmla="*/ 1828577 w 2184467"/>
                <a:gd name="connsiteY297" fmla="*/ 1941178 h 2239907"/>
                <a:gd name="connsiteX298" fmla="*/ 1854870 w 2184467"/>
                <a:gd name="connsiteY298" fmla="*/ 1914795 h 2239907"/>
                <a:gd name="connsiteX299" fmla="*/ 1858626 w 2184467"/>
                <a:gd name="connsiteY299" fmla="*/ 1903488 h 2239907"/>
                <a:gd name="connsiteX300" fmla="*/ 1851114 w 2184467"/>
                <a:gd name="connsiteY300" fmla="*/ 1903488 h 2239907"/>
                <a:gd name="connsiteX301" fmla="*/ 1843602 w 2184467"/>
                <a:gd name="connsiteY301" fmla="*/ 1903488 h 2239907"/>
                <a:gd name="connsiteX302" fmla="*/ 1873650 w 2184467"/>
                <a:gd name="connsiteY302" fmla="*/ 1862029 h 2239907"/>
                <a:gd name="connsiteX303" fmla="*/ 1881163 w 2184467"/>
                <a:gd name="connsiteY303" fmla="*/ 1858260 h 2239907"/>
                <a:gd name="connsiteX304" fmla="*/ 1869894 w 2184467"/>
                <a:gd name="connsiteY304" fmla="*/ 1884643 h 2239907"/>
                <a:gd name="connsiteX305" fmla="*/ 1888675 w 2184467"/>
                <a:gd name="connsiteY305" fmla="*/ 1865798 h 2239907"/>
                <a:gd name="connsiteX306" fmla="*/ 1899943 w 2184467"/>
                <a:gd name="connsiteY306" fmla="*/ 1835646 h 2239907"/>
                <a:gd name="connsiteX307" fmla="*/ 1903700 w 2184467"/>
                <a:gd name="connsiteY307" fmla="*/ 1816801 h 2239907"/>
                <a:gd name="connsiteX308" fmla="*/ 1911212 w 2184467"/>
                <a:gd name="connsiteY308" fmla="*/ 1797956 h 2239907"/>
                <a:gd name="connsiteX309" fmla="*/ 1918724 w 2184467"/>
                <a:gd name="connsiteY309" fmla="*/ 1790418 h 2239907"/>
                <a:gd name="connsiteX310" fmla="*/ 1907456 w 2184467"/>
                <a:gd name="connsiteY310" fmla="*/ 1813032 h 2239907"/>
                <a:gd name="connsiteX311" fmla="*/ 1907456 w 2184467"/>
                <a:gd name="connsiteY311" fmla="*/ 1835646 h 2239907"/>
                <a:gd name="connsiteX312" fmla="*/ 1911212 w 2184467"/>
                <a:gd name="connsiteY312" fmla="*/ 1828108 h 2239907"/>
                <a:gd name="connsiteX313" fmla="*/ 1918724 w 2184467"/>
                <a:gd name="connsiteY313" fmla="*/ 1816801 h 2239907"/>
                <a:gd name="connsiteX314" fmla="*/ 1941261 w 2184467"/>
                <a:gd name="connsiteY314" fmla="*/ 1730114 h 2239907"/>
                <a:gd name="connsiteX315" fmla="*/ 1960041 w 2184467"/>
                <a:gd name="connsiteY315" fmla="*/ 1624583 h 2239907"/>
                <a:gd name="connsiteX316" fmla="*/ 1967553 w 2184467"/>
                <a:gd name="connsiteY316" fmla="*/ 1492668 h 2239907"/>
                <a:gd name="connsiteX317" fmla="*/ 1967553 w 2184467"/>
                <a:gd name="connsiteY317" fmla="*/ 1409751 h 2239907"/>
                <a:gd name="connsiteX318" fmla="*/ 1963797 w 2184467"/>
                <a:gd name="connsiteY318" fmla="*/ 1413520 h 2239907"/>
                <a:gd name="connsiteX319" fmla="*/ 1960041 w 2184467"/>
                <a:gd name="connsiteY319" fmla="*/ 1428596 h 2239907"/>
                <a:gd name="connsiteX320" fmla="*/ 1960041 w 2184467"/>
                <a:gd name="connsiteY320" fmla="*/ 1424827 h 2239907"/>
                <a:gd name="connsiteX321" fmla="*/ 1956285 w 2184467"/>
                <a:gd name="connsiteY321" fmla="*/ 1390906 h 2239907"/>
                <a:gd name="connsiteX322" fmla="*/ 1945017 w 2184467"/>
                <a:gd name="connsiteY322" fmla="*/ 1243916 h 2239907"/>
                <a:gd name="connsiteX323" fmla="*/ 1926236 w 2184467"/>
                <a:gd name="connsiteY323" fmla="*/ 1153460 h 2239907"/>
                <a:gd name="connsiteX324" fmla="*/ 1882102 w 2184467"/>
                <a:gd name="connsiteY324" fmla="*/ 1141682 h 2239907"/>
                <a:gd name="connsiteX325" fmla="*/ 893763 w 2184467"/>
                <a:gd name="connsiteY325" fmla="*/ 882208 h 2239907"/>
                <a:gd name="connsiteX326" fmla="*/ 841375 w 2184467"/>
                <a:gd name="connsiteY326" fmla="*/ 942533 h 2239907"/>
                <a:gd name="connsiteX327" fmla="*/ 841375 w 2184467"/>
                <a:gd name="connsiteY327" fmla="*/ 934992 h 2239907"/>
                <a:gd name="connsiteX328" fmla="*/ 856343 w 2184467"/>
                <a:gd name="connsiteY328" fmla="*/ 912370 h 2239907"/>
                <a:gd name="connsiteX329" fmla="*/ 878795 w 2184467"/>
                <a:gd name="connsiteY329" fmla="*/ 893519 h 2239907"/>
                <a:gd name="connsiteX330" fmla="*/ 893763 w 2184467"/>
                <a:gd name="connsiteY330" fmla="*/ 882208 h 2239907"/>
                <a:gd name="connsiteX331" fmla="*/ 1787260 w 2184467"/>
                <a:gd name="connsiteY331" fmla="*/ 833097 h 2239907"/>
                <a:gd name="connsiteX332" fmla="*/ 1798528 w 2184467"/>
                <a:gd name="connsiteY332" fmla="*/ 844404 h 2239907"/>
                <a:gd name="connsiteX333" fmla="*/ 1794772 w 2184467"/>
                <a:gd name="connsiteY333" fmla="*/ 840635 h 2239907"/>
                <a:gd name="connsiteX334" fmla="*/ 1787260 w 2184467"/>
                <a:gd name="connsiteY334" fmla="*/ 833097 h 2239907"/>
                <a:gd name="connsiteX335" fmla="*/ 1708851 w 2184467"/>
                <a:gd name="connsiteY335" fmla="*/ 575864 h 2239907"/>
                <a:gd name="connsiteX336" fmla="*/ 1708382 w 2184467"/>
                <a:gd name="connsiteY336" fmla="*/ 580575 h 2239907"/>
                <a:gd name="connsiteX337" fmla="*/ 1708382 w 2184467"/>
                <a:gd name="connsiteY337" fmla="*/ 584344 h 2239907"/>
                <a:gd name="connsiteX338" fmla="*/ 1712138 w 2184467"/>
                <a:gd name="connsiteY338" fmla="*/ 584344 h 2239907"/>
                <a:gd name="connsiteX339" fmla="*/ 1712138 w 2184467"/>
                <a:gd name="connsiteY339" fmla="*/ 580575 h 2239907"/>
                <a:gd name="connsiteX340" fmla="*/ 1712138 w 2184467"/>
                <a:gd name="connsiteY340" fmla="*/ 576806 h 2239907"/>
                <a:gd name="connsiteX341" fmla="*/ 1708851 w 2184467"/>
                <a:gd name="connsiteY341" fmla="*/ 575864 h 2239907"/>
                <a:gd name="connsiteX342" fmla="*/ 1667065 w 2184467"/>
                <a:gd name="connsiteY342" fmla="*/ 505195 h 2239907"/>
                <a:gd name="connsiteX343" fmla="*/ 1621992 w 2184467"/>
                <a:gd name="connsiteY343" fmla="*/ 539116 h 2239907"/>
                <a:gd name="connsiteX344" fmla="*/ 1584431 w 2184467"/>
                <a:gd name="connsiteY344" fmla="*/ 565499 h 2239907"/>
                <a:gd name="connsiteX345" fmla="*/ 1558138 w 2184467"/>
                <a:gd name="connsiteY345" fmla="*/ 580575 h 2239907"/>
                <a:gd name="connsiteX346" fmla="*/ 1490528 w 2184467"/>
                <a:gd name="connsiteY346" fmla="*/ 614496 h 2239907"/>
                <a:gd name="connsiteX347" fmla="*/ 1464235 w 2184467"/>
                <a:gd name="connsiteY347" fmla="*/ 622034 h 2239907"/>
                <a:gd name="connsiteX348" fmla="*/ 1441699 w 2184467"/>
                <a:gd name="connsiteY348" fmla="*/ 629572 h 2239907"/>
                <a:gd name="connsiteX349" fmla="*/ 1411650 w 2184467"/>
                <a:gd name="connsiteY349" fmla="*/ 637110 h 2239907"/>
                <a:gd name="connsiteX350" fmla="*/ 1377845 w 2184467"/>
                <a:gd name="connsiteY350" fmla="*/ 663493 h 2239907"/>
                <a:gd name="connsiteX351" fmla="*/ 1344040 w 2184467"/>
                <a:gd name="connsiteY351" fmla="*/ 697413 h 2239907"/>
                <a:gd name="connsiteX352" fmla="*/ 1336528 w 2184467"/>
                <a:gd name="connsiteY352" fmla="*/ 697413 h 2239907"/>
                <a:gd name="connsiteX353" fmla="*/ 1329016 w 2184467"/>
                <a:gd name="connsiteY353" fmla="*/ 701182 h 2239907"/>
                <a:gd name="connsiteX354" fmla="*/ 1295211 w 2184467"/>
                <a:gd name="connsiteY354" fmla="*/ 708720 h 2239907"/>
                <a:gd name="connsiteX355" fmla="*/ 1261406 w 2184467"/>
                <a:gd name="connsiteY355" fmla="*/ 735103 h 2239907"/>
                <a:gd name="connsiteX356" fmla="*/ 1257650 w 2184467"/>
                <a:gd name="connsiteY356" fmla="*/ 742641 h 2239907"/>
                <a:gd name="connsiteX357" fmla="*/ 1253894 w 2184467"/>
                <a:gd name="connsiteY357" fmla="*/ 746410 h 2239907"/>
                <a:gd name="connsiteX358" fmla="*/ 1366577 w 2184467"/>
                <a:gd name="connsiteY358" fmla="*/ 731334 h 2239907"/>
                <a:gd name="connsiteX359" fmla="*/ 1445455 w 2184467"/>
                <a:gd name="connsiteY359" fmla="*/ 652186 h 2239907"/>
                <a:gd name="connsiteX360" fmla="*/ 1464235 w 2184467"/>
                <a:gd name="connsiteY360" fmla="*/ 648417 h 2239907"/>
                <a:gd name="connsiteX361" fmla="*/ 1486772 w 2184467"/>
                <a:gd name="connsiteY361" fmla="*/ 644648 h 2239907"/>
                <a:gd name="connsiteX362" fmla="*/ 1516821 w 2184467"/>
                <a:gd name="connsiteY362" fmla="*/ 644648 h 2239907"/>
                <a:gd name="connsiteX363" fmla="*/ 1516821 w 2184467"/>
                <a:gd name="connsiteY363" fmla="*/ 637110 h 2239907"/>
                <a:gd name="connsiteX364" fmla="*/ 1524333 w 2184467"/>
                <a:gd name="connsiteY364" fmla="*/ 637110 h 2239907"/>
                <a:gd name="connsiteX365" fmla="*/ 1531845 w 2184467"/>
                <a:gd name="connsiteY365" fmla="*/ 644648 h 2239907"/>
                <a:gd name="connsiteX366" fmla="*/ 1543113 w 2184467"/>
                <a:gd name="connsiteY366" fmla="*/ 659724 h 2239907"/>
                <a:gd name="connsiteX367" fmla="*/ 1569406 w 2184467"/>
                <a:gd name="connsiteY367" fmla="*/ 682337 h 2239907"/>
                <a:gd name="connsiteX368" fmla="*/ 1584431 w 2184467"/>
                <a:gd name="connsiteY368" fmla="*/ 701182 h 2239907"/>
                <a:gd name="connsiteX369" fmla="*/ 1629504 w 2184467"/>
                <a:gd name="connsiteY369" fmla="*/ 697413 h 2239907"/>
                <a:gd name="connsiteX370" fmla="*/ 1670821 w 2184467"/>
                <a:gd name="connsiteY370" fmla="*/ 697413 h 2239907"/>
                <a:gd name="connsiteX371" fmla="*/ 1682089 w 2184467"/>
                <a:gd name="connsiteY371" fmla="*/ 686106 h 2239907"/>
                <a:gd name="connsiteX372" fmla="*/ 1700870 w 2184467"/>
                <a:gd name="connsiteY372" fmla="*/ 591882 h 2239907"/>
                <a:gd name="connsiteX373" fmla="*/ 1700870 w 2184467"/>
                <a:gd name="connsiteY373" fmla="*/ 569268 h 2239907"/>
                <a:gd name="connsiteX374" fmla="*/ 1697114 w 2184467"/>
                <a:gd name="connsiteY374" fmla="*/ 550423 h 2239907"/>
                <a:gd name="connsiteX375" fmla="*/ 1693357 w 2184467"/>
                <a:gd name="connsiteY375" fmla="*/ 524040 h 2239907"/>
                <a:gd name="connsiteX376" fmla="*/ 1674577 w 2184467"/>
                <a:gd name="connsiteY376" fmla="*/ 505195 h 2239907"/>
                <a:gd name="connsiteX377" fmla="*/ 1670821 w 2184467"/>
                <a:gd name="connsiteY377" fmla="*/ 508964 h 2239907"/>
                <a:gd name="connsiteX378" fmla="*/ 1667065 w 2184467"/>
                <a:gd name="connsiteY378" fmla="*/ 505195 h 2239907"/>
                <a:gd name="connsiteX379" fmla="*/ 1689601 w 2184467"/>
                <a:gd name="connsiteY379" fmla="*/ 414740 h 2239907"/>
                <a:gd name="connsiteX380" fmla="*/ 1685845 w 2184467"/>
                <a:gd name="connsiteY380" fmla="*/ 418509 h 2239907"/>
                <a:gd name="connsiteX381" fmla="*/ 1685845 w 2184467"/>
                <a:gd name="connsiteY381" fmla="*/ 422278 h 2239907"/>
                <a:gd name="connsiteX382" fmla="*/ 1685845 w 2184467"/>
                <a:gd name="connsiteY382" fmla="*/ 429816 h 2239907"/>
                <a:gd name="connsiteX383" fmla="*/ 1693357 w 2184467"/>
                <a:gd name="connsiteY383" fmla="*/ 422278 h 2239907"/>
                <a:gd name="connsiteX384" fmla="*/ 1689601 w 2184467"/>
                <a:gd name="connsiteY384" fmla="*/ 414740 h 2239907"/>
                <a:gd name="connsiteX385" fmla="*/ 1689601 w 2184467"/>
                <a:gd name="connsiteY385" fmla="*/ 353965 h 2239907"/>
                <a:gd name="connsiteX386" fmla="*/ 1685845 w 2184467"/>
                <a:gd name="connsiteY386" fmla="*/ 354436 h 2239907"/>
                <a:gd name="connsiteX387" fmla="*/ 1682089 w 2184467"/>
                <a:gd name="connsiteY387" fmla="*/ 369512 h 2239907"/>
                <a:gd name="connsiteX388" fmla="*/ 1685845 w 2184467"/>
                <a:gd name="connsiteY388" fmla="*/ 377050 h 2239907"/>
                <a:gd name="connsiteX389" fmla="*/ 1689601 w 2184467"/>
                <a:gd name="connsiteY389" fmla="*/ 377050 h 2239907"/>
                <a:gd name="connsiteX390" fmla="*/ 1693357 w 2184467"/>
                <a:gd name="connsiteY390" fmla="*/ 361974 h 2239907"/>
                <a:gd name="connsiteX391" fmla="*/ 1689601 w 2184467"/>
                <a:gd name="connsiteY391" fmla="*/ 353965 h 2239907"/>
                <a:gd name="connsiteX392" fmla="*/ 666227 w 2184467"/>
                <a:gd name="connsiteY392" fmla="*/ 80346 h 2239907"/>
                <a:gd name="connsiteX393" fmla="*/ 694377 w 2184467"/>
                <a:gd name="connsiteY393" fmla="*/ 86471 h 2239907"/>
                <a:gd name="connsiteX394" fmla="*/ 739418 w 2184467"/>
                <a:gd name="connsiteY394" fmla="*/ 267379 h 2239907"/>
                <a:gd name="connsiteX395" fmla="*/ 750678 w 2184467"/>
                <a:gd name="connsiteY395" fmla="*/ 376678 h 2239907"/>
                <a:gd name="connsiteX396" fmla="*/ 818239 w 2184467"/>
                <a:gd name="connsiteY396" fmla="*/ 425674 h 2239907"/>
                <a:gd name="connsiteX397" fmla="*/ 915827 w 2184467"/>
                <a:gd name="connsiteY397" fmla="*/ 516128 h 2239907"/>
                <a:gd name="connsiteX398" fmla="*/ 968375 w 2184467"/>
                <a:gd name="connsiteY398" fmla="*/ 606582 h 2239907"/>
                <a:gd name="connsiteX399" fmla="*/ 927087 w 2184467"/>
                <a:gd name="connsiteY399" fmla="*/ 663116 h 2239907"/>
                <a:gd name="connsiteX400" fmla="*/ 885800 w 2184467"/>
                <a:gd name="connsiteY400" fmla="*/ 697037 h 2239907"/>
                <a:gd name="connsiteX401" fmla="*/ 844513 w 2184467"/>
                <a:gd name="connsiteY401" fmla="*/ 734726 h 2239907"/>
                <a:gd name="connsiteX402" fmla="*/ 795719 w 2184467"/>
                <a:gd name="connsiteY402" fmla="*/ 836487 h 2239907"/>
                <a:gd name="connsiteX403" fmla="*/ 765692 w 2184467"/>
                <a:gd name="connsiteY403" fmla="*/ 1077698 h 2239907"/>
                <a:gd name="connsiteX404" fmla="*/ 761938 w 2184467"/>
                <a:gd name="connsiteY404" fmla="*/ 1104080 h 2239907"/>
                <a:gd name="connsiteX405" fmla="*/ 761938 w 2184467"/>
                <a:gd name="connsiteY405" fmla="*/ 1122925 h 2239907"/>
                <a:gd name="connsiteX406" fmla="*/ 758185 w 2184467"/>
                <a:gd name="connsiteY406" fmla="*/ 1134232 h 2239907"/>
                <a:gd name="connsiteX407" fmla="*/ 761938 w 2184467"/>
                <a:gd name="connsiteY407" fmla="*/ 1160614 h 2239907"/>
                <a:gd name="connsiteX408" fmla="*/ 833253 w 2184467"/>
                <a:gd name="connsiteY408" fmla="*/ 1104080 h 2239907"/>
                <a:gd name="connsiteX409" fmla="*/ 915827 w 2184467"/>
                <a:gd name="connsiteY409" fmla="*/ 1198303 h 2239907"/>
                <a:gd name="connsiteX410" fmla="*/ 904567 w 2184467"/>
                <a:gd name="connsiteY410" fmla="*/ 1217148 h 2239907"/>
                <a:gd name="connsiteX411" fmla="*/ 885800 w 2184467"/>
                <a:gd name="connsiteY411" fmla="*/ 1235993 h 2239907"/>
                <a:gd name="connsiteX412" fmla="*/ 867033 w 2184467"/>
                <a:gd name="connsiteY412" fmla="*/ 1262375 h 2239907"/>
                <a:gd name="connsiteX413" fmla="*/ 837006 w 2184467"/>
                <a:gd name="connsiteY413" fmla="*/ 1307602 h 2239907"/>
                <a:gd name="connsiteX414" fmla="*/ 833253 w 2184467"/>
                <a:gd name="connsiteY414" fmla="*/ 1315140 h 2239907"/>
                <a:gd name="connsiteX415" fmla="*/ 840759 w 2184467"/>
                <a:gd name="connsiteY415" fmla="*/ 1315140 h 2239907"/>
                <a:gd name="connsiteX416" fmla="*/ 840759 w 2184467"/>
                <a:gd name="connsiteY416" fmla="*/ 1318909 h 2239907"/>
                <a:gd name="connsiteX417" fmla="*/ 833253 w 2184467"/>
                <a:gd name="connsiteY417" fmla="*/ 1333985 h 2239907"/>
                <a:gd name="connsiteX418" fmla="*/ 818239 w 2184467"/>
                <a:gd name="connsiteY418" fmla="*/ 1367905 h 2239907"/>
                <a:gd name="connsiteX419" fmla="*/ 810732 w 2184467"/>
                <a:gd name="connsiteY419" fmla="*/ 1382981 h 2239907"/>
                <a:gd name="connsiteX420" fmla="*/ 799472 w 2184467"/>
                <a:gd name="connsiteY420" fmla="*/ 1401825 h 2239907"/>
                <a:gd name="connsiteX421" fmla="*/ 739418 w 2184467"/>
                <a:gd name="connsiteY421" fmla="*/ 1488511 h 2239907"/>
                <a:gd name="connsiteX422" fmla="*/ 735665 w 2184467"/>
                <a:gd name="connsiteY422" fmla="*/ 1499817 h 2239907"/>
                <a:gd name="connsiteX423" fmla="*/ 728158 w 2184467"/>
                <a:gd name="connsiteY423" fmla="*/ 1511124 h 2239907"/>
                <a:gd name="connsiteX424" fmla="*/ 716898 w 2184467"/>
                <a:gd name="connsiteY424" fmla="*/ 1533738 h 2239907"/>
                <a:gd name="connsiteX425" fmla="*/ 709391 w 2184467"/>
                <a:gd name="connsiteY425" fmla="*/ 1541276 h 2239907"/>
                <a:gd name="connsiteX426" fmla="*/ 686870 w 2184467"/>
                <a:gd name="connsiteY426" fmla="*/ 1597810 h 2239907"/>
                <a:gd name="connsiteX427" fmla="*/ 679364 w 2184467"/>
                <a:gd name="connsiteY427" fmla="*/ 1767411 h 2239907"/>
                <a:gd name="connsiteX428" fmla="*/ 675610 w 2184467"/>
                <a:gd name="connsiteY428" fmla="*/ 1910631 h 2239907"/>
                <a:gd name="connsiteX429" fmla="*/ 668103 w 2184467"/>
                <a:gd name="connsiteY429" fmla="*/ 1921937 h 2239907"/>
                <a:gd name="connsiteX430" fmla="*/ 671857 w 2184467"/>
                <a:gd name="connsiteY430" fmla="*/ 1952089 h 2239907"/>
                <a:gd name="connsiteX431" fmla="*/ 675610 w 2184467"/>
                <a:gd name="connsiteY431" fmla="*/ 1989778 h 2239907"/>
                <a:gd name="connsiteX432" fmla="*/ 675610 w 2184467"/>
                <a:gd name="connsiteY432" fmla="*/ 2035005 h 2239907"/>
                <a:gd name="connsiteX433" fmla="*/ 683117 w 2184467"/>
                <a:gd name="connsiteY433" fmla="*/ 2121690 h 2239907"/>
                <a:gd name="connsiteX434" fmla="*/ 634323 w 2184467"/>
                <a:gd name="connsiteY434" fmla="*/ 2215914 h 2239907"/>
                <a:gd name="connsiteX435" fmla="*/ 566762 w 2184467"/>
                <a:gd name="connsiteY435" fmla="*/ 2234758 h 2239907"/>
                <a:gd name="connsiteX436" fmla="*/ 540488 w 2184467"/>
                <a:gd name="connsiteY436" fmla="*/ 2193300 h 2239907"/>
                <a:gd name="connsiteX437" fmla="*/ 405366 w 2184467"/>
                <a:gd name="connsiteY437" fmla="*/ 2027467 h 2239907"/>
                <a:gd name="connsiteX438" fmla="*/ 345312 w 2184467"/>
                <a:gd name="connsiteY438" fmla="*/ 1986009 h 2239907"/>
                <a:gd name="connsiteX439" fmla="*/ 330298 w 2184467"/>
                <a:gd name="connsiteY439" fmla="*/ 1970933 h 2239907"/>
                <a:gd name="connsiteX440" fmla="*/ 319038 w 2184467"/>
                <a:gd name="connsiteY440" fmla="*/ 1963396 h 2239907"/>
                <a:gd name="connsiteX441" fmla="*/ 311531 w 2184467"/>
                <a:gd name="connsiteY441" fmla="*/ 1970933 h 2239907"/>
                <a:gd name="connsiteX442" fmla="*/ 304025 w 2184467"/>
                <a:gd name="connsiteY442" fmla="*/ 1978471 h 2239907"/>
                <a:gd name="connsiteX443" fmla="*/ 300271 w 2184467"/>
                <a:gd name="connsiteY443" fmla="*/ 1989778 h 2239907"/>
                <a:gd name="connsiteX444" fmla="*/ 277751 w 2184467"/>
                <a:gd name="connsiteY444" fmla="*/ 2012392 h 2239907"/>
                <a:gd name="connsiteX445" fmla="*/ 255230 w 2184467"/>
                <a:gd name="connsiteY445" fmla="*/ 2023698 h 2239907"/>
                <a:gd name="connsiteX446" fmla="*/ 255230 w 2184467"/>
                <a:gd name="connsiteY446" fmla="*/ 2027467 h 2239907"/>
                <a:gd name="connsiteX447" fmla="*/ 262737 w 2184467"/>
                <a:gd name="connsiteY447" fmla="*/ 2035005 h 2239907"/>
                <a:gd name="connsiteX448" fmla="*/ 240217 w 2184467"/>
                <a:gd name="connsiteY448" fmla="*/ 2061388 h 2239907"/>
                <a:gd name="connsiteX449" fmla="*/ 236464 w 2184467"/>
                <a:gd name="connsiteY449" fmla="*/ 2053850 h 2239907"/>
                <a:gd name="connsiteX450" fmla="*/ 217697 w 2184467"/>
                <a:gd name="connsiteY450" fmla="*/ 2057619 h 2239907"/>
                <a:gd name="connsiteX451" fmla="*/ 123862 w 2184467"/>
                <a:gd name="connsiteY451" fmla="*/ 2057619 h 2239907"/>
                <a:gd name="connsiteX452" fmla="*/ 52547 w 2184467"/>
                <a:gd name="connsiteY452" fmla="*/ 1989778 h 2239907"/>
                <a:gd name="connsiteX453" fmla="*/ 11260 w 2184467"/>
                <a:gd name="connsiteY453" fmla="*/ 1899324 h 2239907"/>
                <a:gd name="connsiteX454" fmla="*/ 0 w 2184467"/>
                <a:gd name="connsiteY454" fmla="*/ 1831483 h 2239907"/>
                <a:gd name="connsiteX455" fmla="*/ 33780 w 2184467"/>
                <a:gd name="connsiteY455" fmla="*/ 1865404 h 2239907"/>
                <a:gd name="connsiteX456" fmla="*/ 22520 w 2184467"/>
                <a:gd name="connsiteY456" fmla="*/ 1839021 h 2239907"/>
                <a:gd name="connsiteX457" fmla="*/ 7507 w 2184467"/>
                <a:gd name="connsiteY457" fmla="*/ 1812638 h 2239907"/>
                <a:gd name="connsiteX458" fmla="*/ 26274 w 2184467"/>
                <a:gd name="connsiteY458" fmla="*/ 1831483 h 2239907"/>
                <a:gd name="connsiteX459" fmla="*/ 45041 w 2184467"/>
                <a:gd name="connsiteY459" fmla="*/ 1842790 h 2239907"/>
                <a:gd name="connsiteX460" fmla="*/ 48794 w 2184467"/>
                <a:gd name="connsiteY460" fmla="*/ 1846559 h 2239907"/>
                <a:gd name="connsiteX461" fmla="*/ 52547 w 2184467"/>
                <a:gd name="connsiteY461" fmla="*/ 1850328 h 2239907"/>
                <a:gd name="connsiteX462" fmla="*/ 112602 w 2184467"/>
                <a:gd name="connsiteY462" fmla="*/ 1793794 h 2239907"/>
                <a:gd name="connsiteX463" fmla="*/ 191423 w 2184467"/>
                <a:gd name="connsiteY463" fmla="*/ 1710877 h 2239907"/>
                <a:gd name="connsiteX464" fmla="*/ 202683 w 2184467"/>
                <a:gd name="connsiteY464" fmla="*/ 1695802 h 2239907"/>
                <a:gd name="connsiteX465" fmla="*/ 213943 w 2184467"/>
                <a:gd name="connsiteY465" fmla="*/ 1684495 h 2239907"/>
                <a:gd name="connsiteX466" fmla="*/ 240217 w 2184467"/>
                <a:gd name="connsiteY466" fmla="*/ 1658112 h 2239907"/>
                <a:gd name="connsiteX467" fmla="*/ 330298 w 2184467"/>
                <a:gd name="connsiteY467" fmla="*/ 1560120 h 2239907"/>
                <a:gd name="connsiteX468" fmla="*/ 352819 w 2184467"/>
                <a:gd name="connsiteY468" fmla="*/ 1529969 h 2239907"/>
                <a:gd name="connsiteX469" fmla="*/ 379092 w 2184467"/>
                <a:gd name="connsiteY469" fmla="*/ 1499817 h 2239907"/>
                <a:gd name="connsiteX470" fmla="*/ 412873 w 2184467"/>
                <a:gd name="connsiteY470" fmla="*/ 1458359 h 2239907"/>
                <a:gd name="connsiteX471" fmla="*/ 439147 w 2184467"/>
                <a:gd name="connsiteY471" fmla="*/ 1420670 h 2239907"/>
                <a:gd name="connsiteX472" fmla="*/ 454160 w 2184467"/>
                <a:gd name="connsiteY472" fmla="*/ 1401825 h 2239907"/>
                <a:gd name="connsiteX473" fmla="*/ 465420 w 2184467"/>
                <a:gd name="connsiteY473" fmla="*/ 1386750 h 2239907"/>
                <a:gd name="connsiteX474" fmla="*/ 480434 w 2184467"/>
                <a:gd name="connsiteY474" fmla="*/ 1364136 h 2239907"/>
                <a:gd name="connsiteX475" fmla="*/ 491694 w 2184467"/>
                <a:gd name="connsiteY475" fmla="*/ 1243531 h 2239907"/>
                <a:gd name="connsiteX476" fmla="*/ 491694 w 2184467"/>
                <a:gd name="connsiteY476" fmla="*/ 1141770 h 2239907"/>
                <a:gd name="connsiteX477" fmla="*/ 469174 w 2184467"/>
                <a:gd name="connsiteY477" fmla="*/ 1115387 h 2239907"/>
                <a:gd name="connsiteX478" fmla="*/ 386599 w 2184467"/>
                <a:gd name="connsiteY478" fmla="*/ 1096543 h 2239907"/>
                <a:gd name="connsiteX479" fmla="*/ 273997 w 2184467"/>
                <a:gd name="connsiteY479" fmla="*/ 1126694 h 2239907"/>
                <a:gd name="connsiteX480" fmla="*/ 187669 w 2184467"/>
                <a:gd name="connsiteY480" fmla="*/ 1141770 h 2239907"/>
                <a:gd name="connsiteX481" fmla="*/ 75068 w 2184467"/>
                <a:gd name="connsiteY481" fmla="*/ 1077698 h 2239907"/>
                <a:gd name="connsiteX482" fmla="*/ 60054 w 2184467"/>
                <a:gd name="connsiteY482" fmla="*/ 1032471 h 2239907"/>
                <a:gd name="connsiteX483" fmla="*/ 63808 w 2184467"/>
                <a:gd name="connsiteY483" fmla="*/ 1021164 h 2239907"/>
                <a:gd name="connsiteX484" fmla="*/ 71314 w 2184467"/>
                <a:gd name="connsiteY484" fmla="*/ 1013626 h 2239907"/>
                <a:gd name="connsiteX485" fmla="*/ 78821 w 2184467"/>
                <a:gd name="connsiteY485" fmla="*/ 1009857 h 2239907"/>
                <a:gd name="connsiteX486" fmla="*/ 71314 w 2184467"/>
                <a:gd name="connsiteY486" fmla="*/ 998551 h 2239907"/>
                <a:gd name="connsiteX487" fmla="*/ 90081 w 2184467"/>
                <a:gd name="connsiteY487" fmla="*/ 972168 h 2239907"/>
                <a:gd name="connsiteX488" fmla="*/ 273997 w 2184467"/>
                <a:gd name="connsiteY488" fmla="*/ 753570 h 2239907"/>
                <a:gd name="connsiteX489" fmla="*/ 386599 w 2184467"/>
                <a:gd name="connsiteY489" fmla="*/ 534973 h 2239907"/>
                <a:gd name="connsiteX490" fmla="*/ 454160 w 2184467"/>
                <a:gd name="connsiteY490" fmla="*/ 376678 h 2239907"/>
                <a:gd name="connsiteX491" fmla="*/ 457914 w 2184467"/>
                <a:gd name="connsiteY491" fmla="*/ 376678 h 2239907"/>
                <a:gd name="connsiteX492" fmla="*/ 480434 w 2184467"/>
                <a:gd name="connsiteY492" fmla="*/ 372909 h 2239907"/>
                <a:gd name="connsiteX493" fmla="*/ 506708 w 2184467"/>
                <a:gd name="connsiteY493" fmla="*/ 338989 h 2239907"/>
                <a:gd name="connsiteX494" fmla="*/ 502954 w 2184467"/>
                <a:gd name="connsiteY494" fmla="*/ 338989 h 2239907"/>
                <a:gd name="connsiteX495" fmla="*/ 495448 w 2184467"/>
                <a:gd name="connsiteY495" fmla="*/ 342758 h 2239907"/>
                <a:gd name="connsiteX496" fmla="*/ 476681 w 2184467"/>
                <a:gd name="connsiteY496" fmla="*/ 350296 h 2239907"/>
                <a:gd name="connsiteX497" fmla="*/ 457914 w 2184467"/>
                <a:gd name="connsiteY497" fmla="*/ 342758 h 2239907"/>
                <a:gd name="connsiteX498" fmla="*/ 484187 w 2184467"/>
                <a:gd name="connsiteY498" fmla="*/ 312606 h 2239907"/>
                <a:gd name="connsiteX499" fmla="*/ 510461 w 2184467"/>
                <a:gd name="connsiteY499" fmla="*/ 274917 h 2239907"/>
                <a:gd name="connsiteX500" fmla="*/ 521721 w 2184467"/>
                <a:gd name="connsiteY500" fmla="*/ 248535 h 2239907"/>
                <a:gd name="connsiteX501" fmla="*/ 536735 w 2184467"/>
                <a:gd name="connsiteY501" fmla="*/ 225921 h 2239907"/>
                <a:gd name="connsiteX502" fmla="*/ 559255 w 2184467"/>
                <a:gd name="connsiteY502" fmla="*/ 154311 h 2239907"/>
                <a:gd name="connsiteX503" fmla="*/ 589282 w 2184467"/>
                <a:gd name="connsiteY503" fmla="*/ 116622 h 2239907"/>
                <a:gd name="connsiteX504" fmla="*/ 593036 w 2184467"/>
                <a:gd name="connsiteY504" fmla="*/ 116622 h 2239907"/>
                <a:gd name="connsiteX505" fmla="*/ 600542 w 2184467"/>
                <a:gd name="connsiteY505" fmla="*/ 109084 h 2239907"/>
                <a:gd name="connsiteX506" fmla="*/ 638076 w 2184467"/>
                <a:gd name="connsiteY506" fmla="*/ 82702 h 2239907"/>
                <a:gd name="connsiteX507" fmla="*/ 666227 w 2184467"/>
                <a:gd name="connsiteY507" fmla="*/ 80346 h 2239907"/>
                <a:gd name="connsiteX508" fmla="*/ 1190979 w 2184467"/>
                <a:gd name="connsiteY508" fmla="*/ 623 h 2239907"/>
                <a:gd name="connsiteX509" fmla="*/ 1220089 w 2184467"/>
                <a:gd name="connsiteY509" fmla="*/ 3921 h 2239907"/>
                <a:gd name="connsiteX510" fmla="*/ 1265162 w 2184467"/>
                <a:gd name="connsiteY510" fmla="*/ 30304 h 2239907"/>
                <a:gd name="connsiteX511" fmla="*/ 1272674 w 2184467"/>
                <a:gd name="connsiteY511" fmla="*/ 49149 h 2239907"/>
                <a:gd name="connsiteX512" fmla="*/ 1246381 w 2184467"/>
                <a:gd name="connsiteY512" fmla="*/ 83070 h 2239907"/>
                <a:gd name="connsiteX513" fmla="*/ 1227601 w 2184467"/>
                <a:gd name="connsiteY513" fmla="*/ 94376 h 2239907"/>
                <a:gd name="connsiteX514" fmla="*/ 1175016 w 2184467"/>
                <a:gd name="connsiteY514" fmla="*/ 135835 h 2239907"/>
                <a:gd name="connsiteX515" fmla="*/ 1137455 w 2184467"/>
                <a:gd name="connsiteY515" fmla="*/ 162218 h 2239907"/>
                <a:gd name="connsiteX516" fmla="*/ 1114918 w 2184467"/>
                <a:gd name="connsiteY516" fmla="*/ 233829 h 2239907"/>
                <a:gd name="connsiteX517" fmla="*/ 1111162 w 2184467"/>
                <a:gd name="connsiteY517" fmla="*/ 263981 h 2239907"/>
                <a:gd name="connsiteX518" fmla="*/ 1111162 w 2184467"/>
                <a:gd name="connsiteY518" fmla="*/ 279057 h 2239907"/>
                <a:gd name="connsiteX519" fmla="*/ 1107406 w 2184467"/>
                <a:gd name="connsiteY519" fmla="*/ 290363 h 2239907"/>
                <a:gd name="connsiteX520" fmla="*/ 1099894 w 2184467"/>
                <a:gd name="connsiteY520" fmla="*/ 320515 h 2239907"/>
                <a:gd name="connsiteX521" fmla="*/ 1084869 w 2184467"/>
                <a:gd name="connsiteY521" fmla="*/ 441123 h 2239907"/>
                <a:gd name="connsiteX522" fmla="*/ 1088625 w 2184467"/>
                <a:gd name="connsiteY522" fmla="*/ 486350 h 2239907"/>
                <a:gd name="connsiteX523" fmla="*/ 1114918 w 2184467"/>
                <a:gd name="connsiteY523" fmla="*/ 475044 h 2239907"/>
                <a:gd name="connsiteX524" fmla="*/ 1144967 w 2184467"/>
                <a:gd name="connsiteY524" fmla="*/ 459968 h 2239907"/>
                <a:gd name="connsiteX525" fmla="*/ 1175016 w 2184467"/>
                <a:gd name="connsiteY525" fmla="*/ 441123 h 2239907"/>
                <a:gd name="connsiteX526" fmla="*/ 1359065 w 2184467"/>
                <a:gd name="connsiteY526" fmla="*/ 358205 h 2239907"/>
                <a:gd name="connsiteX527" fmla="*/ 1456723 w 2184467"/>
                <a:gd name="connsiteY527" fmla="*/ 354436 h 2239907"/>
                <a:gd name="connsiteX528" fmla="*/ 1535601 w 2184467"/>
                <a:gd name="connsiteY528" fmla="*/ 361974 h 2239907"/>
                <a:gd name="connsiteX529" fmla="*/ 1550626 w 2184467"/>
                <a:gd name="connsiteY529" fmla="*/ 369512 h 2239907"/>
                <a:gd name="connsiteX530" fmla="*/ 1588187 w 2184467"/>
                <a:gd name="connsiteY530" fmla="*/ 377050 h 2239907"/>
                <a:gd name="connsiteX531" fmla="*/ 1621992 w 2184467"/>
                <a:gd name="connsiteY531" fmla="*/ 392126 h 2239907"/>
                <a:gd name="connsiteX532" fmla="*/ 1640772 w 2184467"/>
                <a:gd name="connsiteY532" fmla="*/ 395895 h 2239907"/>
                <a:gd name="connsiteX533" fmla="*/ 1648284 w 2184467"/>
                <a:gd name="connsiteY533" fmla="*/ 399664 h 2239907"/>
                <a:gd name="connsiteX534" fmla="*/ 1667065 w 2184467"/>
                <a:gd name="connsiteY534" fmla="*/ 407202 h 2239907"/>
                <a:gd name="connsiteX535" fmla="*/ 1678333 w 2184467"/>
                <a:gd name="connsiteY535" fmla="*/ 335591 h 2239907"/>
                <a:gd name="connsiteX536" fmla="*/ 1682089 w 2184467"/>
                <a:gd name="connsiteY536" fmla="*/ 305439 h 2239907"/>
                <a:gd name="connsiteX537" fmla="*/ 1682089 w 2184467"/>
                <a:gd name="connsiteY537" fmla="*/ 294132 h 2239907"/>
                <a:gd name="connsiteX538" fmla="*/ 1685845 w 2184467"/>
                <a:gd name="connsiteY538" fmla="*/ 282826 h 2239907"/>
                <a:gd name="connsiteX539" fmla="*/ 1685845 w 2184467"/>
                <a:gd name="connsiteY539" fmla="*/ 252674 h 2239907"/>
                <a:gd name="connsiteX540" fmla="*/ 1693357 w 2184467"/>
                <a:gd name="connsiteY540" fmla="*/ 218753 h 2239907"/>
                <a:gd name="connsiteX541" fmla="*/ 1685845 w 2184467"/>
                <a:gd name="connsiteY541" fmla="*/ 192370 h 2239907"/>
                <a:gd name="connsiteX542" fmla="*/ 1682089 w 2184467"/>
                <a:gd name="connsiteY542" fmla="*/ 188601 h 2239907"/>
                <a:gd name="connsiteX543" fmla="*/ 1674577 w 2184467"/>
                <a:gd name="connsiteY543" fmla="*/ 188601 h 2239907"/>
                <a:gd name="connsiteX544" fmla="*/ 1667065 w 2184467"/>
                <a:gd name="connsiteY544" fmla="*/ 188601 h 2239907"/>
                <a:gd name="connsiteX545" fmla="*/ 1610723 w 2184467"/>
                <a:gd name="connsiteY545" fmla="*/ 181063 h 2239907"/>
                <a:gd name="connsiteX546" fmla="*/ 1588187 w 2184467"/>
                <a:gd name="connsiteY546" fmla="*/ 177294 h 2239907"/>
                <a:gd name="connsiteX547" fmla="*/ 1558138 w 2184467"/>
                <a:gd name="connsiteY547" fmla="*/ 173525 h 2239907"/>
                <a:gd name="connsiteX548" fmla="*/ 1505552 w 2184467"/>
                <a:gd name="connsiteY548" fmla="*/ 165987 h 2239907"/>
                <a:gd name="connsiteX549" fmla="*/ 1471748 w 2184467"/>
                <a:gd name="connsiteY549" fmla="*/ 154680 h 2239907"/>
                <a:gd name="connsiteX550" fmla="*/ 1452967 w 2184467"/>
                <a:gd name="connsiteY550" fmla="*/ 147142 h 2239907"/>
                <a:gd name="connsiteX551" fmla="*/ 1449211 w 2184467"/>
                <a:gd name="connsiteY551" fmla="*/ 147142 h 2239907"/>
                <a:gd name="connsiteX552" fmla="*/ 1449211 w 2184467"/>
                <a:gd name="connsiteY552" fmla="*/ 143373 h 2239907"/>
                <a:gd name="connsiteX553" fmla="*/ 1452967 w 2184467"/>
                <a:gd name="connsiteY553" fmla="*/ 139604 h 2239907"/>
                <a:gd name="connsiteX554" fmla="*/ 1516821 w 2184467"/>
                <a:gd name="connsiteY554" fmla="*/ 105683 h 2239907"/>
                <a:gd name="connsiteX555" fmla="*/ 1543113 w 2184467"/>
                <a:gd name="connsiteY555" fmla="*/ 98145 h 2239907"/>
                <a:gd name="connsiteX556" fmla="*/ 1569406 w 2184467"/>
                <a:gd name="connsiteY556" fmla="*/ 90607 h 2239907"/>
                <a:gd name="connsiteX557" fmla="*/ 1606967 w 2184467"/>
                <a:gd name="connsiteY557" fmla="*/ 75532 h 2239907"/>
                <a:gd name="connsiteX558" fmla="*/ 1727162 w 2184467"/>
                <a:gd name="connsiteY558" fmla="*/ 34073 h 2239907"/>
                <a:gd name="connsiteX559" fmla="*/ 1775992 w 2184467"/>
                <a:gd name="connsiteY559" fmla="*/ 26535 h 2239907"/>
                <a:gd name="connsiteX560" fmla="*/ 1802284 w 2184467"/>
                <a:gd name="connsiteY560" fmla="*/ 30304 h 2239907"/>
                <a:gd name="connsiteX561" fmla="*/ 1817309 w 2184467"/>
                <a:gd name="connsiteY561" fmla="*/ 30304 h 2239907"/>
                <a:gd name="connsiteX562" fmla="*/ 1851114 w 2184467"/>
                <a:gd name="connsiteY562" fmla="*/ 30304 h 2239907"/>
                <a:gd name="connsiteX563" fmla="*/ 1866138 w 2184467"/>
                <a:gd name="connsiteY563" fmla="*/ 34073 h 2239907"/>
                <a:gd name="connsiteX564" fmla="*/ 1881163 w 2184467"/>
                <a:gd name="connsiteY564" fmla="*/ 37842 h 2239907"/>
                <a:gd name="connsiteX565" fmla="*/ 1982578 w 2184467"/>
                <a:gd name="connsiteY565" fmla="*/ 64225 h 2239907"/>
                <a:gd name="connsiteX566" fmla="*/ 2068968 w 2184467"/>
                <a:gd name="connsiteY566" fmla="*/ 109452 h 2239907"/>
                <a:gd name="connsiteX567" fmla="*/ 2102773 w 2184467"/>
                <a:gd name="connsiteY567" fmla="*/ 199908 h 2239907"/>
                <a:gd name="connsiteX568" fmla="*/ 2099017 w 2184467"/>
                <a:gd name="connsiteY568" fmla="*/ 211215 h 2239907"/>
                <a:gd name="connsiteX569" fmla="*/ 2095261 w 2184467"/>
                <a:gd name="connsiteY569" fmla="*/ 218753 h 2239907"/>
                <a:gd name="connsiteX570" fmla="*/ 2091505 w 2184467"/>
                <a:gd name="connsiteY570" fmla="*/ 237598 h 2239907"/>
                <a:gd name="connsiteX571" fmla="*/ 2050187 w 2184467"/>
                <a:gd name="connsiteY571" fmla="*/ 392126 h 2239907"/>
                <a:gd name="connsiteX572" fmla="*/ 2038919 w 2184467"/>
                <a:gd name="connsiteY572" fmla="*/ 437354 h 2239907"/>
                <a:gd name="connsiteX573" fmla="*/ 2035163 w 2184467"/>
                <a:gd name="connsiteY573" fmla="*/ 471275 h 2239907"/>
                <a:gd name="connsiteX574" fmla="*/ 2042675 w 2184467"/>
                <a:gd name="connsiteY574" fmla="*/ 565499 h 2239907"/>
                <a:gd name="connsiteX575" fmla="*/ 2046431 w 2184467"/>
                <a:gd name="connsiteY575" fmla="*/ 588113 h 2239907"/>
                <a:gd name="connsiteX576" fmla="*/ 2046431 w 2184467"/>
                <a:gd name="connsiteY576" fmla="*/ 606958 h 2239907"/>
                <a:gd name="connsiteX577" fmla="*/ 2053944 w 2184467"/>
                <a:gd name="connsiteY577" fmla="*/ 644648 h 2239907"/>
                <a:gd name="connsiteX578" fmla="*/ 2057700 w 2184467"/>
                <a:gd name="connsiteY578" fmla="*/ 678569 h 2239907"/>
                <a:gd name="connsiteX579" fmla="*/ 2061456 w 2184467"/>
                <a:gd name="connsiteY579" fmla="*/ 697413 h 2239907"/>
                <a:gd name="connsiteX580" fmla="*/ 2061456 w 2184467"/>
                <a:gd name="connsiteY580" fmla="*/ 716258 h 2239907"/>
                <a:gd name="connsiteX581" fmla="*/ 2061456 w 2184467"/>
                <a:gd name="connsiteY581" fmla="*/ 776562 h 2239907"/>
                <a:gd name="connsiteX582" fmla="*/ 2046431 w 2184467"/>
                <a:gd name="connsiteY582" fmla="*/ 799176 h 2239907"/>
                <a:gd name="connsiteX583" fmla="*/ 2023895 w 2184467"/>
                <a:gd name="connsiteY583" fmla="*/ 829328 h 2239907"/>
                <a:gd name="connsiteX584" fmla="*/ 1978822 w 2184467"/>
                <a:gd name="connsiteY584" fmla="*/ 867018 h 2239907"/>
                <a:gd name="connsiteX585" fmla="*/ 1956285 w 2184467"/>
                <a:gd name="connsiteY585" fmla="*/ 874556 h 2239907"/>
                <a:gd name="connsiteX586" fmla="*/ 1941261 w 2184467"/>
                <a:gd name="connsiteY586" fmla="*/ 878325 h 2239907"/>
                <a:gd name="connsiteX587" fmla="*/ 1918724 w 2184467"/>
                <a:gd name="connsiteY587" fmla="*/ 885862 h 2239907"/>
                <a:gd name="connsiteX588" fmla="*/ 1858626 w 2184467"/>
                <a:gd name="connsiteY588" fmla="*/ 889631 h 2239907"/>
                <a:gd name="connsiteX589" fmla="*/ 1806041 w 2184467"/>
                <a:gd name="connsiteY589" fmla="*/ 878325 h 2239907"/>
                <a:gd name="connsiteX590" fmla="*/ 1798528 w 2184467"/>
                <a:gd name="connsiteY590" fmla="*/ 870787 h 2239907"/>
                <a:gd name="connsiteX591" fmla="*/ 1787260 w 2184467"/>
                <a:gd name="connsiteY591" fmla="*/ 863249 h 2239907"/>
                <a:gd name="connsiteX592" fmla="*/ 1768479 w 2184467"/>
                <a:gd name="connsiteY592" fmla="*/ 844404 h 2239907"/>
                <a:gd name="connsiteX593" fmla="*/ 1768479 w 2184467"/>
                <a:gd name="connsiteY593" fmla="*/ 840635 h 2239907"/>
                <a:gd name="connsiteX594" fmla="*/ 1772236 w 2184467"/>
                <a:gd name="connsiteY594" fmla="*/ 836866 h 2239907"/>
                <a:gd name="connsiteX595" fmla="*/ 1742187 w 2184467"/>
                <a:gd name="connsiteY595" fmla="*/ 833097 h 2239907"/>
                <a:gd name="connsiteX596" fmla="*/ 1704626 w 2184467"/>
                <a:gd name="connsiteY596" fmla="*/ 818021 h 2239907"/>
                <a:gd name="connsiteX597" fmla="*/ 1682089 w 2184467"/>
                <a:gd name="connsiteY597" fmla="*/ 802945 h 2239907"/>
                <a:gd name="connsiteX598" fmla="*/ 1678333 w 2184467"/>
                <a:gd name="connsiteY598" fmla="*/ 799176 h 2239907"/>
                <a:gd name="connsiteX599" fmla="*/ 1674577 w 2184467"/>
                <a:gd name="connsiteY599" fmla="*/ 795407 h 2239907"/>
                <a:gd name="connsiteX600" fmla="*/ 1667065 w 2184467"/>
                <a:gd name="connsiteY600" fmla="*/ 791638 h 2239907"/>
                <a:gd name="connsiteX601" fmla="*/ 1633260 w 2184467"/>
                <a:gd name="connsiteY601" fmla="*/ 769024 h 2239907"/>
                <a:gd name="connsiteX602" fmla="*/ 1606967 w 2184467"/>
                <a:gd name="connsiteY602" fmla="*/ 765255 h 2239907"/>
                <a:gd name="connsiteX603" fmla="*/ 1606967 w 2184467"/>
                <a:gd name="connsiteY603" fmla="*/ 780331 h 2239907"/>
                <a:gd name="connsiteX604" fmla="*/ 1614479 w 2184467"/>
                <a:gd name="connsiteY604" fmla="*/ 859480 h 2239907"/>
                <a:gd name="connsiteX605" fmla="*/ 1603211 w 2184467"/>
                <a:gd name="connsiteY605" fmla="*/ 927321 h 2239907"/>
                <a:gd name="connsiteX606" fmla="*/ 1539357 w 2184467"/>
                <a:gd name="connsiteY606" fmla="*/ 1006470 h 2239907"/>
                <a:gd name="connsiteX607" fmla="*/ 1483016 w 2184467"/>
                <a:gd name="connsiteY607" fmla="*/ 1063005 h 2239907"/>
                <a:gd name="connsiteX608" fmla="*/ 1516821 w 2184467"/>
                <a:gd name="connsiteY608" fmla="*/ 1055467 h 2239907"/>
                <a:gd name="connsiteX609" fmla="*/ 1565650 w 2184467"/>
                <a:gd name="connsiteY609" fmla="*/ 1036622 h 2239907"/>
                <a:gd name="connsiteX610" fmla="*/ 1595699 w 2184467"/>
                <a:gd name="connsiteY610" fmla="*/ 1021546 h 2239907"/>
                <a:gd name="connsiteX611" fmla="*/ 1629504 w 2184467"/>
                <a:gd name="connsiteY611" fmla="*/ 1010239 h 2239907"/>
                <a:gd name="connsiteX612" fmla="*/ 1824821 w 2184467"/>
                <a:gd name="connsiteY612" fmla="*/ 976318 h 2239907"/>
                <a:gd name="connsiteX613" fmla="*/ 1884919 w 2184467"/>
                <a:gd name="connsiteY613" fmla="*/ 976318 h 2239907"/>
                <a:gd name="connsiteX614" fmla="*/ 1926236 w 2184467"/>
                <a:gd name="connsiteY614" fmla="*/ 995163 h 2239907"/>
                <a:gd name="connsiteX615" fmla="*/ 2159114 w 2184467"/>
                <a:gd name="connsiteY615" fmla="*/ 1221302 h 2239907"/>
                <a:gd name="connsiteX616" fmla="*/ 2181651 w 2184467"/>
                <a:gd name="connsiteY616" fmla="*/ 1375830 h 2239907"/>
                <a:gd name="connsiteX617" fmla="*/ 2177895 w 2184467"/>
                <a:gd name="connsiteY617" fmla="*/ 1470055 h 2239907"/>
                <a:gd name="connsiteX618" fmla="*/ 2177895 w 2184467"/>
                <a:gd name="connsiteY618" fmla="*/ 1522820 h 2239907"/>
                <a:gd name="connsiteX619" fmla="*/ 2174139 w 2184467"/>
                <a:gd name="connsiteY619" fmla="*/ 1560510 h 2239907"/>
                <a:gd name="connsiteX620" fmla="*/ 2162870 w 2184467"/>
                <a:gd name="connsiteY620" fmla="*/ 1662273 h 2239907"/>
                <a:gd name="connsiteX621" fmla="*/ 2155358 w 2184467"/>
                <a:gd name="connsiteY621" fmla="*/ 1733883 h 2239907"/>
                <a:gd name="connsiteX622" fmla="*/ 2151602 w 2184467"/>
                <a:gd name="connsiteY622" fmla="*/ 1797956 h 2239907"/>
                <a:gd name="connsiteX623" fmla="*/ 2121553 w 2184467"/>
                <a:gd name="connsiteY623" fmla="*/ 1948716 h 2239907"/>
                <a:gd name="connsiteX624" fmla="*/ 2087748 w 2184467"/>
                <a:gd name="connsiteY624" fmla="*/ 2054247 h 2239907"/>
                <a:gd name="connsiteX625" fmla="*/ 2053944 w 2184467"/>
                <a:gd name="connsiteY625" fmla="*/ 2103244 h 2239907"/>
                <a:gd name="connsiteX626" fmla="*/ 2012626 w 2184467"/>
                <a:gd name="connsiteY626" fmla="*/ 2140934 h 2239907"/>
                <a:gd name="connsiteX627" fmla="*/ 1993846 w 2184467"/>
                <a:gd name="connsiteY627" fmla="*/ 2156010 h 2239907"/>
                <a:gd name="connsiteX628" fmla="*/ 1986334 w 2184467"/>
                <a:gd name="connsiteY628" fmla="*/ 2167316 h 2239907"/>
                <a:gd name="connsiteX629" fmla="*/ 1978822 w 2184467"/>
                <a:gd name="connsiteY629" fmla="*/ 2174854 h 2239907"/>
                <a:gd name="connsiteX630" fmla="*/ 1967553 w 2184467"/>
                <a:gd name="connsiteY630" fmla="*/ 2186161 h 2239907"/>
                <a:gd name="connsiteX631" fmla="*/ 1960041 w 2184467"/>
                <a:gd name="connsiteY631" fmla="*/ 2189930 h 2239907"/>
                <a:gd name="connsiteX632" fmla="*/ 1956285 w 2184467"/>
                <a:gd name="connsiteY632" fmla="*/ 2193699 h 2239907"/>
                <a:gd name="connsiteX633" fmla="*/ 1948773 w 2184467"/>
                <a:gd name="connsiteY633" fmla="*/ 2201237 h 2239907"/>
                <a:gd name="connsiteX634" fmla="*/ 1937504 w 2184467"/>
                <a:gd name="connsiteY634" fmla="*/ 2205006 h 2239907"/>
                <a:gd name="connsiteX635" fmla="*/ 1899943 w 2184467"/>
                <a:gd name="connsiteY635" fmla="*/ 2223851 h 2239907"/>
                <a:gd name="connsiteX636" fmla="*/ 1851114 w 2184467"/>
                <a:gd name="connsiteY636" fmla="*/ 2238927 h 2239907"/>
                <a:gd name="connsiteX637" fmla="*/ 1742187 w 2184467"/>
                <a:gd name="connsiteY637" fmla="*/ 2171085 h 2239907"/>
                <a:gd name="connsiteX638" fmla="*/ 1591943 w 2184467"/>
                <a:gd name="connsiteY638" fmla="*/ 2058016 h 2239907"/>
                <a:gd name="connsiteX639" fmla="*/ 1437943 w 2184467"/>
                <a:gd name="connsiteY639" fmla="*/ 1892181 h 2239907"/>
                <a:gd name="connsiteX640" fmla="*/ 1445455 w 2184467"/>
                <a:gd name="connsiteY640" fmla="*/ 1858260 h 2239907"/>
                <a:gd name="connsiteX641" fmla="*/ 1302723 w 2184467"/>
                <a:gd name="connsiteY641" fmla="*/ 1869567 h 2239907"/>
                <a:gd name="connsiteX642" fmla="*/ 1107406 w 2184467"/>
                <a:gd name="connsiteY642" fmla="*/ 1790418 h 2239907"/>
                <a:gd name="connsiteX643" fmla="*/ 1039796 w 2184467"/>
                <a:gd name="connsiteY643" fmla="*/ 1688656 h 2239907"/>
                <a:gd name="connsiteX644" fmla="*/ 1054820 w 2184467"/>
                <a:gd name="connsiteY644" fmla="*/ 1662273 h 2239907"/>
                <a:gd name="connsiteX645" fmla="*/ 1066089 w 2184467"/>
                <a:gd name="connsiteY645" fmla="*/ 1643428 h 2239907"/>
                <a:gd name="connsiteX646" fmla="*/ 1069845 w 2184467"/>
                <a:gd name="connsiteY646" fmla="*/ 1632121 h 2239907"/>
                <a:gd name="connsiteX647" fmla="*/ 1073601 w 2184467"/>
                <a:gd name="connsiteY647" fmla="*/ 1605738 h 2239907"/>
                <a:gd name="connsiteX648" fmla="*/ 1081113 w 2184467"/>
                <a:gd name="connsiteY648" fmla="*/ 1594431 h 2239907"/>
                <a:gd name="connsiteX649" fmla="*/ 1088625 w 2184467"/>
                <a:gd name="connsiteY649" fmla="*/ 1579355 h 2239907"/>
                <a:gd name="connsiteX650" fmla="*/ 1107406 w 2184467"/>
                <a:gd name="connsiteY650" fmla="*/ 1541665 h 2239907"/>
                <a:gd name="connsiteX651" fmla="*/ 1118674 w 2184467"/>
                <a:gd name="connsiteY651" fmla="*/ 1526589 h 2239907"/>
                <a:gd name="connsiteX652" fmla="*/ 1118674 w 2184467"/>
                <a:gd name="connsiteY652" fmla="*/ 1522820 h 2239907"/>
                <a:gd name="connsiteX653" fmla="*/ 1118674 w 2184467"/>
                <a:gd name="connsiteY653" fmla="*/ 1519051 h 2239907"/>
                <a:gd name="connsiteX654" fmla="*/ 1133698 w 2184467"/>
                <a:gd name="connsiteY654" fmla="*/ 1500206 h 2239907"/>
                <a:gd name="connsiteX655" fmla="*/ 1141211 w 2184467"/>
                <a:gd name="connsiteY655" fmla="*/ 1428596 h 2239907"/>
                <a:gd name="connsiteX656" fmla="*/ 1103650 w 2184467"/>
                <a:gd name="connsiteY656" fmla="*/ 1462517 h 2239907"/>
                <a:gd name="connsiteX657" fmla="*/ 1096137 w 2184467"/>
                <a:gd name="connsiteY657" fmla="*/ 1454979 h 2239907"/>
                <a:gd name="connsiteX658" fmla="*/ 1058576 w 2184467"/>
                <a:gd name="connsiteY658" fmla="*/ 1492668 h 2239907"/>
                <a:gd name="connsiteX659" fmla="*/ 1036040 w 2184467"/>
                <a:gd name="connsiteY659" fmla="*/ 1519051 h 2239907"/>
                <a:gd name="connsiteX660" fmla="*/ 1024772 w 2184467"/>
                <a:gd name="connsiteY660" fmla="*/ 1530358 h 2239907"/>
                <a:gd name="connsiteX661" fmla="*/ 1002235 w 2184467"/>
                <a:gd name="connsiteY661" fmla="*/ 1545434 h 2239907"/>
                <a:gd name="connsiteX662" fmla="*/ 972186 w 2184467"/>
                <a:gd name="connsiteY662" fmla="*/ 1560510 h 2239907"/>
                <a:gd name="connsiteX663" fmla="*/ 949649 w 2184467"/>
                <a:gd name="connsiteY663" fmla="*/ 1556741 h 2239907"/>
                <a:gd name="connsiteX664" fmla="*/ 919601 w 2184467"/>
                <a:gd name="connsiteY664" fmla="*/ 1564279 h 2239907"/>
                <a:gd name="connsiteX665" fmla="*/ 904576 w 2184467"/>
                <a:gd name="connsiteY665" fmla="*/ 1568048 h 2239907"/>
                <a:gd name="connsiteX666" fmla="*/ 893308 w 2184467"/>
                <a:gd name="connsiteY666" fmla="*/ 1571817 h 2239907"/>
                <a:gd name="connsiteX667" fmla="*/ 878284 w 2184467"/>
                <a:gd name="connsiteY667" fmla="*/ 1575586 h 2239907"/>
                <a:gd name="connsiteX668" fmla="*/ 870771 w 2184467"/>
                <a:gd name="connsiteY668" fmla="*/ 1575586 h 2239907"/>
                <a:gd name="connsiteX669" fmla="*/ 867015 w 2184467"/>
                <a:gd name="connsiteY669" fmla="*/ 1571817 h 2239907"/>
                <a:gd name="connsiteX670" fmla="*/ 844479 w 2184467"/>
                <a:gd name="connsiteY670" fmla="*/ 1568048 h 2239907"/>
                <a:gd name="connsiteX671" fmla="*/ 806918 w 2184467"/>
                <a:gd name="connsiteY671" fmla="*/ 1564279 h 2239907"/>
                <a:gd name="connsiteX672" fmla="*/ 788137 w 2184467"/>
                <a:gd name="connsiteY672" fmla="*/ 1549203 h 2239907"/>
                <a:gd name="connsiteX673" fmla="*/ 780625 w 2184467"/>
                <a:gd name="connsiteY673" fmla="*/ 1541665 h 2239907"/>
                <a:gd name="connsiteX674" fmla="*/ 780625 w 2184467"/>
                <a:gd name="connsiteY674" fmla="*/ 1511513 h 2239907"/>
                <a:gd name="connsiteX675" fmla="*/ 788137 w 2184467"/>
                <a:gd name="connsiteY675" fmla="*/ 1503975 h 2239907"/>
                <a:gd name="connsiteX676" fmla="*/ 788137 w 2184467"/>
                <a:gd name="connsiteY676" fmla="*/ 1496437 h 2239907"/>
                <a:gd name="connsiteX677" fmla="*/ 784381 w 2184467"/>
                <a:gd name="connsiteY677" fmla="*/ 1496437 h 2239907"/>
                <a:gd name="connsiteX678" fmla="*/ 791893 w 2184467"/>
                <a:gd name="connsiteY678" fmla="*/ 1481362 h 2239907"/>
                <a:gd name="connsiteX679" fmla="*/ 829454 w 2184467"/>
                <a:gd name="connsiteY679" fmla="*/ 1428596 h 2239907"/>
                <a:gd name="connsiteX680" fmla="*/ 848235 w 2184467"/>
                <a:gd name="connsiteY680" fmla="*/ 1398444 h 2239907"/>
                <a:gd name="connsiteX681" fmla="*/ 867015 w 2184467"/>
                <a:gd name="connsiteY681" fmla="*/ 1372061 h 2239907"/>
                <a:gd name="connsiteX682" fmla="*/ 882040 w 2184467"/>
                <a:gd name="connsiteY682" fmla="*/ 1349447 h 2239907"/>
                <a:gd name="connsiteX683" fmla="*/ 893308 w 2184467"/>
                <a:gd name="connsiteY683" fmla="*/ 1338140 h 2239907"/>
                <a:gd name="connsiteX684" fmla="*/ 900820 w 2184467"/>
                <a:gd name="connsiteY684" fmla="*/ 1323064 h 2239907"/>
                <a:gd name="connsiteX685" fmla="*/ 975942 w 2184467"/>
                <a:gd name="connsiteY685" fmla="*/ 1217533 h 2239907"/>
                <a:gd name="connsiteX686" fmla="*/ 987211 w 2184467"/>
                <a:gd name="connsiteY686" fmla="*/ 1206226 h 2239907"/>
                <a:gd name="connsiteX687" fmla="*/ 990967 w 2184467"/>
                <a:gd name="connsiteY687" fmla="*/ 1198688 h 2239907"/>
                <a:gd name="connsiteX688" fmla="*/ 1017259 w 2184467"/>
                <a:gd name="connsiteY688" fmla="*/ 1164767 h 2239907"/>
                <a:gd name="connsiteX689" fmla="*/ 1043552 w 2184467"/>
                <a:gd name="connsiteY689" fmla="*/ 1130846 h 2239907"/>
                <a:gd name="connsiteX690" fmla="*/ 1073601 w 2184467"/>
                <a:gd name="connsiteY690" fmla="*/ 1089387 h 2239907"/>
                <a:gd name="connsiteX691" fmla="*/ 1167503 w 2184467"/>
                <a:gd name="connsiteY691" fmla="*/ 961242 h 2239907"/>
                <a:gd name="connsiteX692" fmla="*/ 1212577 w 2184467"/>
                <a:gd name="connsiteY692" fmla="*/ 900938 h 2239907"/>
                <a:gd name="connsiteX693" fmla="*/ 1261406 w 2184467"/>
                <a:gd name="connsiteY693" fmla="*/ 844404 h 2239907"/>
                <a:gd name="connsiteX694" fmla="*/ 1302723 w 2184467"/>
                <a:gd name="connsiteY694" fmla="*/ 791638 h 2239907"/>
                <a:gd name="connsiteX695" fmla="*/ 1276430 w 2184467"/>
                <a:gd name="connsiteY695" fmla="*/ 791638 h 2239907"/>
                <a:gd name="connsiteX696" fmla="*/ 1261406 w 2184467"/>
                <a:gd name="connsiteY696" fmla="*/ 787869 h 2239907"/>
                <a:gd name="connsiteX697" fmla="*/ 1238869 w 2184467"/>
                <a:gd name="connsiteY697" fmla="*/ 784100 h 2239907"/>
                <a:gd name="connsiteX698" fmla="*/ 1208820 w 2184467"/>
                <a:gd name="connsiteY698" fmla="*/ 772793 h 2239907"/>
                <a:gd name="connsiteX699" fmla="*/ 1227601 w 2184467"/>
                <a:gd name="connsiteY699" fmla="*/ 753948 h 2239907"/>
                <a:gd name="connsiteX700" fmla="*/ 1246381 w 2184467"/>
                <a:gd name="connsiteY700" fmla="*/ 753948 h 2239907"/>
                <a:gd name="connsiteX701" fmla="*/ 1227601 w 2184467"/>
                <a:gd name="connsiteY701" fmla="*/ 750179 h 2239907"/>
                <a:gd name="connsiteX702" fmla="*/ 1197552 w 2184467"/>
                <a:gd name="connsiteY702" fmla="*/ 750179 h 2239907"/>
                <a:gd name="connsiteX703" fmla="*/ 1186284 w 2184467"/>
                <a:gd name="connsiteY703" fmla="*/ 738872 h 2239907"/>
                <a:gd name="connsiteX704" fmla="*/ 1201308 w 2184467"/>
                <a:gd name="connsiteY704" fmla="*/ 716258 h 2239907"/>
                <a:gd name="connsiteX705" fmla="*/ 1216333 w 2184467"/>
                <a:gd name="connsiteY705" fmla="*/ 693644 h 2239907"/>
                <a:gd name="connsiteX706" fmla="*/ 1250138 w 2184467"/>
                <a:gd name="connsiteY706" fmla="*/ 637110 h 2239907"/>
                <a:gd name="connsiteX707" fmla="*/ 1272674 w 2184467"/>
                <a:gd name="connsiteY707" fmla="*/ 576806 h 2239907"/>
                <a:gd name="connsiteX708" fmla="*/ 1272674 w 2184467"/>
                <a:gd name="connsiteY708" fmla="*/ 573037 h 2239907"/>
                <a:gd name="connsiteX709" fmla="*/ 1276430 w 2184467"/>
                <a:gd name="connsiteY709" fmla="*/ 569268 h 2239907"/>
                <a:gd name="connsiteX710" fmla="*/ 1276430 w 2184467"/>
                <a:gd name="connsiteY710" fmla="*/ 561730 h 2239907"/>
                <a:gd name="connsiteX711" fmla="*/ 1246381 w 2184467"/>
                <a:gd name="connsiteY711" fmla="*/ 557961 h 2239907"/>
                <a:gd name="connsiteX712" fmla="*/ 1208820 w 2184467"/>
                <a:gd name="connsiteY712" fmla="*/ 554192 h 2239907"/>
                <a:gd name="connsiteX713" fmla="*/ 1193796 w 2184467"/>
                <a:gd name="connsiteY713" fmla="*/ 554192 h 2239907"/>
                <a:gd name="connsiteX714" fmla="*/ 1175016 w 2184467"/>
                <a:gd name="connsiteY714" fmla="*/ 554192 h 2239907"/>
                <a:gd name="connsiteX715" fmla="*/ 1141211 w 2184467"/>
                <a:gd name="connsiteY715" fmla="*/ 546654 h 2239907"/>
                <a:gd name="connsiteX716" fmla="*/ 1126186 w 2184467"/>
                <a:gd name="connsiteY716" fmla="*/ 542885 h 2239907"/>
                <a:gd name="connsiteX717" fmla="*/ 1114918 w 2184467"/>
                <a:gd name="connsiteY717" fmla="*/ 539116 h 2239907"/>
                <a:gd name="connsiteX718" fmla="*/ 1103650 w 2184467"/>
                <a:gd name="connsiteY718" fmla="*/ 535347 h 2239907"/>
                <a:gd name="connsiteX719" fmla="*/ 1092381 w 2184467"/>
                <a:gd name="connsiteY719" fmla="*/ 531578 h 2239907"/>
                <a:gd name="connsiteX720" fmla="*/ 1084869 w 2184467"/>
                <a:gd name="connsiteY720" fmla="*/ 546654 h 2239907"/>
                <a:gd name="connsiteX721" fmla="*/ 1107406 w 2184467"/>
                <a:gd name="connsiteY721" fmla="*/ 629572 h 2239907"/>
                <a:gd name="connsiteX722" fmla="*/ 1114918 w 2184467"/>
                <a:gd name="connsiteY722" fmla="*/ 652186 h 2239907"/>
                <a:gd name="connsiteX723" fmla="*/ 1118674 w 2184467"/>
                <a:gd name="connsiteY723" fmla="*/ 667262 h 2239907"/>
                <a:gd name="connsiteX724" fmla="*/ 1122430 w 2184467"/>
                <a:gd name="connsiteY724" fmla="*/ 682337 h 2239907"/>
                <a:gd name="connsiteX725" fmla="*/ 1137455 w 2184467"/>
                <a:gd name="connsiteY725" fmla="*/ 727565 h 2239907"/>
                <a:gd name="connsiteX726" fmla="*/ 1159991 w 2184467"/>
                <a:gd name="connsiteY726" fmla="*/ 769024 h 2239907"/>
                <a:gd name="connsiteX727" fmla="*/ 1159991 w 2184467"/>
                <a:gd name="connsiteY727" fmla="*/ 799176 h 2239907"/>
                <a:gd name="connsiteX728" fmla="*/ 1122430 w 2184467"/>
                <a:gd name="connsiteY728" fmla="*/ 821790 h 2239907"/>
                <a:gd name="connsiteX729" fmla="*/ 1099894 w 2184467"/>
                <a:gd name="connsiteY729" fmla="*/ 806714 h 2239907"/>
                <a:gd name="connsiteX730" fmla="*/ 1077357 w 2184467"/>
                <a:gd name="connsiteY730" fmla="*/ 776562 h 2239907"/>
                <a:gd name="connsiteX731" fmla="*/ 1066089 w 2184467"/>
                <a:gd name="connsiteY731" fmla="*/ 761486 h 2239907"/>
                <a:gd name="connsiteX732" fmla="*/ 1054820 w 2184467"/>
                <a:gd name="connsiteY732" fmla="*/ 746410 h 2239907"/>
                <a:gd name="connsiteX733" fmla="*/ 1013503 w 2184467"/>
                <a:gd name="connsiteY733" fmla="*/ 671031 h 2239907"/>
                <a:gd name="connsiteX734" fmla="*/ 998479 w 2184467"/>
                <a:gd name="connsiteY734" fmla="*/ 625803 h 2239907"/>
                <a:gd name="connsiteX735" fmla="*/ 990967 w 2184467"/>
                <a:gd name="connsiteY735" fmla="*/ 588113 h 2239907"/>
                <a:gd name="connsiteX736" fmla="*/ 983454 w 2184467"/>
                <a:gd name="connsiteY736" fmla="*/ 456199 h 2239907"/>
                <a:gd name="connsiteX737" fmla="*/ 1002235 w 2184467"/>
                <a:gd name="connsiteY737" fmla="*/ 324284 h 2239907"/>
                <a:gd name="connsiteX738" fmla="*/ 1005991 w 2184467"/>
                <a:gd name="connsiteY738" fmla="*/ 305439 h 2239907"/>
                <a:gd name="connsiteX739" fmla="*/ 1013503 w 2184467"/>
                <a:gd name="connsiteY739" fmla="*/ 282826 h 2239907"/>
                <a:gd name="connsiteX740" fmla="*/ 1024772 w 2184467"/>
                <a:gd name="connsiteY740" fmla="*/ 245136 h 2239907"/>
                <a:gd name="connsiteX741" fmla="*/ 1028528 w 2184467"/>
                <a:gd name="connsiteY741" fmla="*/ 226291 h 2239907"/>
                <a:gd name="connsiteX742" fmla="*/ 1028528 w 2184467"/>
                <a:gd name="connsiteY742" fmla="*/ 218753 h 2239907"/>
                <a:gd name="connsiteX743" fmla="*/ 1039796 w 2184467"/>
                <a:gd name="connsiteY743" fmla="*/ 196139 h 2239907"/>
                <a:gd name="connsiteX744" fmla="*/ 1058576 w 2184467"/>
                <a:gd name="connsiteY744" fmla="*/ 150911 h 2239907"/>
                <a:gd name="connsiteX745" fmla="*/ 1167503 w 2184467"/>
                <a:gd name="connsiteY745" fmla="*/ 11459 h 2239907"/>
                <a:gd name="connsiteX746" fmla="*/ 1190979 w 2184467"/>
                <a:gd name="connsiteY746" fmla="*/ 623 h 223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</a:cxnLst>
              <a:rect l="l" t="t" r="r" b="b"/>
              <a:pathLst>
                <a:path w="2184467" h="2239907">
                  <a:moveTo>
                    <a:pt x="1645047" y="1936308"/>
                  </a:moveTo>
                  <a:cubicBezTo>
                    <a:pt x="1645047" y="1936308"/>
                    <a:pt x="1645047" y="1936308"/>
                    <a:pt x="1652191" y="1944246"/>
                  </a:cubicBezTo>
                  <a:cubicBezTo>
                    <a:pt x="1655763" y="1952183"/>
                    <a:pt x="1655763" y="1952183"/>
                    <a:pt x="1652191" y="1952183"/>
                  </a:cubicBezTo>
                  <a:cubicBezTo>
                    <a:pt x="1652191" y="1952183"/>
                    <a:pt x="1652191" y="1952183"/>
                    <a:pt x="1645047" y="1948214"/>
                  </a:cubicBezTo>
                  <a:cubicBezTo>
                    <a:pt x="1645047" y="1944246"/>
                    <a:pt x="1641475" y="1944246"/>
                    <a:pt x="1641475" y="1940277"/>
                  </a:cubicBezTo>
                  <a:cubicBezTo>
                    <a:pt x="1641475" y="1940277"/>
                    <a:pt x="1641475" y="1940277"/>
                    <a:pt x="1645047" y="1936308"/>
                  </a:cubicBezTo>
                  <a:close/>
                  <a:moveTo>
                    <a:pt x="1852017" y="1906146"/>
                  </a:moveTo>
                  <a:cubicBezTo>
                    <a:pt x="1855788" y="1906146"/>
                    <a:pt x="1852017" y="1910002"/>
                    <a:pt x="1844477" y="1921568"/>
                  </a:cubicBezTo>
                  <a:cubicBezTo>
                    <a:pt x="1836936" y="1929279"/>
                    <a:pt x="1833166" y="1933134"/>
                    <a:pt x="1829395" y="1933134"/>
                  </a:cubicBezTo>
                  <a:cubicBezTo>
                    <a:pt x="1825625" y="1933134"/>
                    <a:pt x="1833166" y="1925423"/>
                    <a:pt x="1852017" y="1906146"/>
                  </a:cubicBezTo>
                  <a:close/>
                  <a:moveTo>
                    <a:pt x="1863321" y="1883230"/>
                  </a:moveTo>
                  <a:cubicBezTo>
                    <a:pt x="1861443" y="1883701"/>
                    <a:pt x="1858626" y="1886527"/>
                    <a:pt x="1854870" y="1892181"/>
                  </a:cubicBezTo>
                  <a:cubicBezTo>
                    <a:pt x="1851114" y="1895950"/>
                    <a:pt x="1854870" y="1895950"/>
                    <a:pt x="1858626" y="1895950"/>
                  </a:cubicBezTo>
                  <a:cubicBezTo>
                    <a:pt x="1862382" y="1892181"/>
                    <a:pt x="1866138" y="1892181"/>
                    <a:pt x="1866138" y="1888412"/>
                  </a:cubicBezTo>
                  <a:cubicBezTo>
                    <a:pt x="1866138" y="1884643"/>
                    <a:pt x="1865199" y="1882758"/>
                    <a:pt x="1863321" y="1883230"/>
                  </a:cubicBezTo>
                  <a:close/>
                  <a:moveTo>
                    <a:pt x="1479260" y="1858260"/>
                  </a:moveTo>
                  <a:cubicBezTo>
                    <a:pt x="1479260" y="1858260"/>
                    <a:pt x="1479260" y="1862029"/>
                    <a:pt x="1483016" y="1865798"/>
                  </a:cubicBezTo>
                  <a:cubicBezTo>
                    <a:pt x="1483016" y="1865798"/>
                    <a:pt x="1483016" y="1865798"/>
                    <a:pt x="1486772" y="1869567"/>
                  </a:cubicBezTo>
                  <a:cubicBezTo>
                    <a:pt x="1494284" y="1877105"/>
                    <a:pt x="1498040" y="1880874"/>
                    <a:pt x="1501796" y="1888412"/>
                  </a:cubicBezTo>
                  <a:cubicBezTo>
                    <a:pt x="1501796" y="1888412"/>
                    <a:pt x="1501796" y="1888412"/>
                    <a:pt x="1509309" y="1895950"/>
                  </a:cubicBezTo>
                  <a:cubicBezTo>
                    <a:pt x="1509309" y="1895950"/>
                    <a:pt x="1509309" y="1895950"/>
                    <a:pt x="1513065" y="1899719"/>
                  </a:cubicBezTo>
                  <a:cubicBezTo>
                    <a:pt x="1513065" y="1895950"/>
                    <a:pt x="1509309" y="1892181"/>
                    <a:pt x="1505552" y="1884643"/>
                  </a:cubicBezTo>
                  <a:cubicBezTo>
                    <a:pt x="1501796" y="1880874"/>
                    <a:pt x="1498040" y="1877105"/>
                    <a:pt x="1490528" y="1869567"/>
                  </a:cubicBezTo>
                  <a:cubicBezTo>
                    <a:pt x="1490528" y="1869567"/>
                    <a:pt x="1490528" y="1869567"/>
                    <a:pt x="1486772" y="1862029"/>
                  </a:cubicBezTo>
                  <a:cubicBezTo>
                    <a:pt x="1486772" y="1862029"/>
                    <a:pt x="1486772" y="1862029"/>
                    <a:pt x="1483016" y="1862029"/>
                  </a:cubicBezTo>
                  <a:cubicBezTo>
                    <a:pt x="1483016" y="1862029"/>
                    <a:pt x="1483016" y="1862029"/>
                    <a:pt x="1479260" y="1858260"/>
                  </a:cubicBezTo>
                  <a:close/>
                  <a:moveTo>
                    <a:pt x="1889523" y="1843539"/>
                  </a:moveTo>
                  <a:cubicBezTo>
                    <a:pt x="1890449" y="1843539"/>
                    <a:pt x="1890449" y="1844432"/>
                    <a:pt x="1888597" y="1846218"/>
                  </a:cubicBezTo>
                  <a:cubicBezTo>
                    <a:pt x="1888597" y="1849790"/>
                    <a:pt x="1884893" y="1853362"/>
                    <a:pt x="1881188" y="1856934"/>
                  </a:cubicBezTo>
                  <a:cubicBezTo>
                    <a:pt x="1881188" y="1856934"/>
                    <a:pt x="1881188" y="1856934"/>
                    <a:pt x="1881188" y="1853362"/>
                  </a:cubicBezTo>
                  <a:cubicBezTo>
                    <a:pt x="1881188" y="1849790"/>
                    <a:pt x="1884893" y="1849790"/>
                    <a:pt x="1884893" y="1846218"/>
                  </a:cubicBezTo>
                  <a:cubicBezTo>
                    <a:pt x="1886745" y="1844432"/>
                    <a:pt x="1888597" y="1843539"/>
                    <a:pt x="1889523" y="1843539"/>
                  </a:cubicBezTo>
                  <a:close/>
                  <a:moveTo>
                    <a:pt x="517968" y="1748567"/>
                  </a:moveTo>
                  <a:cubicBezTo>
                    <a:pt x="499201" y="1756104"/>
                    <a:pt x="484187" y="1763642"/>
                    <a:pt x="476681" y="1774949"/>
                  </a:cubicBezTo>
                  <a:cubicBezTo>
                    <a:pt x="465420" y="1786256"/>
                    <a:pt x="457914" y="1790025"/>
                    <a:pt x="454160" y="1790025"/>
                  </a:cubicBezTo>
                  <a:cubicBezTo>
                    <a:pt x="450407" y="1790025"/>
                    <a:pt x="439147" y="1801331"/>
                    <a:pt x="420380" y="1827714"/>
                  </a:cubicBezTo>
                  <a:cubicBezTo>
                    <a:pt x="401613" y="1854097"/>
                    <a:pt x="382846" y="1880479"/>
                    <a:pt x="364079" y="1899324"/>
                  </a:cubicBezTo>
                  <a:cubicBezTo>
                    <a:pt x="345312" y="1921937"/>
                    <a:pt x="337805" y="1933244"/>
                    <a:pt x="337805" y="1937013"/>
                  </a:cubicBezTo>
                  <a:cubicBezTo>
                    <a:pt x="341558" y="1948320"/>
                    <a:pt x="364079" y="1955858"/>
                    <a:pt x="405366" y="1963396"/>
                  </a:cubicBezTo>
                  <a:cubicBezTo>
                    <a:pt x="446653" y="1970933"/>
                    <a:pt x="476681" y="1974702"/>
                    <a:pt x="495448" y="1967165"/>
                  </a:cubicBezTo>
                  <a:cubicBezTo>
                    <a:pt x="525475" y="1955858"/>
                    <a:pt x="532981" y="1937013"/>
                    <a:pt x="517968" y="1906862"/>
                  </a:cubicBezTo>
                  <a:cubicBezTo>
                    <a:pt x="514214" y="1903093"/>
                    <a:pt x="510461" y="1891786"/>
                    <a:pt x="510461" y="1872941"/>
                  </a:cubicBezTo>
                  <a:cubicBezTo>
                    <a:pt x="510461" y="1861635"/>
                    <a:pt x="514214" y="1842790"/>
                    <a:pt x="514214" y="1820176"/>
                  </a:cubicBezTo>
                  <a:cubicBezTo>
                    <a:pt x="514214" y="1820176"/>
                    <a:pt x="514214" y="1820176"/>
                    <a:pt x="514214" y="1793794"/>
                  </a:cubicBezTo>
                  <a:cubicBezTo>
                    <a:pt x="514214" y="1793794"/>
                    <a:pt x="514214" y="1793794"/>
                    <a:pt x="517968" y="1771180"/>
                  </a:cubicBezTo>
                  <a:cubicBezTo>
                    <a:pt x="517968" y="1771180"/>
                    <a:pt x="517968" y="1771180"/>
                    <a:pt x="517968" y="1748567"/>
                  </a:cubicBezTo>
                  <a:close/>
                  <a:moveTo>
                    <a:pt x="1938338" y="1683896"/>
                  </a:moveTo>
                  <a:cubicBezTo>
                    <a:pt x="1938338" y="1687648"/>
                    <a:pt x="1934369" y="1702657"/>
                    <a:pt x="1930401" y="1725171"/>
                  </a:cubicBezTo>
                  <a:cubicBezTo>
                    <a:pt x="1926432" y="1751437"/>
                    <a:pt x="1922463" y="1762694"/>
                    <a:pt x="1922463" y="1766446"/>
                  </a:cubicBezTo>
                  <a:cubicBezTo>
                    <a:pt x="1922463" y="1766446"/>
                    <a:pt x="1922463" y="1766446"/>
                    <a:pt x="1922463" y="1751437"/>
                  </a:cubicBezTo>
                  <a:cubicBezTo>
                    <a:pt x="1926432" y="1743932"/>
                    <a:pt x="1926432" y="1732675"/>
                    <a:pt x="1926432" y="1725171"/>
                  </a:cubicBezTo>
                  <a:cubicBezTo>
                    <a:pt x="1926432" y="1713914"/>
                    <a:pt x="1930401" y="1702657"/>
                    <a:pt x="1934369" y="1695153"/>
                  </a:cubicBezTo>
                  <a:cubicBezTo>
                    <a:pt x="1934369" y="1687648"/>
                    <a:pt x="1934369" y="1683896"/>
                    <a:pt x="1938338" y="1683896"/>
                  </a:cubicBezTo>
                  <a:close/>
                  <a:moveTo>
                    <a:pt x="1396626" y="1583124"/>
                  </a:moveTo>
                  <a:cubicBezTo>
                    <a:pt x="1392869" y="1583124"/>
                    <a:pt x="1389113" y="1586893"/>
                    <a:pt x="1385357" y="1594431"/>
                  </a:cubicBezTo>
                  <a:cubicBezTo>
                    <a:pt x="1377845" y="1601969"/>
                    <a:pt x="1374089" y="1609507"/>
                    <a:pt x="1370333" y="1613276"/>
                  </a:cubicBezTo>
                  <a:cubicBezTo>
                    <a:pt x="1370333" y="1617045"/>
                    <a:pt x="1366577" y="1620814"/>
                    <a:pt x="1362821" y="1624583"/>
                  </a:cubicBezTo>
                  <a:cubicBezTo>
                    <a:pt x="1362821" y="1624583"/>
                    <a:pt x="1362821" y="1624583"/>
                    <a:pt x="1359065" y="1632121"/>
                  </a:cubicBezTo>
                  <a:cubicBezTo>
                    <a:pt x="1359065" y="1632121"/>
                    <a:pt x="1359065" y="1632121"/>
                    <a:pt x="1351552" y="1639659"/>
                  </a:cubicBezTo>
                  <a:cubicBezTo>
                    <a:pt x="1340284" y="1650966"/>
                    <a:pt x="1332772" y="1658504"/>
                    <a:pt x="1332772" y="1666042"/>
                  </a:cubicBezTo>
                  <a:cubicBezTo>
                    <a:pt x="1332772" y="1666042"/>
                    <a:pt x="1332772" y="1666042"/>
                    <a:pt x="1325260" y="1673580"/>
                  </a:cubicBezTo>
                  <a:cubicBezTo>
                    <a:pt x="1332772" y="1669811"/>
                    <a:pt x="1340284" y="1658504"/>
                    <a:pt x="1355308" y="1639659"/>
                  </a:cubicBezTo>
                  <a:cubicBezTo>
                    <a:pt x="1370333" y="1620814"/>
                    <a:pt x="1381601" y="1605738"/>
                    <a:pt x="1389113" y="1594431"/>
                  </a:cubicBezTo>
                  <a:cubicBezTo>
                    <a:pt x="1392869" y="1586893"/>
                    <a:pt x="1396626" y="1583124"/>
                    <a:pt x="1396626" y="1583124"/>
                  </a:cubicBezTo>
                  <a:close/>
                  <a:moveTo>
                    <a:pt x="1414936" y="1567106"/>
                  </a:moveTo>
                  <a:cubicBezTo>
                    <a:pt x="1414467" y="1568048"/>
                    <a:pt x="1413528" y="1569933"/>
                    <a:pt x="1411650" y="1571817"/>
                  </a:cubicBezTo>
                  <a:cubicBezTo>
                    <a:pt x="1415406" y="1568048"/>
                    <a:pt x="1415406" y="1568048"/>
                    <a:pt x="1415406" y="1568048"/>
                  </a:cubicBezTo>
                  <a:cubicBezTo>
                    <a:pt x="1415406" y="1566164"/>
                    <a:pt x="1415406" y="1566164"/>
                    <a:pt x="1414936" y="1567106"/>
                  </a:cubicBezTo>
                  <a:close/>
                  <a:moveTo>
                    <a:pt x="784225" y="1560071"/>
                  </a:moveTo>
                  <a:cubicBezTo>
                    <a:pt x="784225" y="1560071"/>
                    <a:pt x="784225" y="1560071"/>
                    <a:pt x="792163" y="1567480"/>
                  </a:cubicBezTo>
                  <a:cubicBezTo>
                    <a:pt x="792163" y="1571184"/>
                    <a:pt x="792163" y="1571184"/>
                    <a:pt x="792163" y="1571184"/>
                  </a:cubicBezTo>
                  <a:close/>
                  <a:moveTo>
                    <a:pt x="1475504" y="1541665"/>
                  </a:moveTo>
                  <a:cubicBezTo>
                    <a:pt x="1471748" y="1541665"/>
                    <a:pt x="1471748" y="1541665"/>
                    <a:pt x="1467991" y="1545434"/>
                  </a:cubicBezTo>
                  <a:cubicBezTo>
                    <a:pt x="1467991" y="1549203"/>
                    <a:pt x="1467991" y="1549203"/>
                    <a:pt x="1464235" y="1549203"/>
                  </a:cubicBezTo>
                  <a:cubicBezTo>
                    <a:pt x="1464235" y="1549203"/>
                    <a:pt x="1460479" y="1552972"/>
                    <a:pt x="1456723" y="1556741"/>
                  </a:cubicBezTo>
                  <a:cubicBezTo>
                    <a:pt x="1452967" y="1560510"/>
                    <a:pt x="1449211" y="1564279"/>
                    <a:pt x="1445455" y="1568048"/>
                  </a:cubicBezTo>
                  <a:cubicBezTo>
                    <a:pt x="1437943" y="1579355"/>
                    <a:pt x="1426674" y="1594431"/>
                    <a:pt x="1411650" y="1613276"/>
                  </a:cubicBezTo>
                  <a:cubicBezTo>
                    <a:pt x="1400382" y="1628352"/>
                    <a:pt x="1389113" y="1639659"/>
                    <a:pt x="1381601" y="1647197"/>
                  </a:cubicBezTo>
                  <a:cubicBezTo>
                    <a:pt x="1374089" y="1650966"/>
                    <a:pt x="1370333" y="1658504"/>
                    <a:pt x="1366577" y="1666042"/>
                  </a:cubicBezTo>
                  <a:cubicBezTo>
                    <a:pt x="1366577" y="1666042"/>
                    <a:pt x="1366577" y="1666042"/>
                    <a:pt x="1359065" y="1677349"/>
                  </a:cubicBezTo>
                  <a:cubicBezTo>
                    <a:pt x="1355308" y="1681118"/>
                    <a:pt x="1355308" y="1684887"/>
                    <a:pt x="1351552" y="1688656"/>
                  </a:cubicBezTo>
                  <a:lnTo>
                    <a:pt x="1355308" y="1688656"/>
                  </a:lnTo>
                  <a:cubicBezTo>
                    <a:pt x="1385357" y="1684887"/>
                    <a:pt x="1449211" y="1673580"/>
                    <a:pt x="1543113" y="1654735"/>
                  </a:cubicBezTo>
                  <a:cubicBezTo>
                    <a:pt x="1576918" y="1647197"/>
                    <a:pt x="1606967" y="1639659"/>
                    <a:pt x="1629504" y="1635890"/>
                  </a:cubicBezTo>
                  <a:cubicBezTo>
                    <a:pt x="1663309" y="1632121"/>
                    <a:pt x="1685845" y="1624583"/>
                    <a:pt x="1704626" y="1620814"/>
                  </a:cubicBezTo>
                  <a:cubicBezTo>
                    <a:pt x="1700870" y="1620814"/>
                    <a:pt x="1697114" y="1617045"/>
                    <a:pt x="1693357" y="1617045"/>
                  </a:cubicBezTo>
                  <a:cubicBezTo>
                    <a:pt x="1640772" y="1590662"/>
                    <a:pt x="1599455" y="1571817"/>
                    <a:pt x="1576918" y="1568048"/>
                  </a:cubicBezTo>
                  <a:cubicBezTo>
                    <a:pt x="1561894" y="1560510"/>
                    <a:pt x="1543113" y="1556741"/>
                    <a:pt x="1524333" y="1552972"/>
                  </a:cubicBezTo>
                  <a:cubicBezTo>
                    <a:pt x="1501796" y="1549203"/>
                    <a:pt x="1490528" y="1545434"/>
                    <a:pt x="1486772" y="1545434"/>
                  </a:cubicBezTo>
                  <a:cubicBezTo>
                    <a:pt x="1486772" y="1549203"/>
                    <a:pt x="1483016" y="1545434"/>
                    <a:pt x="1483016" y="1545434"/>
                  </a:cubicBezTo>
                  <a:cubicBezTo>
                    <a:pt x="1483016" y="1541665"/>
                    <a:pt x="1479260" y="1541665"/>
                    <a:pt x="1475504" y="1541665"/>
                  </a:cubicBezTo>
                  <a:close/>
                  <a:moveTo>
                    <a:pt x="1953022" y="1521744"/>
                  </a:moveTo>
                  <a:cubicBezTo>
                    <a:pt x="1953419" y="1518852"/>
                    <a:pt x="1954213" y="1519816"/>
                    <a:pt x="1955800" y="1525599"/>
                  </a:cubicBezTo>
                  <a:cubicBezTo>
                    <a:pt x="1955800" y="1525599"/>
                    <a:pt x="1955800" y="1525599"/>
                    <a:pt x="1955800" y="1556442"/>
                  </a:cubicBezTo>
                  <a:cubicBezTo>
                    <a:pt x="1952625" y="1568008"/>
                    <a:pt x="1952625" y="1564153"/>
                    <a:pt x="1952625" y="1541020"/>
                  </a:cubicBezTo>
                  <a:cubicBezTo>
                    <a:pt x="1952625" y="1531382"/>
                    <a:pt x="1952625" y="1524635"/>
                    <a:pt x="1953022" y="1521744"/>
                  </a:cubicBezTo>
                  <a:close/>
                  <a:moveTo>
                    <a:pt x="1986334" y="1458748"/>
                  </a:moveTo>
                  <a:cubicBezTo>
                    <a:pt x="1982578" y="1462517"/>
                    <a:pt x="1982578" y="1470055"/>
                    <a:pt x="1982578" y="1481362"/>
                  </a:cubicBezTo>
                  <a:cubicBezTo>
                    <a:pt x="1978822" y="1492668"/>
                    <a:pt x="1978822" y="1507744"/>
                    <a:pt x="1978822" y="1519051"/>
                  </a:cubicBezTo>
                  <a:cubicBezTo>
                    <a:pt x="1967553" y="1681118"/>
                    <a:pt x="1948773" y="1786649"/>
                    <a:pt x="1922480" y="1839415"/>
                  </a:cubicBezTo>
                  <a:cubicBezTo>
                    <a:pt x="1918724" y="1850722"/>
                    <a:pt x="1914968" y="1858260"/>
                    <a:pt x="1914968" y="1865798"/>
                  </a:cubicBezTo>
                  <a:cubicBezTo>
                    <a:pt x="1914968" y="1865798"/>
                    <a:pt x="1914968" y="1865798"/>
                    <a:pt x="1911212" y="1873336"/>
                  </a:cubicBezTo>
                  <a:cubicBezTo>
                    <a:pt x="1911212" y="1873336"/>
                    <a:pt x="1911212" y="1873336"/>
                    <a:pt x="1911212" y="1880874"/>
                  </a:cubicBezTo>
                  <a:cubicBezTo>
                    <a:pt x="1911212" y="1895950"/>
                    <a:pt x="1903700" y="1911026"/>
                    <a:pt x="1888675" y="1926102"/>
                  </a:cubicBezTo>
                  <a:cubicBezTo>
                    <a:pt x="1884919" y="1929871"/>
                    <a:pt x="1877406" y="1937409"/>
                    <a:pt x="1869894" y="1944947"/>
                  </a:cubicBezTo>
                  <a:cubicBezTo>
                    <a:pt x="1869894" y="1944947"/>
                    <a:pt x="1869894" y="1944947"/>
                    <a:pt x="1862382" y="1956254"/>
                  </a:cubicBezTo>
                  <a:cubicBezTo>
                    <a:pt x="1858626" y="1956254"/>
                    <a:pt x="1858626" y="1960023"/>
                    <a:pt x="1854870" y="1960023"/>
                  </a:cubicBezTo>
                  <a:cubicBezTo>
                    <a:pt x="1851114" y="1967561"/>
                    <a:pt x="1851114" y="1967561"/>
                    <a:pt x="1862382" y="1960023"/>
                  </a:cubicBezTo>
                  <a:cubicBezTo>
                    <a:pt x="1907456" y="1929871"/>
                    <a:pt x="1926236" y="1903488"/>
                    <a:pt x="1922480" y="1880874"/>
                  </a:cubicBezTo>
                  <a:cubicBezTo>
                    <a:pt x="1922480" y="1880874"/>
                    <a:pt x="1922480" y="1880874"/>
                    <a:pt x="1922480" y="1877105"/>
                  </a:cubicBezTo>
                  <a:cubicBezTo>
                    <a:pt x="1922480" y="1877105"/>
                    <a:pt x="1922480" y="1877105"/>
                    <a:pt x="1926236" y="1869567"/>
                  </a:cubicBezTo>
                  <a:cubicBezTo>
                    <a:pt x="1929992" y="1865798"/>
                    <a:pt x="1933748" y="1858260"/>
                    <a:pt x="1937504" y="1854491"/>
                  </a:cubicBezTo>
                  <a:cubicBezTo>
                    <a:pt x="1945017" y="1839415"/>
                    <a:pt x="1952529" y="1816801"/>
                    <a:pt x="1963797" y="1790418"/>
                  </a:cubicBezTo>
                  <a:cubicBezTo>
                    <a:pt x="1971309" y="1767804"/>
                    <a:pt x="1978822" y="1733883"/>
                    <a:pt x="1982578" y="1688656"/>
                  </a:cubicBezTo>
                  <a:cubicBezTo>
                    <a:pt x="1986334" y="1647197"/>
                    <a:pt x="1990090" y="1624583"/>
                    <a:pt x="1986334" y="1620814"/>
                  </a:cubicBezTo>
                  <a:cubicBezTo>
                    <a:pt x="1982578" y="1617045"/>
                    <a:pt x="1982578" y="1605738"/>
                    <a:pt x="1986334" y="1586893"/>
                  </a:cubicBezTo>
                  <a:cubicBezTo>
                    <a:pt x="1990090" y="1571817"/>
                    <a:pt x="1990090" y="1545434"/>
                    <a:pt x="1990090" y="1507744"/>
                  </a:cubicBezTo>
                  <a:cubicBezTo>
                    <a:pt x="1990090" y="1470055"/>
                    <a:pt x="1990090" y="1454979"/>
                    <a:pt x="1986334" y="1458748"/>
                  </a:cubicBezTo>
                  <a:close/>
                  <a:moveTo>
                    <a:pt x="831332" y="1441316"/>
                  </a:moveTo>
                  <a:lnTo>
                    <a:pt x="829223" y="1447841"/>
                  </a:lnTo>
                  <a:lnTo>
                    <a:pt x="828515" y="1447912"/>
                  </a:lnTo>
                  <a:lnTo>
                    <a:pt x="828836" y="1449039"/>
                  </a:lnTo>
                  <a:lnTo>
                    <a:pt x="825698" y="1458748"/>
                  </a:lnTo>
                  <a:cubicBezTo>
                    <a:pt x="825698" y="1458748"/>
                    <a:pt x="825698" y="1458748"/>
                    <a:pt x="825698" y="1466286"/>
                  </a:cubicBezTo>
                  <a:cubicBezTo>
                    <a:pt x="825698" y="1466286"/>
                    <a:pt x="825698" y="1466286"/>
                    <a:pt x="829454" y="1466286"/>
                  </a:cubicBezTo>
                  <a:cubicBezTo>
                    <a:pt x="829454" y="1466286"/>
                    <a:pt x="829454" y="1466286"/>
                    <a:pt x="829454" y="1458748"/>
                  </a:cubicBezTo>
                  <a:cubicBezTo>
                    <a:pt x="829454" y="1454979"/>
                    <a:pt x="829454" y="1451210"/>
                    <a:pt x="829454" y="1451210"/>
                  </a:cubicBezTo>
                  <a:lnTo>
                    <a:pt x="828836" y="1449039"/>
                  </a:lnTo>
                  <a:lnTo>
                    <a:pt x="829223" y="1447841"/>
                  </a:lnTo>
                  <a:lnTo>
                    <a:pt x="833210" y="1447441"/>
                  </a:lnTo>
                  <a:cubicBezTo>
                    <a:pt x="833210" y="1447441"/>
                    <a:pt x="833210" y="1447441"/>
                    <a:pt x="836966" y="1447441"/>
                  </a:cubicBezTo>
                  <a:cubicBezTo>
                    <a:pt x="836966" y="1447441"/>
                    <a:pt x="836966" y="1447441"/>
                    <a:pt x="836966" y="1443672"/>
                  </a:cubicBezTo>
                  <a:cubicBezTo>
                    <a:pt x="835088" y="1439903"/>
                    <a:pt x="833210" y="1438961"/>
                    <a:pt x="831332" y="1441316"/>
                  </a:cubicBezTo>
                  <a:close/>
                  <a:moveTo>
                    <a:pt x="1114918" y="1439903"/>
                  </a:moveTo>
                  <a:cubicBezTo>
                    <a:pt x="1114918" y="1439903"/>
                    <a:pt x="1111162" y="1439903"/>
                    <a:pt x="1111162" y="1443672"/>
                  </a:cubicBezTo>
                  <a:cubicBezTo>
                    <a:pt x="1107406" y="1447441"/>
                    <a:pt x="1107406" y="1447441"/>
                    <a:pt x="1107406" y="1451210"/>
                  </a:cubicBezTo>
                  <a:cubicBezTo>
                    <a:pt x="1107406" y="1454979"/>
                    <a:pt x="1107406" y="1454979"/>
                    <a:pt x="1111162" y="1451210"/>
                  </a:cubicBezTo>
                  <a:lnTo>
                    <a:pt x="1114918" y="1443672"/>
                  </a:lnTo>
                  <a:cubicBezTo>
                    <a:pt x="1114918" y="1443672"/>
                    <a:pt x="1114918" y="1443672"/>
                    <a:pt x="1114918" y="1439903"/>
                  </a:cubicBezTo>
                  <a:close/>
                  <a:moveTo>
                    <a:pt x="1559546" y="1415169"/>
                  </a:moveTo>
                  <a:lnTo>
                    <a:pt x="1558138" y="1417289"/>
                  </a:lnTo>
                  <a:cubicBezTo>
                    <a:pt x="1556260" y="1417289"/>
                    <a:pt x="1556260" y="1417289"/>
                    <a:pt x="1557199" y="1416818"/>
                  </a:cubicBezTo>
                  <a:close/>
                  <a:moveTo>
                    <a:pt x="1598046" y="1359341"/>
                  </a:moveTo>
                  <a:cubicBezTo>
                    <a:pt x="1597577" y="1358870"/>
                    <a:pt x="1595699" y="1360754"/>
                    <a:pt x="1591943" y="1364523"/>
                  </a:cubicBezTo>
                  <a:cubicBezTo>
                    <a:pt x="1591943" y="1368292"/>
                    <a:pt x="1588187" y="1368292"/>
                    <a:pt x="1584431" y="1375830"/>
                  </a:cubicBezTo>
                  <a:cubicBezTo>
                    <a:pt x="1580674" y="1379599"/>
                    <a:pt x="1580674" y="1379599"/>
                    <a:pt x="1576918" y="1383368"/>
                  </a:cubicBezTo>
                  <a:cubicBezTo>
                    <a:pt x="1573162" y="1387137"/>
                    <a:pt x="1565650" y="1398444"/>
                    <a:pt x="1554382" y="1409751"/>
                  </a:cubicBezTo>
                  <a:cubicBezTo>
                    <a:pt x="1539357" y="1424827"/>
                    <a:pt x="1531845" y="1432365"/>
                    <a:pt x="1531845" y="1432365"/>
                  </a:cubicBezTo>
                  <a:cubicBezTo>
                    <a:pt x="1528089" y="1432365"/>
                    <a:pt x="1528089" y="1432365"/>
                    <a:pt x="1528089" y="1432365"/>
                  </a:cubicBezTo>
                  <a:cubicBezTo>
                    <a:pt x="1531845" y="1439903"/>
                    <a:pt x="1528089" y="1451210"/>
                    <a:pt x="1513065" y="1466286"/>
                  </a:cubicBezTo>
                  <a:cubicBezTo>
                    <a:pt x="1509309" y="1470055"/>
                    <a:pt x="1505552" y="1473824"/>
                    <a:pt x="1505552" y="1477593"/>
                  </a:cubicBezTo>
                  <a:cubicBezTo>
                    <a:pt x="1501796" y="1481362"/>
                    <a:pt x="1498040" y="1481362"/>
                    <a:pt x="1498040" y="1481362"/>
                  </a:cubicBezTo>
                  <a:cubicBezTo>
                    <a:pt x="1498040" y="1481362"/>
                    <a:pt x="1501796" y="1473824"/>
                    <a:pt x="1509309" y="1462517"/>
                  </a:cubicBezTo>
                  <a:cubicBezTo>
                    <a:pt x="1513065" y="1454979"/>
                    <a:pt x="1516821" y="1454979"/>
                    <a:pt x="1516821" y="1451210"/>
                  </a:cubicBezTo>
                  <a:cubicBezTo>
                    <a:pt x="1516821" y="1451210"/>
                    <a:pt x="1516821" y="1451210"/>
                    <a:pt x="1513065" y="1454979"/>
                  </a:cubicBezTo>
                  <a:cubicBezTo>
                    <a:pt x="1501796" y="1470055"/>
                    <a:pt x="1494284" y="1477593"/>
                    <a:pt x="1490528" y="1485131"/>
                  </a:cubicBezTo>
                  <a:cubicBezTo>
                    <a:pt x="1486772" y="1488900"/>
                    <a:pt x="1490528" y="1492668"/>
                    <a:pt x="1498040" y="1492668"/>
                  </a:cubicBezTo>
                  <a:cubicBezTo>
                    <a:pt x="1501796" y="1492668"/>
                    <a:pt x="1505552" y="1488900"/>
                    <a:pt x="1513065" y="1481362"/>
                  </a:cubicBezTo>
                  <a:cubicBezTo>
                    <a:pt x="1516821" y="1473824"/>
                    <a:pt x="1524333" y="1466286"/>
                    <a:pt x="1535601" y="1451210"/>
                  </a:cubicBezTo>
                  <a:cubicBezTo>
                    <a:pt x="1535601" y="1451210"/>
                    <a:pt x="1535601" y="1451210"/>
                    <a:pt x="1546870" y="1436134"/>
                  </a:cubicBezTo>
                  <a:cubicBezTo>
                    <a:pt x="1554382" y="1428596"/>
                    <a:pt x="1558138" y="1424827"/>
                    <a:pt x="1558138" y="1421058"/>
                  </a:cubicBezTo>
                  <a:cubicBezTo>
                    <a:pt x="1565650" y="1413520"/>
                    <a:pt x="1565650" y="1409751"/>
                    <a:pt x="1561894" y="1413520"/>
                  </a:cubicBezTo>
                  <a:lnTo>
                    <a:pt x="1559546" y="1415169"/>
                  </a:lnTo>
                  <a:lnTo>
                    <a:pt x="1565650" y="1405982"/>
                  </a:lnTo>
                  <a:cubicBezTo>
                    <a:pt x="1569406" y="1402213"/>
                    <a:pt x="1569406" y="1398444"/>
                    <a:pt x="1573162" y="1398444"/>
                  </a:cubicBezTo>
                  <a:cubicBezTo>
                    <a:pt x="1573162" y="1394675"/>
                    <a:pt x="1576918" y="1390906"/>
                    <a:pt x="1576918" y="1390906"/>
                  </a:cubicBezTo>
                  <a:cubicBezTo>
                    <a:pt x="1576918" y="1387137"/>
                    <a:pt x="1580674" y="1387137"/>
                    <a:pt x="1580674" y="1383368"/>
                  </a:cubicBezTo>
                  <a:cubicBezTo>
                    <a:pt x="1580674" y="1383368"/>
                    <a:pt x="1580674" y="1383368"/>
                    <a:pt x="1584431" y="1379599"/>
                  </a:cubicBezTo>
                  <a:cubicBezTo>
                    <a:pt x="1591943" y="1375830"/>
                    <a:pt x="1591943" y="1372061"/>
                    <a:pt x="1595699" y="1368292"/>
                  </a:cubicBezTo>
                  <a:cubicBezTo>
                    <a:pt x="1597577" y="1362639"/>
                    <a:pt x="1598516" y="1359812"/>
                    <a:pt x="1598046" y="1359341"/>
                  </a:cubicBezTo>
                  <a:close/>
                  <a:moveTo>
                    <a:pt x="1621992" y="1330602"/>
                  </a:moveTo>
                  <a:cubicBezTo>
                    <a:pt x="1621992" y="1330602"/>
                    <a:pt x="1621992" y="1330602"/>
                    <a:pt x="1618235" y="1334371"/>
                  </a:cubicBezTo>
                  <a:cubicBezTo>
                    <a:pt x="1618235" y="1334371"/>
                    <a:pt x="1614479" y="1338140"/>
                    <a:pt x="1610723" y="1341909"/>
                  </a:cubicBezTo>
                  <a:cubicBezTo>
                    <a:pt x="1610723" y="1341909"/>
                    <a:pt x="1610723" y="1341909"/>
                    <a:pt x="1603211" y="1353216"/>
                  </a:cubicBezTo>
                  <a:cubicBezTo>
                    <a:pt x="1603211" y="1353216"/>
                    <a:pt x="1603211" y="1353216"/>
                    <a:pt x="1614479" y="1341909"/>
                  </a:cubicBezTo>
                  <a:cubicBezTo>
                    <a:pt x="1618235" y="1338140"/>
                    <a:pt x="1618235" y="1338140"/>
                    <a:pt x="1621992" y="1334371"/>
                  </a:cubicBezTo>
                  <a:cubicBezTo>
                    <a:pt x="1621992" y="1330602"/>
                    <a:pt x="1621992" y="1330602"/>
                    <a:pt x="1621992" y="1330602"/>
                  </a:cubicBezTo>
                  <a:close/>
                  <a:moveTo>
                    <a:pt x="1539357" y="1221302"/>
                  </a:moveTo>
                  <a:cubicBezTo>
                    <a:pt x="1531845" y="1221302"/>
                    <a:pt x="1524333" y="1225071"/>
                    <a:pt x="1516821" y="1225071"/>
                  </a:cubicBezTo>
                  <a:cubicBezTo>
                    <a:pt x="1498040" y="1232609"/>
                    <a:pt x="1486772" y="1236378"/>
                    <a:pt x="1483016" y="1236378"/>
                  </a:cubicBezTo>
                  <a:cubicBezTo>
                    <a:pt x="1479260" y="1243916"/>
                    <a:pt x="1475504" y="1243916"/>
                    <a:pt x="1475504" y="1243916"/>
                  </a:cubicBezTo>
                  <a:cubicBezTo>
                    <a:pt x="1471748" y="1247685"/>
                    <a:pt x="1467991" y="1243916"/>
                    <a:pt x="1471748" y="1240147"/>
                  </a:cubicBezTo>
                  <a:cubicBezTo>
                    <a:pt x="1475504" y="1236378"/>
                    <a:pt x="1475504" y="1232609"/>
                    <a:pt x="1467991" y="1236378"/>
                  </a:cubicBezTo>
                  <a:cubicBezTo>
                    <a:pt x="1467991" y="1240147"/>
                    <a:pt x="1467991" y="1240147"/>
                    <a:pt x="1464235" y="1240147"/>
                  </a:cubicBezTo>
                  <a:cubicBezTo>
                    <a:pt x="1464235" y="1240147"/>
                    <a:pt x="1464235" y="1240147"/>
                    <a:pt x="1452967" y="1240147"/>
                  </a:cubicBezTo>
                  <a:cubicBezTo>
                    <a:pt x="1452967" y="1240147"/>
                    <a:pt x="1452967" y="1240147"/>
                    <a:pt x="1437943" y="1243916"/>
                  </a:cubicBezTo>
                  <a:cubicBezTo>
                    <a:pt x="1437943" y="1247685"/>
                    <a:pt x="1434187" y="1247685"/>
                    <a:pt x="1430430" y="1255223"/>
                  </a:cubicBezTo>
                  <a:cubicBezTo>
                    <a:pt x="1422918" y="1258992"/>
                    <a:pt x="1415406" y="1262761"/>
                    <a:pt x="1404138" y="1266530"/>
                  </a:cubicBezTo>
                  <a:cubicBezTo>
                    <a:pt x="1389113" y="1277837"/>
                    <a:pt x="1374089" y="1289143"/>
                    <a:pt x="1362821" y="1296681"/>
                  </a:cubicBezTo>
                  <a:cubicBezTo>
                    <a:pt x="1359065" y="1302335"/>
                    <a:pt x="1356247" y="1306104"/>
                    <a:pt x="1355778" y="1307988"/>
                  </a:cubicBezTo>
                  <a:lnTo>
                    <a:pt x="1362351" y="1307988"/>
                  </a:lnTo>
                  <a:cubicBezTo>
                    <a:pt x="1360004" y="1309873"/>
                    <a:pt x="1355308" y="1313642"/>
                    <a:pt x="1347796" y="1319295"/>
                  </a:cubicBezTo>
                  <a:cubicBezTo>
                    <a:pt x="1347796" y="1319295"/>
                    <a:pt x="1347796" y="1319295"/>
                    <a:pt x="1295211" y="1330602"/>
                  </a:cubicBezTo>
                  <a:cubicBezTo>
                    <a:pt x="1276430" y="1330602"/>
                    <a:pt x="1261406" y="1330602"/>
                    <a:pt x="1257650" y="1338140"/>
                  </a:cubicBezTo>
                  <a:cubicBezTo>
                    <a:pt x="1253894" y="1341909"/>
                    <a:pt x="1250138" y="1345678"/>
                    <a:pt x="1242625" y="1345678"/>
                  </a:cubicBezTo>
                  <a:cubicBezTo>
                    <a:pt x="1242625" y="1345678"/>
                    <a:pt x="1242625" y="1345678"/>
                    <a:pt x="1238869" y="1349447"/>
                  </a:cubicBezTo>
                  <a:cubicBezTo>
                    <a:pt x="1242625" y="1349447"/>
                    <a:pt x="1242625" y="1353216"/>
                    <a:pt x="1246381" y="1353216"/>
                  </a:cubicBezTo>
                  <a:cubicBezTo>
                    <a:pt x="1265162" y="1372061"/>
                    <a:pt x="1276430" y="1383368"/>
                    <a:pt x="1276430" y="1387137"/>
                  </a:cubicBezTo>
                  <a:cubicBezTo>
                    <a:pt x="1287699" y="1402213"/>
                    <a:pt x="1291455" y="1424827"/>
                    <a:pt x="1287699" y="1458748"/>
                  </a:cubicBezTo>
                  <a:cubicBezTo>
                    <a:pt x="1287699" y="1462517"/>
                    <a:pt x="1291455" y="1470055"/>
                    <a:pt x="1291455" y="1473824"/>
                  </a:cubicBezTo>
                  <a:cubicBezTo>
                    <a:pt x="1291455" y="1473824"/>
                    <a:pt x="1291455" y="1473824"/>
                    <a:pt x="1295211" y="1485131"/>
                  </a:cubicBezTo>
                  <a:cubicBezTo>
                    <a:pt x="1298967" y="1492668"/>
                    <a:pt x="1298967" y="1503975"/>
                    <a:pt x="1298967" y="1511513"/>
                  </a:cubicBezTo>
                  <a:cubicBezTo>
                    <a:pt x="1298967" y="1515282"/>
                    <a:pt x="1298967" y="1522820"/>
                    <a:pt x="1298967" y="1534127"/>
                  </a:cubicBezTo>
                  <a:cubicBezTo>
                    <a:pt x="1306479" y="1526589"/>
                    <a:pt x="1313991" y="1519051"/>
                    <a:pt x="1317747" y="1511513"/>
                  </a:cubicBezTo>
                  <a:cubicBezTo>
                    <a:pt x="1329016" y="1492668"/>
                    <a:pt x="1336528" y="1485131"/>
                    <a:pt x="1340284" y="1485131"/>
                  </a:cubicBezTo>
                  <a:cubicBezTo>
                    <a:pt x="1340284" y="1481362"/>
                    <a:pt x="1340284" y="1481362"/>
                    <a:pt x="1340284" y="1481362"/>
                  </a:cubicBezTo>
                  <a:cubicBezTo>
                    <a:pt x="1340284" y="1477593"/>
                    <a:pt x="1351552" y="1462517"/>
                    <a:pt x="1377845" y="1428596"/>
                  </a:cubicBezTo>
                  <a:cubicBezTo>
                    <a:pt x="1400382" y="1394675"/>
                    <a:pt x="1422918" y="1364523"/>
                    <a:pt x="1437943" y="1345678"/>
                  </a:cubicBezTo>
                  <a:cubicBezTo>
                    <a:pt x="1471748" y="1300450"/>
                    <a:pt x="1505552" y="1258992"/>
                    <a:pt x="1539357" y="1221302"/>
                  </a:cubicBezTo>
                  <a:close/>
                  <a:moveTo>
                    <a:pt x="1028528" y="1187381"/>
                  </a:moveTo>
                  <a:cubicBezTo>
                    <a:pt x="1028528" y="1187381"/>
                    <a:pt x="1009747" y="1209995"/>
                    <a:pt x="972186" y="1258992"/>
                  </a:cubicBezTo>
                  <a:cubicBezTo>
                    <a:pt x="923357" y="1326833"/>
                    <a:pt x="897064" y="1360754"/>
                    <a:pt x="893308" y="1356985"/>
                  </a:cubicBezTo>
                  <a:cubicBezTo>
                    <a:pt x="893308" y="1356985"/>
                    <a:pt x="889552" y="1356985"/>
                    <a:pt x="889552" y="1356985"/>
                  </a:cubicBezTo>
                  <a:cubicBezTo>
                    <a:pt x="889552" y="1356985"/>
                    <a:pt x="889552" y="1356985"/>
                    <a:pt x="885796" y="1360754"/>
                  </a:cubicBezTo>
                  <a:cubicBezTo>
                    <a:pt x="882040" y="1364523"/>
                    <a:pt x="885796" y="1364523"/>
                    <a:pt x="885796" y="1364523"/>
                  </a:cubicBezTo>
                  <a:cubicBezTo>
                    <a:pt x="897064" y="1356985"/>
                    <a:pt x="893308" y="1368292"/>
                    <a:pt x="870771" y="1398444"/>
                  </a:cubicBezTo>
                  <a:cubicBezTo>
                    <a:pt x="870771" y="1398444"/>
                    <a:pt x="870771" y="1398444"/>
                    <a:pt x="851991" y="1428596"/>
                  </a:cubicBezTo>
                  <a:cubicBezTo>
                    <a:pt x="851991" y="1428596"/>
                    <a:pt x="851991" y="1428596"/>
                    <a:pt x="870771" y="1405982"/>
                  </a:cubicBezTo>
                  <a:cubicBezTo>
                    <a:pt x="889552" y="1387137"/>
                    <a:pt x="912088" y="1356985"/>
                    <a:pt x="942137" y="1315526"/>
                  </a:cubicBezTo>
                  <a:cubicBezTo>
                    <a:pt x="942137" y="1315526"/>
                    <a:pt x="942137" y="1315526"/>
                    <a:pt x="972186" y="1266530"/>
                  </a:cubicBezTo>
                  <a:cubicBezTo>
                    <a:pt x="987211" y="1251454"/>
                    <a:pt x="998479" y="1236378"/>
                    <a:pt x="1005991" y="1225071"/>
                  </a:cubicBezTo>
                  <a:cubicBezTo>
                    <a:pt x="1005991" y="1225071"/>
                    <a:pt x="1005991" y="1225071"/>
                    <a:pt x="1013503" y="1217533"/>
                  </a:cubicBezTo>
                  <a:cubicBezTo>
                    <a:pt x="1013503" y="1217533"/>
                    <a:pt x="1013503" y="1217533"/>
                    <a:pt x="1021015" y="1206226"/>
                  </a:cubicBezTo>
                  <a:cubicBezTo>
                    <a:pt x="1024772" y="1198688"/>
                    <a:pt x="1024772" y="1194919"/>
                    <a:pt x="1024772" y="1194919"/>
                  </a:cubicBezTo>
                  <a:cubicBezTo>
                    <a:pt x="1032284" y="1187381"/>
                    <a:pt x="1032284" y="1187381"/>
                    <a:pt x="1028528" y="1187381"/>
                  </a:cubicBezTo>
                  <a:close/>
                  <a:moveTo>
                    <a:pt x="1882102" y="1141682"/>
                  </a:moveTo>
                  <a:cubicBezTo>
                    <a:pt x="1858626" y="1143096"/>
                    <a:pt x="1826699" y="1149691"/>
                    <a:pt x="1787260" y="1160998"/>
                  </a:cubicBezTo>
                  <a:cubicBezTo>
                    <a:pt x="1772236" y="1164767"/>
                    <a:pt x="1760967" y="1164767"/>
                    <a:pt x="1745943" y="1164767"/>
                  </a:cubicBezTo>
                  <a:cubicBezTo>
                    <a:pt x="1745943" y="1164767"/>
                    <a:pt x="1742187" y="1164767"/>
                    <a:pt x="1738431" y="1164767"/>
                  </a:cubicBezTo>
                  <a:cubicBezTo>
                    <a:pt x="1742187" y="1164767"/>
                    <a:pt x="1742187" y="1168536"/>
                    <a:pt x="1742187" y="1168536"/>
                  </a:cubicBezTo>
                  <a:cubicBezTo>
                    <a:pt x="1753455" y="1179843"/>
                    <a:pt x="1760967" y="1191150"/>
                    <a:pt x="1760967" y="1198688"/>
                  </a:cubicBezTo>
                  <a:cubicBezTo>
                    <a:pt x="1764723" y="1198688"/>
                    <a:pt x="1764723" y="1202457"/>
                    <a:pt x="1768479" y="1206226"/>
                  </a:cubicBezTo>
                  <a:cubicBezTo>
                    <a:pt x="1768479" y="1206226"/>
                    <a:pt x="1768479" y="1206226"/>
                    <a:pt x="1768479" y="1217533"/>
                  </a:cubicBezTo>
                  <a:cubicBezTo>
                    <a:pt x="1772236" y="1225071"/>
                    <a:pt x="1768479" y="1228840"/>
                    <a:pt x="1768479" y="1232609"/>
                  </a:cubicBezTo>
                  <a:cubicBezTo>
                    <a:pt x="1764723" y="1236378"/>
                    <a:pt x="1757211" y="1240147"/>
                    <a:pt x="1753455" y="1240147"/>
                  </a:cubicBezTo>
                  <a:cubicBezTo>
                    <a:pt x="1745943" y="1243916"/>
                    <a:pt x="1742187" y="1247685"/>
                    <a:pt x="1738431" y="1251454"/>
                  </a:cubicBezTo>
                  <a:cubicBezTo>
                    <a:pt x="1734675" y="1258992"/>
                    <a:pt x="1730918" y="1262761"/>
                    <a:pt x="1730918" y="1266530"/>
                  </a:cubicBezTo>
                  <a:cubicBezTo>
                    <a:pt x="1730918" y="1266530"/>
                    <a:pt x="1730918" y="1266530"/>
                    <a:pt x="1727162" y="1266530"/>
                  </a:cubicBezTo>
                  <a:cubicBezTo>
                    <a:pt x="1727162" y="1266530"/>
                    <a:pt x="1727162" y="1266530"/>
                    <a:pt x="1727162" y="1270299"/>
                  </a:cubicBezTo>
                  <a:cubicBezTo>
                    <a:pt x="1723406" y="1274068"/>
                    <a:pt x="1723406" y="1274068"/>
                    <a:pt x="1719650" y="1274068"/>
                  </a:cubicBezTo>
                  <a:cubicBezTo>
                    <a:pt x="1708382" y="1274068"/>
                    <a:pt x="1704626" y="1274068"/>
                    <a:pt x="1704626" y="1281606"/>
                  </a:cubicBezTo>
                  <a:cubicBezTo>
                    <a:pt x="1704626" y="1281606"/>
                    <a:pt x="1700870" y="1285375"/>
                    <a:pt x="1697114" y="1292912"/>
                  </a:cubicBezTo>
                  <a:cubicBezTo>
                    <a:pt x="1689601" y="1300450"/>
                    <a:pt x="1682089" y="1300450"/>
                    <a:pt x="1678333" y="1304219"/>
                  </a:cubicBezTo>
                  <a:cubicBezTo>
                    <a:pt x="1674577" y="1304219"/>
                    <a:pt x="1670821" y="1307988"/>
                    <a:pt x="1667065" y="1311757"/>
                  </a:cubicBezTo>
                  <a:cubicBezTo>
                    <a:pt x="1659553" y="1315526"/>
                    <a:pt x="1655796" y="1315526"/>
                    <a:pt x="1659553" y="1311757"/>
                  </a:cubicBezTo>
                  <a:cubicBezTo>
                    <a:pt x="1659553" y="1307988"/>
                    <a:pt x="1663309" y="1304219"/>
                    <a:pt x="1667065" y="1296681"/>
                  </a:cubicBezTo>
                  <a:cubicBezTo>
                    <a:pt x="1678333" y="1285375"/>
                    <a:pt x="1682089" y="1281606"/>
                    <a:pt x="1682089" y="1281606"/>
                  </a:cubicBezTo>
                  <a:cubicBezTo>
                    <a:pt x="1682089" y="1281606"/>
                    <a:pt x="1674577" y="1285375"/>
                    <a:pt x="1659553" y="1300450"/>
                  </a:cubicBezTo>
                  <a:cubicBezTo>
                    <a:pt x="1648284" y="1315526"/>
                    <a:pt x="1637016" y="1326833"/>
                    <a:pt x="1633260" y="1330602"/>
                  </a:cubicBezTo>
                  <a:cubicBezTo>
                    <a:pt x="1633260" y="1330602"/>
                    <a:pt x="1629504" y="1334371"/>
                    <a:pt x="1625748" y="1338140"/>
                  </a:cubicBezTo>
                  <a:cubicBezTo>
                    <a:pt x="1621992" y="1345678"/>
                    <a:pt x="1618235" y="1349447"/>
                    <a:pt x="1614479" y="1353216"/>
                  </a:cubicBezTo>
                  <a:lnTo>
                    <a:pt x="1606967" y="1360754"/>
                  </a:lnTo>
                  <a:cubicBezTo>
                    <a:pt x="1606967" y="1360754"/>
                    <a:pt x="1610723" y="1360754"/>
                    <a:pt x="1614479" y="1353216"/>
                  </a:cubicBezTo>
                  <a:lnTo>
                    <a:pt x="1618235" y="1349447"/>
                  </a:lnTo>
                  <a:cubicBezTo>
                    <a:pt x="1637016" y="1330602"/>
                    <a:pt x="1640772" y="1326833"/>
                    <a:pt x="1637016" y="1338140"/>
                  </a:cubicBezTo>
                  <a:cubicBezTo>
                    <a:pt x="1633260" y="1345678"/>
                    <a:pt x="1625748" y="1353216"/>
                    <a:pt x="1618235" y="1364523"/>
                  </a:cubicBezTo>
                  <a:cubicBezTo>
                    <a:pt x="1618235" y="1364523"/>
                    <a:pt x="1618235" y="1364523"/>
                    <a:pt x="1606967" y="1379599"/>
                  </a:cubicBezTo>
                  <a:cubicBezTo>
                    <a:pt x="1606967" y="1379599"/>
                    <a:pt x="1606967" y="1379599"/>
                    <a:pt x="1591943" y="1394675"/>
                  </a:cubicBezTo>
                  <a:cubicBezTo>
                    <a:pt x="1569406" y="1417289"/>
                    <a:pt x="1554382" y="1439903"/>
                    <a:pt x="1550626" y="1451210"/>
                  </a:cubicBezTo>
                  <a:cubicBezTo>
                    <a:pt x="1546870" y="1454979"/>
                    <a:pt x="1543113" y="1458748"/>
                    <a:pt x="1543113" y="1462517"/>
                  </a:cubicBezTo>
                  <a:cubicBezTo>
                    <a:pt x="1543113" y="1466286"/>
                    <a:pt x="1543113" y="1470055"/>
                    <a:pt x="1539357" y="1473824"/>
                  </a:cubicBezTo>
                  <a:cubicBezTo>
                    <a:pt x="1531845" y="1481362"/>
                    <a:pt x="1531845" y="1485131"/>
                    <a:pt x="1531845" y="1485131"/>
                  </a:cubicBezTo>
                  <a:cubicBezTo>
                    <a:pt x="1531845" y="1488900"/>
                    <a:pt x="1528089" y="1492668"/>
                    <a:pt x="1528089" y="1492668"/>
                  </a:cubicBezTo>
                  <a:cubicBezTo>
                    <a:pt x="1524333" y="1496437"/>
                    <a:pt x="1550626" y="1507744"/>
                    <a:pt x="1606967" y="1522820"/>
                  </a:cubicBezTo>
                  <a:cubicBezTo>
                    <a:pt x="1621992" y="1526589"/>
                    <a:pt x="1667065" y="1545434"/>
                    <a:pt x="1738431" y="1579355"/>
                  </a:cubicBezTo>
                  <a:cubicBezTo>
                    <a:pt x="1783504" y="1598200"/>
                    <a:pt x="1821065" y="1624583"/>
                    <a:pt x="1854870" y="1658504"/>
                  </a:cubicBezTo>
                  <a:cubicBezTo>
                    <a:pt x="1854870" y="1658504"/>
                    <a:pt x="1854870" y="1658504"/>
                    <a:pt x="1914968" y="1681118"/>
                  </a:cubicBezTo>
                  <a:cubicBezTo>
                    <a:pt x="1907456" y="1688656"/>
                    <a:pt x="1899943" y="1692425"/>
                    <a:pt x="1892431" y="1699962"/>
                  </a:cubicBezTo>
                  <a:cubicBezTo>
                    <a:pt x="1914968" y="1718807"/>
                    <a:pt x="1922480" y="1737652"/>
                    <a:pt x="1922480" y="1748959"/>
                  </a:cubicBezTo>
                  <a:cubicBezTo>
                    <a:pt x="1922480" y="1756497"/>
                    <a:pt x="1922480" y="1760266"/>
                    <a:pt x="1918724" y="1764035"/>
                  </a:cubicBezTo>
                  <a:cubicBezTo>
                    <a:pt x="1907456" y="1771573"/>
                    <a:pt x="1899943" y="1775342"/>
                    <a:pt x="1892431" y="1767804"/>
                  </a:cubicBezTo>
                  <a:cubicBezTo>
                    <a:pt x="1888675" y="1767804"/>
                    <a:pt x="1881163" y="1764035"/>
                    <a:pt x="1877406" y="1764035"/>
                  </a:cubicBezTo>
                  <a:cubicBezTo>
                    <a:pt x="1873650" y="1764035"/>
                    <a:pt x="1866138" y="1760266"/>
                    <a:pt x="1858626" y="1760266"/>
                  </a:cubicBezTo>
                  <a:cubicBezTo>
                    <a:pt x="1847358" y="1756497"/>
                    <a:pt x="1839845" y="1756497"/>
                    <a:pt x="1836089" y="1752728"/>
                  </a:cubicBezTo>
                  <a:cubicBezTo>
                    <a:pt x="1836089" y="1752728"/>
                    <a:pt x="1832333" y="1752728"/>
                    <a:pt x="1832333" y="1752728"/>
                  </a:cubicBezTo>
                  <a:cubicBezTo>
                    <a:pt x="1828577" y="1748959"/>
                    <a:pt x="1824821" y="1748959"/>
                    <a:pt x="1824821" y="1748959"/>
                  </a:cubicBezTo>
                  <a:cubicBezTo>
                    <a:pt x="1821065" y="1752728"/>
                    <a:pt x="1821065" y="1752728"/>
                    <a:pt x="1821065" y="1752728"/>
                  </a:cubicBezTo>
                  <a:cubicBezTo>
                    <a:pt x="1821065" y="1752728"/>
                    <a:pt x="1550626" y="1801725"/>
                    <a:pt x="1516821" y="1824339"/>
                  </a:cubicBezTo>
                  <a:cubicBezTo>
                    <a:pt x="1509309" y="1831877"/>
                    <a:pt x="1498040" y="1835646"/>
                    <a:pt x="1486772" y="1843184"/>
                  </a:cubicBezTo>
                  <a:cubicBezTo>
                    <a:pt x="1486772" y="1843184"/>
                    <a:pt x="1486772" y="1843184"/>
                    <a:pt x="1554382" y="1884643"/>
                  </a:cubicBezTo>
                  <a:cubicBezTo>
                    <a:pt x="1558138" y="1888412"/>
                    <a:pt x="1561894" y="1892181"/>
                    <a:pt x="1569406" y="1899719"/>
                  </a:cubicBezTo>
                  <a:cubicBezTo>
                    <a:pt x="1595699" y="1926102"/>
                    <a:pt x="1610723" y="1937409"/>
                    <a:pt x="1614479" y="1937409"/>
                  </a:cubicBezTo>
                  <a:cubicBezTo>
                    <a:pt x="1614479" y="1937409"/>
                    <a:pt x="1618235" y="1941178"/>
                    <a:pt x="1621992" y="1941178"/>
                  </a:cubicBezTo>
                  <a:cubicBezTo>
                    <a:pt x="1621992" y="1941178"/>
                    <a:pt x="1621992" y="1941178"/>
                    <a:pt x="1629504" y="1944947"/>
                  </a:cubicBezTo>
                  <a:cubicBezTo>
                    <a:pt x="1633260" y="1952485"/>
                    <a:pt x="1640772" y="1956254"/>
                    <a:pt x="1655796" y="1956254"/>
                  </a:cubicBezTo>
                  <a:cubicBezTo>
                    <a:pt x="1663309" y="1956254"/>
                    <a:pt x="1670821" y="1956254"/>
                    <a:pt x="1682089" y="1960023"/>
                  </a:cubicBezTo>
                  <a:cubicBezTo>
                    <a:pt x="1682089" y="1960023"/>
                    <a:pt x="1682089" y="1960023"/>
                    <a:pt x="1689601" y="1967561"/>
                  </a:cubicBezTo>
                  <a:cubicBezTo>
                    <a:pt x="1715894" y="1982636"/>
                    <a:pt x="1734675" y="1986405"/>
                    <a:pt x="1745943" y="1978867"/>
                  </a:cubicBezTo>
                  <a:cubicBezTo>
                    <a:pt x="1764723" y="1967561"/>
                    <a:pt x="1768479" y="1967561"/>
                    <a:pt x="1764723" y="1975098"/>
                  </a:cubicBezTo>
                  <a:cubicBezTo>
                    <a:pt x="1768479" y="1975098"/>
                    <a:pt x="1768479" y="1971330"/>
                    <a:pt x="1768479" y="1967561"/>
                  </a:cubicBezTo>
                  <a:cubicBezTo>
                    <a:pt x="1768479" y="1963792"/>
                    <a:pt x="1775992" y="1960023"/>
                    <a:pt x="1783504" y="1960023"/>
                  </a:cubicBezTo>
                  <a:cubicBezTo>
                    <a:pt x="1802284" y="1952485"/>
                    <a:pt x="1809797" y="1944947"/>
                    <a:pt x="1809797" y="1937409"/>
                  </a:cubicBezTo>
                  <a:cubicBezTo>
                    <a:pt x="1809797" y="1933640"/>
                    <a:pt x="1813553" y="1933640"/>
                    <a:pt x="1813553" y="1933640"/>
                  </a:cubicBezTo>
                  <a:cubicBezTo>
                    <a:pt x="1813553" y="1933640"/>
                    <a:pt x="1813553" y="1933640"/>
                    <a:pt x="1821065" y="1933640"/>
                  </a:cubicBezTo>
                  <a:cubicBezTo>
                    <a:pt x="1824821" y="1933640"/>
                    <a:pt x="1824821" y="1933640"/>
                    <a:pt x="1821065" y="1937409"/>
                  </a:cubicBezTo>
                  <a:cubicBezTo>
                    <a:pt x="1821065" y="1937409"/>
                    <a:pt x="1821065" y="1937409"/>
                    <a:pt x="1817309" y="1944947"/>
                  </a:cubicBezTo>
                  <a:cubicBezTo>
                    <a:pt x="1817309" y="1944947"/>
                    <a:pt x="1817309" y="1944947"/>
                    <a:pt x="1813553" y="1948716"/>
                  </a:cubicBezTo>
                  <a:cubicBezTo>
                    <a:pt x="1809797" y="1956254"/>
                    <a:pt x="1813553" y="1952485"/>
                    <a:pt x="1828577" y="1941178"/>
                  </a:cubicBezTo>
                  <a:cubicBezTo>
                    <a:pt x="1839845" y="1933640"/>
                    <a:pt x="1847358" y="1922333"/>
                    <a:pt x="1854870" y="1914795"/>
                  </a:cubicBezTo>
                  <a:cubicBezTo>
                    <a:pt x="1866138" y="1903488"/>
                    <a:pt x="1866138" y="1899719"/>
                    <a:pt x="1858626" y="1903488"/>
                  </a:cubicBezTo>
                  <a:cubicBezTo>
                    <a:pt x="1854870" y="1907257"/>
                    <a:pt x="1851114" y="1907257"/>
                    <a:pt x="1851114" y="1903488"/>
                  </a:cubicBezTo>
                  <a:cubicBezTo>
                    <a:pt x="1851114" y="1899719"/>
                    <a:pt x="1847358" y="1899719"/>
                    <a:pt x="1843602" y="1903488"/>
                  </a:cubicBezTo>
                  <a:cubicBezTo>
                    <a:pt x="1839845" y="1907257"/>
                    <a:pt x="1851114" y="1892181"/>
                    <a:pt x="1873650" y="1862029"/>
                  </a:cubicBezTo>
                  <a:cubicBezTo>
                    <a:pt x="1873650" y="1862029"/>
                    <a:pt x="1873650" y="1862029"/>
                    <a:pt x="1881163" y="1858260"/>
                  </a:cubicBezTo>
                  <a:cubicBezTo>
                    <a:pt x="1873650" y="1877105"/>
                    <a:pt x="1869894" y="1884643"/>
                    <a:pt x="1869894" y="1884643"/>
                  </a:cubicBezTo>
                  <a:cubicBezTo>
                    <a:pt x="1873650" y="1888412"/>
                    <a:pt x="1881163" y="1880874"/>
                    <a:pt x="1888675" y="1865798"/>
                  </a:cubicBezTo>
                  <a:cubicBezTo>
                    <a:pt x="1899943" y="1850722"/>
                    <a:pt x="1903700" y="1839415"/>
                    <a:pt x="1899943" y="1835646"/>
                  </a:cubicBezTo>
                  <a:cubicBezTo>
                    <a:pt x="1896187" y="1831877"/>
                    <a:pt x="1899943" y="1824339"/>
                    <a:pt x="1903700" y="1816801"/>
                  </a:cubicBezTo>
                  <a:cubicBezTo>
                    <a:pt x="1903700" y="1809263"/>
                    <a:pt x="1907456" y="1801725"/>
                    <a:pt x="1911212" y="1797956"/>
                  </a:cubicBezTo>
                  <a:cubicBezTo>
                    <a:pt x="1914968" y="1790418"/>
                    <a:pt x="1914968" y="1786649"/>
                    <a:pt x="1918724" y="1790418"/>
                  </a:cubicBezTo>
                  <a:cubicBezTo>
                    <a:pt x="1918724" y="1790418"/>
                    <a:pt x="1914968" y="1797956"/>
                    <a:pt x="1907456" y="1813032"/>
                  </a:cubicBezTo>
                  <a:cubicBezTo>
                    <a:pt x="1903700" y="1828108"/>
                    <a:pt x="1903700" y="1835646"/>
                    <a:pt x="1907456" y="1835646"/>
                  </a:cubicBezTo>
                  <a:cubicBezTo>
                    <a:pt x="1907456" y="1835646"/>
                    <a:pt x="1911212" y="1831877"/>
                    <a:pt x="1911212" y="1828108"/>
                  </a:cubicBezTo>
                  <a:cubicBezTo>
                    <a:pt x="1914968" y="1828108"/>
                    <a:pt x="1914968" y="1824339"/>
                    <a:pt x="1918724" y="1816801"/>
                  </a:cubicBezTo>
                  <a:cubicBezTo>
                    <a:pt x="1922480" y="1805494"/>
                    <a:pt x="1929992" y="1775342"/>
                    <a:pt x="1941261" y="1730114"/>
                  </a:cubicBezTo>
                  <a:cubicBezTo>
                    <a:pt x="1948773" y="1688656"/>
                    <a:pt x="1956285" y="1654735"/>
                    <a:pt x="1960041" y="1624583"/>
                  </a:cubicBezTo>
                  <a:cubicBezTo>
                    <a:pt x="1963797" y="1594431"/>
                    <a:pt x="1967553" y="1549203"/>
                    <a:pt x="1967553" y="1492668"/>
                  </a:cubicBezTo>
                  <a:cubicBezTo>
                    <a:pt x="1971309" y="1436134"/>
                    <a:pt x="1967553" y="1409751"/>
                    <a:pt x="1967553" y="1409751"/>
                  </a:cubicBezTo>
                  <a:cubicBezTo>
                    <a:pt x="1967553" y="1409751"/>
                    <a:pt x="1967553" y="1409751"/>
                    <a:pt x="1963797" y="1413520"/>
                  </a:cubicBezTo>
                  <a:cubicBezTo>
                    <a:pt x="1960041" y="1421058"/>
                    <a:pt x="1960041" y="1424827"/>
                    <a:pt x="1960041" y="1428596"/>
                  </a:cubicBezTo>
                  <a:cubicBezTo>
                    <a:pt x="1960041" y="1428596"/>
                    <a:pt x="1960041" y="1428596"/>
                    <a:pt x="1960041" y="1424827"/>
                  </a:cubicBezTo>
                  <a:cubicBezTo>
                    <a:pt x="1956285" y="1417289"/>
                    <a:pt x="1956285" y="1405982"/>
                    <a:pt x="1956285" y="1390906"/>
                  </a:cubicBezTo>
                  <a:cubicBezTo>
                    <a:pt x="1956285" y="1345678"/>
                    <a:pt x="1952529" y="1296681"/>
                    <a:pt x="1945017" y="1243916"/>
                  </a:cubicBezTo>
                  <a:cubicBezTo>
                    <a:pt x="1937504" y="1191150"/>
                    <a:pt x="1933748" y="1160998"/>
                    <a:pt x="1926236" y="1153460"/>
                  </a:cubicBezTo>
                  <a:cubicBezTo>
                    <a:pt x="1920602" y="1144038"/>
                    <a:pt x="1905578" y="1140269"/>
                    <a:pt x="1882102" y="1141682"/>
                  </a:cubicBezTo>
                  <a:close/>
                  <a:moveTo>
                    <a:pt x="893763" y="882208"/>
                  </a:moveTo>
                  <a:cubicBezTo>
                    <a:pt x="893763" y="882208"/>
                    <a:pt x="867569" y="908600"/>
                    <a:pt x="841375" y="942533"/>
                  </a:cubicBezTo>
                  <a:cubicBezTo>
                    <a:pt x="841375" y="938763"/>
                    <a:pt x="841375" y="938763"/>
                    <a:pt x="841375" y="934992"/>
                  </a:cubicBezTo>
                  <a:cubicBezTo>
                    <a:pt x="841375" y="927452"/>
                    <a:pt x="845117" y="919911"/>
                    <a:pt x="856343" y="912370"/>
                  </a:cubicBezTo>
                  <a:cubicBezTo>
                    <a:pt x="860085" y="908600"/>
                    <a:pt x="867569" y="904830"/>
                    <a:pt x="878795" y="893519"/>
                  </a:cubicBezTo>
                  <a:cubicBezTo>
                    <a:pt x="878795" y="893519"/>
                    <a:pt x="878795" y="893519"/>
                    <a:pt x="893763" y="882208"/>
                  </a:cubicBezTo>
                  <a:close/>
                  <a:moveTo>
                    <a:pt x="1787260" y="833097"/>
                  </a:moveTo>
                  <a:cubicBezTo>
                    <a:pt x="1779748" y="833097"/>
                    <a:pt x="1787260" y="836866"/>
                    <a:pt x="1798528" y="844404"/>
                  </a:cubicBezTo>
                  <a:cubicBezTo>
                    <a:pt x="1798528" y="844404"/>
                    <a:pt x="1798528" y="844404"/>
                    <a:pt x="1794772" y="840635"/>
                  </a:cubicBezTo>
                  <a:cubicBezTo>
                    <a:pt x="1791016" y="836866"/>
                    <a:pt x="1787260" y="833097"/>
                    <a:pt x="1787260" y="833097"/>
                  </a:cubicBezTo>
                  <a:close/>
                  <a:moveTo>
                    <a:pt x="1708851" y="575864"/>
                  </a:moveTo>
                  <a:cubicBezTo>
                    <a:pt x="1708382" y="576806"/>
                    <a:pt x="1708382" y="578691"/>
                    <a:pt x="1708382" y="580575"/>
                  </a:cubicBezTo>
                  <a:cubicBezTo>
                    <a:pt x="1708382" y="580575"/>
                    <a:pt x="1708382" y="580575"/>
                    <a:pt x="1708382" y="584344"/>
                  </a:cubicBezTo>
                  <a:cubicBezTo>
                    <a:pt x="1708382" y="584344"/>
                    <a:pt x="1708382" y="584344"/>
                    <a:pt x="1712138" y="584344"/>
                  </a:cubicBezTo>
                  <a:cubicBezTo>
                    <a:pt x="1712138" y="584344"/>
                    <a:pt x="1712138" y="584344"/>
                    <a:pt x="1712138" y="580575"/>
                  </a:cubicBezTo>
                  <a:cubicBezTo>
                    <a:pt x="1712138" y="580575"/>
                    <a:pt x="1712138" y="580575"/>
                    <a:pt x="1712138" y="576806"/>
                  </a:cubicBezTo>
                  <a:cubicBezTo>
                    <a:pt x="1710260" y="574922"/>
                    <a:pt x="1709321" y="574922"/>
                    <a:pt x="1708851" y="575864"/>
                  </a:cubicBezTo>
                  <a:close/>
                  <a:moveTo>
                    <a:pt x="1667065" y="505195"/>
                  </a:moveTo>
                  <a:cubicBezTo>
                    <a:pt x="1667065" y="505195"/>
                    <a:pt x="1652040" y="516502"/>
                    <a:pt x="1621992" y="539116"/>
                  </a:cubicBezTo>
                  <a:cubicBezTo>
                    <a:pt x="1603211" y="550423"/>
                    <a:pt x="1591943" y="561730"/>
                    <a:pt x="1584431" y="565499"/>
                  </a:cubicBezTo>
                  <a:cubicBezTo>
                    <a:pt x="1569406" y="576806"/>
                    <a:pt x="1561894" y="580575"/>
                    <a:pt x="1558138" y="580575"/>
                  </a:cubicBezTo>
                  <a:cubicBezTo>
                    <a:pt x="1543113" y="584344"/>
                    <a:pt x="1520577" y="595651"/>
                    <a:pt x="1490528" y="614496"/>
                  </a:cubicBezTo>
                  <a:cubicBezTo>
                    <a:pt x="1479260" y="622034"/>
                    <a:pt x="1467991" y="625803"/>
                    <a:pt x="1464235" y="622034"/>
                  </a:cubicBezTo>
                  <a:cubicBezTo>
                    <a:pt x="1456723" y="622034"/>
                    <a:pt x="1449211" y="625803"/>
                    <a:pt x="1441699" y="629572"/>
                  </a:cubicBezTo>
                  <a:cubicBezTo>
                    <a:pt x="1430430" y="633341"/>
                    <a:pt x="1422918" y="637110"/>
                    <a:pt x="1411650" y="637110"/>
                  </a:cubicBezTo>
                  <a:cubicBezTo>
                    <a:pt x="1400382" y="640879"/>
                    <a:pt x="1389113" y="648417"/>
                    <a:pt x="1377845" y="663493"/>
                  </a:cubicBezTo>
                  <a:cubicBezTo>
                    <a:pt x="1366577" y="682337"/>
                    <a:pt x="1355308" y="693644"/>
                    <a:pt x="1344040" y="697413"/>
                  </a:cubicBezTo>
                  <a:cubicBezTo>
                    <a:pt x="1344040" y="697413"/>
                    <a:pt x="1344040" y="697413"/>
                    <a:pt x="1336528" y="697413"/>
                  </a:cubicBezTo>
                  <a:cubicBezTo>
                    <a:pt x="1336528" y="697413"/>
                    <a:pt x="1336528" y="697413"/>
                    <a:pt x="1329016" y="701182"/>
                  </a:cubicBezTo>
                  <a:cubicBezTo>
                    <a:pt x="1317747" y="701182"/>
                    <a:pt x="1306479" y="704951"/>
                    <a:pt x="1295211" y="708720"/>
                  </a:cubicBezTo>
                  <a:cubicBezTo>
                    <a:pt x="1276430" y="716258"/>
                    <a:pt x="1265162" y="723796"/>
                    <a:pt x="1261406" y="735103"/>
                  </a:cubicBezTo>
                  <a:cubicBezTo>
                    <a:pt x="1261406" y="735103"/>
                    <a:pt x="1257650" y="738872"/>
                    <a:pt x="1257650" y="742641"/>
                  </a:cubicBezTo>
                  <a:cubicBezTo>
                    <a:pt x="1257650" y="742641"/>
                    <a:pt x="1257650" y="746410"/>
                    <a:pt x="1253894" y="746410"/>
                  </a:cubicBezTo>
                  <a:cubicBezTo>
                    <a:pt x="1250138" y="746410"/>
                    <a:pt x="1287699" y="742641"/>
                    <a:pt x="1366577" y="731334"/>
                  </a:cubicBezTo>
                  <a:cubicBezTo>
                    <a:pt x="1411650" y="682337"/>
                    <a:pt x="1437943" y="659724"/>
                    <a:pt x="1445455" y="652186"/>
                  </a:cubicBezTo>
                  <a:cubicBezTo>
                    <a:pt x="1449211" y="652186"/>
                    <a:pt x="1456723" y="648417"/>
                    <a:pt x="1464235" y="648417"/>
                  </a:cubicBezTo>
                  <a:cubicBezTo>
                    <a:pt x="1471748" y="648417"/>
                    <a:pt x="1479260" y="644648"/>
                    <a:pt x="1486772" y="644648"/>
                  </a:cubicBezTo>
                  <a:cubicBezTo>
                    <a:pt x="1509309" y="644648"/>
                    <a:pt x="1516821" y="644648"/>
                    <a:pt x="1516821" y="644648"/>
                  </a:cubicBezTo>
                  <a:cubicBezTo>
                    <a:pt x="1516821" y="637110"/>
                    <a:pt x="1516821" y="637110"/>
                    <a:pt x="1516821" y="637110"/>
                  </a:cubicBezTo>
                  <a:cubicBezTo>
                    <a:pt x="1516821" y="637110"/>
                    <a:pt x="1520577" y="637110"/>
                    <a:pt x="1524333" y="637110"/>
                  </a:cubicBezTo>
                  <a:cubicBezTo>
                    <a:pt x="1528089" y="637110"/>
                    <a:pt x="1528089" y="640879"/>
                    <a:pt x="1531845" y="644648"/>
                  </a:cubicBezTo>
                  <a:cubicBezTo>
                    <a:pt x="1531845" y="652186"/>
                    <a:pt x="1535601" y="659724"/>
                    <a:pt x="1543113" y="659724"/>
                  </a:cubicBezTo>
                  <a:cubicBezTo>
                    <a:pt x="1554382" y="663493"/>
                    <a:pt x="1561894" y="671031"/>
                    <a:pt x="1569406" y="682337"/>
                  </a:cubicBezTo>
                  <a:cubicBezTo>
                    <a:pt x="1573162" y="689875"/>
                    <a:pt x="1580674" y="693644"/>
                    <a:pt x="1584431" y="701182"/>
                  </a:cubicBezTo>
                  <a:cubicBezTo>
                    <a:pt x="1603211" y="697413"/>
                    <a:pt x="1618235" y="697413"/>
                    <a:pt x="1629504" y="697413"/>
                  </a:cubicBezTo>
                  <a:cubicBezTo>
                    <a:pt x="1629504" y="697413"/>
                    <a:pt x="1629504" y="697413"/>
                    <a:pt x="1670821" y="697413"/>
                  </a:cubicBezTo>
                  <a:cubicBezTo>
                    <a:pt x="1670821" y="697413"/>
                    <a:pt x="1670821" y="697413"/>
                    <a:pt x="1682089" y="686106"/>
                  </a:cubicBezTo>
                  <a:cubicBezTo>
                    <a:pt x="1700870" y="663493"/>
                    <a:pt x="1708382" y="633341"/>
                    <a:pt x="1700870" y="591882"/>
                  </a:cubicBezTo>
                  <a:cubicBezTo>
                    <a:pt x="1700870" y="591882"/>
                    <a:pt x="1700870" y="591882"/>
                    <a:pt x="1700870" y="569268"/>
                  </a:cubicBezTo>
                  <a:cubicBezTo>
                    <a:pt x="1700870" y="569268"/>
                    <a:pt x="1700870" y="569268"/>
                    <a:pt x="1697114" y="550423"/>
                  </a:cubicBezTo>
                  <a:cubicBezTo>
                    <a:pt x="1697114" y="535347"/>
                    <a:pt x="1693357" y="527809"/>
                    <a:pt x="1693357" y="524040"/>
                  </a:cubicBezTo>
                  <a:cubicBezTo>
                    <a:pt x="1689601" y="508964"/>
                    <a:pt x="1685845" y="505195"/>
                    <a:pt x="1674577" y="505195"/>
                  </a:cubicBezTo>
                  <a:cubicBezTo>
                    <a:pt x="1674577" y="505195"/>
                    <a:pt x="1670821" y="505195"/>
                    <a:pt x="1670821" y="508964"/>
                  </a:cubicBezTo>
                  <a:cubicBezTo>
                    <a:pt x="1667065" y="508964"/>
                    <a:pt x="1667065" y="505195"/>
                    <a:pt x="1667065" y="505195"/>
                  </a:cubicBezTo>
                  <a:close/>
                  <a:moveTo>
                    <a:pt x="1689601" y="414740"/>
                  </a:moveTo>
                  <a:cubicBezTo>
                    <a:pt x="1689601" y="414740"/>
                    <a:pt x="1685845" y="414740"/>
                    <a:pt x="1685845" y="418509"/>
                  </a:cubicBezTo>
                  <a:cubicBezTo>
                    <a:pt x="1685845" y="418509"/>
                    <a:pt x="1685845" y="422278"/>
                    <a:pt x="1685845" y="422278"/>
                  </a:cubicBezTo>
                  <a:cubicBezTo>
                    <a:pt x="1682089" y="426047"/>
                    <a:pt x="1685845" y="429816"/>
                    <a:pt x="1685845" y="429816"/>
                  </a:cubicBezTo>
                  <a:cubicBezTo>
                    <a:pt x="1689601" y="433585"/>
                    <a:pt x="1693357" y="429816"/>
                    <a:pt x="1693357" y="422278"/>
                  </a:cubicBezTo>
                  <a:cubicBezTo>
                    <a:pt x="1693357" y="418509"/>
                    <a:pt x="1689601" y="414740"/>
                    <a:pt x="1689601" y="414740"/>
                  </a:cubicBezTo>
                  <a:close/>
                  <a:moveTo>
                    <a:pt x="1689601" y="353965"/>
                  </a:moveTo>
                  <a:cubicBezTo>
                    <a:pt x="1688662" y="352552"/>
                    <a:pt x="1687723" y="352552"/>
                    <a:pt x="1685845" y="354436"/>
                  </a:cubicBezTo>
                  <a:cubicBezTo>
                    <a:pt x="1685845" y="354436"/>
                    <a:pt x="1682089" y="361974"/>
                    <a:pt x="1682089" y="369512"/>
                  </a:cubicBezTo>
                  <a:cubicBezTo>
                    <a:pt x="1682089" y="373281"/>
                    <a:pt x="1682089" y="377050"/>
                    <a:pt x="1685845" y="377050"/>
                  </a:cubicBezTo>
                  <a:cubicBezTo>
                    <a:pt x="1685845" y="377050"/>
                    <a:pt x="1685845" y="377050"/>
                    <a:pt x="1689601" y="377050"/>
                  </a:cubicBezTo>
                  <a:cubicBezTo>
                    <a:pt x="1689601" y="373281"/>
                    <a:pt x="1693357" y="369512"/>
                    <a:pt x="1693357" y="361974"/>
                  </a:cubicBezTo>
                  <a:cubicBezTo>
                    <a:pt x="1691479" y="358205"/>
                    <a:pt x="1690540" y="355378"/>
                    <a:pt x="1689601" y="353965"/>
                  </a:cubicBezTo>
                  <a:close/>
                  <a:moveTo>
                    <a:pt x="666227" y="80346"/>
                  </a:moveTo>
                  <a:cubicBezTo>
                    <a:pt x="675610" y="80817"/>
                    <a:pt x="684994" y="82702"/>
                    <a:pt x="694377" y="86471"/>
                  </a:cubicBezTo>
                  <a:cubicBezTo>
                    <a:pt x="716898" y="97778"/>
                    <a:pt x="735665" y="158080"/>
                    <a:pt x="739418" y="267379"/>
                  </a:cubicBezTo>
                  <a:cubicBezTo>
                    <a:pt x="743171" y="327682"/>
                    <a:pt x="746925" y="365371"/>
                    <a:pt x="750678" y="376678"/>
                  </a:cubicBezTo>
                  <a:cubicBezTo>
                    <a:pt x="758185" y="391754"/>
                    <a:pt x="780705" y="406829"/>
                    <a:pt x="818239" y="425674"/>
                  </a:cubicBezTo>
                  <a:cubicBezTo>
                    <a:pt x="840759" y="440750"/>
                    <a:pt x="874540" y="470901"/>
                    <a:pt x="915827" y="516128"/>
                  </a:cubicBezTo>
                  <a:cubicBezTo>
                    <a:pt x="949608" y="553817"/>
                    <a:pt x="964621" y="583969"/>
                    <a:pt x="968375" y="606582"/>
                  </a:cubicBezTo>
                  <a:cubicBezTo>
                    <a:pt x="968375" y="617889"/>
                    <a:pt x="953361" y="636734"/>
                    <a:pt x="927087" y="663116"/>
                  </a:cubicBezTo>
                  <a:cubicBezTo>
                    <a:pt x="927087" y="663116"/>
                    <a:pt x="927087" y="663116"/>
                    <a:pt x="885800" y="697037"/>
                  </a:cubicBezTo>
                  <a:cubicBezTo>
                    <a:pt x="867033" y="712112"/>
                    <a:pt x="855773" y="723419"/>
                    <a:pt x="844513" y="734726"/>
                  </a:cubicBezTo>
                  <a:cubicBezTo>
                    <a:pt x="818239" y="761108"/>
                    <a:pt x="803226" y="795029"/>
                    <a:pt x="795719" y="836487"/>
                  </a:cubicBezTo>
                  <a:cubicBezTo>
                    <a:pt x="780705" y="915634"/>
                    <a:pt x="769445" y="994782"/>
                    <a:pt x="765692" y="1077698"/>
                  </a:cubicBezTo>
                  <a:cubicBezTo>
                    <a:pt x="765692" y="1081467"/>
                    <a:pt x="761938" y="1089005"/>
                    <a:pt x="761938" y="1104080"/>
                  </a:cubicBezTo>
                  <a:cubicBezTo>
                    <a:pt x="761938" y="1104080"/>
                    <a:pt x="761938" y="1104080"/>
                    <a:pt x="761938" y="1122925"/>
                  </a:cubicBezTo>
                  <a:cubicBezTo>
                    <a:pt x="761938" y="1122925"/>
                    <a:pt x="761938" y="1122925"/>
                    <a:pt x="758185" y="1134232"/>
                  </a:cubicBezTo>
                  <a:cubicBezTo>
                    <a:pt x="754431" y="1156845"/>
                    <a:pt x="754431" y="1168152"/>
                    <a:pt x="761938" y="1160614"/>
                  </a:cubicBezTo>
                  <a:cubicBezTo>
                    <a:pt x="773198" y="1156845"/>
                    <a:pt x="795719" y="1138001"/>
                    <a:pt x="833253" y="1104080"/>
                  </a:cubicBezTo>
                  <a:cubicBezTo>
                    <a:pt x="859526" y="1126694"/>
                    <a:pt x="889554" y="1164383"/>
                    <a:pt x="915827" y="1198303"/>
                  </a:cubicBezTo>
                  <a:cubicBezTo>
                    <a:pt x="912074" y="1205841"/>
                    <a:pt x="908321" y="1209610"/>
                    <a:pt x="904567" y="1217148"/>
                  </a:cubicBezTo>
                  <a:cubicBezTo>
                    <a:pt x="897060" y="1220917"/>
                    <a:pt x="893307" y="1228455"/>
                    <a:pt x="885800" y="1235993"/>
                  </a:cubicBezTo>
                  <a:cubicBezTo>
                    <a:pt x="878293" y="1243531"/>
                    <a:pt x="870787" y="1251068"/>
                    <a:pt x="867033" y="1262375"/>
                  </a:cubicBezTo>
                  <a:cubicBezTo>
                    <a:pt x="848266" y="1292527"/>
                    <a:pt x="837006" y="1307602"/>
                    <a:pt x="837006" y="1307602"/>
                  </a:cubicBezTo>
                  <a:cubicBezTo>
                    <a:pt x="837006" y="1311371"/>
                    <a:pt x="833253" y="1315140"/>
                    <a:pt x="833253" y="1315140"/>
                  </a:cubicBezTo>
                  <a:cubicBezTo>
                    <a:pt x="833253" y="1315140"/>
                    <a:pt x="837006" y="1315140"/>
                    <a:pt x="840759" y="1315140"/>
                  </a:cubicBezTo>
                  <a:cubicBezTo>
                    <a:pt x="840759" y="1311371"/>
                    <a:pt x="844513" y="1311371"/>
                    <a:pt x="840759" y="1318909"/>
                  </a:cubicBezTo>
                  <a:cubicBezTo>
                    <a:pt x="840759" y="1322678"/>
                    <a:pt x="837006" y="1326447"/>
                    <a:pt x="833253" y="1333985"/>
                  </a:cubicBezTo>
                  <a:cubicBezTo>
                    <a:pt x="821993" y="1352829"/>
                    <a:pt x="818239" y="1364136"/>
                    <a:pt x="818239" y="1367905"/>
                  </a:cubicBezTo>
                  <a:cubicBezTo>
                    <a:pt x="818239" y="1371674"/>
                    <a:pt x="818239" y="1375443"/>
                    <a:pt x="810732" y="1382981"/>
                  </a:cubicBezTo>
                  <a:cubicBezTo>
                    <a:pt x="806979" y="1390519"/>
                    <a:pt x="803226" y="1398057"/>
                    <a:pt x="799472" y="1401825"/>
                  </a:cubicBezTo>
                  <a:cubicBezTo>
                    <a:pt x="758185" y="1454590"/>
                    <a:pt x="739418" y="1484742"/>
                    <a:pt x="739418" y="1488511"/>
                  </a:cubicBezTo>
                  <a:cubicBezTo>
                    <a:pt x="739418" y="1492280"/>
                    <a:pt x="739418" y="1496049"/>
                    <a:pt x="735665" y="1499817"/>
                  </a:cubicBezTo>
                  <a:cubicBezTo>
                    <a:pt x="735665" y="1499817"/>
                    <a:pt x="735665" y="1499817"/>
                    <a:pt x="728158" y="1511124"/>
                  </a:cubicBezTo>
                  <a:cubicBezTo>
                    <a:pt x="720651" y="1522431"/>
                    <a:pt x="716898" y="1529969"/>
                    <a:pt x="716898" y="1533738"/>
                  </a:cubicBezTo>
                  <a:cubicBezTo>
                    <a:pt x="716898" y="1541276"/>
                    <a:pt x="713144" y="1545045"/>
                    <a:pt x="709391" y="1541276"/>
                  </a:cubicBezTo>
                  <a:cubicBezTo>
                    <a:pt x="705637" y="1537507"/>
                    <a:pt x="698131" y="1556351"/>
                    <a:pt x="686870" y="1597810"/>
                  </a:cubicBezTo>
                  <a:cubicBezTo>
                    <a:pt x="683117" y="1620423"/>
                    <a:pt x="679364" y="1676957"/>
                    <a:pt x="679364" y="1767411"/>
                  </a:cubicBezTo>
                  <a:cubicBezTo>
                    <a:pt x="679364" y="1854097"/>
                    <a:pt x="679364" y="1903093"/>
                    <a:pt x="675610" y="1910631"/>
                  </a:cubicBezTo>
                  <a:cubicBezTo>
                    <a:pt x="671857" y="1910631"/>
                    <a:pt x="668103" y="1914400"/>
                    <a:pt x="668103" y="1921937"/>
                  </a:cubicBezTo>
                  <a:cubicBezTo>
                    <a:pt x="668103" y="1933244"/>
                    <a:pt x="671857" y="1940782"/>
                    <a:pt x="671857" y="1952089"/>
                  </a:cubicBezTo>
                  <a:cubicBezTo>
                    <a:pt x="671857" y="1959627"/>
                    <a:pt x="675610" y="1970933"/>
                    <a:pt x="675610" y="1989778"/>
                  </a:cubicBezTo>
                  <a:cubicBezTo>
                    <a:pt x="675610" y="1989778"/>
                    <a:pt x="675610" y="1989778"/>
                    <a:pt x="675610" y="2035005"/>
                  </a:cubicBezTo>
                  <a:cubicBezTo>
                    <a:pt x="675610" y="2080232"/>
                    <a:pt x="679364" y="2110384"/>
                    <a:pt x="683117" y="2121690"/>
                  </a:cubicBezTo>
                  <a:cubicBezTo>
                    <a:pt x="686870" y="2155611"/>
                    <a:pt x="671857" y="2185762"/>
                    <a:pt x="634323" y="2215914"/>
                  </a:cubicBezTo>
                  <a:cubicBezTo>
                    <a:pt x="619309" y="2230989"/>
                    <a:pt x="596789" y="2234758"/>
                    <a:pt x="566762" y="2234758"/>
                  </a:cubicBezTo>
                  <a:cubicBezTo>
                    <a:pt x="563009" y="2234758"/>
                    <a:pt x="555502" y="2219682"/>
                    <a:pt x="540488" y="2193300"/>
                  </a:cubicBezTo>
                  <a:cubicBezTo>
                    <a:pt x="506708" y="2114153"/>
                    <a:pt x="461667" y="2057619"/>
                    <a:pt x="405366" y="2027467"/>
                  </a:cubicBezTo>
                  <a:cubicBezTo>
                    <a:pt x="382846" y="2012392"/>
                    <a:pt x="360325" y="2001085"/>
                    <a:pt x="345312" y="1986009"/>
                  </a:cubicBezTo>
                  <a:cubicBezTo>
                    <a:pt x="341558" y="1978471"/>
                    <a:pt x="334052" y="1974702"/>
                    <a:pt x="330298" y="1970933"/>
                  </a:cubicBezTo>
                  <a:cubicBezTo>
                    <a:pt x="322792" y="1963396"/>
                    <a:pt x="322792" y="1963396"/>
                    <a:pt x="319038" y="1963396"/>
                  </a:cubicBezTo>
                  <a:cubicBezTo>
                    <a:pt x="319038" y="1963396"/>
                    <a:pt x="315285" y="1963396"/>
                    <a:pt x="311531" y="1970933"/>
                  </a:cubicBezTo>
                  <a:cubicBezTo>
                    <a:pt x="311531" y="1970933"/>
                    <a:pt x="311531" y="1970933"/>
                    <a:pt x="304025" y="1978471"/>
                  </a:cubicBezTo>
                  <a:cubicBezTo>
                    <a:pt x="304025" y="1978471"/>
                    <a:pt x="304025" y="1978471"/>
                    <a:pt x="300271" y="1989778"/>
                  </a:cubicBezTo>
                  <a:cubicBezTo>
                    <a:pt x="289011" y="2008623"/>
                    <a:pt x="281504" y="2016161"/>
                    <a:pt x="277751" y="2012392"/>
                  </a:cubicBezTo>
                  <a:cubicBezTo>
                    <a:pt x="270244" y="2012392"/>
                    <a:pt x="262737" y="2016161"/>
                    <a:pt x="255230" y="2023698"/>
                  </a:cubicBezTo>
                  <a:cubicBezTo>
                    <a:pt x="247724" y="2031236"/>
                    <a:pt x="247724" y="2035005"/>
                    <a:pt x="255230" y="2027467"/>
                  </a:cubicBezTo>
                  <a:cubicBezTo>
                    <a:pt x="262737" y="2023698"/>
                    <a:pt x="266491" y="2023698"/>
                    <a:pt x="262737" y="2035005"/>
                  </a:cubicBezTo>
                  <a:cubicBezTo>
                    <a:pt x="258984" y="2053850"/>
                    <a:pt x="251477" y="2061388"/>
                    <a:pt x="240217" y="2061388"/>
                  </a:cubicBezTo>
                  <a:cubicBezTo>
                    <a:pt x="236464" y="2061388"/>
                    <a:pt x="236464" y="2057619"/>
                    <a:pt x="236464" y="2053850"/>
                  </a:cubicBezTo>
                  <a:cubicBezTo>
                    <a:pt x="243970" y="2042543"/>
                    <a:pt x="236464" y="2042543"/>
                    <a:pt x="217697" y="2057619"/>
                  </a:cubicBezTo>
                  <a:cubicBezTo>
                    <a:pt x="195176" y="2076463"/>
                    <a:pt x="161396" y="2072694"/>
                    <a:pt x="123862" y="2057619"/>
                  </a:cubicBezTo>
                  <a:cubicBezTo>
                    <a:pt x="97588" y="2042543"/>
                    <a:pt x="75068" y="2019929"/>
                    <a:pt x="52547" y="1989778"/>
                  </a:cubicBezTo>
                  <a:cubicBezTo>
                    <a:pt x="26274" y="1955858"/>
                    <a:pt x="15013" y="1925706"/>
                    <a:pt x="11260" y="1899324"/>
                  </a:cubicBezTo>
                  <a:cubicBezTo>
                    <a:pt x="11260" y="1876710"/>
                    <a:pt x="7507" y="1854097"/>
                    <a:pt x="0" y="1831483"/>
                  </a:cubicBezTo>
                  <a:cubicBezTo>
                    <a:pt x="0" y="1831483"/>
                    <a:pt x="0" y="1831483"/>
                    <a:pt x="33780" y="1865404"/>
                  </a:cubicBezTo>
                  <a:cubicBezTo>
                    <a:pt x="33780" y="1865404"/>
                    <a:pt x="33780" y="1865404"/>
                    <a:pt x="22520" y="1839021"/>
                  </a:cubicBezTo>
                  <a:cubicBezTo>
                    <a:pt x="22520" y="1839021"/>
                    <a:pt x="22520" y="1839021"/>
                    <a:pt x="7507" y="1812638"/>
                  </a:cubicBezTo>
                  <a:cubicBezTo>
                    <a:pt x="7507" y="1812638"/>
                    <a:pt x="7507" y="1812638"/>
                    <a:pt x="26274" y="1831483"/>
                  </a:cubicBezTo>
                  <a:cubicBezTo>
                    <a:pt x="30027" y="1835252"/>
                    <a:pt x="37534" y="1839021"/>
                    <a:pt x="45041" y="1842790"/>
                  </a:cubicBezTo>
                  <a:cubicBezTo>
                    <a:pt x="45041" y="1842790"/>
                    <a:pt x="45041" y="1842790"/>
                    <a:pt x="48794" y="1846559"/>
                  </a:cubicBezTo>
                  <a:cubicBezTo>
                    <a:pt x="48794" y="1846559"/>
                    <a:pt x="48794" y="1846559"/>
                    <a:pt x="52547" y="1850328"/>
                  </a:cubicBezTo>
                  <a:cubicBezTo>
                    <a:pt x="56301" y="1850328"/>
                    <a:pt x="75068" y="1831483"/>
                    <a:pt x="112602" y="1793794"/>
                  </a:cubicBezTo>
                  <a:cubicBezTo>
                    <a:pt x="150136" y="1752335"/>
                    <a:pt x="176409" y="1725953"/>
                    <a:pt x="191423" y="1710877"/>
                  </a:cubicBezTo>
                  <a:cubicBezTo>
                    <a:pt x="191423" y="1710877"/>
                    <a:pt x="191423" y="1710877"/>
                    <a:pt x="202683" y="1695802"/>
                  </a:cubicBezTo>
                  <a:cubicBezTo>
                    <a:pt x="202683" y="1695802"/>
                    <a:pt x="202683" y="1695802"/>
                    <a:pt x="213943" y="1684495"/>
                  </a:cubicBezTo>
                  <a:cubicBezTo>
                    <a:pt x="225203" y="1673188"/>
                    <a:pt x="232710" y="1665650"/>
                    <a:pt x="240217" y="1658112"/>
                  </a:cubicBezTo>
                  <a:cubicBezTo>
                    <a:pt x="255230" y="1650574"/>
                    <a:pt x="285258" y="1616654"/>
                    <a:pt x="330298" y="1560120"/>
                  </a:cubicBezTo>
                  <a:cubicBezTo>
                    <a:pt x="330298" y="1560120"/>
                    <a:pt x="330298" y="1560120"/>
                    <a:pt x="352819" y="1529969"/>
                  </a:cubicBezTo>
                  <a:cubicBezTo>
                    <a:pt x="360325" y="1518662"/>
                    <a:pt x="371586" y="1511124"/>
                    <a:pt x="379092" y="1499817"/>
                  </a:cubicBezTo>
                  <a:cubicBezTo>
                    <a:pt x="397859" y="1477204"/>
                    <a:pt x="409120" y="1462128"/>
                    <a:pt x="412873" y="1458359"/>
                  </a:cubicBezTo>
                  <a:cubicBezTo>
                    <a:pt x="420380" y="1447053"/>
                    <a:pt x="431640" y="1435746"/>
                    <a:pt x="439147" y="1420670"/>
                  </a:cubicBezTo>
                  <a:cubicBezTo>
                    <a:pt x="446653" y="1409363"/>
                    <a:pt x="450407" y="1405594"/>
                    <a:pt x="454160" y="1401825"/>
                  </a:cubicBezTo>
                  <a:cubicBezTo>
                    <a:pt x="454160" y="1401825"/>
                    <a:pt x="454160" y="1401825"/>
                    <a:pt x="465420" y="1386750"/>
                  </a:cubicBezTo>
                  <a:cubicBezTo>
                    <a:pt x="472927" y="1375443"/>
                    <a:pt x="476681" y="1367905"/>
                    <a:pt x="480434" y="1364136"/>
                  </a:cubicBezTo>
                  <a:cubicBezTo>
                    <a:pt x="487941" y="1345292"/>
                    <a:pt x="491694" y="1307602"/>
                    <a:pt x="491694" y="1243531"/>
                  </a:cubicBezTo>
                  <a:cubicBezTo>
                    <a:pt x="491694" y="1243531"/>
                    <a:pt x="491694" y="1243531"/>
                    <a:pt x="491694" y="1141770"/>
                  </a:cubicBezTo>
                  <a:cubicBezTo>
                    <a:pt x="491694" y="1141770"/>
                    <a:pt x="491694" y="1141770"/>
                    <a:pt x="469174" y="1115387"/>
                  </a:cubicBezTo>
                  <a:cubicBezTo>
                    <a:pt x="446653" y="1096543"/>
                    <a:pt x="420380" y="1089005"/>
                    <a:pt x="386599" y="1096543"/>
                  </a:cubicBezTo>
                  <a:cubicBezTo>
                    <a:pt x="360325" y="1104080"/>
                    <a:pt x="322792" y="1115387"/>
                    <a:pt x="273997" y="1126694"/>
                  </a:cubicBezTo>
                  <a:cubicBezTo>
                    <a:pt x="225203" y="1134232"/>
                    <a:pt x="198930" y="1141770"/>
                    <a:pt x="187669" y="1141770"/>
                  </a:cubicBezTo>
                  <a:cubicBezTo>
                    <a:pt x="150136" y="1141770"/>
                    <a:pt x="112602" y="1119156"/>
                    <a:pt x="75068" y="1077698"/>
                  </a:cubicBezTo>
                  <a:cubicBezTo>
                    <a:pt x="48794" y="1047547"/>
                    <a:pt x="45041" y="1032471"/>
                    <a:pt x="60054" y="1032471"/>
                  </a:cubicBezTo>
                  <a:cubicBezTo>
                    <a:pt x="63808" y="1032471"/>
                    <a:pt x="63808" y="1028702"/>
                    <a:pt x="63808" y="1021164"/>
                  </a:cubicBezTo>
                  <a:cubicBezTo>
                    <a:pt x="63808" y="1017395"/>
                    <a:pt x="63808" y="1013626"/>
                    <a:pt x="71314" y="1013626"/>
                  </a:cubicBezTo>
                  <a:cubicBezTo>
                    <a:pt x="75068" y="1013626"/>
                    <a:pt x="78821" y="1009857"/>
                    <a:pt x="78821" y="1009857"/>
                  </a:cubicBezTo>
                  <a:cubicBezTo>
                    <a:pt x="78821" y="1002319"/>
                    <a:pt x="78821" y="998551"/>
                    <a:pt x="71314" y="998551"/>
                  </a:cubicBezTo>
                  <a:cubicBezTo>
                    <a:pt x="67561" y="994782"/>
                    <a:pt x="75068" y="987244"/>
                    <a:pt x="90081" y="972168"/>
                  </a:cubicBezTo>
                  <a:cubicBezTo>
                    <a:pt x="165149" y="904327"/>
                    <a:pt x="228957" y="832718"/>
                    <a:pt x="273997" y="753570"/>
                  </a:cubicBezTo>
                  <a:cubicBezTo>
                    <a:pt x="304025" y="697037"/>
                    <a:pt x="341558" y="625427"/>
                    <a:pt x="386599" y="534973"/>
                  </a:cubicBezTo>
                  <a:cubicBezTo>
                    <a:pt x="431640" y="444519"/>
                    <a:pt x="454160" y="391754"/>
                    <a:pt x="454160" y="376678"/>
                  </a:cubicBezTo>
                  <a:cubicBezTo>
                    <a:pt x="454160" y="372909"/>
                    <a:pt x="454160" y="369140"/>
                    <a:pt x="457914" y="376678"/>
                  </a:cubicBezTo>
                  <a:cubicBezTo>
                    <a:pt x="461667" y="384216"/>
                    <a:pt x="469174" y="384216"/>
                    <a:pt x="480434" y="372909"/>
                  </a:cubicBezTo>
                  <a:cubicBezTo>
                    <a:pt x="495448" y="357833"/>
                    <a:pt x="506708" y="346527"/>
                    <a:pt x="506708" y="338989"/>
                  </a:cubicBezTo>
                  <a:cubicBezTo>
                    <a:pt x="506708" y="338989"/>
                    <a:pt x="502954" y="338989"/>
                    <a:pt x="502954" y="338989"/>
                  </a:cubicBezTo>
                  <a:cubicBezTo>
                    <a:pt x="499201" y="338989"/>
                    <a:pt x="499201" y="338989"/>
                    <a:pt x="495448" y="342758"/>
                  </a:cubicBezTo>
                  <a:cubicBezTo>
                    <a:pt x="491694" y="346527"/>
                    <a:pt x="484187" y="346527"/>
                    <a:pt x="476681" y="350296"/>
                  </a:cubicBezTo>
                  <a:cubicBezTo>
                    <a:pt x="465420" y="350296"/>
                    <a:pt x="457914" y="346527"/>
                    <a:pt x="457914" y="342758"/>
                  </a:cubicBezTo>
                  <a:cubicBezTo>
                    <a:pt x="457914" y="342758"/>
                    <a:pt x="469174" y="331451"/>
                    <a:pt x="484187" y="312606"/>
                  </a:cubicBezTo>
                  <a:cubicBezTo>
                    <a:pt x="502954" y="289993"/>
                    <a:pt x="510461" y="278686"/>
                    <a:pt x="510461" y="274917"/>
                  </a:cubicBezTo>
                  <a:cubicBezTo>
                    <a:pt x="510461" y="271148"/>
                    <a:pt x="514214" y="263610"/>
                    <a:pt x="521721" y="248535"/>
                  </a:cubicBezTo>
                  <a:cubicBezTo>
                    <a:pt x="532981" y="237228"/>
                    <a:pt x="536735" y="225921"/>
                    <a:pt x="536735" y="225921"/>
                  </a:cubicBezTo>
                  <a:cubicBezTo>
                    <a:pt x="536735" y="210845"/>
                    <a:pt x="544242" y="188232"/>
                    <a:pt x="559255" y="154311"/>
                  </a:cubicBezTo>
                  <a:cubicBezTo>
                    <a:pt x="574269" y="124160"/>
                    <a:pt x="581775" y="109084"/>
                    <a:pt x="589282" y="116622"/>
                  </a:cubicBezTo>
                  <a:cubicBezTo>
                    <a:pt x="593036" y="116622"/>
                    <a:pt x="593036" y="116622"/>
                    <a:pt x="593036" y="116622"/>
                  </a:cubicBezTo>
                  <a:cubicBezTo>
                    <a:pt x="596789" y="112853"/>
                    <a:pt x="596789" y="112853"/>
                    <a:pt x="600542" y="109084"/>
                  </a:cubicBezTo>
                  <a:cubicBezTo>
                    <a:pt x="604296" y="94009"/>
                    <a:pt x="615556" y="86471"/>
                    <a:pt x="638076" y="82702"/>
                  </a:cubicBezTo>
                  <a:cubicBezTo>
                    <a:pt x="647460" y="80817"/>
                    <a:pt x="656843" y="79875"/>
                    <a:pt x="666227" y="80346"/>
                  </a:cubicBezTo>
                  <a:close/>
                  <a:moveTo>
                    <a:pt x="1190979" y="623"/>
                  </a:moveTo>
                  <a:cubicBezTo>
                    <a:pt x="1199430" y="-790"/>
                    <a:pt x="1208820" y="152"/>
                    <a:pt x="1220089" y="3921"/>
                  </a:cubicBezTo>
                  <a:cubicBezTo>
                    <a:pt x="1246381" y="18997"/>
                    <a:pt x="1261406" y="26535"/>
                    <a:pt x="1265162" y="30304"/>
                  </a:cubicBezTo>
                  <a:cubicBezTo>
                    <a:pt x="1268918" y="34073"/>
                    <a:pt x="1272674" y="41611"/>
                    <a:pt x="1272674" y="49149"/>
                  </a:cubicBezTo>
                  <a:cubicBezTo>
                    <a:pt x="1272674" y="67994"/>
                    <a:pt x="1265162" y="79301"/>
                    <a:pt x="1246381" y="83070"/>
                  </a:cubicBezTo>
                  <a:cubicBezTo>
                    <a:pt x="1238869" y="86838"/>
                    <a:pt x="1235113" y="86838"/>
                    <a:pt x="1227601" y="94376"/>
                  </a:cubicBezTo>
                  <a:cubicBezTo>
                    <a:pt x="1212577" y="116990"/>
                    <a:pt x="1193796" y="132066"/>
                    <a:pt x="1175016" y="135835"/>
                  </a:cubicBezTo>
                  <a:cubicBezTo>
                    <a:pt x="1156235" y="143373"/>
                    <a:pt x="1144967" y="150911"/>
                    <a:pt x="1137455" y="162218"/>
                  </a:cubicBezTo>
                  <a:cubicBezTo>
                    <a:pt x="1133698" y="169756"/>
                    <a:pt x="1126186" y="196139"/>
                    <a:pt x="1114918" y="233829"/>
                  </a:cubicBezTo>
                  <a:cubicBezTo>
                    <a:pt x="1114918" y="237598"/>
                    <a:pt x="1114918" y="248905"/>
                    <a:pt x="1111162" y="263981"/>
                  </a:cubicBezTo>
                  <a:cubicBezTo>
                    <a:pt x="1111162" y="263981"/>
                    <a:pt x="1111162" y="263981"/>
                    <a:pt x="1111162" y="279057"/>
                  </a:cubicBezTo>
                  <a:cubicBezTo>
                    <a:pt x="1111162" y="279057"/>
                    <a:pt x="1111162" y="279057"/>
                    <a:pt x="1107406" y="290363"/>
                  </a:cubicBezTo>
                  <a:cubicBezTo>
                    <a:pt x="1107406" y="290363"/>
                    <a:pt x="1107406" y="290363"/>
                    <a:pt x="1099894" y="320515"/>
                  </a:cubicBezTo>
                  <a:cubicBezTo>
                    <a:pt x="1088625" y="373281"/>
                    <a:pt x="1084869" y="410971"/>
                    <a:pt x="1084869" y="441123"/>
                  </a:cubicBezTo>
                  <a:cubicBezTo>
                    <a:pt x="1084869" y="441123"/>
                    <a:pt x="1084869" y="441123"/>
                    <a:pt x="1088625" y="486350"/>
                  </a:cubicBezTo>
                  <a:cubicBezTo>
                    <a:pt x="1088625" y="486350"/>
                    <a:pt x="1088625" y="486350"/>
                    <a:pt x="1114918" y="475044"/>
                  </a:cubicBezTo>
                  <a:cubicBezTo>
                    <a:pt x="1118674" y="471275"/>
                    <a:pt x="1129942" y="467506"/>
                    <a:pt x="1144967" y="459968"/>
                  </a:cubicBezTo>
                  <a:cubicBezTo>
                    <a:pt x="1152479" y="456199"/>
                    <a:pt x="1163747" y="448661"/>
                    <a:pt x="1175016" y="441123"/>
                  </a:cubicBezTo>
                  <a:cubicBezTo>
                    <a:pt x="1257650" y="392126"/>
                    <a:pt x="1321503" y="365743"/>
                    <a:pt x="1359065" y="358205"/>
                  </a:cubicBezTo>
                  <a:cubicBezTo>
                    <a:pt x="1381601" y="354436"/>
                    <a:pt x="1415406" y="350667"/>
                    <a:pt x="1456723" y="354436"/>
                  </a:cubicBezTo>
                  <a:cubicBezTo>
                    <a:pt x="1498040" y="354436"/>
                    <a:pt x="1524333" y="358205"/>
                    <a:pt x="1535601" y="361974"/>
                  </a:cubicBezTo>
                  <a:cubicBezTo>
                    <a:pt x="1539357" y="365743"/>
                    <a:pt x="1546870" y="369512"/>
                    <a:pt x="1550626" y="369512"/>
                  </a:cubicBezTo>
                  <a:cubicBezTo>
                    <a:pt x="1554382" y="369512"/>
                    <a:pt x="1569406" y="369512"/>
                    <a:pt x="1588187" y="377050"/>
                  </a:cubicBezTo>
                  <a:cubicBezTo>
                    <a:pt x="1606967" y="380819"/>
                    <a:pt x="1618235" y="388357"/>
                    <a:pt x="1621992" y="392126"/>
                  </a:cubicBezTo>
                  <a:cubicBezTo>
                    <a:pt x="1633260" y="395895"/>
                    <a:pt x="1637016" y="395895"/>
                    <a:pt x="1640772" y="395895"/>
                  </a:cubicBezTo>
                  <a:cubicBezTo>
                    <a:pt x="1644528" y="395895"/>
                    <a:pt x="1648284" y="395895"/>
                    <a:pt x="1648284" y="399664"/>
                  </a:cubicBezTo>
                  <a:cubicBezTo>
                    <a:pt x="1648284" y="407202"/>
                    <a:pt x="1655796" y="407202"/>
                    <a:pt x="1667065" y="407202"/>
                  </a:cubicBezTo>
                  <a:cubicBezTo>
                    <a:pt x="1670821" y="407202"/>
                    <a:pt x="1674577" y="384588"/>
                    <a:pt x="1678333" y="335591"/>
                  </a:cubicBezTo>
                  <a:cubicBezTo>
                    <a:pt x="1678333" y="335591"/>
                    <a:pt x="1678333" y="335591"/>
                    <a:pt x="1682089" y="305439"/>
                  </a:cubicBezTo>
                  <a:cubicBezTo>
                    <a:pt x="1682089" y="305439"/>
                    <a:pt x="1682089" y="305439"/>
                    <a:pt x="1682089" y="294132"/>
                  </a:cubicBezTo>
                  <a:cubicBezTo>
                    <a:pt x="1682089" y="294132"/>
                    <a:pt x="1682089" y="294132"/>
                    <a:pt x="1685845" y="282826"/>
                  </a:cubicBezTo>
                  <a:cubicBezTo>
                    <a:pt x="1685845" y="263981"/>
                    <a:pt x="1685845" y="256443"/>
                    <a:pt x="1685845" y="252674"/>
                  </a:cubicBezTo>
                  <a:cubicBezTo>
                    <a:pt x="1689601" y="245136"/>
                    <a:pt x="1693357" y="233829"/>
                    <a:pt x="1693357" y="218753"/>
                  </a:cubicBezTo>
                  <a:cubicBezTo>
                    <a:pt x="1693357" y="203677"/>
                    <a:pt x="1689601" y="192370"/>
                    <a:pt x="1685845" y="192370"/>
                  </a:cubicBezTo>
                  <a:cubicBezTo>
                    <a:pt x="1685845" y="192370"/>
                    <a:pt x="1685845" y="192370"/>
                    <a:pt x="1682089" y="188601"/>
                  </a:cubicBezTo>
                  <a:cubicBezTo>
                    <a:pt x="1682089" y="188601"/>
                    <a:pt x="1682089" y="188601"/>
                    <a:pt x="1674577" y="188601"/>
                  </a:cubicBezTo>
                  <a:cubicBezTo>
                    <a:pt x="1670821" y="188601"/>
                    <a:pt x="1667065" y="188601"/>
                    <a:pt x="1667065" y="188601"/>
                  </a:cubicBezTo>
                  <a:cubicBezTo>
                    <a:pt x="1667065" y="184832"/>
                    <a:pt x="1648284" y="181063"/>
                    <a:pt x="1610723" y="181063"/>
                  </a:cubicBezTo>
                  <a:cubicBezTo>
                    <a:pt x="1606967" y="181063"/>
                    <a:pt x="1599455" y="181063"/>
                    <a:pt x="1588187" y="177294"/>
                  </a:cubicBezTo>
                  <a:cubicBezTo>
                    <a:pt x="1588187" y="177294"/>
                    <a:pt x="1588187" y="177294"/>
                    <a:pt x="1558138" y="173525"/>
                  </a:cubicBezTo>
                  <a:cubicBezTo>
                    <a:pt x="1531845" y="169756"/>
                    <a:pt x="1516821" y="165987"/>
                    <a:pt x="1505552" y="165987"/>
                  </a:cubicBezTo>
                  <a:cubicBezTo>
                    <a:pt x="1490528" y="165987"/>
                    <a:pt x="1479260" y="162218"/>
                    <a:pt x="1471748" y="154680"/>
                  </a:cubicBezTo>
                  <a:cubicBezTo>
                    <a:pt x="1464235" y="150911"/>
                    <a:pt x="1456723" y="147142"/>
                    <a:pt x="1452967" y="147142"/>
                  </a:cubicBezTo>
                  <a:cubicBezTo>
                    <a:pt x="1452967" y="147142"/>
                    <a:pt x="1452967" y="147142"/>
                    <a:pt x="1449211" y="147142"/>
                  </a:cubicBezTo>
                  <a:cubicBezTo>
                    <a:pt x="1445455" y="143373"/>
                    <a:pt x="1445455" y="143373"/>
                    <a:pt x="1449211" y="143373"/>
                  </a:cubicBezTo>
                  <a:cubicBezTo>
                    <a:pt x="1449211" y="143373"/>
                    <a:pt x="1452967" y="143373"/>
                    <a:pt x="1452967" y="139604"/>
                  </a:cubicBezTo>
                  <a:cubicBezTo>
                    <a:pt x="1452967" y="132066"/>
                    <a:pt x="1475504" y="120759"/>
                    <a:pt x="1516821" y="105683"/>
                  </a:cubicBezTo>
                  <a:cubicBezTo>
                    <a:pt x="1516821" y="105683"/>
                    <a:pt x="1516821" y="105683"/>
                    <a:pt x="1543113" y="98145"/>
                  </a:cubicBezTo>
                  <a:cubicBezTo>
                    <a:pt x="1543113" y="98145"/>
                    <a:pt x="1543113" y="98145"/>
                    <a:pt x="1569406" y="90607"/>
                  </a:cubicBezTo>
                  <a:cubicBezTo>
                    <a:pt x="1588187" y="83070"/>
                    <a:pt x="1599455" y="75532"/>
                    <a:pt x="1606967" y="75532"/>
                  </a:cubicBezTo>
                  <a:cubicBezTo>
                    <a:pt x="1659553" y="52918"/>
                    <a:pt x="1700870" y="37842"/>
                    <a:pt x="1727162" y="34073"/>
                  </a:cubicBezTo>
                  <a:cubicBezTo>
                    <a:pt x="1742187" y="30304"/>
                    <a:pt x="1757211" y="26535"/>
                    <a:pt x="1775992" y="26535"/>
                  </a:cubicBezTo>
                  <a:cubicBezTo>
                    <a:pt x="1791016" y="26535"/>
                    <a:pt x="1798528" y="26535"/>
                    <a:pt x="1802284" y="30304"/>
                  </a:cubicBezTo>
                  <a:cubicBezTo>
                    <a:pt x="1802284" y="30304"/>
                    <a:pt x="1809797" y="30304"/>
                    <a:pt x="1817309" y="30304"/>
                  </a:cubicBezTo>
                  <a:cubicBezTo>
                    <a:pt x="1828577" y="26535"/>
                    <a:pt x="1839845" y="26535"/>
                    <a:pt x="1851114" y="30304"/>
                  </a:cubicBezTo>
                  <a:cubicBezTo>
                    <a:pt x="1851114" y="30304"/>
                    <a:pt x="1851114" y="30304"/>
                    <a:pt x="1866138" y="34073"/>
                  </a:cubicBezTo>
                  <a:cubicBezTo>
                    <a:pt x="1866138" y="34073"/>
                    <a:pt x="1866138" y="34073"/>
                    <a:pt x="1881163" y="37842"/>
                  </a:cubicBezTo>
                  <a:cubicBezTo>
                    <a:pt x="1907456" y="37842"/>
                    <a:pt x="1937504" y="49149"/>
                    <a:pt x="1982578" y="64225"/>
                  </a:cubicBezTo>
                  <a:cubicBezTo>
                    <a:pt x="2023895" y="79301"/>
                    <a:pt x="2053944" y="94376"/>
                    <a:pt x="2068968" y="109452"/>
                  </a:cubicBezTo>
                  <a:cubicBezTo>
                    <a:pt x="2110285" y="135835"/>
                    <a:pt x="2121553" y="165987"/>
                    <a:pt x="2102773" y="199908"/>
                  </a:cubicBezTo>
                  <a:cubicBezTo>
                    <a:pt x="2102773" y="199908"/>
                    <a:pt x="2102773" y="199908"/>
                    <a:pt x="2099017" y="211215"/>
                  </a:cubicBezTo>
                  <a:cubicBezTo>
                    <a:pt x="2099017" y="211215"/>
                    <a:pt x="2099017" y="211215"/>
                    <a:pt x="2095261" y="218753"/>
                  </a:cubicBezTo>
                  <a:cubicBezTo>
                    <a:pt x="2091505" y="226291"/>
                    <a:pt x="2091505" y="233829"/>
                    <a:pt x="2091505" y="237598"/>
                  </a:cubicBezTo>
                  <a:cubicBezTo>
                    <a:pt x="2083992" y="260212"/>
                    <a:pt x="2072724" y="312977"/>
                    <a:pt x="2050187" y="392126"/>
                  </a:cubicBezTo>
                  <a:cubicBezTo>
                    <a:pt x="2046431" y="403433"/>
                    <a:pt x="2042675" y="418509"/>
                    <a:pt x="2038919" y="437354"/>
                  </a:cubicBezTo>
                  <a:cubicBezTo>
                    <a:pt x="2035163" y="456199"/>
                    <a:pt x="2035163" y="467506"/>
                    <a:pt x="2035163" y="471275"/>
                  </a:cubicBezTo>
                  <a:cubicBezTo>
                    <a:pt x="2035163" y="497657"/>
                    <a:pt x="2038919" y="527809"/>
                    <a:pt x="2042675" y="565499"/>
                  </a:cubicBezTo>
                  <a:cubicBezTo>
                    <a:pt x="2042675" y="565499"/>
                    <a:pt x="2042675" y="565499"/>
                    <a:pt x="2046431" y="588113"/>
                  </a:cubicBezTo>
                  <a:cubicBezTo>
                    <a:pt x="2046431" y="588113"/>
                    <a:pt x="2046431" y="588113"/>
                    <a:pt x="2046431" y="606958"/>
                  </a:cubicBezTo>
                  <a:cubicBezTo>
                    <a:pt x="2050187" y="625803"/>
                    <a:pt x="2050187" y="637110"/>
                    <a:pt x="2053944" y="644648"/>
                  </a:cubicBezTo>
                  <a:cubicBezTo>
                    <a:pt x="2053944" y="652186"/>
                    <a:pt x="2053944" y="663493"/>
                    <a:pt x="2057700" y="678569"/>
                  </a:cubicBezTo>
                  <a:cubicBezTo>
                    <a:pt x="2057700" y="678569"/>
                    <a:pt x="2057700" y="678569"/>
                    <a:pt x="2061456" y="697413"/>
                  </a:cubicBezTo>
                  <a:cubicBezTo>
                    <a:pt x="2061456" y="697413"/>
                    <a:pt x="2061456" y="697413"/>
                    <a:pt x="2061456" y="716258"/>
                  </a:cubicBezTo>
                  <a:cubicBezTo>
                    <a:pt x="2065212" y="746410"/>
                    <a:pt x="2065212" y="765255"/>
                    <a:pt x="2061456" y="776562"/>
                  </a:cubicBezTo>
                  <a:cubicBezTo>
                    <a:pt x="2057700" y="780331"/>
                    <a:pt x="2053944" y="787869"/>
                    <a:pt x="2046431" y="799176"/>
                  </a:cubicBezTo>
                  <a:cubicBezTo>
                    <a:pt x="2038919" y="806714"/>
                    <a:pt x="2031407" y="818021"/>
                    <a:pt x="2023895" y="829328"/>
                  </a:cubicBezTo>
                  <a:cubicBezTo>
                    <a:pt x="2001358" y="851942"/>
                    <a:pt x="1986334" y="863249"/>
                    <a:pt x="1978822" y="867018"/>
                  </a:cubicBezTo>
                  <a:cubicBezTo>
                    <a:pt x="1975065" y="867018"/>
                    <a:pt x="1967553" y="870787"/>
                    <a:pt x="1956285" y="874556"/>
                  </a:cubicBezTo>
                  <a:cubicBezTo>
                    <a:pt x="1948773" y="874556"/>
                    <a:pt x="1945017" y="878325"/>
                    <a:pt x="1941261" y="878325"/>
                  </a:cubicBezTo>
                  <a:cubicBezTo>
                    <a:pt x="1933748" y="878325"/>
                    <a:pt x="1926236" y="882094"/>
                    <a:pt x="1918724" y="885862"/>
                  </a:cubicBezTo>
                  <a:cubicBezTo>
                    <a:pt x="1903700" y="889631"/>
                    <a:pt x="1884919" y="893400"/>
                    <a:pt x="1858626" y="889631"/>
                  </a:cubicBezTo>
                  <a:cubicBezTo>
                    <a:pt x="1832333" y="889631"/>
                    <a:pt x="1817309" y="885862"/>
                    <a:pt x="1806041" y="878325"/>
                  </a:cubicBezTo>
                  <a:cubicBezTo>
                    <a:pt x="1806041" y="878325"/>
                    <a:pt x="1806041" y="878325"/>
                    <a:pt x="1798528" y="870787"/>
                  </a:cubicBezTo>
                  <a:cubicBezTo>
                    <a:pt x="1798528" y="870787"/>
                    <a:pt x="1798528" y="870787"/>
                    <a:pt x="1787260" y="863249"/>
                  </a:cubicBezTo>
                  <a:cubicBezTo>
                    <a:pt x="1779748" y="851942"/>
                    <a:pt x="1772236" y="848173"/>
                    <a:pt x="1768479" y="844404"/>
                  </a:cubicBezTo>
                  <a:cubicBezTo>
                    <a:pt x="1760967" y="840635"/>
                    <a:pt x="1760967" y="836866"/>
                    <a:pt x="1768479" y="840635"/>
                  </a:cubicBezTo>
                  <a:cubicBezTo>
                    <a:pt x="1772236" y="840635"/>
                    <a:pt x="1775992" y="840635"/>
                    <a:pt x="1772236" y="836866"/>
                  </a:cubicBezTo>
                  <a:cubicBezTo>
                    <a:pt x="1764723" y="829328"/>
                    <a:pt x="1753455" y="829328"/>
                    <a:pt x="1742187" y="833097"/>
                  </a:cubicBezTo>
                  <a:cubicBezTo>
                    <a:pt x="1738431" y="836866"/>
                    <a:pt x="1727162" y="833097"/>
                    <a:pt x="1704626" y="818021"/>
                  </a:cubicBezTo>
                  <a:cubicBezTo>
                    <a:pt x="1697114" y="814252"/>
                    <a:pt x="1689601" y="810483"/>
                    <a:pt x="1682089" y="802945"/>
                  </a:cubicBezTo>
                  <a:cubicBezTo>
                    <a:pt x="1682089" y="802945"/>
                    <a:pt x="1682089" y="802945"/>
                    <a:pt x="1678333" y="799176"/>
                  </a:cubicBezTo>
                  <a:cubicBezTo>
                    <a:pt x="1678333" y="799176"/>
                    <a:pt x="1678333" y="799176"/>
                    <a:pt x="1674577" y="795407"/>
                  </a:cubicBezTo>
                  <a:cubicBezTo>
                    <a:pt x="1670821" y="795407"/>
                    <a:pt x="1670821" y="791638"/>
                    <a:pt x="1667065" y="791638"/>
                  </a:cubicBezTo>
                  <a:cubicBezTo>
                    <a:pt x="1652040" y="776562"/>
                    <a:pt x="1640772" y="769024"/>
                    <a:pt x="1633260" y="769024"/>
                  </a:cubicBezTo>
                  <a:cubicBezTo>
                    <a:pt x="1629504" y="765255"/>
                    <a:pt x="1621992" y="765255"/>
                    <a:pt x="1606967" y="765255"/>
                  </a:cubicBezTo>
                  <a:cubicBezTo>
                    <a:pt x="1606967" y="772793"/>
                    <a:pt x="1606967" y="776562"/>
                    <a:pt x="1606967" y="780331"/>
                  </a:cubicBezTo>
                  <a:cubicBezTo>
                    <a:pt x="1614479" y="806714"/>
                    <a:pt x="1614479" y="833097"/>
                    <a:pt x="1614479" y="859480"/>
                  </a:cubicBezTo>
                  <a:cubicBezTo>
                    <a:pt x="1618235" y="889631"/>
                    <a:pt x="1614479" y="912245"/>
                    <a:pt x="1603211" y="927321"/>
                  </a:cubicBezTo>
                  <a:cubicBezTo>
                    <a:pt x="1595699" y="942397"/>
                    <a:pt x="1573162" y="968780"/>
                    <a:pt x="1539357" y="1006470"/>
                  </a:cubicBezTo>
                  <a:cubicBezTo>
                    <a:pt x="1520577" y="1025315"/>
                    <a:pt x="1501796" y="1044160"/>
                    <a:pt x="1483016" y="1063005"/>
                  </a:cubicBezTo>
                  <a:cubicBezTo>
                    <a:pt x="1486772" y="1063005"/>
                    <a:pt x="1498040" y="1063005"/>
                    <a:pt x="1516821" y="1055467"/>
                  </a:cubicBezTo>
                  <a:cubicBezTo>
                    <a:pt x="1531845" y="1047929"/>
                    <a:pt x="1550626" y="1044160"/>
                    <a:pt x="1565650" y="1036622"/>
                  </a:cubicBezTo>
                  <a:cubicBezTo>
                    <a:pt x="1569406" y="1032853"/>
                    <a:pt x="1580674" y="1029084"/>
                    <a:pt x="1595699" y="1021546"/>
                  </a:cubicBezTo>
                  <a:cubicBezTo>
                    <a:pt x="1603211" y="1017777"/>
                    <a:pt x="1618235" y="1014008"/>
                    <a:pt x="1629504" y="1010239"/>
                  </a:cubicBezTo>
                  <a:cubicBezTo>
                    <a:pt x="1715894" y="987625"/>
                    <a:pt x="1783504" y="976318"/>
                    <a:pt x="1824821" y="976318"/>
                  </a:cubicBezTo>
                  <a:cubicBezTo>
                    <a:pt x="1824821" y="976318"/>
                    <a:pt x="1824821" y="976318"/>
                    <a:pt x="1884919" y="976318"/>
                  </a:cubicBezTo>
                  <a:cubicBezTo>
                    <a:pt x="1884919" y="976318"/>
                    <a:pt x="1884919" y="976318"/>
                    <a:pt x="1926236" y="995163"/>
                  </a:cubicBezTo>
                  <a:cubicBezTo>
                    <a:pt x="2031407" y="1047929"/>
                    <a:pt x="2110285" y="1123308"/>
                    <a:pt x="2159114" y="1221302"/>
                  </a:cubicBezTo>
                  <a:cubicBezTo>
                    <a:pt x="2181651" y="1262761"/>
                    <a:pt x="2189163" y="1311757"/>
                    <a:pt x="2181651" y="1375830"/>
                  </a:cubicBezTo>
                  <a:cubicBezTo>
                    <a:pt x="2177895" y="1390906"/>
                    <a:pt x="2177895" y="1424827"/>
                    <a:pt x="2177895" y="1470055"/>
                  </a:cubicBezTo>
                  <a:cubicBezTo>
                    <a:pt x="2177895" y="1470055"/>
                    <a:pt x="2177895" y="1470055"/>
                    <a:pt x="2177895" y="1522820"/>
                  </a:cubicBezTo>
                  <a:cubicBezTo>
                    <a:pt x="2177895" y="1537896"/>
                    <a:pt x="2174139" y="1552972"/>
                    <a:pt x="2174139" y="1560510"/>
                  </a:cubicBezTo>
                  <a:cubicBezTo>
                    <a:pt x="2174139" y="1564279"/>
                    <a:pt x="2170383" y="1598200"/>
                    <a:pt x="2162870" y="1662273"/>
                  </a:cubicBezTo>
                  <a:cubicBezTo>
                    <a:pt x="2159114" y="1692425"/>
                    <a:pt x="2159114" y="1715038"/>
                    <a:pt x="2155358" y="1733883"/>
                  </a:cubicBezTo>
                  <a:cubicBezTo>
                    <a:pt x="2151602" y="1760266"/>
                    <a:pt x="2151602" y="1782880"/>
                    <a:pt x="2151602" y="1797956"/>
                  </a:cubicBezTo>
                  <a:cubicBezTo>
                    <a:pt x="2144090" y="1846953"/>
                    <a:pt x="2136578" y="1895950"/>
                    <a:pt x="2121553" y="1948716"/>
                  </a:cubicBezTo>
                  <a:cubicBezTo>
                    <a:pt x="2114041" y="1993943"/>
                    <a:pt x="2099017" y="2027864"/>
                    <a:pt x="2087748" y="2054247"/>
                  </a:cubicBezTo>
                  <a:cubicBezTo>
                    <a:pt x="2080236" y="2069323"/>
                    <a:pt x="2068968" y="2084399"/>
                    <a:pt x="2053944" y="2103244"/>
                  </a:cubicBezTo>
                  <a:cubicBezTo>
                    <a:pt x="2035163" y="2125858"/>
                    <a:pt x="2020139" y="2137165"/>
                    <a:pt x="2012626" y="2140934"/>
                  </a:cubicBezTo>
                  <a:cubicBezTo>
                    <a:pt x="2005114" y="2140934"/>
                    <a:pt x="2001358" y="2148472"/>
                    <a:pt x="1993846" y="2156010"/>
                  </a:cubicBezTo>
                  <a:cubicBezTo>
                    <a:pt x="1993846" y="2156010"/>
                    <a:pt x="1993846" y="2156010"/>
                    <a:pt x="1986334" y="2167316"/>
                  </a:cubicBezTo>
                  <a:cubicBezTo>
                    <a:pt x="1986334" y="2171085"/>
                    <a:pt x="1982578" y="2174854"/>
                    <a:pt x="1978822" y="2174854"/>
                  </a:cubicBezTo>
                  <a:cubicBezTo>
                    <a:pt x="1975065" y="2178623"/>
                    <a:pt x="1971309" y="2182392"/>
                    <a:pt x="1967553" y="2186161"/>
                  </a:cubicBezTo>
                  <a:cubicBezTo>
                    <a:pt x="1967553" y="2186161"/>
                    <a:pt x="1967553" y="2186161"/>
                    <a:pt x="1960041" y="2189930"/>
                  </a:cubicBezTo>
                  <a:cubicBezTo>
                    <a:pt x="1960041" y="2189930"/>
                    <a:pt x="1960041" y="2189930"/>
                    <a:pt x="1956285" y="2193699"/>
                  </a:cubicBezTo>
                  <a:cubicBezTo>
                    <a:pt x="1952529" y="2197468"/>
                    <a:pt x="1948773" y="2197468"/>
                    <a:pt x="1948773" y="2201237"/>
                  </a:cubicBezTo>
                  <a:cubicBezTo>
                    <a:pt x="1945017" y="2201237"/>
                    <a:pt x="1941261" y="2205006"/>
                    <a:pt x="1937504" y="2205006"/>
                  </a:cubicBezTo>
                  <a:cubicBezTo>
                    <a:pt x="1933748" y="2205006"/>
                    <a:pt x="1918724" y="2208775"/>
                    <a:pt x="1899943" y="2223851"/>
                  </a:cubicBezTo>
                  <a:cubicBezTo>
                    <a:pt x="1877406" y="2235158"/>
                    <a:pt x="1862382" y="2242696"/>
                    <a:pt x="1851114" y="2238927"/>
                  </a:cubicBezTo>
                  <a:cubicBezTo>
                    <a:pt x="1836089" y="2238927"/>
                    <a:pt x="1802284" y="2216313"/>
                    <a:pt x="1742187" y="2171085"/>
                  </a:cubicBezTo>
                  <a:cubicBezTo>
                    <a:pt x="1682089" y="2122089"/>
                    <a:pt x="1629504" y="2084399"/>
                    <a:pt x="1591943" y="2058016"/>
                  </a:cubicBezTo>
                  <a:cubicBezTo>
                    <a:pt x="1539357" y="2027864"/>
                    <a:pt x="1490528" y="1971330"/>
                    <a:pt x="1437943" y="1892181"/>
                  </a:cubicBezTo>
                  <a:cubicBezTo>
                    <a:pt x="1437943" y="1892181"/>
                    <a:pt x="1437943" y="1892181"/>
                    <a:pt x="1445455" y="1858260"/>
                  </a:cubicBezTo>
                  <a:cubicBezTo>
                    <a:pt x="1404138" y="1877105"/>
                    <a:pt x="1347796" y="1888412"/>
                    <a:pt x="1302723" y="1869567"/>
                  </a:cubicBezTo>
                  <a:cubicBezTo>
                    <a:pt x="1227601" y="1843184"/>
                    <a:pt x="1118674" y="1839415"/>
                    <a:pt x="1107406" y="1790418"/>
                  </a:cubicBezTo>
                  <a:cubicBezTo>
                    <a:pt x="1099894" y="1764035"/>
                    <a:pt x="1069845" y="1718807"/>
                    <a:pt x="1039796" y="1688656"/>
                  </a:cubicBezTo>
                  <a:cubicBezTo>
                    <a:pt x="1043552" y="1677349"/>
                    <a:pt x="1047308" y="1669811"/>
                    <a:pt x="1054820" y="1662273"/>
                  </a:cubicBezTo>
                  <a:cubicBezTo>
                    <a:pt x="1058576" y="1654735"/>
                    <a:pt x="1062333" y="1647197"/>
                    <a:pt x="1066089" y="1643428"/>
                  </a:cubicBezTo>
                  <a:cubicBezTo>
                    <a:pt x="1069845" y="1635890"/>
                    <a:pt x="1069845" y="1632121"/>
                    <a:pt x="1069845" y="1632121"/>
                  </a:cubicBezTo>
                  <a:cubicBezTo>
                    <a:pt x="1066089" y="1624583"/>
                    <a:pt x="1066089" y="1617045"/>
                    <a:pt x="1073601" y="1605738"/>
                  </a:cubicBezTo>
                  <a:cubicBezTo>
                    <a:pt x="1073601" y="1605738"/>
                    <a:pt x="1073601" y="1605738"/>
                    <a:pt x="1081113" y="1594431"/>
                  </a:cubicBezTo>
                  <a:cubicBezTo>
                    <a:pt x="1084869" y="1590662"/>
                    <a:pt x="1088625" y="1583124"/>
                    <a:pt x="1088625" y="1579355"/>
                  </a:cubicBezTo>
                  <a:cubicBezTo>
                    <a:pt x="1092381" y="1564279"/>
                    <a:pt x="1099894" y="1552972"/>
                    <a:pt x="1107406" y="1541665"/>
                  </a:cubicBezTo>
                  <a:cubicBezTo>
                    <a:pt x="1114918" y="1537896"/>
                    <a:pt x="1114918" y="1530358"/>
                    <a:pt x="1118674" y="1526589"/>
                  </a:cubicBezTo>
                  <a:cubicBezTo>
                    <a:pt x="1118674" y="1526589"/>
                    <a:pt x="1118674" y="1526589"/>
                    <a:pt x="1118674" y="1522820"/>
                  </a:cubicBezTo>
                  <a:cubicBezTo>
                    <a:pt x="1118674" y="1522820"/>
                    <a:pt x="1118674" y="1522820"/>
                    <a:pt x="1118674" y="1519051"/>
                  </a:cubicBezTo>
                  <a:cubicBezTo>
                    <a:pt x="1118674" y="1515282"/>
                    <a:pt x="1122430" y="1507744"/>
                    <a:pt x="1133698" y="1500206"/>
                  </a:cubicBezTo>
                  <a:cubicBezTo>
                    <a:pt x="1197552" y="1443672"/>
                    <a:pt x="1141211" y="1466286"/>
                    <a:pt x="1141211" y="1428596"/>
                  </a:cubicBezTo>
                  <a:cubicBezTo>
                    <a:pt x="1114918" y="1454979"/>
                    <a:pt x="1099894" y="1466286"/>
                    <a:pt x="1103650" y="1462517"/>
                  </a:cubicBezTo>
                  <a:cubicBezTo>
                    <a:pt x="1107406" y="1454979"/>
                    <a:pt x="1103650" y="1454979"/>
                    <a:pt x="1096137" y="1454979"/>
                  </a:cubicBezTo>
                  <a:cubicBezTo>
                    <a:pt x="1092381" y="1454979"/>
                    <a:pt x="1081113" y="1466286"/>
                    <a:pt x="1058576" y="1492668"/>
                  </a:cubicBezTo>
                  <a:cubicBezTo>
                    <a:pt x="1051064" y="1500206"/>
                    <a:pt x="1043552" y="1511513"/>
                    <a:pt x="1036040" y="1519051"/>
                  </a:cubicBezTo>
                  <a:cubicBezTo>
                    <a:pt x="1028528" y="1526589"/>
                    <a:pt x="1024772" y="1530358"/>
                    <a:pt x="1024772" y="1530358"/>
                  </a:cubicBezTo>
                  <a:cubicBezTo>
                    <a:pt x="1021015" y="1530358"/>
                    <a:pt x="1013503" y="1534127"/>
                    <a:pt x="1002235" y="1545434"/>
                  </a:cubicBezTo>
                  <a:cubicBezTo>
                    <a:pt x="994723" y="1552972"/>
                    <a:pt x="987211" y="1556741"/>
                    <a:pt x="972186" y="1560510"/>
                  </a:cubicBezTo>
                  <a:cubicBezTo>
                    <a:pt x="960918" y="1564279"/>
                    <a:pt x="953406" y="1564279"/>
                    <a:pt x="949649" y="1556741"/>
                  </a:cubicBezTo>
                  <a:cubicBezTo>
                    <a:pt x="949649" y="1552972"/>
                    <a:pt x="938381" y="1556741"/>
                    <a:pt x="919601" y="1564279"/>
                  </a:cubicBezTo>
                  <a:cubicBezTo>
                    <a:pt x="919601" y="1564279"/>
                    <a:pt x="919601" y="1564279"/>
                    <a:pt x="904576" y="1568048"/>
                  </a:cubicBezTo>
                  <a:cubicBezTo>
                    <a:pt x="904576" y="1568048"/>
                    <a:pt x="904576" y="1568048"/>
                    <a:pt x="893308" y="1571817"/>
                  </a:cubicBezTo>
                  <a:cubicBezTo>
                    <a:pt x="885796" y="1575586"/>
                    <a:pt x="882040" y="1575586"/>
                    <a:pt x="878284" y="1575586"/>
                  </a:cubicBezTo>
                  <a:cubicBezTo>
                    <a:pt x="878284" y="1575586"/>
                    <a:pt x="878284" y="1575586"/>
                    <a:pt x="870771" y="1575586"/>
                  </a:cubicBezTo>
                  <a:cubicBezTo>
                    <a:pt x="870771" y="1575586"/>
                    <a:pt x="870771" y="1575586"/>
                    <a:pt x="867015" y="1571817"/>
                  </a:cubicBezTo>
                  <a:cubicBezTo>
                    <a:pt x="867015" y="1571817"/>
                    <a:pt x="867015" y="1571817"/>
                    <a:pt x="844479" y="1568048"/>
                  </a:cubicBezTo>
                  <a:cubicBezTo>
                    <a:pt x="829454" y="1564279"/>
                    <a:pt x="814430" y="1564279"/>
                    <a:pt x="806918" y="1564279"/>
                  </a:cubicBezTo>
                  <a:cubicBezTo>
                    <a:pt x="795649" y="1564279"/>
                    <a:pt x="788137" y="1556741"/>
                    <a:pt x="788137" y="1549203"/>
                  </a:cubicBezTo>
                  <a:cubicBezTo>
                    <a:pt x="791893" y="1541665"/>
                    <a:pt x="788137" y="1537896"/>
                    <a:pt x="780625" y="1541665"/>
                  </a:cubicBezTo>
                  <a:cubicBezTo>
                    <a:pt x="773113" y="1545434"/>
                    <a:pt x="773113" y="1534127"/>
                    <a:pt x="780625" y="1511513"/>
                  </a:cubicBezTo>
                  <a:cubicBezTo>
                    <a:pt x="784381" y="1507744"/>
                    <a:pt x="788137" y="1503975"/>
                    <a:pt x="788137" y="1503975"/>
                  </a:cubicBezTo>
                  <a:cubicBezTo>
                    <a:pt x="788137" y="1500206"/>
                    <a:pt x="788137" y="1496437"/>
                    <a:pt x="788137" y="1496437"/>
                  </a:cubicBezTo>
                  <a:cubicBezTo>
                    <a:pt x="784381" y="1500206"/>
                    <a:pt x="784381" y="1500206"/>
                    <a:pt x="784381" y="1496437"/>
                  </a:cubicBezTo>
                  <a:cubicBezTo>
                    <a:pt x="784381" y="1492668"/>
                    <a:pt x="788137" y="1488900"/>
                    <a:pt x="791893" y="1481362"/>
                  </a:cubicBezTo>
                  <a:cubicBezTo>
                    <a:pt x="799405" y="1473824"/>
                    <a:pt x="810674" y="1454979"/>
                    <a:pt x="829454" y="1428596"/>
                  </a:cubicBezTo>
                  <a:cubicBezTo>
                    <a:pt x="829454" y="1428596"/>
                    <a:pt x="829454" y="1428596"/>
                    <a:pt x="848235" y="1398444"/>
                  </a:cubicBezTo>
                  <a:cubicBezTo>
                    <a:pt x="855747" y="1387137"/>
                    <a:pt x="863259" y="1375830"/>
                    <a:pt x="867015" y="1372061"/>
                  </a:cubicBezTo>
                  <a:cubicBezTo>
                    <a:pt x="870771" y="1368292"/>
                    <a:pt x="874527" y="1360754"/>
                    <a:pt x="882040" y="1349447"/>
                  </a:cubicBezTo>
                  <a:cubicBezTo>
                    <a:pt x="882040" y="1349447"/>
                    <a:pt x="882040" y="1349447"/>
                    <a:pt x="893308" y="1338140"/>
                  </a:cubicBezTo>
                  <a:cubicBezTo>
                    <a:pt x="893308" y="1338140"/>
                    <a:pt x="893308" y="1338140"/>
                    <a:pt x="900820" y="1323064"/>
                  </a:cubicBezTo>
                  <a:cubicBezTo>
                    <a:pt x="938381" y="1266530"/>
                    <a:pt x="964674" y="1228840"/>
                    <a:pt x="975942" y="1217533"/>
                  </a:cubicBezTo>
                  <a:cubicBezTo>
                    <a:pt x="979698" y="1213764"/>
                    <a:pt x="983454" y="1209995"/>
                    <a:pt x="987211" y="1206226"/>
                  </a:cubicBezTo>
                  <a:cubicBezTo>
                    <a:pt x="990967" y="1202457"/>
                    <a:pt x="990967" y="1198688"/>
                    <a:pt x="990967" y="1198688"/>
                  </a:cubicBezTo>
                  <a:cubicBezTo>
                    <a:pt x="990967" y="1198688"/>
                    <a:pt x="998479" y="1187381"/>
                    <a:pt x="1017259" y="1164767"/>
                  </a:cubicBezTo>
                  <a:cubicBezTo>
                    <a:pt x="1032284" y="1145922"/>
                    <a:pt x="1039796" y="1134615"/>
                    <a:pt x="1043552" y="1130846"/>
                  </a:cubicBezTo>
                  <a:cubicBezTo>
                    <a:pt x="1043552" y="1130846"/>
                    <a:pt x="1043552" y="1130846"/>
                    <a:pt x="1073601" y="1089387"/>
                  </a:cubicBezTo>
                  <a:cubicBezTo>
                    <a:pt x="1099894" y="1051698"/>
                    <a:pt x="1133698" y="1010239"/>
                    <a:pt x="1167503" y="961242"/>
                  </a:cubicBezTo>
                  <a:cubicBezTo>
                    <a:pt x="1167503" y="961242"/>
                    <a:pt x="1167503" y="961242"/>
                    <a:pt x="1212577" y="900938"/>
                  </a:cubicBezTo>
                  <a:cubicBezTo>
                    <a:pt x="1212577" y="900938"/>
                    <a:pt x="1212577" y="900938"/>
                    <a:pt x="1261406" y="844404"/>
                  </a:cubicBezTo>
                  <a:cubicBezTo>
                    <a:pt x="1268918" y="829328"/>
                    <a:pt x="1283942" y="814252"/>
                    <a:pt x="1302723" y="791638"/>
                  </a:cubicBezTo>
                  <a:cubicBezTo>
                    <a:pt x="1295211" y="791638"/>
                    <a:pt x="1283942" y="791638"/>
                    <a:pt x="1276430" y="791638"/>
                  </a:cubicBezTo>
                  <a:cubicBezTo>
                    <a:pt x="1276430" y="791638"/>
                    <a:pt x="1276430" y="791638"/>
                    <a:pt x="1261406" y="787869"/>
                  </a:cubicBezTo>
                  <a:cubicBezTo>
                    <a:pt x="1261406" y="787869"/>
                    <a:pt x="1261406" y="787869"/>
                    <a:pt x="1238869" y="784100"/>
                  </a:cubicBezTo>
                  <a:cubicBezTo>
                    <a:pt x="1227601" y="780331"/>
                    <a:pt x="1216333" y="776562"/>
                    <a:pt x="1208820" y="772793"/>
                  </a:cubicBezTo>
                  <a:cubicBezTo>
                    <a:pt x="1197552" y="761486"/>
                    <a:pt x="1205064" y="757717"/>
                    <a:pt x="1227601" y="753948"/>
                  </a:cubicBezTo>
                  <a:cubicBezTo>
                    <a:pt x="1227601" y="753948"/>
                    <a:pt x="1227601" y="753948"/>
                    <a:pt x="1246381" y="753948"/>
                  </a:cubicBezTo>
                  <a:cubicBezTo>
                    <a:pt x="1246381" y="753948"/>
                    <a:pt x="1246381" y="753948"/>
                    <a:pt x="1227601" y="750179"/>
                  </a:cubicBezTo>
                  <a:cubicBezTo>
                    <a:pt x="1212577" y="750179"/>
                    <a:pt x="1201308" y="750179"/>
                    <a:pt x="1197552" y="750179"/>
                  </a:cubicBezTo>
                  <a:cubicBezTo>
                    <a:pt x="1182528" y="753948"/>
                    <a:pt x="1178772" y="750179"/>
                    <a:pt x="1186284" y="738872"/>
                  </a:cubicBezTo>
                  <a:cubicBezTo>
                    <a:pt x="1186284" y="738872"/>
                    <a:pt x="1186284" y="738872"/>
                    <a:pt x="1201308" y="716258"/>
                  </a:cubicBezTo>
                  <a:cubicBezTo>
                    <a:pt x="1205064" y="704951"/>
                    <a:pt x="1212577" y="697413"/>
                    <a:pt x="1216333" y="693644"/>
                  </a:cubicBezTo>
                  <a:cubicBezTo>
                    <a:pt x="1223845" y="682337"/>
                    <a:pt x="1235113" y="663493"/>
                    <a:pt x="1250138" y="637110"/>
                  </a:cubicBezTo>
                  <a:cubicBezTo>
                    <a:pt x="1265162" y="606958"/>
                    <a:pt x="1272674" y="588113"/>
                    <a:pt x="1272674" y="576806"/>
                  </a:cubicBezTo>
                  <a:cubicBezTo>
                    <a:pt x="1272674" y="576806"/>
                    <a:pt x="1272674" y="576806"/>
                    <a:pt x="1272674" y="573037"/>
                  </a:cubicBezTo>
                  <a:cubicBezTo>
                    <a:pt x="1272674" y="573037"/>
                    <a:pt x="1272674" y="573037"/>
                    <a:pt x="1276430" y="569268"/>
                  </a:cubicBezTo>
                  <a:cubicBezTo>
                    <a:pt x="1276430" y="565499"/>
                    <a:pt x="1276430" y="561730"/>
                    <a:pt x="1276430" y="561730"/>
                  </a:cubicBezTo>
                  <a:cubicBezTo>
                    <a:pt x="1276430" y="561730"/>
                    <a:pt x="1265162" y="557961"/>
                    <a:pt x="1246381" y="557961"/>
                  </a:cubicBezTo>
                  <a:cubicBezTo>
                    <a:pt x="1223845" y="557961"/>
                    <a:pt x="1212577" y="557961"/>
                    <a:pt x="1208820" y="554192"/>
                  </a:cubicBezTo>
                  <a:cubicBezTo>
                    <a:pt x="1205064" y="554192"/>
                    <a:pt x="1201308" y="554192"/>
                    <a:pt x="1193796" y="554192"/>
                  </a:cubicBezTo>
                  <a:cubicBezTo>
                    <a:pt x="1190040" y="557961"/>
                    <a:pt x="1182528" y="557961"/>
                    <a:pt x="1175016" y="554192"/>
                  </a:cubicBezTo>
                  <a:cubicBezTo>
                    <a:pt x="1163747" y="550423"/>
                    <a:pt x="1152479" y="550423"/>
                    <a:pt x="1141211" y="546654"/>
                  </a:cubicBezTo>
                  <a:cubicBezTo>
                    <a:pt x="1133698" y="542885"/>
                    <a:pt x="1129942" y="542885"/>
                    <a:pt x="1126186" y="542885"/>
                  </a:cubicBezTo>
                  <a:cubicBezTo>
                    <a:pt x="1122430" y="539116"/>
                    <a:pt x="1118674" y="539116"/>
                    <a:pt x="1114918" y="539116"/>
                  </a:cubicBezTo>
                  <a:cubicBezTo>
                    <a:pt x="1111162" y="539116"/>
                    <a:pt x="1107406" y="539116"/>
                    <a:pt x="1103650" y="535347"/>
                  </a:cubicBezTo>
                  <a:cubicBezTo>
                    <a:pt x="1099894" y="535347"/>
                    <a:pt x="1096137" y="531578"/>
                    <a:pt x="1092381" y="531578"/>
                  </a:cubicBezTo>
                  <a:cubicBezTo>
                    <a:pt x="1088625" y="531578"/>
                    <a:pt x="1084869" y="539116"/>
                    <a:pt x="1084869" y="546654"/>
                  </a:cubicBezTo>
                  <a:cubicBezTo>
                    <a:pt x="1084869" y="554192"/>
                    <a:pt x="1092381" y="580575"/>
                    <a:pt x="1107406" y="629572"/>
                  </a:cubicBezTo>
                  <a:cubicBezTo>
                    <a:pt x="1111162" y="633341"/>
                    <a:pt x="1111162" y="640879"/>
                    <a:pt x="1114918" y="652186"/>
                  </a:cubicBezTo>
                  <a:cubicBezTo>
                    <a:pt x="1114918" y="652186"/>
                    <a:pt x="1114918" y="652186"/>
                    <a:pt x="1118674" y="667262"/>
                  </a:cubicBezTo>
                  <a:cubicBezTo>
                    <a:pt x="1118674" y="667262"/>
                    <a:pt x="1118674" y="667262"/>
                    <a:pt x="1122430" y="682337"/>
                  </a:cubicBezTo>
                  <a:cubicBezTo>
                    <a:pt x="1126186" y="704951"/>
                    <a:pt x="1133698" y="720027"/>
                    <a:pt x="1137455" y="727565"/>
                  </a:cubicBezTo>
                  <a:cubicBezTo>
                    <a:pt x="1144967" y="738872"/>
                    <a:pt x="1152479" y="750179"/>
                    <a:pt x="1159991" y="769024"/>
                  </a:cubicBezTo>
                  <a:cubicBezTo>
                    <a:pt x="1163747" y="784100"/>
                    <a:pt x="1163747" y="791638"/>
                    <a:pt x="1159991" y="799176"/>
                  </a:cubicBezTo>
                  <a:cubicBezTo>
                    <a:pt x="1144967" y="814252"/>
                    <a:pt x="1133698" y="821790"/>
                    <a:pt x="1122430" y="821790"/>
                  </a:cubicBezTo>
                  <a:cubicBezTo>
                    <a:pt x="1118674" y="821790"/>
                    <a:pt x="1111162" y="818021"/>
                    <a:pt x="1099894" y="806714"/>
                  </a:cubicBezTo>
                  <a:cubicBezTo>
                    <a:pt x="1088625" y="791638"/>
                    <a:pt x="1081113" y="784100"/>
                    <a:pt x="1077357" y="776562"/>
                  </a:cubicBezTo>
                  <a:cubicBezTo>
                    <a:pt x="1073601" y="769024"/>
                    <a:pt x="1073601" y="765255"/>
                    <a:pt x="1066089" y="761486"/>
                  </a:cubicBezTo>
                  <a:cubicBezTo>
                    <a:pt x="1062333" y="753948"/>
                    <a:pt x="1058576" y="750179"/>
                    <a:pt x="1054820" y="746410"/>
                  </a:cubicBezTo>
                  <a:cubicBezTo>
                    <a:pt x="1039796" y="727565"/>
                    <a:pt x="1024772" y="704951"/>
                    <a:pt x="1013503" y="671031"/>
                  </a:cubicBezTo>
                  <a:cubicBezTo>
                    <a:pt x="1005991" y="655955"/>
                    <a:pt x="1002235" y="644648"/>
                    <a:pt x="998479" y="625803"/>
                  </a:cubicBezTo>
                  <a:cubicBezTo>
                    <a:pt x="994723" y="614496"/>
                    <a:pt x="994723" y="603189"/>
                    <a:pt x="990967" y="588113"/>
                  </a:cubicBezTo>
                  <a:cubicBezTo>
                    <a:pt x="983454" y="557961"/>
                    <a:pt x="983454" y="516502"/>
                    <a:pt x="983454" y="456199"/>
                  </a:cubicBezTo>
                  <a:cubicBezTo>
                    <a:pt x="987211" y="399664"/>
                    <a:pt x="994723" y="354436"/>
                    <a:pt x="1002235" y="324284"/>
                  </a:cubicBezTo>
                  <a:cubicBezTo>
                    <a:pt x="1002235" y="324284"/>
                    <a:pt x="1002235" y="324284"/>
                    <a:pt x="1005991" y="305439"/>
                  </a:cubicBezTo>
                  <a:cubicBezTo>
                    <a:pt x="1005991" y="305439"/>
                    <a:pt x="1005991" y="305439"/>
                    <a:pt x="1013503" y="282826"/>
                  </a:cubicBezTo>
                  <a:cubicBezTo>
                    <a:pt x="1017259" y="267750"/>
                    <a:pt x="1021015" y="252674"/>
                    <a:pt x="1024772" y="245136"/>
                  </a:cubicBezTo>
                  <a:cubicBezTo>
                    <a:pt x="1024772" y="237598"/>
                    <a:pt x="1028528" y="230060"/>
                    <a:pt x="1028528" y="226291"/>
                  </a:cubicBezTo>
                  <a:cubicBezTo>
                    <a:pt x="1028528" y="226291"/>
                    <a:pt x="1028528" y="226291"/>
                    <a:pt x="1028528" y="218753"/>
                  </a:cubicBezTo>
                  <a:cubicBezTo>
                    <a:pt x="1028528" y="214984"/>
                    <a:pt x="1032284" y="207446"/>
                    <a:pt x="1039796" y="196139"/>
                  </a:cubicBezTo>
                  <a:cubicBezTo>
                    <a:pt x="1047308" y="181063"/>
                    <a:pt x="1054820" y="162218"/>
                    <a:pt x="1058576" y="150911"/>
                  </a:cubicBezTo>
                  <a:cubicBezTo>
                    <a:pt x="1066089" y="116990"/>
                    <a:pt x="1103650" y="71763"/>
                    <a:pt x="1167503" y="11459"/>
                  </a:cubicBezTo>
                  <a:cubicBezTo>
                    <a:pt x="1175015" y="5805"/>
                    <a:pt x="1182528" y="2036"/>
                    <a:pt x="1190979" y="6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318087" y="826430"/>
            <a:ext cx="2032390" cy="1036638"/>
            <a:chOff x="8432801" y="830263"/>
            <a:chExt cx="2446337" cy="1247775"/>
          </a:xfrm>
          <a:solidFill>
            <a:srgbClr val="A40000"/>
          </a:solidFill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8848725" y="830263"/>
              <a:ext cx="1636712" cy="960438"/>
            </a:xfrm>
            <a:custGeom>
              <a:avLst/>
              <a:gdLst>
                <a:gd name="T0" fmla="*/ 1455 w 1991"/>
                <a:gd name="T1" fmla="*/ 371 h 1167"/>
                <a:gd name="T2" fmla="*/ 1499 w 1991"/>
                <a:gd name="T3" fmla="*/ 266 h 1167"/>
                <a:gd name="T4" fmla="*/ 1594 w 1991"/>
                <a:gd name="T5" fmla="*/ 373 h 1167"/>
                <a:gd name="T6" fmla="*/ 1496 w 1991"/>
                <a:gd name="T7" fmla="*/ 502 h 1167"/>
                <a:gd name="T8" fmla="*/ 1405 w 1991"/>
                <a:gd name="T9" fmla="*/ 526 h 1167"/>
                <a:gd name="T10" fmla="*/ 1307 w 1991"/>
                <a:gd name="T11" fmla="*/ 582 h 1167"/>
                <a:gd name="T12" fmla="*/ 1324 w 1991"/>
                <a:gd name="T13" fmla="*/ 639 h 1167"/>
                <a:gd name="T14" fmla="*/ 1320 w 1991"/>
                <a:gd name="T15" fmla="*/ 787 h 1167"/>
                <a:gd name="T16" fmla="*/ 1284 w 1991"/>
                <a:gd name="T17" fmla="*/ 884 h 1167"/>
                <a:gd name="T18" fmla="*/ 1213 w 1991"/>
                <a:gd name="T19" fmla="*/ 983 h 1167"/>
                <a:gd name="T20" fmla="*/ 1023 w 1991"/>
                <a:gd name="T21" fmla="*/ 1135 h 1167"/>
                <a:gd name="T22" fmla="*/ 705 w 1991"/>
                <a:gd name="T23" fmla="*/ 1146 h 1167"/>
                <a:gd name="T24" fmla="*/ 213 w 1991"/>
                <a:gd name="T25" fmla="*/ 879 h 1167"/>
                <a:gd name="T26" fmla="*/ 8 w 1991"/>
                <a:gd name="T27" fmla="*/ 786 h 1167"/>
                <a:gd name="T28" fmla="*/ 171 w 1991"/>
                <a:gd name="T29" fmla="*/ 826 h 1167"/>
                <a:gd name="T30" fmla="*/ 615 w 1991"/>
                <a:gd name="T31" fmla="*/ 1060 h 1167"/>
                <a:gd name="T32" fmla="*/ 976 w 1991"/>
                <a:gd name="T33" fmla="*/ 1061 h 1167"/>
                <a:gd name="T34" fmla="*/ 1190 w 1991"/>
                <a:gd name="T35" fmla="*/ 852 h 1167"/>
                <a:gd name="T36" fmla="*/ 1119 w 1991"/>
                <a:gd name="T37" fmla="*/ 427 h 1167"/>
                <a:gd name="T38" fmla="*/ 835 w 1991"/>
                <a:gd name="T39" fmla="*/ 349 h 1167"/>
                <a:gd name="T40" fmla="*/ 781 w 1991"/>
                <a:gd name="T41" fmla="*/ 519 h 1167"/>
                <a:gd name="T42" fmla="*/ 886 w 1991"/>
                <a:gd name="T43" fmla="*/ 671 h 1167"/>
                <a:gd name="T44" fmla="*/ 787 w 1991"/>
                <a:gd name="T45" fmla="*/ 727 h 1167"/>
                <a:gd name="T46" fmla="*/ 721 w 1991"/>
                <a:gd name="T47" fmla="*/ 687 h 1167"/>
                <a:gd name="T48" fmla="*/ 662 w 1991"/>
                <a:gd name="T49" fmla="*/ 576 h 1167"/>
                <a:gd name="T50" fmla="*/ 732 w 1991"/>
                <a:gd name="T51" fmla="*/ 340 h 1167"/>
                <a:gd name="T52" fmla="*/ 950 w 1991"/>
                <a:gd name="T53" fmla="*/ 242 h 1167"/>
                <a:gd name="T54" fmla="*/ 1156 w 1991"/>
                <a:gd name="T55" fmla="*/ 347 h 1167"/>
                <a:gd name="T56" fmla="*/ 1220 w 1991"/>
                <a:gd name="T57" fmla="*/ 275 h 1167"/>
                <a:gd name="T58" fmla="*/ 1291 w 1991"/>
                <a:gd name="T59" fmla="*/ 125 h 1167"/>
                <a:gd name="T60" fmla="*/ 1385 w 1991"/>
                <a:gd name="T61" fmla="*/ 46 h 1167"/>
                <a:gd name="T62" fmla="*/ 1655 w 1991"/>
                <a:gd name="T63" fmla="*/ 12 h 1167"/>
                <a:gd name="T64" fmla="*/ 1838 w 1991"/>
                <a:gd name="T65" fmla="*/ 170 h 1167"/>
                <a:gd name="T66" fmla="*/ 1920 w 1991"/>
                <a:gd name="T67" fmla="*/ 386 h 1167"/>
                <a:gd name="T68" fmla="*/ 1961 w 1991"/>
                <a:gd name="T69" fmla="*/ 483 h 1167"/>
                <a:gd name="T70" fmla="*/ 1885 w 1991"/>
                <a:gd name="T71" fmla="*/ 663 h 1167"/>
                <a:gd name="T72" fmla="*/ 1694 w 1991"/>
                <a:gd name="T73" fmla="*/ 946 h 1167"/>
                <a:gd name="T74" fmla="*/ 1529 w 1991"/>
                <a:gd name="T75" fmla="*/ 1039 h 1167"/>
                <a:gd name="T76" fmla="*/ 1534 w 1991"/>
                <a:gd name="T77" fmla="*/ 1023 h 1167"/>
                <a:gd name="T78" fmla="*/ 1583 w 1991"/>
                <a:gd name="T79" fmla="*/ 1003 h 1167"/>
                <a:gd name="T80" fmla="*/ 1451 w 1991"/>
                <a:gd name="T81" fmla="*/ 1051 h 1167"/>
                <a:gd name="T82" fmla="*/ 1206 w 1991"/>
                <a:gd name="T83" fmla="*/ 1092 h 1167"/>
                <a:gd name="T84" fmla="*/ 1624 w 1991"/>
                <a:gd name="T85" fmla="*/ 903 h 1167"/>
                <a:gd name="T86" fmla="*/ 1789 w 1991"/>
                <a:gd name="T87" fmla="*/ 678 h 1167"/>
                <a:gd name="T88" fmla="*/ 1836 w 1991"/>
                <a:gd name="T89" fmla="*/ 482 h 1167"/>
                <a:gd name="T90" fmla="*/ 1809 w 1991"/>
                <a:gd name="T91" fmla="*/ 329 h 1167"/>
                <a:gd name="T92" fmla="*/ 1730 w 1991"/>
                <a:gd name="T93" fmla="*/ 187 h 1167"/>
                <a:gd name="T94" fmla="*/ 1624 w 1991"/>
                <a:gd name="T95" fmla="*/ 113 h 1167"/>
                <a:gd name="T96" fmla="*/ 1511 w 1991"/>
                <a:gd name="T97" fmla="*/ 85 h 1167"/>
                <a:gd name="T98" fmla="*/ 1326 w 1991"/>
                <a:gd name="T99" fmla="*/ 209 h 1167"/>
                <a:gd name="T100" fmla="*/ 1321 w 1991"/>
                <a:gd name="T101" fmla="*/ 381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1" h="1167">
                  <a:moveTo>
                    <a:pt x="1321" y="381"/>
                  </a:moveTo>
                  <a:cubicBezTo>
                    <a:pt x="1331" y="385"/>
                    <a:pt x="1340" y="390"/>
                    <a:pt x="1349" y="393"/>
                  </a:cubicBezTo>
                  <a:cubicBezTo>
                    <a:pt x="1363" y="396"/>
                    <a:pt x="1378" y="397"/>
                    <a:pt x="1393" y="399"/>
                  </a:cubicBezTo>
                  <a:cubicBezTo>
                    <a:pt x="1419" y="402"/>
                    <a:pt x="1438" y="384"/>
                    <a:pt x="1455" y="371"/>
                  </a:cubicBezTo>
                  <a:cubicBezTo>
                    <a:pt x="1466" y="363"/>
                    <a:pt x="1469" y="343"/>
                    <a:pt x="1471" y="328"/>
                  </a:cubicBezTo>
                  <a:cubicBezTo>
                    <a:pt x="1473" y="317"/>
                    <a:pt x="1467" y="305"/>
                    <a:pt x="1468" y="294"/>
                  </a:cubicBezTo>
                  <a:cubicBezTo>
                    <a:pt x="1468" y="288"/>
                    <a:pt x="1474" y="281"/>
                    <a:pt x="1480" y="277"/>
                  </a:cubicBezTo>
                  <a:cubicBezTo>
                    <a:pt x="1485" y="272"/>
                    <a:pt x="1492" y="270"/>
                    <a:pt x="1499" y="266"/>
                  </a:cubicBezTo>
                  <a:cubicBezTo>
                    <a:pt x="1512" y="259"/>
                    <a:pt x="1528" y="260"/>
                    <a:pt x="1540" y="269"/>
                  </a:cubicBezTo>
                  <a:cubicBezTo>
                    <a:pt x="1555" y="281"/>
                    <a:pt x="1571" y="291"/>
                    <a:pt x="1587" y="302"/>
                  </a:cubicBezTo>
                  <a:cubicBezTo>
                    <a:pt x="1600" y="311"/>
                    <a:pt x="1607" y="342"/>
                    <a:pt x="1599" y="357"/>
                  </a:cubicBezTo>
                  <a:cubicBezTo>
                    <a:pt x="1597" y="362"/>
                    <a:pt x="1596" y="368"/>
                    <a:pt x="1594" y="373"/>
                  </a:cubicBezTo>
                  <a:cubicBezTo>
                    <a:pt x="1588" y="389"/>
                    <a:pt x="1581" y="404"/>
                    <a:pt x="1577" y="421"/>
                  </a:cubicBezTo>
                  <a:cubicBezTo>
                    <a:pt x="1574" y="432"/>
                    <a:pt x="1567" y="439"/>
                    <a:pt x="1557" y="445"/>
                  </a:cubicBezTo>
                  <a:cubicBezTo>
                    <a:pt x="1551" y="449"/>
                    <a:pt x="1547" y="456"/>
                    <a:pt x="1543" y="463"/>
                  </a:cubicBezTo>
                  <a:cubicBezTo>
                    <a:pt x="1533" y="483"/>
                    <a:pt x="1514" y="491"/>
                    <a:pt x="1496" y="502"/>
                  </a:cubicBezTo>
                  <a:cubicBezTo>
                    <a:pt x="1490" y="505"/>
                    <a:pt x="1486" y="511"/>
                    <a:pt x="1480" y="514"/>
                  </a:cubicBezTo>
                  <a:cubicBezTo>
                    <a:pt x="1466" y="521"/>
                    <a:pt x="1450" y="523"/>
                    <a:pt x="1434" y="522"/>
                  </a:cubicBezTo>
                  <a:cubicBezTo>
                    <a:pt x="1426" y="521"/>
                    <a:pt x="1418" y="526"/>
                    <a:pt x="1408" y="529"/>
                  </a:cubicBezTo>
                  <a:cubicBezTo>
                    <a:pt x="1408" y="529"/>
                    <a:pt x="1406" y="526"/>
                    <a:pt x="1405" y="526"/>
                  </a:cubicBezTo>
                  <a:cubicBezTo>
                    <a:pt x="1392" y="528"/>
                    <a:pt x="1380" y="530"/>
                    <a:pt x="1363" y="532"/>
                  </a:cubicBezTo>
                  <a:cubicBezTo>
                    <a:pt x="1338" y="528"/>
                    <a:pt x="1308" y="522"/>
                    <a:pt x="1279" y="517"/>
                  </a:cubicBezTo>
                  <a:cubicBezTo>
                    <a:pt x="1282" y="525"/>
                    <a:pt x="1286" y="536"/>
                    <a:pt x="1290" y="547"/>
                  </a:cubicBezTo>
                  <a:cubicBezTo>
                    <a:pt x="1295" y="559"/>
                    <a:pt x="1302" y="570"/>
                    <a:pt x="1307" y="582"/>
                  </a:cubicBezTo>
                  <a:cubicBezTo>
                    <a:pt x="1310" y="590"/>
                    <a:pt x="1313" y="600"/>
                    <a:pt x="1316" y="608"/>
                  </a:cubicBezTo>
                  <a:cubicBezTo>
                    <a:pt x="1317" y="611"/>
                    <a:pt x="1317" y="613"/>
                    <a:pt x="1318" y="615"/>
                  </a:cubicBezTo>
                  <a:cubicBezTo>
                    <a:pt x="1320" y="621"/>
                    <a:pt x="1322" y="627"/>
                    <a:pt x="1323" y="633"/>
                  </a:cubicBezTo>
                  <a:cubicBezTo>
                    <a:pt x="1324" y="635"/>
                    <a:pt x="1323" y="637"/>
                    <a:pt x="1324" y="639"/>
                  </a:cubicBezTo>
                  <a:cubicBezTo>
                    <a:pt x="1337" y="660"/>
                    <a:pt x="1331" y="684"/>
                    <a:pt x="1332" y="706"/>
                  </a:cubicBezTo>
                  <a:cubicBezTo>
                    <a:pt x="1332" y="725"/>
                    <a:pt x="1331" y="743"/>
                    <a:pt x="1330" y="761"/>
                  </a:cubicBezTo>
                  <a:cubicBezTo>
                    <a:pt x="1330" y="763"/>
                    <a:pt x="1328" y="766"/>
                    <a:pt x="1327" y="768"/>
                  </a:cubicBezTo>
                  <a:cubicBezTo>
                    <a:pt x="1325" y="774"/>
                    <a:pt x="1323" y="781"/>
                    <a:pt x="1320" y="787"/>
                  </a:cubicBezTo>
                  <a:cubicBezTo>
                    <a:pt x="1317" y="794"/>
                    <a:pt x="1314" y="802"/>
                    <a:pt x="1311" y="809"/>
                  </a:cubicBezTo>
                  <a:cubicBezTo>
                    <a:pt x="1307" y="820"/>
                    <a:pt x="1312" y="835"/>
                    <a:pt x="1296" y="840"/>
                  </a:cubicBezTo>
                  <a:cubicBezTo>
                    <a:pt x="1306" y="859"/>
                    <a:pt x="1283" y="867"/>
                    <a:pt x="1284" y="883"/>
                  </a:cubicBezTo>
                  <a:cubicBezTo>
                    <a:pt x="1284" y="883"/>
                    <a:pt x="1284" y="884"/>
                    <a:pt x="1284" y="884"/>
                  </a:cubicBezTo>
                  <a:cubicBezTo>
                    <a:pt x="1270" y="891"/>
                    <a:pt x="1266" y="906"/>
                    <a:pt x="1259" y="919"/>
                  </a:cubicBezTo>
                  <a:cubicBezTo>
                    <a:pt x="1257" y="922"/>
                    <a:pt x="1255" y="925"/>
                    <a:pt x="1252" y="928"/>
                  </a:cubicBezTo>
                  <a:cubicBezTo>
                    <a:pt x="1247" y="936"/>
                    <a:pt x="1243" y="947"/>
                    <a:pt x="1236" y="952"/>
                  </a:cubicBezTo>
                  <a:cubicBezTo>
                    <a:pt x="1224" y="960"/>
                    <a:pt x="1219" y="971"/>
                    <a:pt x="1213" y="983"/>
                  </a:cubicBezTo>
                  <a:cubicBezTo>
                    <a:pt x="1209" y="992"/>
                    <a:pt x="1200" y="997"/>
                    <a:pt x="1193" y="1004"/>
                  </a:cubicBezTo>
                  <a:cubicBezTo>
                    <a:pt x="1181" y="1015"/>
                    <a:pt x="1170" y="1027"/>
                    <a:pt x="1158" y="1038"/>
                  </a:cubicBezTo>
                  <a:cubicBezTo>
                    <a:pt x="1131" y="1066"/>
                    <a:pt x="1103" y="1093"/>
                    <a:pt x="1068" y="1111"/>
                  </a:cubicBezTo>
                  <a:cubicBezTo>
                    <a:pt x="1052" y="1118"/>
                    <a:pt x="1038" y="1129"/>
                    <a:pt x="1023" y="1135"/>
                  </a:cubicBezTo>
                  <a:cubicBezTo>
                    <a:pt x="1005" y="1142"/>
                    <a:pt x="987" y="1144"/>
                    <a:pt x="969" y="1150"/>
                  </a:cubicBezTo>
                  <a:cubicBezTo>
                    <a:pt x="944" y="1160"/>
                    <a:pt x="918" y="1158"/>
                    <a:pt x="892" y="1162"/>
                  </a:cubicBezTo>
                  <a:cubicBezTo>
                    <a:pt x="860" y="1167"/>
                    <a:pt x="828" y="1166"/>
                    <a:pt x="796" y="1163"/>
                  </a:cubicBezTo>
                  <a:cubicBezTo>
                    <a:pt x="765" y="1159"/>
                    <a:pt x="735" y="1153"/>
                    <a:pt x="705" y="1146"/>
                  </a:cubicBezTo>
                  <a:cubicBezTo>
                    <a:pt x="680" y="1139"/>
                    <a:pt x="655" y="1128"/>
                    <a:pt x="630" y="1121"/>
                  </a:cubicBezTo>
                  <a:cubicBezTo>
                    <a:pt x="570" y="1104"/>
                    <a:pt x="518" y="1071"/>
                    <a:pt x="465" y="1041"/>
                  </a:cubicBezTo>
                  <a:cubicBezTo>
                    <a:pt x="421" y="1017"/>
                    <a:pt x="381" y="986"/>
                    <a:pt x="339" y="959"/>
                  </a:cubicBezTo>
                  <a:cubicBezTo>
                    <a:pt x="297" y="932"/>
                    <a:pt x="255" y="905"/>
                    <a:pt x="213" y="879"/>
                  </a:cubicBezTo>
                  <a:cubicBezTo>
                    <a:pt x="194" y="867"/>
                    <a:pt x="175" y="854"/>
                    <a:pt x="156" y="842"/>
                  </a:cubicBezTo>
                  <a:cubicBezTo>
                    <a:pt x="151" y="839"/>
                    <a:pt x="145" y="837"/>
                    <a:pt x="139" y="835"/>
                  </a:cubicBezTo>
                  <a:cubicBezTo>
                    <a:pt x="135" y="833"/>
                    <a:pt x="130" y="833"/>
                    <a:pt x="126" y="831"/>
                  </a:cubicBezTo>
                  <a:cubicBezTo>
                    <a:pt x="91" y="806"/>
                    <a:pt x="49" y="796"/>
                    <a:pt x="8" y="786"/>
                  </a:cubicBezTo>
                  <a:cubicBezTo>
                    <a:pt x="5" y="786"/>
                    <a:pt x="3" y="784"/>
                    <a:pt x="0" y="783"/>
                  </a:cubicBezTo>
                  <a:cubicBezTo>
                    <a:pt x="1" y="782"/>
                    <a:pt x="1" y="781"/>
                    <a:pt x="1" y="779"/>
                  </a:cubicBezTo>
                  <a:cubicBezTo>
                    <a:pt x="18" y="782"/>
                    <a:pt x="36" y="783"/>
                    <a:pt x="52" y="788"/>
                  </a:cubicBezTo>
                  <a:cubicBezTo>
                    <a:pt x="92" y="800"/>
                    <a:pt x="132" y="811"/>
                    <a:pt x="171" y="826"/>
                  </a:cubicBezTo>
                  <a:cubicBezTo>
                    <a:pt x="208" y="841"/>
                    <a:pt x="244" y="858"/>
                    <a:pt x="279" y="877"/>
                  </a:cubicBezTo>
                  <a:cubicBezTo>
                    <a:pt x="311" y="894"/>
                    <a:pt x="339" y="916"/>
                    <a:pt x="370" y="934"/>
                  </a:cubicBezTo>
                  <a:cubicBezTo>
                    <a:pt x="409" y="958"/>
                    <a:pt x="448" y="984"/>
                    <a:pt x="488" y="1005"/>
                  </a:cubicBezTo>
                  <a:cubicBezTo>
                    <a:pt x="529" y="1026"/>
                    <a:pt x="573" y="1041"/>
                    <a:pt x="615" y="1060"/>
                  </a:cubicBezTo>
                  <a:cubicBezTo>
                    <a:pt x="626" y="1065"/>
                    <a:pt x="635" y="1071"/>
                    <a:pt x="641" y="1069"/>
                  </a:cubicBezTo>
                  <a:cubicBezTo>
                    <a:pt x="663" y="1075"/>
                    <a:pt x="679" y="1082"/>
                    <a:pt x="696" y="1086"/>
                  </a:cubicBezTo>
                  <a:cubicBezTo>
                    <a:pt x="749" y="1097"/>
                    <a:pt x="802" y="1100"/>
                    <a:pt x="855" y="1095"/>
                  </a:cubicBezTo>
                  <a:cubicBezTo>
                    <a:pt x="897" y="1091"/>
                    <a:pt x="937" y="1080"/>
                    <a:pt x="976" y="1061"/>
                  </a:cubicBezTo>
                  <a:cubicBezTo>
                    <a:pt x="996" y="1051"/>
                    <a:pt x="1017" y="1043"/>
                    <a:pt x="1036" y="1031"/>
                  </a:cubicBezTo>
                  <a:cubicBezTo>
                    <a:pt x="1053" y="1021"/>
                    <a:pt x="1068" y="1007"/>
                    <a:pt x="1082" y="992"/>
                  </a:cubicBezTo>
                  <a:cubicBezTo>
                    <a:pt x="1110" y="960"/>
                    <a:pt x="1142" y="932"/>
                    <a:pt x="1163" y="894"/>
                  </a:cubicBezTo>
                  <a:cubicBezTo>
                    <a:pt x="1171" y="880"/>
                    <a:pt x="1181" y="866"/>
                    <a:pt x="1190" y="852"/>
                  </a:cubicBezTo>
                  <a:cubicBezTo>
                    <a:pt x="1211" y="820"/>
                    <a:pt x="1220" y="784"/>
                    <a:pt x="1231" y="747"/>
                  </a:cubicBezTo>
                  <a:cubicBezTo>
                    <a:pt x="1240" y="715"/>
                    <a:pt x="1234" y="684"/>
                    <a:pt x="1232" y="652"/>
                  </a:cubicBezTo>
                  <a:cubicBezTo>
                    <a:pt x="1229" y="601"/>
                    <a:pt x="1209" y="556"/>
                    <a:pt x="1184" y="513"/>
                  </a:cubicBezTo>
                  <a:cubicBezTo>
                    <a:pt x="1166" y="482"/>
                    <a:pt x="1144" y="453"/>
                    <a:pt x="1119" y="427"/>
                  </a:cubicBezTo>
                  <a:cubicBezTo>
                    <a:pt x="1098" y="406"/>
                    <a:pt x="1070" y="390"/>
                    <a:pt x="1044" y="373"/>
                  </a:cubicBezTo>
                  <a:cubicBezTo>
                    <a:pt x="1028" y="362"/>
                    <a:pt x="1012" y="352"/>
                    <a:pt x="994" y="345"/>
                  </a:cubicBezTo>
                  <a:cubicBezTo>
                    <a:pt x="974" y="338"/>
                    <a:pt x="952" y="333"/>
                    <a:pt x="930" y="332"/>
                  </a:cubicBezTo>
                  <a:cubicBezTo>
                    <a:pt x="898" y="330"/>
                    <a:pt x="864" y="332"/>
                    <a:pt x="835" y="349"/>
                  </a:cubicBezTo>
                  <a:cubicBezTo>
                    <a:pt x="819" y="358"/>
                    <a:pt x="803" y="370"/>
                    <a:pt x="790" y="384"/>
                  </a:cubicBezTo>
                  <a:cubicBezTo>
                    <a:pt x="781" y="393"/>
                    <a:pt x="777" y="407"/>
                    <a:pt x="769" y="418"/>
                  </a:cubicBezTo>
                  <a:cubicBezTo>
                    <a:pt x="755" y="436"/>
                    <a:pt x="753" y="456"/>
                    <a:pt x="760" y="477"/>
                  </a:cubicBezTo>
                  <a:cubicBezTo>
                    <a:pt x="765" y="491"/>
                    <a:pt x="772" y="506"/>
                    <a:pt x="781" y="519"/>
                  </a:cubicBezTo>
                  <a:cubicBezTo>
                    <a:pt x="791" y="532"/>
                    <a:pt x="802" y="545"/>
                    <a:pt x="816" y="555"/>
                  </a:cubicBezTo>
                  <a:cubicBezTo>
                    <a:pt x="829" y="565"/>
                    <a:pt x="847" y="568"/>
                    <a:pt x="864" y="567"/>
                  </a:cubicBezTo>
                  <a:cubicBezTo>
                    <a:pt x="896" y="567"/>
                    <a:pt x="913" y="582"/>
                    <a:pt x="911" y="613"/>
                  </a:cubicBezTo>
                  <a:cubicBezTo>
                    <a:pt x="910" y="635"/>
                    <a:pt x="903" y="655"/>
                    <a:pt x="886" y="671"/>
                  </a:cubicBezTo>
                  <a:cubicBezTo>
                    <a:pt x="876" y="680"/>
                    <a:pt x="869" y="694"/>
                    <a:pt x="861" y="707"/>
                  </a:cubicBezTo>
                  <a:cubicBezTo>
                    <a:pt x="854" y="718"/>
                    <a:pt x="847" y="726"/>
                    <a:pt x="833" y="727"/>
                  </a:cubicBezTo>
                  <a:cubicBezTo>
                    <a:pt x="829" y="728"/>
                    <a:pt x="826" y="732"/>
                    <a:pt x="824" y="733"/>
                  </a:cubicBezTo>
                  <a:cubicBezTo>
                    <a:pt x="811" y="731"/>
                    <a:pt x="799" y="730"/>
                    <a:pt x="787" y="727"/>
                  </a:cubicBezTo>
                  <a:cubicBezTo>
                    <a:pt x="778" y="725"/>
                    <a:pt x="770" y="720"/>
                    <a:pt x="762" y="716"/>
                  </a:cubicBezTo>
                  <a:cubicBezTo>
                    <a:pt x="754" y="712"/>
                    <a:pt x="747" y="708"/>
                    <a:pt x="740" y="702"/>
                  </a:cubicBezTo>
                  <a:cubicBezTo>
                    <a:pt x="737" y="699"/>
                    <a:pt x="735" y="694"/>
                    <a:pt x="732" y="688"/>
                  </a:cubicBezTo>
                  <a:cubicBezTo>
                    <a:pt x="730" y="688"/>
                    <a:pt x="725" y="687"/>
                    <a:pt x="721" y="687"/>
                  </a:cubicBezTo>
                  <a:cubicBezTo>
                    <a:pt x="720" y="670"/>
                    <a:pt x="711" y="660"/>
                    <a:pt x="699" y="651"/>
                  </a:cubicBezTo>
                  <a:cubicBezTo>
                    <a:pt x="697" y="650"/>
                    <a:pt x="694" y="648"/>
                    <a:pt x="694" y="647"/>
                  </a:cubicBezTo>
                  <a:cubicBezTo>
                    <a:pt x="689" y="632"/>
                    <a:pt x="678" y="622"/>
                    <a:pt x="670" y="610"/>
                  </a:cubicBezTo>
                  <a:cubicBezTo>
                    <a:pt x="663" y="601"/>
                    <a:pt x="662" y="587"/>
                    <a:pt x="662" y="576"/>
                  </a:cubicBezTo>
                  <a:cubicBezTo>
                    <a:pt x="662" y="559"/>
                    <a:pt x="666" y="542"/>
                    <a:pt x="666" y="525"/>
                  </a:cubicBezTo>
                  <a:cubicBezTo>
                    <a:pt x="665" y="502"/>
                    <a:pt x="673" y="482"/>
                    <a:pt x="678" y="460"/>
                  </a:cubicBezTo>
                  <a:cubicBezTo>
                    <a:pt x="683" y="441"/>
                    <a:pt x="684" y="421"/>
                    <a:pt x="692" y="404"/>
                  </a:cubicBezTo>
                  <a:cubicBezTo>
                    <a:pt x="702" y="381"/>
                    <a:pt x="716" y="359"/>
                    <a:pt x="732" y="340"/>
                  </a:cubicBezTo>
                  <a:cubicBezTo>
                    <a:pt x="742" y="327"/>
                    <a:pt x="758" y="319"/>
                    <a:pt x="771" y="309"/>
                  </a:cubicBezTo>
                  <a:cubicBezTo>
                    <a:pt x="782" y="300"/>
                    <a:pt x="792" y="289"/>
                    <a:pt x="803" y="281"/>
                  </a:cubicBezTo>
                  <a:cubicBezTo>
                    <a:pt x="820" y="271"/>
                    <a:pt x="837" y="264"/>
                    <a:pt x="855" y="255"/>
                  </a:cubicBezTo>
                  <a:cubicBezTo>
                    <a:pt x="885" y="240"/>
                    <a:pt x="919" y="247"/>
                    <a:pt x="950" y="242"/>
                  </a:cubicBezTo>
                  <a:cubicBezTo>
                    <a:pt x="976" y="238"/>
                    <a:pt x="996" y="247"/>
                    <a:pt x="1018" y="256"/>
                  </a:cubicBezTo>
                  <a:cubicBezTo>
                    <a:pt x="1040" y="264"/>
                    <a:pt x="1061" y="272"/>
                    <a:pt x="1083" y="281"/>
                  </a:cubicBezTo>
                  <a:cubicBezTo>
                    <a:pt x="1088" y="283"/>
                    <a:pt x="1090" y="290"/>
                    <a:pt x="1097" y="295"/>
                  </a:cubicBezTo>
                  <a:cubicBezTo>
                    <a:pt x="1118" y="309"/>
                    <a:pt x="1136" y="330"/>
                    <a:pt x="1156" y="347"/>
                  </a:cubicBezTo>
                  <a:cubicBezTo>
                    <a:pt x="1168" y="358"/>
                    <a:pt x="1182" y="368"/>
                    <a:pt x="1192" y="377"/>
                  </a:cubicBezTo>
                  <a:cubicBezTo>
                    <a:pt x="1198" y="357"/>
                    <a:pt x="1203" y="338"/>
                    <a:pt x="1208" y="318"/>
                  </a:cubicBezTo>
                  <a:cubicBezTo>
                    <a:pt x="1209" y="315"/>
                    <a:pt x="1211" y="311"/>
                    <a:pt x="1212" y="308"/>
                  </a:cubicBezTo>
                  <a:cubicBezTo>
                    <a:pt x="1213" y="296"/>
                    <a:pt x="1209" y="284"/>
                    <a:pt x="1220" y="275"/>
                  </a:cubicBezTo>
                  <a:cubicBezTo>
                    <a:pt x="1222" y="274"/>
                    <a:pt x="1221" y="270"/>
                    <a:pt x="1222" y="268"/>
                  </a:cubicBezTo>
                  <a:cubicBezTo>
                    <a:pt x="1227" y="251"/>
                    <a:pt x="1231" y="234"/>
                    <a:pt x="1238" y="219"/>
                  </a:cubicBezTo>
                  <a:cubicBezTo>
                    <a:pt x="1245" y="206"/>
                    <a:pt x="1243" y="188"/>
                    <a:pt x="1259" y="179"/>
                  </a:cubicBezTo>
                  <a:cubicBezTo>
                    <a:pt x="1258" y="155"/>
                    <a:pt x="1286" y="147"/>
                    <a:pt x="1291" y="125"/>
                  </a:cubicBezTo>
                  <a:cubicBezTo>
                    <a:pt x="1293" y="118"/>
                    <a:pt x="1304" y="112"/>
                    <a:pt x="1310" y="106"/>
                  </a:cubicBezTo>
                  <a:cubicBezTo>
                    <a:pt x="1314" y="102"/>
                    <a:pt x="1319" y="97"/>
                    <a:pt x="1323" y="92"/>
                  </a:cubicBezTo>
                  <a:cubicBezTo>
                    <a:pt x="1329" y="87"/>
                    <a:pt x="1337" y="83"/>
                    <a:pt x="1343" y="77"/>
                  </a:cubicBezTo>
                  <a:cubicBezTo>
                    <a:pt x="1355" y="64"/>
                    <a:pt x="1371" y="56"/>
                    <a:pt x="1385" y="46"/>
                  </a:cubicBezTo>
                  <a:cubicBezTo>
                    <a:pt x="1404" y="32"/>
                    <a:pt x="1424" y="24"/>
                    <a:pt x="1445" y="18"/>
                  </a:cubicBezTo>
                  <a:cubicBezTo>
                    <a:pt x="1468" y="12"/>
                    <a:pt x="1492" y="10"/>
                    <a:pt x="1515" y="7"/>
                  </a:cubicBezTo>
                  <a:cubicBezTo>
                    <a:pt x="1535" y="4"/>
                    <a:pt x="1556" y="1"/>
                    <a:pt x="1576" y="1"/>
                  </a:cubicBezTo>
                  <a:cubicBezTo>
                    <a:pt x="1603" y="0"/>
                    <a:pt x="1631" y="0"/>
                    <a:pt x="1655" y="12"/>
                  </a:cubicBezTo>
                  <a:cubicBezTo>
                    <a:pt x="1676" y="22"/>
                    <a:pt x="1696" y="31"/>
                    <a:pt x="1716" y="44"/>
                  </a:cubicBezTo>
                  <a:cubicBezTo>
                    <a:pt x="1728" y="53"/>
                    <a:pt x="1742" y="61"/>
                    <a:pt x="1753" y="71"/>
                  </a:cubicBezTo>
                  <a:cubicBezTo>
                    <a:pt x="1770" y="87"/>
                    <a:pt x="1784" y="105"/>
                    <a:pt x="1801" y="121"/>
                  </a:cubicBezTo>
                  <a:cubicBezTo>
                    <a:pt x="1816" y="136"/>
                    <a:pt x="1828" y="152"/>
                    <a:pt x="1838" y="170"/>
                  </a:cubicBezTo>
                  <a:cubicBezTo>
                    <a:pt x="1849" y="191"/>
                    <a:pt x="1863" y="209"/>
                    <a:pt x="1874" y="229"/>
                  </a:cubicBezTo>
                  <a:cubicBezTo>
                    <a:pt x="1882" y="244"/>
                    <a:pt x="1887" y="260"/>
                    <a:pt x="1893" y="275"/>
                  </a:cubicBezTo>
                  <a:cubicBezTo>
                    <a:pt x="1901" y="296"/>
                    <a:pt x="1910" y="317"/>
                    <a:pt x="1916" y="338"/>
                  </a:cubicBezTo>
                  <a:cubicBezTo>
                    <a:pt x="1920" y="353"/>
                    <a:pt x="1919" y="370"/>
                    <a:pt x="1920" y="386"/>
                  </a:cubicBezTo>
                  <a:cubicBezTo>
                    <a:pt x="1922" y="416"/>
                    <a:pt x="1923" y="446"/>
                    <a:pt x="1926" y="477"/>
                  </a:cubicBezTo>
                  <a:cubicBezTo>
                    <a:pt x="1926" y="479"/>
                    <a:pt x="1934" y="483"/>
                    <a:pt x="1939" y="483"/>
                  </a:cubicBezTo>
                  <a:cubicBezTo>
                    <a:pt x="1956" y="481"/>
                    <a:pt x="1973" y="477"/>
                    <a:pt x="1991" y="478"/>
                  </a:cubicBezTo>
                  <a:cubicBezTo>
                    <a:pt x="1981" y="480"/>
                    <a:pt x="1971" y="483"/>
                    <a:pt x="1961" y="483"/>
                  </a:cubicBezTo>
                  <a:cubicBezTo>
                    <a:pt x="1929" y="485"/>
                    <a:pt x="1921" y="494"/>
                    <a:pt x="1920" y="525"/>
                  </a:cubicBezTo>
                  <a:cubicBezTo>
                    <a:pt x="1920" y="540"/>
                    <a:pt x="1915" y="555"/>
                    <a:pt x="1912" y="570"/>
                  </a:cubicBezTo>
                  <a:cubicBezTo>
                    <a:pt x="1910" y="582"/>
                    <a:pt x="1906" y="594"/>
                    <a:pt x="1904" y="606"/>
                  </a:cubicBezTo>
                  <a:cubicBezTo>
                    <a:pt x="1902" y="626"/>
                    <a:pt x="1894" y="645"/>
                    <a:pt x="1885" y="663"/>
                  </a:cubicBezTo>
                  <a:cubicBezTo>
                    <a:pt x="1875" y="682"/>
                    <a:pt x="1868" y="703"/>
                    <a:pt x="1857" y="721"/>
                  </a:cubicBezTo>
                  <a:cubicBezTo>
                    <a:pt x="1843" y="746"/>
                    <a:pt x="1828" y="769"/>
                    <a:pt x="1812" y="793"/>
                  </a:cubicBezTo>
                  <a:cubicBezTo>
                    <a:pt x="1793" y="822"/>
                    <a:pt x="1774" y="853"/>
                    <a:pt x="1752" y="881"/>
                  </a:cubicBezTo>
                  <a:cubicBezTo>
                    <a:pt x="1735" y="904"/>
                    <a:pt x="1715" y="926"/>
                    <a:pt x="1694" y="946"/>
                  </a:cubicBezTo>
                  <a:cubicBezTo>
                    <a:pt x="1676" y="961"/>
                    <a:pt x="1654" y="973"/>
                    <a:pt x="1633" y="985"/>
                  </a:cubicBezTo>
                  <a:cubicBezTo>
                    <a:pt x="1612" y="998"/>
                    <a:pt x="1590" y="1009"/>
                    <a:pt x="1569" y="1021"/>
                  </a:cubicBezTo>
                  <a:cubicBezTo>
                    <a:pt x="1559" y="1027"/>
                    <a:pt x="1550" y="1034"/>
                    <a:pt x="1540" y="1039"/>
                  </a:cubicBezTo>
                  <a:cubicBezTo>
                    <a:pt x="1537" y="1041"/>
                    <a:pt x="1533" y="1039"/>
                    <a:pt x="1529" y="1039"/>
                  </a:cubicBezTo>
                  <a:cubicBezTo>
                    <a:pt x="1528" y="1042"/>
                    <a:pt x="1527" y="1047"/>
                    <a:pt x="1525" y="1047"/>
                  </a:cubicBezTo>
                  <a:cubicBezTo>
                    <a:pt x="1515" y="1050"/>
                    <a:pt x="1505" y="1051"/>
                    <a:pt x="1497" y="1059"/>
                  </a:cubicBezTo>
                  <a:cubicBezTo>
                    <a:pt x="1496" y="1060"/>
                    <a:pt x="1489" y="1053"/>
                    <a:pt x="1483" y="1049"/>
                  </a:cubicBezTo>
                  <a:cubicBezTo>
                    <a:pt x="1502" y="1040"/>
                    <a:pt x="1518" y="1032"/>
                    <a:pt x="1534" y="1023"/>
                  </a:cubicBezTo>
                  <a:cubicBezTo>
                    <a:pt x="1537" y="1022"/>
                    <a:pt x="1539" y="1017"/>
                    <a:pt x="1541" y="1015"/>
                  </a:cubicBezTo>
                  <a:cubicBezTo>
                    <a:pt x="1543" y="1014"/>
                    <a:pt x="1546" y="1014"/>
                    <a:pt x="1549" y="1017"/>
                  </a:cubicBezTo>
                  <a:cubicBezTo>
                    <a:pt x="1552" y="1013"/>
                    <a:pt x="1555" y="1009"/>
                    <a:pt x="1557" y="1007"/>
                  </a:cubicBezTo>
                  <a:cubicBezTo>
                    <a:pt x="1566" y="1006"/>
                    <a:pt x="1573" y="1004"/>
                    <a:pt x="1583" y="1003"/>
                  </a:cubicBezTo>
                  <a:cubicBezTo>
                    <a:pt x="1583" y="999"/>
                    <a:pt x="1584" y="994"/>
                    <a:pt x="1585" y="988"/>
                  </a:cubicBezTo>
                  <a:cubicBezTo>
                    <a:pt x="1577" y="991"/>
                    <a:pt x="1571" y="993"/>
                    <a:pt x="1565" y="995"/>
                  </a:cubicBezTo>
                  <a:cubicBezTo>
                    <a:pt x="1542" y="1005"/>
                    <a:pt x="1518" y="1013"/>
                    <a:pt x="1495" y="1024"/>
                  </a:cubicBezTo>
                  <a:cubicBezTo>
                    <a:pt x="1480" y="1032"/>
                    <a:pt x="1462" y="1035"/>
                    <a:pt x="1451" y="1051"/>
                  </a:cubicBezTo>
                  <a:cubicBezTo>
                    <a:pt x="1447" y="1055"/>
                    <a:pt x="1437" y="1055"/>
                    <a:pt x="1430" y="1057"/>
                  </a:cubicBezTo>
                  <a:cubicBezTo>
                    <a:pt x="1425" y="1057"/>
                    <a:pt x="1419" y="1056"/>
                    <a:pt x="1415" y="1057"/>
                  </a:cubicBezTo>
                  <a:cubicBezTo>
                    <a:pt x="1371" y="1075"/>
                    <a:pt x="1324" y="1084"/>
                    <a:pt x="1277" y="1089"/>
                  </a:cubicBezTo>
                  <a:cubicBezTo>
                    <a:pt x="1253" y="1092"/>
                    <a:pt x="1229" y="1091"/>
                    <a:pt x="1206" y="1092"/>
                  </a:cubicBezTo>
                  <a:cubicBezTo>
                    <a:pt x="1194" y="1093"/>
                    <a:pt x="1183" y="1097"/>
                    <a:pt x="1170" y="1096"/>
                  </a:cubicBezTo>
                  <a:cubicBezTo>
                    <a:pt x="1201" y="1087"/>
                    <a:pt x="1231" y="1078"/>
                    <a:pt x="1261" y="1069"/>
                  </a:cubicBezTo>
                  <a:cubicBezTo>
                    <a:pt x="1298" y="1057"/>
                    <a:pt x="1335" y="1047"/>
                    <a:pt x="1372" y="1034"/>
                  </a:cubicBezTo>
                  <a:cubicBezTo>
                    <a:pt x="1462" y="1002"/>
                    <a:pt x="1545" y="956"/>
                    <a:pt x="1624" y="903"/>
                  </a:cubicBezTo>
                  <a:cubicBezTo>
                    <a:pt x="1654" y="882"/>
                    <a:pt x="1681" y="856"/>
                    <a:pt x="1699" y="822"/>
                  </a:cubicBezTo>
                  <a:cubicBezTo>
                    <a:pt x="1708" y="804"/>
                    <a:pt x="1722" y="789"/>
                    <a:pt x="1732" y="773"/>
                  </a:cubicBezTo>
                  <a:cubicBezTo>
                    <a:pt x="1743" y="756"/>
                    <a:pt x="1753" y="738"/>
                    <a:pt x="1764" y="721"/>
                  </a:cubicBezTo>
                  <a:cubicBezTo>
                    <a:pt x="1772" y="706"/>
                    <a:pt x="1781" y="692"/>
                    <a:pt x="1789" y="678"/>
                  </a:cubicBezTo>
                  <a:cubicBezTo>
                    <a:pt x="1795" y="667"/>
                    <a:pt x="1799" y="656"/>
                    <a:pt x="1803" y="646"/>
                  </a:cubicBezTo>
                  <a:cubicBezTo>
                    <a:pt x="1811" y="625"/>
                    <a:pt x="1820" y="604"/>
                    <a:pt x="1825" y="582"/>
                  </a:cubicBezTo>
                  <a:cubicBezTo>
                    <a:pt x="1829" y="565"/>
                    <a:pt x="1828" y="546"/>
                    <a:pt x="1830" y="528"/>
                  </a:cubicBezTo>
                  <a:cubicBezTo>
                    <a:pt x="1832" y="512"/>
                    <a:pt x="1835" y="497"/>
                    <a:pt x="1836" y="482"/>
                  </a:cubicBezTo>
                  <a:cubicBezTo>
                    <a:pt x="1836" y="475"/>
                    <a:pt x="1842" y="467"/>
                    <a:pt x="1832" y="461"/>
                  </a:cubicBezTo>
                  <a:cubicBezTo>
                    <a:pt x="1829" y="459"/>
                    <a:pt x="1831" y="449"/>
                    <a:pt x="1830" y="442"/>
                  </a:cubicBezTo>
                  <a:cubicBezTo>
                    <a:pt x="1828" y="421"/>
                    <a:pt x="1827" y="401"/>
                    <a:pt x="1823" y="380"/>
                  </a:cubicBezTo>
                  <a:cubicBezTo>
                    <a:pt x="1820" y="363"/>
                    <a:pt x="1814" y="346"/>
                    <a:pt x="1809" y="329"/>
                  </a:cubicBezTo>
                  <a:cubicBezTo>
                    <a:pt x="1807" y="318"/>
                    <a:pt x="1805" y="307"/>
                    <a:pt x="1801" y="297"/>
                  </a:cubicBezTo>
                  <a:cubicBezTo>
                    <a:pt x="1800" y="293"/>
                    <a:pt x="1794" y="291"/>
                    <a:pt x="1791" y="287"/>
                  </a:cubicBezTo>
                  <a:cubicBezTo>
                    <a:pt x="1781" y="267"/>
                    <a:pt x="1773" y="245"/>
                    <a:pt x="1759" y="227"/>
                  </a:cubicBezTo>
                  <a:cubicBezTo>
                    <a:pt x="1749" y="213"/>
                    <a:pt x="1739" y="201"/>
                    <a:pt x="1730" y="187"/>
                  </a:cubicBezTo>
                  <a:cubicBezTo>
                    <a:pt x="1726" y="180"/>
                    <a:pt x="1716" y="177"/>
                    <a:pt x="1710" y="171"/>
                  </a:cubicBezTo>
                  <a:cubicBezTo>
                    <a:pt x="1706" y="168"/>
                    <a:pt x="1704" y="162"/>
                    <a:pt x="1700" y="159"/>
                  </a:cubicBezTo>
                  <a:cubicBezTo>
                    <a:pt x="1682" y="146"/>
                    <a:pt x="1665" y="134"/>
                    <a:pt x="1650" y="124"/>
                  </a:cubicBezTo>
                  <a:cubicBezTo>
                    <a:pt x="1639" y="119"/>
                    <a:pt x="1628" y="119"/>
                    <a:pt x="1624" y="113"/>
                  </a:cubicBezTo>
                  <a:cubicBezTo>
                    <a:pt x="1615" y="100"/>
                    <a:pt x="1603" y="105"/>
                    <a:pt x="1593" y="100"/>
                  </a:cubicBezTo>
                  <a:cubicBezTo>
                    <a:pt x="1585" y="96"/>
                    <a:pt x="1575" y="97"/>
                    <a:pt x="1568" y="93"/>
                  </a:cubicBezTo>
                  <a:cubicBezTo>
                    <a:pt x="1557" y="87"/>
                    <a:pt x="1547" y="89"/>
                    <a:pt x="1535" y="89"/>
                  </a:cubicBezTo>
                  <a:cubicBezTo>
                    <a:pt x="1527" y="89"/>
                    <a:pt x="1519" y="84"/>
                    <a:pt x="1511" y="85"/>
                  </a:cubicBezTo>
                  <a:cubicBezTo>
                    <a:pt x="1497" y="85"/>
                    <a:pt x="1483" y="87"/>
                    <a:pt x="1471" y="92"/>
                  </a:cubicBezTo>
                  <a:cubicBezTo>
                    <a:pt x="1447" y="99"/>
                    <a:pt x="1422" y="106"/>
                    <a:pt x="1402" y="119"/>
                  </a:cubicBezTo>
                  <a:cubicBezTo>
                    <a:pt x="1383" y="130"/>
                    <a:pt x="1369" y="149"/>
                    <a:pt x="1355" y="167"/>
                  </a:cubicBezTo>
                  <a:cubicBezTo>
                    <a:pt x="1344" y="180"/>
                    <a:pt x="1334" y="194"/>
                    <a:pt x="1326" y="209"/>
                  </a:cubicBezTo>
                  <a:cubicBezTo>
                    <a:pt x="1320" y="222"/>
                    <a:pt x="1316" y="236"/>
                    <a:pt x="1311" y="249"/>
                  </a:cubicBezTo>
                  <a:cubicBezTo>
                    <a:pt x="1305" y="269"/>
                    <a:pt x="1300" y="289"/>
                    <a:pt x="1304" y="310"/>
                  </a:cubicBezTo>
                  <a:cubicBezTo>
                    <a:pt x="1306" y="323"/>
                    <a:pt x="1303" y="337"/>
                    <a:pt x="1306" y="349"/>
                  </a:cubicBezTo>
                  <a:cubicBezTo>
                    <a:pt x="1309" y="361"/>
                    <a:pt x="1317" y="371"/>
                    <a:pt x="1321" y="3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9380538" y="1320800"/>
              <a:ext cx="1498600" cy="757238"/>
            </a:xfrm>
            <a:custGeom>
              <a:avLst/>
              <a:gdLst>
                <a:gd name="T0" fmla="*/ 1401 w 1821"/>
                <a:gd name="T1" fmla="*/ 351 h 919"/>
                <a:gd name="T2" fmla="*/ 1486 w 1821"/>
                <a:gd name="T3" fmla="*/ 420 h 919"/>
                <a:gd name="T4" fmla="*/ 1520 w 1821"/>
                <a:gd name="T5" fmla="*/ 424 h 919"/>
                <a:gd name="T6" fmla="*/ 1594 w 1821"/>
                <a:gd name="T7" fmla="*/ 425 h 919"/>
                <a:gd name="T8" fmla="*/ 1695 w 1821"/>
                <a:gd name="T9" fmla="*/ 368 h 919"/>
                <a:gd name="T10" fmla="*/ 1744 w 1821"/>
                <a:gd name="T11" fmla="*/ 258 h 919"/>
                <a:gd name="T12" fmla="*/ 1717 w 1821"/>
                <a:gd name="T13" fmla="*/ 82 h 919"/>
                <a:gd name="T14" fmla="*/ 1672 w 1821"/>
                <a:gd name="T15" fmla="*/ 0 h 919"/>
                <a:gd name="T16" fmla="*/ 1764 w 1821"/>
                <a:gd name="T17" fmla="*/ 124 h 919"/>
                <a:gd name="T18" fmla="*/ 1744 w 1821"/>
                <a:gd name="T19" fmla="*/ 57 h 919"/>
                <a:gd name="T20" fmla="*/ 1750 w 1821"/>
                <a:gd name="T21" fmla="*/ 55 h 919"/>
                <a:gd name="T22" fmla="*/ 1784 w 1821"/>
                <a:gd name="T23" fmla="*/ 162 h 919"/>
                <a:gd name="T24" fmla="*/ 1790 w 1821"/>
                <a:gd name="T25" fmla="*/ 142 h 919"/>
                <a:gd name="T26" fmla="*/ 1802 w 1821"/>
                <a:gd name="T27" fmla="*/ 211 h 919"/>
                <a:gd name="T28" fmla="*/ 1808 w 1821"/>
                <a:gd name="T29" fmla="*/ 295 h 919"/>
                <a:gd name="T30" fmla="*/ 1761 w 1821"/>
                <a:gd name="T31" fmla="*/ 395 h 919"/>
                <a:gd name="T32" fmla="*/ 1676 w 1821"/>
                <a:gd name="T33" fmla="*/ 487 h 919"/>
                <a:gd name="T34" fmla="*/ 1605 w 1821"/>
                <a:gd name="T35" fmla="*/ 526 h 919"/>
                <a:gd name="T36" fmla="*/ 1515 w 1821"/>
                <a:gd name="T37" fmla="*/ 546 h 919"/>
                <a:gd name="T38" fmla="*/ 1442 w 1821"/>
                <a:gd name="T39" fmla="*/ 556 h 919"/>
                <a:gd name="T40" fmla="*/ 1390 w 1821"/>
                <a:gd name="T41" fmla="*/ 641 h 919"/>
                <a:gd name="T42" fmla="*/ 1363 w 1821"/>
                <a:gd name="T43" fmla="*/ 650 h 919"/>
                <a:gd name="T44" fmla="*/ 1265 w 1821"/>
                <a:gd name="T45" fmla="*/ 695 h 919"/>
                <a:gd name="T46" fmla="*/ 1237 w 1821"/>
                <a:gd name="T47" fmla="*/ 695 h 919"/>
                <a:gd name="T48" fmla="*/ 1160 w 1821"/>
                <a:gd name="T49" fmla="*/ 669 h 919"/>
                <a:gd name="T50" fmla="*/ 1059 w 1821"/>
                <a:gd name="T51" fmla="*/ 649 h 919"/>
                <a:gd name="T52" fmla="*/ 1035 w 1821"/>
                <a:gd name="T53" fmla="*/ 717 h 919"/>
                <a:gd name="T54" fmla="*/ 984 w 1821"/>
                <a:gd name="T55" fmla="*/ 787 h 919"/>
                <a:gd name="T56" fmla="*/ 904 w 1821"/>
                <a:gd name="T57" fmla="*/ 855 h 919"/>
                <a:gd name="T58" fmla="*/ 814 w 1821"/>
                <a:gd name="T59" fmla="*/ 891 h 919"/>
                <a:gd name="T60" fmla="*/ 642 w 1821"/>
                <a:gd name="T61" fmla="*/ 913 h 919"/>
                <a:gd name="T62" fmla="*/ 446 w 1821"/>
                <a:gd name="T63" fmla="*/ 875 h 919"/>
                <a:gd name="T64" fmla="*/ 281 w 1821"/>
                <a:gd name="T65" fmla="*/ 842 h 919"/>
                <a:gd name="T66" fmla="*/ 192 w 1821"/>
                <a:gd name="T67" fmla="*/ 828 h 919"/>
                <a:gd name="T68" fmla="*/ 36 w 1821"/>
                <a:gd name="T69" fmla="*/ 816 h 919"/>
                <a:gd name="T70" fmla="*/ 0 w 1821"/>
                <a:gd name="T71" fmla="*/ 812 h 919"/>
                <a:gd name="T72" fmla="*/ 33 w 1821"/>
                <a:gd name="T73" fmla="*/ 807 h 919"/>
                <a:gd name="T74" fmla="*/ 206 w 1821"/>
                <a:gd name="T75" fmla="*/ 814 h 919"/>
                <a:gd name="T76" fmla="*/ 519 w 1821"/>
                <a:gd name="T77" fmla="*/ 878 h 919"/>
                <a:gd name="T78" fmla="*/ 722 w 1821"/>
                <a:gd name="T79" fmla="*/ 882 h 919"/>
                <a:gd name="T80" fmla="*/ 830 w 1821"/>
                <a:gd name="T81" fmla="*/ 821 h 919"/>
                <a:gd name="T82" fmla="*/ 928 w 1821"/>
                <a:gd name="T83" fmla="*/ 722 h 919"/>
                <a:gd name="T84" fmla="*/ 984 w 1821"/>
                <a:gd name="T85" fmla="*/ 634 h 919"/>
                <a:gd name="T86" fmla="*/ 1020 w 1821"/>
                <a:gd name="T87" fmla="*/ 605 h 919"/>
                <a:gd name="T88" fmla="*/ 1081 w 1821"/>
                <a:gd name="T89" fmla="*/ 598 h 919"/>
                <a:gd name="T90" fmla="*/ 1119 w 1821"/>
                <a:gd name="T91" fmla="*/ 622 h 919"/>
                <a:gd name="T92" fmla="*/ 1244 w 1821"/>
                <a:gd name="T93" fmla="*/ 598 h 919"/>
                <a:gd name="T94" fmla="*/ 1311 w 1821"/>
                <a:gd name="T95" fmla="*/ 517 h 919"/>
                <a:gd name="T96" fmla="*/ 1293 w 1821"/>
                <a:gd name="T97" fmla="*/ 478 h 919"/>
                <a:gd name="T98" fmla="*/ 1250 w 1821"/>
                <a:gd name="T99" fmla="*/ 419 h 919"/>
                <a:gd name="T100" fmla="*/ 1222 w 1821"/>
                <a:gd name="T101" fmla="*/ 353 h 919"/>
                <a:gd name="T102" fmla="*/ 1213 w 1821"/>
                <a:gd name="T103" fmla="*/ 294 h 919"/>
                <a:gd name="T104" fmla="*/ 1230 w 1821"/>
                <a:gd name="T105" fmla="*/ 259 h 919"/>
                <a:gd name="T106" fmla="*/ 1240 w 1821"/>
                <a:gd name="T107" fmla="*/ 238 h 919"/>
                <a:gd name="T108" fmla="*/ 1290 w 1821"/>
                <a:gd name="T109" fmla="*/ 203 h 919"/>
                <a:gd name="T110" fmla="*/ 1359 w 1821"/>
                <a:gd name="T111" fmla="*/ 173 h 919"/>
                <a:gd name="T112" fmla="*/ 1452 w 1821"/>
                <a:gd name="T113" fmla="*/ 161 h 919"/>
                <a:gd name="T114" fmla="*/ 1520 w 1821"/>
                <a:gd name="T115" fmla="*/ 232 h 919"/>
                <a:gd name="T116" fmla="*/ 1464 w 1821"/>
                <a:gd name="T117" fmla="*/ 284 h 919"/>
                <a:gd name="T118" fmla="*/ 1417 w 1821"/>
                <a:gd name="T119" fmla="*/ 305 h 919"/>
                <a:gd name="T120" fmla="*/ 1395 w 1821"/>
                <a:gd name="T121" fmla="*/ 341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21" h="919">
                  <a:moveTo>
                    <a:pt x="1395" y="341"/>
                  </a:moveTo>
                  <a:cubicBezTo>
                    <a:pt x="1397" y="345"/>
                    <a:pt x="1401" y="348"/>
                    <a:pt x="1401" y="351"/>
                  </a:cubicBezTo>
                  <a:cubicBezTo>
                    <a:pt x="1401" y="383"/>
                    <a:pt x="1428" y="384"/>
                    <a:pt x="1448" y="394"/>
                  </a:cubicBezTo>
                  <a:cubicBezTo>
                    <a:pt x="1462" y="401"/>
                    <a:pt x="1473" y="411"/>
                    <a:pt x="1486" y="420"/>
                  </a:cubicBezTo>
                  <a:cubicBezTo>
                    <a:pt x="1487" y="421"/>
                    <a:pt x="1488" y="422"/>
                    <a:pt x="1488" y="423"/>
                  </a:cubicBezTo>
                  <a:cubicBezTo>
                    <a:pt x="1520" y="424"/>
                    <a:pt x="1520" y="424"/>
                    <a:pt x="1520" y="424"/>
                  </a:cubicBezTo>
                  <a:cubicBezTo>
                    <a:pt x="1533" y="425"/>
                    <a:pt x="1545" y="425"/>
                    <a:pt x="1557" y="429"/>
                  </a:cubicBezTo>
                  <a:cubicBezTo>
                    <a:pt x="1570" y="433"/>
                    <a:pt x="1582" y="427"/>
                    <a:pt x="1594" y="425"/>
                  </a:cubicBezTo>
                  <a:cubicBezTo>
                    <a:pt x="1612" y="422"/>
                    <a:pt x="1632" y="419"/>
                    <a:pt x="1646" y="408"/>
                  </a:cubicBezTo>
                  <a:cubicBezTo>
                    <a:pt x="1663" y="396"/>
                    <a:pt x="1684" y="388"/>
                    <a:pt x="1695" y="368"/>
                  </a:cubicBezTo>
                  <a:cubicBezTo>
                    <a:pt x="1703" y="354"/>
                    <a:pt x="1718" y="344"/>
                    <a:pt x="1725" y="330"/>
                  </a:cubicBezTo>
                  <a:cubicBezTo>
                    <a:pt x="1736" y="307"/>
                    <a:pt x="1746" y="284"/>
                    <a:pt x="1744" y="258"/>
                  </a:cubicBezTo>
                  <a:cubicBezTo>
                    <a:pt x="1743" y="233"/>
                    <a:pt x="1745" y="208"/>
                    <a:pt x="1743" y="183"/>
                  </a:cubicBezTo>
                  <a:cubicBezTo>
                    <a:pt x="1740" y="148"/>
                    <a:pt x="1733" y="114"/>
                    <a:pt x="1717" y="82"/>
                  </a:cubicBezTo>
                  <a:cubicBezTo>
                    <a:pt x="1704" y="58"/>
                    <a:pt x="1692" y="33"/>
                    <a:pt x="1679" y="9"/>
                  </a:cubicBezTo>
                  <a:cubicBezTo>
                    <a:pt x="1678" y="6"/>
                    <a:pt x="1675" y="4"/>
                    <a:pt x="1672" y="0"/>
                  </a:cubicBezTo>
                  <a:cubicBezTo>
                    <a:pt x="1696" y="12"/>
                    <a:pt x="1719" y="37"/>
                    <a:pt x="1727" y="56"/>
                  </a:cubicBezTo>
                  <a:cubicBezTo>
                    <a:pt x="1738" y="79"/>
                    <a:pt x="1750" y="102"/>
                    <a:pt x="1764" y="124"/>
                  </a:cubicBezTo>
                  <a:cubicBezTo>
                    <a:pt x="1763" y="120"/>
                    <a:pt x="1763" y="116"/>
                    <a:pt x="1762" y="112"/>
                  </a:cubicBezTo>
                  <a:cubicBezTo>
                    <a:pt x="1756" y="93"/>
                    <a:pt x="1750" y="75"/>
                    <a:pt x="1744" y="57"/>
                  </a:cubicBezTo>
                  <a:cubicBezTo>
                    <a:pt x="1744" y="55"/>
                    <a:pt x="1746" y="51"/>
                    <a:pt x="1746" y="49"/>
                  </a:cubicBezTo>
                  <a:cubicBezTo>
                    <a:pt x="1748" y="51"/>
                    <a:pt x="1749" y="53"/>
                    <a:pt x="1750" y="55"/>
                  </a:cubicBezTo>
                  <a:cubicBezTo>
                    <a:pt x="1759" y="80"/>
                    <a:pt x="1769" y="104"/>
                    <a:pt x="1777" y="129"/>
                  </a:cubicBezTo>
                  <a:cubicBezTo>
                    <a:pt x="1781" y="139"/>
                    <a:pt x="1781" y="151"/>
                    <a:pt x="1784" y="162"/>
                  </a:cubicBezTo>
                  <a:cubicBezTo>
                    <a:pt x="1785" y="155"/>
                    <a:pt x="1786" y="149"/>
                    <a:pt x="1786" y="142"/>
                  </a:cubicBezTo>
                  <a:cubicBezTo>
                    <a:pt x="1787" y="142"/>
                    <a:pt x="1789" y="142"/>
                    <a:pt x="1790" y="142"/>
                  </a:cubicBezTo>
                  <a:cubicBezTo>
                    <a:pt x="1791" y="147"/>
                    <a:pt x="1793" y="151"/>
                    <a:pt x="1794" y="156"/>
                  </a:cubicBezTo>
                  <a:cubicBezTo>
                    <a:pt x="1797" y="174"/>
                    <a:pt x="1798" y="193"/>
                    <a:pt x="1802" y="211"/>
                  </a:cubicBezTo>
                  <a:cubicBezTo>
                    <a:pt x="1803" y="220"/>
                    <a:pt x="1810" y="229"/>
                    <a:pt x="1812" y="238"/>
                  </a:cubicBezTo>
                  <a:cubicBezTo>
                    <a:pt x="1814" y="257"/>
                    <a:pt x="1821" y="276"/>
                    <a:pt x="1808" y="295"/>
                  </a:cubicBezTo>
                  <a:cubicBezTo>
                    <a:pt x="1802" y="304"/>
                    <a:pt x="1804" y="317"/>
                    <a:pt x="1799" y="326"/>
                  </a:cubicBezTo>
                  <a:cubicBezTo>
                    <a:pt x="1787" y="349"/>
                    <a:pt x="1775" y="373"/>
                    <a:pt x="1761" y="395"/>
                  </a:cubicBezTo>
                  <a:cubicBezTo>
                    <a:pt x="1749" y="413"/>
                    <a:pt x="1733" y="428"/>
                    <a:pt x="1722" y="447"/>
                  </a:cubicBezTo>
                  <a:cubicBezTo>
                    <a:pt x="1711" y="466"/>
                    <a:pt x="1693" y="477"/>
                    <a:pt x="1676" y="487"/>
                  </a:cubicBezTo>
                  <a:cubicBezTo>
                    <a:pt x="1659" y="498"/>
                    <a:pt x="1645" y="512"/>
                    <a:pt x="1624" y="515"/>
                  </a:cubicBezTo>
                  <a:cubicBezTo>
                    <a:pt x="1617" y="517"/>
                    <a:pt x="1612" y="523"/>
                    <a:pt x="1605" y="526"/>
                  </a:cubicBezTo>
                  <a:cubicBezTo>
                    <a:pt x="1603" y="528"/>
                    <a:pt x="1600" y="528"/>
                    <a:pt x="1597" y="529"/>
                  </a:cubicBezTo>
                  <a:cubicBezTo>
                    <a:pt x="1570" y="535"/>
                    <a:pt x="1542" y="542"/>
                    <a:pt x="1515" y="546"/>
                  </a:cubicBezTo>
                  <a:cubicBezTo>
                    <a:pt x="1496" y="549"/>
                    <a:pt x="1477" y="545"/>
                    <a:pt x="1458" y="546"/>
                  </a:cubicBezTo>
                  <a:cubicBezTo>
                    <a:pt x="1454" y="546"/>
                    <a:pt x="1445" y="544"/>
                    <a:pt x="1442" y="556"/>
                  </a:cubicBezTo>
                  <a:cubicBezTo>
                    <a:pt x="1438" y="575"/>
                    <a:pt x="1432" y="596"/>
                    <a:pt x="1420" y="610"/>
                  </a:cubicBezTo>
                  <a:cubicBezTo>
                    <a:pt x="1411" y="621"/>
                    <a:pt x="1402" y="634"/>
                    <a:pt x="1390" y="641"/>
                  </a:cubicBezTo>
                  <a:cubicBezTo>
                    <a:pt x="1382" y="645"/>
                    <a:pt x="1379" y="651"/>
                    <a:pt x="1375" y="658"/>
                  </a:cubicBezTo>
                  <a:cubicBezTo>
                    <a:pt x="1371" y="655"/>
                    <a:pt x="1368" y="653"/>
                    <a:pt x="1363" y="650"/>
                  </a:cubicBezTo>
                  <a:cubicBezTo>
                    <a:pt x="1364" y="669"/>
                    <a:pt x="1348" y="671"/>
                    <a:pt x="1337" y="675"/>
                  </a:cubicBezTo>
                  <a:cubicBezTo>
                    <a:pt x="1314" y="683"/>
                    <a:pt x="1289" y="689"/>
                    <a:pt x="1265" y="695"/>
                  </a:cubicBezTo>
                  <a:cubicBezTo>
                    <a:pt x="1260" y="697"/>
                    <a:pt x="1254" y="695"/>
                    <a:pt x="1248" y="695"/>
                  </a:cubicBezTo>
                  <a:cubicBezTo>
                    <a:pt x="1243" y="695"/>
                    <a:pt x="1239" y="695"/>
                    <a:pt x="1237" y="695"/>
                  </a:cubicBezTo>
                  <a:cubicBezTo>
                    <a:pt x="1230" y="694"/>
                    <a:pt x="1225" y="693"/>
                    <a:pt x="1221" y="692"/>
                  </a:cubicBezTo>
                  <a:cubicBezTo>
                    <a:pt x="1201" y="684"/>
                    <a:pt x="1181" y="674"/>
                    <a:pt x="1160" y="669"/>
                  </a:cubicBezTo>
                  <a:cubicBezTo>
                    <a:pt x="1140" y="663"/>
                    <a:pt x="1119" y="662"/>
                    <a:pt x="1098" y="658"/>
                  </a:cubicBezTo>
                  <a:cubicBezTo>
                    <a:pt x="1086" y="656"/>
                    <a:pt x="1075" y="652"/>
                    <a:pt x="1059" y="649"/>
                  </a:cubicBezTo>
                  <a:cubicBezTo>
                    <a:pt x="1057" y="655"/>
                    <a:pt x="1054" y="664"/>
                    <a:pt x="1050" y="673"/>
                  </a:cubicBezTo>
                  <a:cubicBezTo>
                    <a:pt x="1045" y="688"/>
                    <a:pt x="1040" y="702"/>
                    <a:pt x="1035" y="717"/>
                  </a:cubicBezTo>
                  <a:cubicBezTo>
                    <a:pt x="1029" y="731"/>
                    <a:pt x="1026" y="748"/>
                    <a:pt x="1016" y="757"/>
                  </a:cubicBezTo>
                  <a:cubicBezTo>
                    <a:pt x="1006" y="767"/>
                    <a:pt x="1004" y="787"/>
                    <a:pt x="984" y="787"/>
                  </a:cubicBezTo>
                  <a:cubicBezTo>
                    <a:pt x="981" y="787"/>
                    <a:pt x="979" y="796"/>
                    <a:pt x="975" y="799"/>
                  </a:cubicBezTo>
                  <a:cubicBezTo>
                    <a:pt x="951" y="818"/>
                    <a:pt x="929" y="838"/>
                    <a:pt x="904" y="855"/>
                  </a:cubicBezTo>
                  <a:cubicBezTo>
                    <a:pt x="885" y="867"/>
                    <a:pt x="862" y="874"/>
                    <a:pt x="841" y="883"/>
                  </a:cubicBezTo>
                  <a:cubicBezTo>
                    <a:pt x="833" y="887"/>
                    <a:pt x="823" y="889"/>
                    <a:pt x="814" y="891"/>
                  </a:cubicBezTo>
                  <a:cubicBezTo>
                    <a:pt x="787" y="897"/>
                    <a:pt x="760" y="902"/>
                    <a:pt x="733" y="907"/>
                  </a:cubicBezTo>
                  <a:cubicBezTo>
                    <a:pt x="703" y="913"/>
                    <a:pt x="673" y="919"/>
                    <a:pt x="642" y="913"/>
                  </a:cubicBezTo>
                  <a:cubicBezTo>
                    <a:pt x="621" y="908"/>
                    <a:pt x="598" y="910"/>
                    <a:pt x="577" y="906"/>
                  </a:cubicBezTo>
                  <a:cubicBezTo>
                    <a:pt x="533" y="898"/>
                    <a:pt x="489" y="889"/>
                    <a:pt x="446" y="875"/>
                  </a:cubicBezTo>
                  <a:cubicBezTo>
                    <a:pt x="416" y="866"/>
                    <a:pt x="384" y="861"/>
                    <a:pt x="352" y="855"/>
                  </a:cubicBezTo>
                  <a:cubicBezTo>
                    <a:pt x="329" y="850"/>
                    <a:pt x="305" y="846"/>
                    <a:pt x="281" y="842"/>
                  </a:cubicBezTo>
                  <a:cubicBezTo>
                    <a:pt x="260" y="838"/>
                    <a:pt x="238" y="833"/>
                    <a:pt x="217" y="829"/>
                  </a:cubicBezTo>
                  <a:cubicBezTo>
                    <a:pt x="208" y="828"/>
                    <a:pt x="200" y="829"/>
                    <a:pt x="192" y="828"/>
                  </a:cubicBezTo>
                  <a:cubicBezTo>
                    <a:pt x="175" y="826"/>
                    <a:pt x="158" y="821"/>
                    <a:pt x="141" y="820"/>
                  </a:cubicBezTo>
                  <a:cubicBezTo>
                    <a:pt x="106" y="818"/>
                    <a:pt x="71" y="817"/>
                    <a:pt x="36" y="816"/>
                  </a:cubicBezTo>
                  <a:cubicBezTo>
                    <a:pt x="27" y="816"/>
                    <a:pt x="19" y="817"/>
                    <a:pt x="10" y="816"/>
                  </a:cubicBezTo>
                  <a:cubicBezTo>
                    <a:pt x="7" y="816"/>
                    <a:pt x="3" y="813"/>
                    <a:pt x="0" y="812"/>
                  </a:cubicBezTo>
                  <a:cubicBezTo>
                    <a:pt x="0" y="810"/>
                    <a:pt x="0" y="809"/>
                    <a:pt x="1" y="807"/>
                  </a:cubicBezTo>
                  <a:cubicBezTo>
                    <a:pt x="11" y="807"/>
                    <a:pt x="22" y="806"/>
                    <a:pt x="33" y="807"/>
                  </a:cubicBezTo>
                  <a:cubicBezTo>
                    <a:pt x="62" y="808"/>
                    <a:pt x="91" y="810"/>
                    <a:pt x="120" y="811"/>
                  </a:cubicBezTo>
                  <a:cubicBezTo>
                    <a:pt x="149" y="812"/>
                    <a:pt x="178" y="810"/>
                    <a:pt x="206" y="814"/>
                  </a:cubicBezTo>
                  <a:cubicBezTo>
                    <a:pt x="253" y="819"/>
                    <a:pt x="301" y="826"/>
                    <a:pt x="347" y="836"/>
                  </a:cubicBezTo>
                  <a:cubicBezTo>
                    <a:pt x="405" y="848"/>
                    <a:pt x="462" y="865"/>
                    <a:pt x="519" y="878"/>
                  </a:cubicBezTo>
                  <a:cubicBezTo>
                    <a:pt x="546" y="884"/>
                    <a:pt x="574" y="884"/>
                    <a:pt x="601" y="889"/>
                  </a:cubicBezTo>
                  <a:cubicBezTo>
                    <a:pt x="642" y="896"/>
                    <a:pt x="682" y="884"/>
                    <a:pt x="722" y="882"/>
                  </a:cubicBezTo>
                  <a:cubicBezTo>
                    <a:pt x="731" y="881"/>
                    <a:pt x="740" y="874"/>
                    <a:pt x="748" y="869"/>
                  </a:cubicBezTo>
                  <a:cubicBezTo>
                    <a:pt x="776" y="853"/>
                    <a:pt x="805" y="840"/>
                    <a:pt x="830" y="821"/>
                  </a:cubicBezTo>
                  <a:cubicBezTo>
                    <a:pt x="856" y="800"/>
                    <a:pt x="878" y="774"/>
                    <a:pt x="902" y="750"/>
                  </a:cubicBezTo>
                  <a:cubicBezTo>
                    <a:pt x="911" y="741"/>
                    <a:pt x="922" y="733"/>
                    <a:pt x="928" y="722"/>
                  </a:cubicBezTo>
                  <a:cubicBezTo>
                    <a:pt x="941" y="701"/>
                    <a:pt x="951" y="679"/>
                    <a:pt x="964" y="657"/>
                  </a:cubicBezTo>
                  <a:cubicBezTo>
                    <a:pt x="969" y="648"/>
                    <a:pt x="977" y="641"/>
                    <a:pt x="984" y="634"/>
                  </a:cubicBezTo>
                  <a:cubicBezTo>
                    <a:pt x="990" y="627"/>
                    <a:pt x="996" y="622"/>
                    <a:pt x="1003" y="617"/>
                  </a:cubicBezTo>
                  <a:cubicBezTo>
                    <a:pt x="1008" y="613"/>
                    <a:pt x="1014" y="608"/>
                    <a:pt x="1020" y="605"/>
                  </a:cubicBezTo>
                  <a:cubicBezTo>
                    <a:pt x="1029" y="601"/>
                    <a:pt x="1038" y="599"/>
                    <a:pt x="1047" y="596"/>
                  </a:cubicBezTo>
                  <a:cubicBezTo>
                    <a:pt x="1066" y="590"/>
                    <a:pt x="1066" y="590"/>
                    <a:pt x="1081" y="598"/>
                  </a:cubicBezTo>
                  <a:cubicBezTo>
                    <a:pt x="1079" y="605"/>
                    <a:pt x="1077" y="612"/>
                    <a:pt x="1074" y="620"/>
                  </a:cubicBezTo>
                  <a:cubicBezTo>
                    <a:pt x="1090" y="614"/>
                    <a:pt x="1104" y="615"/>
                    <a:pt x="1119" y="622"/>
                  </a:cubicBezTo>
                  <a:cubicBezTo>
                    <a:pt x="1142" y="634"/>
                    <a:pt x="1165" y="627"/>
                    <a:pt x="1188" y="623"/>
                  </a:cubicBezTo>
                  <a:cubicBezTo>
                    <a:pt x="1209" y="619"/>
                    <a:pt x="1227" y="609"/>
                    <a:pt x="1244" y="598"/>
                  </a:cubicBezTo>
                  <a:cubicBezTo>
                    <a:pt x="1258" y="589"/>
                    <a:pt x="1274" y="584"/>
                    <a:pt x="1286" y="574"/>
                  </a:cubicBezTo>
                  <a:cubicBezTo>
                    <a:pt x="1303" y="560"/>
                    <a:pt x="1313" y="540"/>
                    <a:pt x="1311" y="517"/>
                  </a:cubicBezTo>
                  <a:cubicBezTo>
                    <a:pt x="1311" y="512"/>
                    <a:pt x="1314" y="506"/>
                    <a:pt x="1317" y="497"/>
                  </a:cubicBezTo>
                  <a:cubicBezTo>
                    <a:pt x="1311" y="493"/>
                    <a:pt x="1302" y="486"/>
                    <a:pt x="1293" y="478"/>
                  </a:cubicBezTo>
                  <a:cubicBezTo>
                    <a:pt x="1284" y="469"/>
                    <a:pt x="1276" y="461"/>
                    <a:pt x="1269" y="451"/>
                  </a:cubicBezTo>
                  <a:cubicBezTo>
                    <a:pt x="1261" y="441"/>
                    <a:pt x="1255" y="430"/>
                    <a:pt x="1250" y="419"/>
                  </a:cubicBezTo>
                  <a:cubicBezTo>
                    <a:pt x="1246" y="412"/>
                    <a:pt x="1241" y="404"/>
                    <a:pt x="1243" y="397"/>
                  </a:cubicBezTo>
                  <a:cubicBezTo>
                    <a:pt x="1248" y="376"/>
                    <a:pt x="1235" y="365"/>
                    <a:pt x="1222" y="353"/>
                  </a:cubicBezTo>
                  <a:cubicBezTo>
                    <a:pt x="1210" y="342"/>
                    <a:pt x="1212" y="329"/>
                    <a:pt x="1214" y="315"/>
                  </a:cubicBezTo>
                  <a:cubicBezTo>
                    <a:pt x="1214" y="308"/>
                    <a:pt x="1214" y="301"/>
                    <a:pt x="1213" y="294"/>
                  </a:cubicBezTo>
                  <a:cubicBezTo>
                    <a:pt x="1213" y="292"/>
                    <a:pt x="1212" y="290"/>
                    <a:pt x="1213" y="288"/>
                  </a:cubicBezTo>
                  <a:cubicBezTo>
                    <a:pt x="1218" y="278"/>
                    <a:pt x="1223" y="268"/>
                    <a:pt x="1230" y="259"/>
                  </a:cubicBezTo>
                  <a:cubicBezTo>
                    <a:pt x="1234" y="254"/>
                    <a:pt x="1241" y="252"/>
                    <a:pt x="1237" y="243"/>
                  </a:cubicBezTo>
                  <a:cubicBezTo>
                    <a:pt x="1237" y="242"/>
                    <a:pt x="1239" y="239"/>
                    <a:pt x="1240" y="238"/>
                  </a:cubicBezTo>
                  <a:cubicBezTo>
                    <a:pt x="1249" y="234"/>
                    <a:pt x="1259" y="230"/>
                    <a:pt x="1267" y="224"/>
                  </a:cubicBezTo>
                  <a:cubicBezTo>
                    <a:pt x="1276" y="218"/>
                    <a:pt x="1287" y="212"/>
                    <a:pt x="1290" y="203"/>
                  </a:cubicBezTo>
                  <a:cubicBezTo>
                    <a:pt x="1295" y="191"/>
                    <a:pt x="1306" y="190"/>
                    <a:pt x="1313" y="187"/>
                  </a:cubicBezTo>
                  <a:cubicBezTo>
                    <a:pt x="1328" y="180"/>
                    <a:pt x="1344" y="178"/>
                    <a:pt x="1359" y="173"/>
                  </a:cubicBezTo>
                  <a:cubicBezTo>
                    <a:pt x="1379" y="167"/>
                    <a:pt x="1399" y="160"/>
                    <a:pt x="1419" y="156"/>
                  </a:cubicBezTo>
                  <a:cubicBezTo>
                    <a:pt x="1429" y="154"/>
                    <a:pt x="1441" y="158"/>
                    <a:pt x="1452" y="161"/>
                  </a:cubicBezTo>
                  <a:cubicBezTo>
                    <a:pt x="1473" y="164"/>
                    <a:pt x="1489" y="179"/>
                    <a:pt x="1504" y="191"/>
                  </a:cubicBezTo>
                  <a:cubicBezTo>
                    <a:pt x="1514" y="200"/>
                    <a:pt x="1518" y="218"/>
                    <a:pt x="1520" y="232"/>
                  </a:cubicBezTo>
                  <a:cubicBezTo>
                    <a:pt x="1523" y="249"/>
                    <a:pt x="1511" y="259"/>
                    <a:pt x="1500" y="273"/>
                  </a:cubicBezTo>
                  <a:cubicBezTo>
                    <a:pt x="1488" y="288"/>
                    <a:pt x="1476" y="280"/>
                    <a:pt x="1464" y="284"/>
                  </a:cubicBezTo>
                  <a:cubicBezTo>
                    <a:pt x="1458" y="285"/>
                    <a:pt x="1450" y="286"/>
                    <a:pt x="1447" y="290"/>
                  </a:cubicBezTo>
                  <a:cubicBezTo>
                    <a:pt x="1439" y="301"/>
                    <a:pt x="1425" y="298"/>
                    <a:pt x="1417" y="305"/>
                  </a:cubicBezTo>
                  <a:cubicBezTo>
                    <a:pt x="1409" y="312"/>
                    <a:pt x="1404" y="324"/>
                    <a:pt x="1398" y="334"/>
                  </a:cubicBezTo>
                  <a:cubicBezTo>
                    <a:pt x="1396" y="337"/>
                    <a:pt x="1395" y="341"/>
                    <a:pt x="1395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8432801" y="1466850"/>
              <a:ext cx="1217612" cy="442913"/>
            </a:xfrm>
            <a:custGeom>
              <a:avLst/>
              <a:gdLst>
                <a:gd name="T0" fmla="*/ 32 w 1479"/>
                <a:gd name="T1" fmla="*/ 16 h 538"/>
                <a:gd name="T2" fmla="*/ 0 w 1479"/>
                <a:gd name="T3" fmla="*/ 8 h 538"/>
                <a:gd name="T4" fmla="*/ 169 w 1479"/>
                <a:gd name="T5" fmla="*/ 24 h 538"/>
                <a:gd name="T6" fmla="*/ 373 w 1479"/>
                <a:gd name="T7" fmla="*/ 72 h 538"/>
                <a:gd name="T8" fmla="*/ 446 w 1479"/>
                <a:gd name="T9" fmla="*/ 102 h 538"/>
                <a:gd name="T10" fmla="*/ 578 w 1479"/>
                <a:gd name="T11" fmla="*/ 165 h 538"/>
                <a:gd name="T12" fmla="*/ 711 w 1479"/>
                <a:gd name="T13" fmla="*/ 246 h 538"/>
                <a:gd name="T14" fmla="*/ 795 w 1479"/>
                <a:gd name="T15" fmla="*/ 294 h 538"/>
                <a:gd name="T16" fmla="*/ 910 w 1479"/>
                <a:gd name="T17" fmla="*/ 355 h 538"/>
                <a:gd name="T18" fmla="*/ 1059 w 1479"/>
                <a:gd name="T19" fmla="*/ 417 h 538"/>
                <a:gd name="T20" fmla="*/ 1229 w 1479"/>
                <a:gd name="T21" fmla="*/ 481 h 538"/>
                <a:gd name="T22" fmla="*/ 1300 w 1479"/>
                <a:gd name="T23" fmla="*/ 505 h 538"/>
                <a:gd name="T24" fmla="*/ 1402 w 1479"/>
                <a:gd name="T25" fmla="*/ 516 h 538"/>
                <a:gd name="T26" fmla="*/ 1479 w 1479"/>
                <a:gd name="T27" fmla="*/ 518 h 538"/>
                <a:gd name="T28" fmla="*/ 1464 w 1479"/>
                <a:gd name="T29" fmla="*/ 522 h 538"/>
                <a:gd name="T30" fmla="*/ 1394 w 1479"/>
                <a:gd name="T31" fmla="*/ 536 h 538"/>
                <a:gd name="T32" fmla="*/ 1306 w 1479"/>
                <a:gd name="T33" fmla="*/ 533 h 538"/>
                <a:gd name="T34" fmla="*/ 1180 w 1479"/>
                <a:gd name="T35" fmla="*/ 500 h 538"/>
                <a:gd name="T36" fmla="*/ 1114 w 1479"/>
                <a:gd name="T37" fmla="*/ 487 h 538"/>
                <a:gd name="T38" fmla="*/ 1099 w 1479"/>
                <a:gd name="T39" fmla="*/ 485 h 538"/>
                <a:gd name="T40" fmla="*/ 1049 w 1479"/>
                <a:gd name="T41" fmla="*/ 467 h 538"/>
                <a:gd name="T42" fmla="*/ 1026 w 1479"/>
                <a:gd name="T43" fmla="*/ 463 h 538"/>
                <a:gd name="T44" fmla="*/ 932 w 1479"/>
                <a:gd name="T45" fmla="*/ 433 h 538"/>
                <a:gd name="T46" fmla="*/ 803 w 1479"/>
                <a:gd name="T47" fmla="*/ 373 h 538"/>
                <a:gd name="T48" fmla="*/ 720 w 1479"/>
                <a:gd name="T49" fmla="*/ 324 h 538"/>
                <a:gd name="T50" fmla="*/ 567 w 1479"/>
                <a:gd name="T51" fmla="*/ 226 h 538"/>
                <a:gd name="T52" fmla="*/ 456 w 1479"/>
                <a:gd name="T53" fmla="*/ 164 h 538"/>
                <a:gd name="T54" fmla="*/ 385 w 1479"/>
                <a:gd name="T55" fmla="*/ 128 h 538"/>
                <a:gd name="T56" fmla="*/ 283 w 1479"/>
                <a:gd name="T57" fmla="*/ 87 h 538"/>
                <a:gd name="T58" fmla="*/ 177 w 1479"/>
                <a:gd name="T59" fmla="*/ 53 h 538"/>
                <a:gd name="T60" fmla="*/ 26 w 1479"/>
                <a:gd name="T61" fmla="*/ 20 h 538"/>
                <a:gd name="T62" fmla="*/ 22 w 1479"/>
                <a:gd name="T63" fmla="*/ 16 h 538"/>
                <a:gd name="T64" fmla="*/ 1443 w 1479"/>
                <a:gd name="T65" fmla="*/ 528 h 538"/>
                <a:gd name="T66" fmla="*/ 1409 w 1479"/>
                <a:gd name="T67" fmla="*/ 53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79" h="538">
                  <a:moveTo>
                    <a:pt x="22" y="16"/>
                  </a:moveTo>
                  <a:cubicBezTo>
                    <a:pt x="25" y="16"/>
                    <a:pt x="29" y="16"/>
                    <a:pt x="32" y="16"/>
                  </a:cubicBezTo>
                  <a:cubicBezTo>
                    <a:pt x="33" y="15"/>
                    <a:pt x="33" y="14"/>
                    <a:pt x="33" y="13"/>
                  </a:cubicBezTo>
                  <a:cubicBezTo>
                    <a:pt x="22" y="12"/>
                    <a:pt x="11" y="10"/>
                    <a:pt x="0" y="8"/>
                  </a:cubicBezTo>
                  <a:cubicBezTo>
                    <a:pt x="23" y="0"/>
                    <a:pt x="46" y="6"/>
                    <a:pt x="69" y="9"/>
                  </a:cubicBezTo>
                  <a:cubicBezTo>
                    <a:pt x="102" y="13"/>
                    <a:pt x="135" y="17"/>
                    <a:pt x="169" y="24"/>
                  </a:cubicBezTo>
                  <a:cubicBezTo>
                    <a:pt x="206" y="31"/>
                    <a:pt x="243" y="39"/>
                    <a:pt x="281" y="48"/>
                  </a:cubicBezTo>
                  <a:cubicBezTo>
                    <a:pt x="312" y="55"/>
                    <a:pt x="343" y="62"/>
                    <a:pt x="373" y="72"/>
                  </a:cubicBezTo>
                  <a:cubicBezTo>
                    <a:pt x="387" y="78"/>
                    <a:pt x="404" y="78"/>
                    <a:pt x="417" y="91"/>
                  </a:cubicBezTo>
                  <a:cubicBezTo>
                    <a:pt x="424" y="98"/>
                    <a:pt x="437" y="98"/>
                    <a:pt x="446" y="102"/>
                  </a:cubicBezTo>
                  <a:cubicBezTo>
                    <a:pt x="475" y="114"/>
                    <a:pt x="504" y="125"/>
                    <a:pt x="532" y="138"/>
                  </a:cubicBezTo>
                  <a:cubicBezTo>
                    <a:pt x="548" y="145"/>
                    <a:pt x="563" y="156"/>
                    <a:pt x="578" y="165"/>
                  </a:cubicBezTo>
                  <a:cubicBezTo>
                    <a:pt x="602" y="178"/>
                    <a:pt x="627" y="190"/>
                    <a:pt x="650" y="204"/>
                  </a:cubicBezTo>
                  <a:cubicBezTo>
                    <a:pt x="671" y="217"/>
                    <a:pt x="690" y="233"/>
                    <a:pt x="711" y="246"/>
                  </a:cubicBezTo>
                  <a:cubicBezTo>
                    <a:pt x="724" y="255"/>
                    <a:pt x="740" y="261"/>
                    <a:pt x="754" y="268"/>
                  </a:cubicBezTo>
                  <a:cubicBezTo>
                    <a:pt x="768" y="276"/>
                    <a:pt x="781" y="286"/>
                    <a:pt x="795" y="294"/>
                  </a:cubicBezTo>
                  <a:cubicBezTo>
                    <a:pt x="818" y="307"/>
                    <a:pt x="843" y="318"/>
                    <a:pt x="866" y="330"/>
                  </a:cubicBezTo>
                  <a:cubicBezTo>
                    <a:pt x="881" y="338"/>
                    <a:pt x="895" y="348"/>
                    <a:pt x="910" y="355"/>
                  </a:cubicBezTo>
                  <a:cubicBezTo>
                    <a:pt x="944" y="370"/>
                    <a:pt x="979" y="384"/>
                    <a:pt x="1013" y="398"/>
                  </a:cubicBezTo>
                  <a:cubicBezTo>
                    <a:pt x="1028" y="405"/>
                    <a:pt x="1043" y="411"/>
                    <a:pt x="1059" y="417"/>
                  </a:cubicBezTo>
                  <a:cubicBezTo>
                    <a:pt x="1090" y="429"/>
                    <a:pt x="1121" y="440"/>
                    <a:pt x="1152" y="452"/>
                  </a:cubicBezTo>
                  <a:cubicBezTo>
                    <a:pt x="1177" y="462"/>
                    <a:pt x="1203" y="473"/>
                    <a:pt x="1229" y="481"/>
                  </a:cubicBezTo>
                  <a:cubicBezTo>
                    <a:pt x="1251" y="488"/>
                    <a:pt x="1274" y="492"/>
                    <a:pt x="1299" y="498"/>
                  </a:cubicBezTo>
                  <a:cubicBezTo>
                    <a:pt x="1298" y="497"/>
                    <a:pt x="1299" y="500"/>
                    <a:pt x="1300" y="505"/>
                  </a:cubicBezTo>
                  <a:cubicBezTo>
                    <a:pt x="1318" y="500"/>
                    <a:pt x="1335" y="504"/>
                    <a:pt x="1353" y="513"/>
                  </a:cubicBezTo>
                  <a:cubicBezTo>
                    <a:pt x="1366" y="520"/>
                    <a:pt x="1385" y="517"/>
                    <a:pt x="1402" y="516"/>
                  </a:cubicBezTo>
                  <a:cubicBezTo>
                    <a:pt x="1420" y="516"/>
                    <a:pt x="1439" y="514"/>
                    <a:pt x="1457" y="513"/>
                  </a:cubicBezTo>
                  <a:cubicBezTo>
                    <a:pt x="1464" y="513"/>
                    <a:pt x="1471" y="515"/>
                    <a:pt x="1479" y="518"/>
                  </a:cubicBezTo>
                  <a:cubicBezTo>
                    <a:pt x="1476" y="519"/>
                    <a:pt x="1474" y="520"/>
                    <a:pt x="1472" y="520"/>
                  </a:cubicBezTo>
                  <a:cubicBezTo>
                    <a:pt x="1469" y="521"/>
                    <a:pt x="1467" y="521"/>
                    <a:pt x="1464" y="522"/>
                  </a:cubicBezTo>
                  <a:cubicBezTo>
                    <a:pt x="1466" y="527"/>
                    <a:pt x="1468" y="531"/>
                    <a:pt x="1471" y="536"/>
                  </a:cubicBezTo>
                  <a:cubicBezTo>
                    <a:pt x="1445" y="536"/>
                    <a:pt x="1420" y="536"/>
                    <a:pt x="1394" y="536"/>
                  </a:cubicBezTo>
                  <a:cubicBezTo>
                    <a:pt x="1369" y="536"/>
                    <a:pt x="1345" y="538"/>
                    <a:pt x="1321" y="537"/>
                  </a:cubicBezTo>
                  <a:cubicBezTo>
                    <a:pt x="1317" y="536"/>
                    <a:pt x="1311" y="534"/>
                    <a:pt x="1306" y="533"/>
                  </a:cubicBezTo>
                  <a:cubicBezTo>
                    <a:pt x="1285" y="528"/>
                    <a:pt x="1265" y="521"/>
                    <a:pt x="1244" y="516"/>
                  </a:cubicBezTo>
                  <a:cubicBezTo>
                    <a:pt x="1223" y="510"/>
                    <a:pt x="1201" y="505"/>
                    <a:pt x="1180" y="500"/>
                  </a:cubicBezTo>
                  <a:cubicBezTo>
                    <a:pt x="1164" y="496"/>
                    <a:pt x="1149" y="490"/>
                    <a:pt x="1133" y="487"/>
                  </a:cubicBezTo>
                  <a:cubicBezTo>
                    <a:pt x="1127" y="486"/>
                    <a:pt x="1119" y="490"/>
                    <a:pt x="1114" y="487"/>
                  </a:cubicBezTo>
                  <a:cubicBezTo>
                    <a:pt x="1109" y="485"/>
                    <a:pt x="1107" y="477"/>
                    <a:pt x="1103" y="471"/>
                  </a:cubicBezTo>
                  <a:cubicBezTo>
                    <a:pt x="1102" y="474"/>
                    <a:pt x="1101" y="478"/>
                    <a:pt x="1099" y="485"/>
                  </a:cubicBezTo>
                  <a:cubicBezTo>
                    <a:pt x="1091" y="480"/>
                    <a:pt x="1082" y="471"/>
                    <a:pt x="1079" y="473"/>
                  </a:cubicBezTo>
                  <a:cubicBezTo>
                    <a:pt x="1067" y="479"/>
                    <a:pt x="1059" y="465"/>
                    <a:pt x="1049" y="467"/>
                  </a:cubicBezTo>
                  <a:cubicBezTo>
                    <a:pt x="1045" y="468"/>
                    <a:pt x="1040" y="464"/>
                    <a:pt x="1034" y="461"/>
                  </a:cubicBezTo>
                  <a:cubicBezTo>
                    <a:pt x="1034" y="461"/>
                    <a:pt x="1029" y="464"/>
                    <a:pt x="1026" y="463"/>
                  </a:cubicBezTo>
                  <a:cubicBezTo>
                    <a:pt x="1000" y="455"/>
                    <a:pt x="974" y="446"/>
                    <a:pt x="947" y="437"/>
                  </a:cubicBezTo>
                  <a:cubicBezTo>
                    <a:pt x="942" y="435"/>
                    <a:pt x="937" y="434"/>
                    <a:pt x="932" y="433"/>
                  </a:cubicBezTo>
                  <a:cubicBezTo>
                    <a:pt x="922" y="429"/>
                    <a:pt x="913" y="425"/>
                    <a:pt x="904" y="421"/>
                  </a:cubicBezTo>
                  <a:cubicBezTo>
                    <a:pt x="870" y="405"/>
                    <a:pt x="836" y="390"/>
                    <a:pt x="803" y="373"/>
                  </a:cubicBezTo>
                  <a:cubicBezTo>
                    <a:pt x="788" y="366"/>
                    <a:pt x="777" y="354"/>
                    <a:pt x="763" y="346"/>
                  </a:cubicBezTo>
                  <a:cubicBezTo>
                    <a:pt x="749" y="338"/>
                    <a:pt x="733" y="332"/>
                    <a:pt x="720" y="324"/>
                  </a:cubicBezTo>
                  <a:cubicBezTo>
                    <a:pt x="694" y="308"/>
                    <a:pt x="670" y="291"/>
                    <a:pt x="645" y="274"/>
                  </a:cubicBezTo>
                  <a:cubicBezTo>
                    <a:pt x="619" y="258"/>
                    <a:pt x="593" y="242"/>
                    <a:pt x="567" y="226"/>
                  </a:cubicBezTo>
                  <a:cubicBezTo>
                    <a:pt x="548" y="214"/>
                    <a:pt x="529" y="202"/>
                    <a:pt x="510" y="191"/>
                  </a:cubicBezTo>
                  <a:cubicBezTo>
                    <a:pt x="493" y="182"/>
                    <a:pt x="474" y="174"/>
                    <a:pt x="456" y="164"/>
                  </a:cubicBezTo>
                  <a:cubicBezTo>
                    <a:pt x="441" y="156"/>
                    <a:pt x="427" y="146"/>
                    <a:pt x="411" y="138"/>
                  </a:cubicBezTo>
                  <a:cubicBezTo>
                    <a:pt x="403" y="134"/>
                    <a:pt x="396" y="129"/>
                    <a:pt x="385" y="128"/>
                  </a:cubicBezTo>
                  <a:cubicBezTo>
                    <a:pt x="372" y="126"/>
                    <a:pt x="358" y="120"/>
                    <a:pt x="345" y="115"/>
                  </a:cubicBezTo>
                  <a:cubicBezTo>
                    <a:pt x="324" y="106"/>
                    <a:pt x="304" y="96"/>
                    <a:pt x="283" y="87"/>
                  </a:cubicBezTo>
                  <a:cubicBezTo>
                    <a:pt x="270" y="81"/>
                    <a:pt x="258" y="75"/>
                    <a:pt x="245" y="71"/>
                  </a:cubicBezTo>
                  <a:cubicBezTo>
                    <a:pt x="222" y="65"/>
                    <a:pt x="199" y="61"/>
                    <a:pt x="177" y="53"/>
                  </a:cubicBezTo>
                  <a:cubicBezTo>
                    <a:pt x="161" y="46"/>
                    <a:pt x="146" y="42"/>
                    <a:pt x="129" y="39"/>
                  </a:cubicBezTo>
                  <a:cubicBezTo>
                    <a:pt x="94" y="33"/>
                    <a:pt x="61" y="19"/>
                    <a:pt x="26" y="20"/>
                  </a:cubicBezTo>
                  <a:cubicBezTo>
                    <a:pt x="24" y="20"/>
                    <a:pt x="23" y="19"/>
                    <a:pt x="21" y="18"/>
                  </a:cubicBezTo>
                  <a:cubicBezTo>
                    <a:pt x="21" y="17"/>
                    <a:pt x="22" y="17"/>
                    <a:pt x="22" y="16"/>
                  </a:cubicBezTo>
                  <a:close/>
                  <a:moveTo>
                    <a:pt x="1441" y="533"/>
                  </a:moveTo>
                  <a:cubicBezTo>
                    <a:pt x="1441" y="531"/>
                    <a:pt x="1442" y="530"/>
                    <a:pt x="1443" y="528"/>
                  </a:cubicBezTo>
                  <a:cubicBezTo>
                    <a:pt x="1437" y="527"/>
                    <a:pt x="1432" y="524"/>
                    <a:pt x="1427" y="524"/>
                  </a:cubicBezTo>
                  <a:cubicBezTo>
                    <a:pt x="1411" y="525"/>
                    <a:pt x="1411" y="525"/>
                    <a:pt x="1409" y="530"/>
                  </a:cubicBezTo>
                  <a:cubicBezTo>
                    <a:pt x="1419" y="531"/>
                    <a:pt x="1430" y="532"/>
                    <a:pt x="1441" y="5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8572500" y="1331913"/>
              <a:ext cx="811212" cy="209550"/>
            </a:xfrm>
            <a:custGeom>
              <a:avLst/>
              <a:gdLst>
                <a:gd name="T0" fmla="*/ 1 w 986"/>
                <a:gd name="T1" fmla="*/ 20 h 255"/>
                <a:gd name="T2" fmla="*/ 123 w 986"/>
                <a:gd name="T3" fmla="*/ 3 h 255"/>
                <a:gd name="T4" fmla="*/ 178 w 986"/>
                <a:gd name="T5" fmla="*/ 0 h 255"/>
                <a:gd name="T6" fmla="*/ 355 w 986"/>
                <a:gd name="T7" fmla="*/ 16 h 255"/>
                <a:gd name="T8" fmla="*/ 434 w 986"/>
                <a:gd name="T9" fmla="*/ 36 h 255"/>
                <a:gd name="T10" fmla="*/ 524 w 986"/>
                <a:gd name="T11" fmla="*/ 67 h 255"/>
                <a:gd name="T12" fmla="*/ 578 w 986"/>
                <a:gd name="T13" fmla="*/ 87 h 255"/>
                <a:gd name="T14" fmla="*/ 657 w 986"/>
                <a:gd name="T15" fmla="*/ 125 h 255"/>
                <a:gd name="T16" fmla="*/ 759 w 986"/>
                <a:gd name="T17" fmla="*/ 169 h 255"/>
                <a:gd name="T18" fmla="*/ 821 w 986"/>
                <a:gd name="T19" fmla="*/ 175 h 255"/>
                <a:gd name="T20" fmla="*/ 885 w 986"/>
                <a:gd name="T21" fmla="*/ 151 h 255"/>
                <a:gd name="T22" fmla="*/ 910 w 986"/>
                <a:gd name="T23" fmla="*/ 121 h 255"/>
                <a:gd name="T24" fmla="*/ 915 w 986"/>
                <a:gd name="T25" fmla="*/ 83 h 255"/>
                <a:gd name="T26" fmla="*/ 905 w 986"/>
                <a:gd name="T27" fmla="*/ 45 h 255"/>
                <a:gd name="T28" fmla="*/ 875 w 986"/>
                <a:gd name="T29" fmla="*/ 28 h 255"/>
                <a:gd name="T30" fmla="*/ 865 w 986"/>
                <a:gd name="T31" fmla="*/ 26 h 255"/>
                <a:gd name="T32" fmla="*/ 952 w 986"/>
                <a:gd name="T33" fmla="*/ 42 h 255"/>
                <a:gd name="T34" fmla="*/ 981 w 986"/>
                <a:gd name="T35" fmla="*/ 102 h 255"/>
                <a:gd name="T36" fmla="*/ 969 w 986"/>
                <a:gd name="T37" fmla="*/ 151 h 255"/>
                <a:gd name="T38" fmla="*/ 938 w 986"/>
                <a:gd name="T39" fmla="*/ 194 h 255"/>
                <a:gd name="T40" fmla="*/ 918 w 986"/>
                <a:gd name="T41" fmla="*/ 216 h 255"/>
                <a:gd name="T42" fmla="*/ 842 w 986"/>
                <a:gd name="T43" fmla="*/ 250 h 255"/>
                <a:gd name="T44" fmla="*/ 816 w 986"/>
                <a:gd name="T45" fmla="*/ 255 h 255"/>
                <a:gd name="T46" fmla="*/ 804 w 986"/>
                <a:gd name="T47" fmla="*/ 250 h 255"/>
                <a:gd name="T48" fmla="*/ 757 w 986"/>
                <a:gd name="T49" fmla="*/ 233 h 255"/>
                <a:gd name="T50" fmla="*/ 711 w 986"/>
                <a:gd name="T51" fmla="*/ 209 h 255"/>
                <a:gd name="T52" fmla="*/ 698 w 986"/>
                <a:gd name="T53" fmla="*/ 191 h 255"/>
                <a:gd name="T54" fmla="*/ 658 w 986"/>
                <a:gd name="T55" fmla="*/ 162 h 255"/>
                <a:gd name="T56" fmla="*/ 539 w 986"/>
                <a:gd name="T57" fmla="*/ 97 h 255"/>
                <a:gd name="T58" fmla="*/ 479 w 986"/>
                <a:gd name="T59" fmla="*/ 74 h 255"/>
                <a:gd name="T60" fmla="*/ 341 w 986"/>
                <a:gd name="T61" fmla="*/ 33 h 255"/>
                <a:gd name="T62" fmla="*/ 169 w 986"/>
                <a:gd name="T63" fmla="*/ 11 h 255"/>
                <a:gd name="T64" fmla="*/ 92 w 986"/>
                <a:gd name="T65" fmla="*/ 19 h 255"/>
                <a:gd name="T66" fmla="*/ 35 w 986"/>
                <a:gd name="T67" fmla="*/ 21 h 255"/>
                <a:gd name="T68" fmla="*/ 8 w 986"/>
                <a:gd name="T69" fmla="*/ 25 h 255"/>
                <a:gd name="T70" fmla="*/ 0 w 986"/>
                <a:gd name="T71" fmla="*/ 23 h 255"/>
                <a:gd name="T72" fmla="*/ 1 w 986"/>
                <a:gd name="T73" fmla="*/ 2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86" h="255">
                  <a:moveTo>
                    <a:pt x="1" y="20"/>
                  </a:moveTo>
                  <a:cubicBezTo>
                    <a:pt x="42" y="14"/>
                    <a:pt x="82" y="8"/>
                    <a:pt x="123" y="3"/>
                  </a:cubicBezTo>
                  <a:cubicBezTo>
                    <a:pt x="141" y="1"/>
                    <a:pt x="160" y="1"/>
                    <a:pt x="178" y="0"/>
                  </a:cubicBezTo>
                  <a:cubicBezTo>
                    <a:pt x="238" y="0"/>
                    <a:pt x="297" y="2"/>
                    <a:pt x="355" y="16"/>
                  </a:cubicBezTo>
                  <a:cubicBezTo>
                    <a:pt x="382" y="22"/>
                    <a:pt x="408" y="28"/>
                    <a:pt x="434" y="36"/>
                  </a:cubicBezTo>
                  <a:cubicBezTo>
                    <a:pt x="464" y="45"/>
                    <a:pt x="494" y="56"/>
                    <a:pt x="524" y="67"/>
                  </a:cubicBezTo>
                  <a:cubicBezTo>
                    <a:pt x="542" y="73"/>
                    <a:pt x="561" y="79"/>
                    <a:pt x="578" y="87"/>
                  </a:cubicBezTo>
                  <a:cubicBezTo>
                    <a:pt x="605" y="99"/>
                    <a:pt x="631" y="113"/>
                    <a:pt x="657" y="125"/>
                  </a:cubicBezTo>
                  <a:cubicBezTo>
                    <a:pt x="691" y="140"/>
                    <a:pt x="724" y="157"/>
                    <a:pt x="759" y="169"/>
                  </a:cubicBezTo>
                  <a:cubicBezTo>
                    <a:pt x="778" y="176"/>
                    <a:pt x="801" y="178"/>
                    <a:pt x="821" y="175"/>
                  </a:cubicBezTo>
                  <a:cubicBezTo>
                    <a:pt x="843" y="172"/>
                    <a:pt x="865" y="162"/>
                    <a:pt x="885" y="151"/>
                  </a:cubicBezTo>
                  <a:cubicBezTo>
                    <a:pt x="896" y="146"/>
                    <a:pt x="904" y="133"/>
                    <a:pt x="910" y="121"/>
                  </a:cubicBezTo>
                  <a:cubicBezTo>
                    <a:pt x="915" y="110"/>
                    <a:pt x="916" y="96"/>
                    <a:pt x="915" y="83"/>
                  </a:cubicBezTo>
                  <a:cubicBezTo>
                    <a:pt x="914" y="70"/>
                    <a:pt x="910" y="57"/>
                    <a:pt x="905" y="45"/>
                  </a:cubicBezTo>
                  <a:cubicBezTo>
                    <a:pt x="900" y="32"/>
                    <a:pt x="887" y="31"/>
                    <a:pt x="875" y="28"/>
                  </a:cubicBezTo>
                  <a:cubicBezTo>
                    <a:pt x="872" y="28"/>
                    <a:pt x="869" y="27"/>
                    <a:pt x="865" y="26"/>
                  </a:cubicBezTo>
                  <a:cubicBezTo>
                    <a:pt x="898" y="14"/>
                    <a:pt x="926" y="28"/>
                    <a:pt x="952" y="42"/>
                  </a:cubicBezTo>
                  <a:cubicBezTo>
                    <a:pt x="973" y="53"/>
                    <a:pt x="986" y="74"/>
                    <a:pt x="981" y="102"/>
                  </a:cubicBezTo>
                  <a:cubicBezTo>
                    <a:pt x="979" y="119"/>
                    <a:pt x="976" y="136"/>
                    <a:pt x="969" y="151"/>
                  </a:cubicBezTo>
                  <a:cubicBezTo>
                    <a:pt x="961" y="167"/>
                    <a:pt x="949" y="180"/>
                    <a:pt x="938" y="194"/>
                  </a:cubicBezTo>
                  <a:cubicBezTo>
                    <a:pt x="932" y="202"/>
                    <a:pt x="925" y="209"/>
                    <a:pt x="918" y="216"/>
                  </a:cubicBezTo>
                  <a:cubicBezTo>
                    <a:pt x="897" y="238"/>
                    <a:pt x="870" y="246"/>
                    <a:pt x="842" y="250"/>
                  </a:cubicBezTo>
                  <a:cubicBezTo>
                    <a:pt x="833" y="252"/>
                    <a:pt x="825" y="254"/>
                    <a:pt x="816" y="255"/>
                  </a:cubicBezTo>
                  <a:cubicBezTo>
                    <a:pt x="812" y="255"/>
                    <a:pt x="808" y="250"/>
                    <a:pt x="804" y="250"/>
                  </a:cubicBezTo>
                  <a:cubicBezTo>
                    <a:pt x="787" y="249"/>
                    <a:pt x="772" y="241"/>
                    <a:pt x="757" y="233"/>
                  </a:cubicBezTo>
                  <a:cubicBezTo>
                    <a:pt x="742" y="225"/>
                    <a:pt x="726" y="218"/>
                    <a:pt x="711" y="209"/>
                  </a:cubicBezTo>
                  <a:cubicBezTo>
                    <a:pt x="706" y="205"/>
                    <a:pt x="703" y="196"/>
                    <a:pt x="698" y="191"/>
                  </a:cubicBezTo>
                  <a:cubicBezTo>
                    <a:pt x="685" y="181"/>
                    <a:pt x="672" y="171"/>
                    <a:pt x="658" y="162"/>
                  </a:cubicBezTo>
                  <a:cubicBezTo>
                    <a:pt x="619" y="140"/>
                    <a:pt x="579" y="117"/>
                    <a:pt x="539" y="97"/>
                  </a:cubicBezTo>
                  <a:cubicBezTo>
                    <a:pt x="520" y="87"/>
                    <a:pt x="499" y="81"/>
                    <a:pt x="479" y="74"/>
                  </a:cubicBezTo>
                  <a:cubicBezTo>
                    <a:pt x="433" y="60"/>
                    <a:pt x="388" y="45"/>
                    <a:pt x="341" y="33"/>
                  </a:cubicBezTo>
                  <a:cubicBezTo>
                    <a:pt x="285" y="17"/>
                    <a:pt x="227" y="9"/>
                    <a:pt x="169" y="11"/>
                  </a:cubicBezTo>
                  <a:cubicBezTo>
                    <a:pt x="143" y="12"/>
                    <a:pt x="118" y="17"/>
                    <a:pt x="92" y="19"/>
                  </a:cubicBezTo>
                  <a:cubicBezTo>
                    <a:pt x="73" y="20"/>
                    <a:pt x="54" y="20"/>
                    <a:pt x="35" y="21"/>
                  </a:cubicBezTo>
                  <a:cubicBezTo>
                    <a:pt x="26" y="21"/>
                    <a:pt x="17" y="24"/>
                    <a:pt x="8" y="25"/>
                  </a:cubicBezTo>
                  <a:cubicBezTo>
                    <a:pt x="5" y="25"/>
                    <a:pt x="3" y="24"/>
                    <a:pt x="0" y="23"/>
                  </a:cubicBezTo>
                  <a:cubicBezTo>
                    <a:pt x="0" y="22"/>
                    <a:pt x="1" y="21"/>
                    <a:pt x="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8474075" y="1349375"/>
              <a:ext cx="95250" cy="23813"/>
            </a:xfrm>
            <a:custGeom>
              <a:avLst/>
              <a:gdLst>
                <a:gd name="T0" fmla="*/ 116 w 116"/>
                <a:gd name="T1" fmla="*/ 5 h 28"/>
                <a:gd name="T2" fmla="*/ 0 w 116"/>
                <a:gd name="T3" fmla="*/ 28 h 28"/>
                <a:gd name="T4" fmla="*/ 115 w 116"/>
                <a:gd name="T5" fmla="*/ 0 h 28"/>
                <a:gd name="T6" fmla="*/ 116 w 116"/>
                <a:gd name="T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28">
                  <a:moveTo>
                    <a:pt x="116" y="5"/>
                  </a:moveTo>
                  <a:cubicBezTo>
                    <a:pt x="77" y="13"/>
                    <a:pt x="39" y="20"/>
                    <a:pt x="0" y="28"/>
                  </a:cubicBezTo>
                  <a:cubicBezTo>
                    <a:pt x="38" y="14"/>
                    <a:pt x="75" y="2"/>
                    <a:pt x="115" y="0"/>
                  </a:cubicBezTo>
                  <a:cubicBezTo>
                    <a:pt x="115" y="2"/>
                    <a:pt x="116" y="3"/>
                    <a:pt x="1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10012363" y="1697038"/>
              <a:ext cx="58737" cy="26988"/>
            </a:xfrm>
            <a:custGeom>
              <a:avLst/>
              <a:gdLst>
                <a:gd name="T0" fmla="*/ 0 w 72"/>
                <a:gd name="T1" fmla="*/ 28 h 33"/>
                <a:gd name="T2" fmla="*/ 8 w 72"/>
                <a:gd name="T3" fmla="*/ 23 h 33"/>
                <a:gd name="T4" fmla="*/ 36 w 72"/>
                <a:gd name="T5" fmla="*/ 10 h 33"/>
                <a:gd name="T6" fmla="*/ 72 w 72"/>
                <a:gd name="T7" fmla="*/ 6 h 33"/>
                <a:gd name="T8" fmla="*/ 39 w 72"/>
                <a:gd name="T9" fmla="*/ 21 h 33"/>
                <a:gd name="T10" fmla="*/ 3 w 72"/>
                <a:gd name="T11" fmla="*/ 33 h 33"/>
                <a:gd name="T12" fmla="*/ 0 w 72"/>
                <a:gd name="T1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33">
                  <a:moveTo>
                    <a:pt x="0" y="28"/>
                  </a:moveTo>
                  <a:cubicBezTo>
                    <a:pt x="3" y="27"/>
                    <a:pt x="6" y="25"/>
                    <a:pt x="8" y="23"/>
                  </a:cubicBezTo>
                  <a:cubicBezTo>
                    <a:pt x="18" y="19"/>
                    <a:pt x="28" y="16"/>
                    <a:pt x="36" y="10"/>
                  </a:cubicBezTo>
                  <a:cubicBezTo>
                    <a:pt x="48" y="3"/>
                    <a:pt x="59" y="0"/>
                    <a:pt x="72" y="6"/>
                  </a:cubicBezTo>
                  <a:cubicBezTo>
                    <a:pt x="64" y="19"/>
                    <a:pt x="50" y="13"/>
                    <a:pt x="39" y="21"/>
                  </a:cubicBezTo>
                  <a:cubicBezTo>
                    <a:pt x="29" y="28"/>
                    <a:pt x="15" y="29"/>
                    <a:pt x="3" y="33"/>
                  </a:cubicBezTo>
                  <a:cubicBezTo>
                    <a:pt x="2" y="31"/>
                    <a:pt x="1" y="30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9329738" y="1987550"/>
              <a:ext cx="46037" cy="7938"/>
            </a:xfrm>
            <a:custGeom>
              <a:avLst/>
              <a:gdLst>
                <a:gd name="T0" fmla="*/ 56 w 56"/>
                <a:gd name="T1" fmla="*/ 6 h 11"/>
                <a:gd name="T2" fmla="*/ 1 w 56"/>
                <a:gd name="T3" fmla="*/ 11 h 11"/>
                <a:gd name="T4" fmla="*/ 0 w 56"/>
                <a:gd name="T5" fmla="*/ 5 h 11"/>
                <a:gd name="T6" fmla="*/ 55 w 56"/>
                <a:gd name="T7" fmla="*/ 0 h 11"/>
                <a:gd name="T8" fmla="*/ 56 w 56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11">
                  <a:moveTo>
                    <a:pt x="56" y="6"/>
                  </a:moveTo>
                  <a:cubicBezTo>
                    <a:pt x="37" y="8"/>
                    <a:pt x="19" y="10"/>
                    <a:pt x="1" y="11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18" y="3"/>
                    <a:pt x="37" y="2"/>
                    <a:pt x="55" y="0"/>
                  </a:cubicBezTo>
                  <a:cubicBezTo>
                    <a:pt x="56" y="2"/>
                    <a:pt x="56" y="4"/>
                    <a:pt x="5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9664700" y="1889125"/>
              <a:ext cx="33337" cy="14288"/>
            </a:xfrm>
            <a:custGeom>
              <a:avLst/>
              <a:gdLst>
                <a:gd name="T0" fmla="*/ 40 w 40"/>
                <a:gd name="T1" fmla="*/ 7 h 18"/>
                <a:gd name="T2" fmla="*/ 20 w 40"/>
                <a:gd name="T3" fmla="*/ 10 h 18"/>
                <a:gd name="T4" fmla="*/ 2 w 40"/>
                <a:gd name="T5" fmla="*/ 18 h 18"/>
                <a:gd name="T6" fmla="*/ 0 w 40"/>
                <a:gd name="T7" fmla="*/ 8 h 18"/>
                <a:gd name="T8" fmla="*/ 38 w 40"/>
                <a:gd name="T9" fmla="*/ 0 h 18"/>
                <a:gd name="T10" fmla="*/ 40 w 40"/>
                <a:gd name="T11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8">
                  <a:moveTo>
                    <a:pt x="40" y="7"/>
                  </a:moveTo>
                  <a:cubicBezTo>
                    <a:pt x="33" y="8"/>
                    <a:pt x="27" y="8"/>
                    <a:pt x="20" y="10"/>
                  </a:cubicBezTo>
                  <a:cubicBezTo>
                    <a:pt x="14" y="12"/>
                    <a:pt x="9" y="15"/>
                    <a:pt x="2" y="18"/>
                  </a:cubicBezTo>
                  <a:cubicBezTo>
                    <a:pt x="2" y="15"/>
                    <a:pt x="1" y="12"/>
                    <a:pt x="0" y="8"/>
                  </a:cubicBezTo>
                  <a:cubicBezTo>
                    <a:pt x="13" y="5"/>
                    <a:pt x="25" y="3"/>
                    <a:pt x="38" y="0"/>
                  </a:cubicBezTo>
                  <a:cubicBezTo>
                    <a:pt x="39" y="2"/>
                    <a:pt x="39" y="4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9591675" y="1898650"/>
              <a:ext cx="28575" cy="7938"/>
            </a:xfrm>
            <a:custGeom>
              <a:avLst/>
              <a:gdLst>
                <a:gd name="T0" fmla="*/ 32 w 34"/>
                <a:gd name="T1" fmla="*/ 9 h 9"/>
                <a:gd name="T2" fmla="*/ 0 w 34"/>
                <a:gd name="T3" fmla="*/ 6 h 9"/>
                <a:gd name="T4" fmla="*/ 18 w 34"/>
                <a:gd name="T5" fmla="*/ 0 h 9"/>
                <a:gd name="T6" fmla="*/ 34 w 34"/>
                <a:gd name="T7" fmla="*/ 4 h 9"/>
                <a:gd name="T8" fmla="*/ 32 w 3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">
                  <a:moveTo>
                    <a:pt x="32" y="9"/>
                  </a:moveTo>
                  <a:cubicBezTo>
                    <a:pt x="21" y="8"/>
                    <a:pt x="10" y="7"/>
                    <a:pt x="0" y="6"/>
                  </a:cubicBezTo>
                  <a:cubicBezTo>
                    <a:pt x="2" y="1"/>
                    <a:pt x="2" y="1"/>
                    <a:pt x="18" y="0"/>
                  </a:cubicBezTo>
                  <a:cubicBezTo>
                    <a:pt x="23" y="0"/>
                    <a:pt x="28" y="3"/>
                    <a:pt x="34" y="4"/>
                  </a:cubicBezTo>
                  <a:cubicBezTo>
                    <a:pt x="33" y="6"/>
                    <a:pt x="32" y="7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3631441" y="4387249"/>
            <a:ext cx="7719036" cy="122925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u="sng" dirty="0">
                <a:solidFill>
                  <a:srgbClr val="161619"/>
                </a:solidFill>
              </a:rPr>
              <a:t>公等遇雨，皆已失</a:t>
            </a:r>
            <a:r>
              <a:rPr lang="zh-CN" altLang="en-US" sz="2400" u="sng" dirty="0" smtClean="0">
                <a:solidFill>
                  <a:srgbClr val="161619"/>
                </a:solidFill>
              </a:rPr>
              <a:t>期失</a:t>
            </a:r>
            <a:r>
              <a:rPr lang="zh-CN" altLang="en-US" sz="2400" u="sng" dirty="0">
                <a:solidFill>
                  <a:srgbClr val="161619"/>
                </a:solidFill>
              </a:rPr>
              <a:t>期当斩。籍第令毋斩，而戍死者固十六七。且壮士不死即</a:t>
            </a:r>
            <a:r>
              <a:rPr lang="zh-CN" altLang="en-US" sz="2400" u="sng" dirty="0" smtClean="0">
                <a:solidFill>
                  <a:srgbClr val="161619"/>
                </a:solidFill>
              </a:rPr>
              <a:t>已死</a:t>
            </a:r>
            <a:r>
              <a:rPr lang="zh-CN" altLang="en-US" sz="2400" u="sng" dirty="0">
                <a:solidFill>
                  <a:srgbClr val="161619"/>
                </a:solidFill>
              </a:rPr>
              <a:t>即举大名</a:t>
            </a:r>
            <a:r>
              <a:rPr lang="zh-CN" altLang="en-US" sz="2400" u="sng" dirty="0" smtClean="0">
                <a:solidFill>
                  <a:srgbClr val="161619"/>
                </a:solidFill>
              </a:rPr>
              <a:t>耳王侯</a:t>
            </a:r>
            <a:r>
              <a:rPr lang="zh-CN" altLang="en-US" sz="2400" u="sng" dirty="0">
                <a:solidFill>
                  <a:srgbClr val="161619"/>
                </a:solidFill>
              </a:rPr>
              <a:t>将相，宁有种乎</a:t>
            </a:r>
          </a:p>
        </p:txBody>
      </p:sp>
    </p:spTree>
    <p:extLst>
      <p:ext uri="{BB962C8B-B14F-4D97-AF65-F5344CB8AC3E}">
        <p14:creationId xmlns:p14="http://schemas.microsoft.com/office/powerpoint/2010/main" val="380093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571" y="867555"/>
            <a:ext cx="10014858" cy="512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46753" y="1295008"/>
            <a:ext cx="4147209" cy="1404273"/>
            <a:chOff x="6050891" y="1265283"/>
            <a:chExt cx="3852606" cy="140427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23BBC4FF-DD06-439D-A416-BA729D4F9412}"/>
                </a:ext>
              </a:extLst>
            </p:cNvPr>
            <p:cNvSpPr txBox="1">
              <a:spLocks/>
            </p:cNvSpPr>
            <p:nvPr/>
          </p:nvSpPr>
          <p:spPr>
            <a:xfrm>
              <a:off x="7039005" y="1469227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>
              <a:defPPr>
                <a:defRPr lang="zh-CN"/>
              </a:defPPr>
              <a:lvl1pPr algn="ctr">
                <a:defRPr sz="7200" b="1">
                  <a:solidFill>
                    <a:srgbClr val="A40000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侯</a:t>
              </a:r>
            </a:p>
          </p:txBody>
        </p:sp>
        <p:sp>
          <p:nvSpPr>
            <p:cNvPr id="3" name="矩形 2"/>
            <p:cNvSpPr>
              <a:spLocks/>
            </p:cNvSpPr>
            <p:nvPr/>
          </p:nvSpPr>
          <p:spPr>
            <a:xfrm>
              <a:off x="6050891" y="1265284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王</a:t>
              </a:r>
            </a:p>
          </p:txBody>
        </p:sp>
        <p:sp>
          <p:nvSpPr>
            <p:cNvPr id="4" name="矩形 3"/>
            <p:cNvSpPr>
              <a:spLocks/>
            </p:cNvSpPr>
            <p:nvPr/>
          </p:nvSpPr>
          <p:spPr>
            <a:xfrm>
              <a:off x="7957218" y="1265283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将</a:t>
              </a:r>
            </a:p>
          </p:txBody>
        </p:sp>
        <p:sp>
          <p:nvSpPr>
            <p:cNvPr id="6" name="矩形 5"/>
            <p:cNvSpPr>
              <a:spLocks/>
            </p:cNvSpPr>
            <p:nvPr/>
          </p:nvSpPr>
          <p:spPr>
            <a:xfrm>
              <a:off x="8915383" y="1365250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相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690266" y="2533443"/>
            <a:ext cx="5052348" cy="1951173"/>
            <a:chOff x="5727294" y="2562101"/>
            <a:chExt cx="3744671" cy="1446159"/>
          </a:xfrm>
        </p:grpSpPr>
        <p:sp>
          <p:nvSpPr>
            <p:cNvPr id="7" name="矩形 6"/>
            <p:cNvSpPr>
              <a:spLocks/>
            </p:cNvSpPr>
            <p:nvPr/>
          </p:nvSpPr>
          <p:spPr>
            <a:xfrm>
              <a:off x="5727294" y="2562101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A40000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宁</a:t>
              </a:r>
            </a:p>
          </p:txBody>
        </p:sp>
        <p:sp>
          <p:nvSpPr>
            <p:cNvPr id="8" name="矩形 7"/>
            <p:cNvSpPr>
              <a:spLocks/>
            </p:cNvSpPr>
            <p:nvPr/>
          </p:nvSpPr>
          <p:spPr>
            <a:xfrm>
              <a:off x="6456667" y="2807931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A40000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有</a:t>
              </a:r>
            </a:p>
          </p:txBody>
        </p:sp>
        <p:sp>
          <p:nvSpPr>
            <p:cNvPr id="9" name="矩形 8"/>
            <p:cNvSpPr>
              <a:spLocks/>
            </p:cNvSpPr>
            <p:nvPr/>
          </p:nvSpPr>
          <p:spPr>
            <a:xfrm>
              <a:off x="7570557" y="2738987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A40000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种</a:t>
              </a:r>
            </a:p>
          </p:txBody>
        </p:sp>
        <p:sp>
          <p:nvSpPr>
            <p:cNvPr id="10" name="矩形 9"/>
            <p:cNvSpPr>
              <a:spLocks/>
            </p:cNvSpPr>
            <p:nvPr/>
          </p:nvSpPr>
          <p:spPr>
            <a:xfrm>
              <a:off x="8483851" y="2644166"/>
              <a:ext cx="988114" cy="1200329"/>
            </a:xfrm>
            <a:prstGeom prst="rect">
              <a:avLst/>
            </a:prstGeom>
            <a:noFill/>
          </p:spPr>
          <p:txBody>
            <a:bodyPr wrap="square" rtlCol="0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zh-CN" altLang="en-US" sz="7200" b="1" dirty="0">
                  <a:solidFill>
                    <a:srgbClr val="A40000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乎</a:t>
              </a:r>
            </a:p>
          </p:txBody>
        </p:sp>
      </p:grpSp>
      <p:sp>
        <p:nvSpPr>
          <p:cNvPr id="11" name="矩形 10"/>
          <p:cNvSpPr/>
          <p:nvPr/>
        </p:nvSpPr>
        <p:spPr>
          <a:xfrm>
            <a:off x="10677971" y="2516233"/>
            <a:ext cx="939641" cy="1745048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A40000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？</a:t>
            </a:r>
            <a:endParaRPr lang="zh-CN" altLang="en-US" sz="7200" b="1" dirty="0">
              <a:solidFill>
                <a:srgbClr val="A40000"/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31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23528" y="3129566"/>
            <a:ext cx="49728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39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25764"/>
      </a:accent1>
      <a:accent2>
        <a:srgbClr val="FFCF7C"/>
      </a:accent2>
      <a:accent3>
        <a:srgbClr val="5EA2D4"/>
      </a:accent3>
      <a:accent4>
        <a:srgbClr val="F96F54"/>
      </a:accent4>
      <a:accent5>
        <a:srgbClr val="FFF5EF"/>
      </a:accent5>
      <a:accent6>
        <a:srgbClr val="223758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25764"/>
    </a:accent1>
    <a:accent2>
      <a:srgbClr val="FFCF7C"/>
    </a:accent2>
    <a:accent3>
      <a:srgbClr val="5EA2D4"/>
    </a:accent3>
    <a:accent4>
      <a:srgbClr val="F96F54"/>
    </a:accent4>
    <a:accent5>
      <a:srgbClr val="FFF5EF"/>
    </a:accent5>
    <a:accent6>
      <a:srgbClr val="223758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25764"/>
    </a:accent1>
    <a:accent2>
      <a:srgbClr val="FFCF7C"/>
    </a:accent2>
    <a:accent3>
      <a:srgbClr val="5EA2D4"/>
    </a:accent3>
    <a:accent4>
      <a:srgbClr val="F96F54"/>
    </a:accent4>
    <a:accent5>
      <a:srgbClr val="FFF5EF"/>
    </a:accent5>
    <a:accent6>
      <a:srgbClr val="223758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25764"/>
    </a:accent1>
    <a:accent2>
      <a:srgbClr val="FFCF7C"/>
    </a:accent2>
    <a:accent3>
      <a:srgbClr val="5EA2D4"/>
    </a:accent3>
    <a:accent4>
      <a:srgbClr val="F96F54"/>
    </a:accent4>
    <a:accent5>
      <a:srgbClr val="FFF5EF"/>
    </a:accent5>
    <a:accent6>
      <a:srgbClr val="223758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25764"/>
    </a:accent1>
    <a:accent2>
      <a:srgbClr val="FFCF7C"/>
    </a:accent2>
    <a:accent3>
      <a:srgbClr val="5EA2D4"/>
    </a:accent3>
    <a:accent4>
      <a:srgbClr val="F96F54"/>
    </a:accent4>
    <a:accent5>
      <a:srgbClr val="FFF5EF"/>
    </a:accent5>
    <a:accent6>
      <a:srgbClr val="223758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25764"/>
    </a:accent1>
    <a:accent2>
      <a:srgbClr val="FFCF7C"/>
    </a:accent2>
    <a:accent3>
      <a:srgbClr val="5EA2D4"/>
    </a:accent3>
    <a:accent4>
      <a:srgbClr val="F96F54"/>
    </a:accent4>
    <a:accent5>
      <a:srgbClr val="FFF5EF"/>
    </a:accent5>
    <a:accent6>
      <a:srgbClr val="223758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166</Words>
  <Application>Microsoft Office PowerPoint</Application>
  <PresentationFormat>宽屏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等线</vt:lpstr>
      <vt:lpstr>等线 Light</vt:lpstr>
      <vt:lpstr>日文毛筆字体</vt:lpstr>
      <vt:lpstr>微软雅黑</vt:lpstr>
      <vt:lpstr>禹卫书法行书简体
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qijue liu</dc:creator>
  <cp:lastModifiedBy>YANGS</cp:lastModifiedBy>
  <cp:revision>44</cp:revision>
  <dcterms:created xsi:type="dcterms:W3CDTF">2017-12-13T07:49:31Z</dcterms:created>
  <dcterms:modified xsi:type="dcterms:W3CDTF">2017-12-26T14:57:26Z</dcterms:modified>
</cp:coreProperties>
</file>