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5"/>
  </p:notesMasterIdLst>
  <p:sldIdLst>
    <p:sldId id="421" r:id="rId2"/>
    <p:sldId id="391" r:id="rId3"/>
    <p:sldId id="304" r:id="rId4"/>
    <p:sldId id="338" r:id="rId5"/>
    <p:sldId id="313" r:id="rId6"/>
    <p:sldId id="370" r:id="rId7"/>
    <p:sldId id="402" r:id="rId8"/>
    <p:sldId id="400" r:id="rId9"/>
    <p:sldId id="369" r:id="rId10"/>
    <p:sldId id="346" r:id="rId11"/>
    <p:sldId id="403" r:id="rId12"/>
    <p:sldId id="404" r:id="rId13"/>
    <p:sldId id="416" r:id="rId14"/>
    <p:sldId id="383" r:id="rId15"/>
    <p:sldId id="278" r:id="rId16"/>
    <p:sldId id="407" r:id="rId17"/>
    <p:sldId id="373" r:id="rId18"/>
    <p:sldId id="358" r:id="rId19"/>
    <p:sldId id="411" r:id="rId20"/>
    <p:sldId id="289" r:id="rId21"/>
    <p:sldId id="418" r:id="rId22"/>
    <p:sldId id="413" r:id="rId23"/>
    <p:sldId id="375" r:id="rId24"/>
    <p:sldId id="415" r:id="rId25"/>
    <p:sldId id="410" r:id="rId26"/>
    <p:sldId id="412" r:id="rId27"/>
    <p:sldId id="417" r:id="rId28"/>
    <p:sldId id="420" r:id="rId29"/>
    <p:sldId id="394" r:id="rId30"/>
    <p:sldId id="414" r:id="rId31"/>
    <p:sldId id="380" r:id="rId32"/>
    <p:sldId id="419" r:id="rId33"/>
    <p:sldId id="422" r:id="rId3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14"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400"/>
    <a:srgbClr val="1FA40D"/>
    <a:srgbClr val="028100"/>
    <a:srgbClr val="A4869D"/>
    <a:srgbClr val="F9F9F9"/>
    <a:srgbClr val="8B3332"/>
    <a:srgbClr val="333333"/>
    <a:srgbClr val="5E244C"/>
    <a:srgbClr val="377975"/>
    <a:srgbClr val="C34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256" autoAdjust="0"/>
    <p:restoredTop sz="87167" autoAdjust="0"/>
  </p:normalViewPr>
  <p:slideViewPr>
    <p:cSldViewPr>
      <p:cViewPr varScale="1">
        <p:scale>
          <a:sx n="103" d="100"/>
          <a:sy n="103" d="100"/>
        </p:scale>
        <p:origin x="869" y="58"/>
      </p:cViewPr>
      <p:guideLst>
        <p:guide orient="horz" pos="577"/>
        <p:guide pos="4014"/>
        <p:guide orient="horz" pos="259"/>
        <p:guide pos="1701"/>
        <p:guide pos="2880"/>
      </p:guideLst>
    </p:cSldViewPr>
  </p:slideViewPr>
  <p:outlineViewPr>
    <p:cViewPr>
      <p:scale>
        <a:sx n="33" d="100"/>
        <a:sy n="33" d="100"/>
      </p:scale>
      <p:origin x="0" y="-5078"/>
    </p:cViewPr>
  </p:outlineViewPr>
  <p:notesTextViewPr>
    <p:cViewPr>
      <p:scale>
        <a:sx n="1" d="1"/>
        <a:sy n="1" d="1"/>
      </p:scale>
      <p:origin x="0" y="0"/>
    </p:cViewPr>
  </p:notesTextViewPr>
  <p:sorterViewPr>
    <p:cViewPr varScale="1">
      <p:scale>
        <a:sx n="100" d="100"/>
        <a:sy n="100" d="100"/>
      </p:scale>
      <p:origin x="0" y="-39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310498075693789E-2"/>
          <c:y val="5.9231828479549276E-2"/>
          <c:w val="0.96337900384861241"/>
          <c:h val="0.83449601059643419"/>
        </c:manualLayout>
      </c:layout>
      <c:areaChart>
        <c:grouping val="standard"/>
        <c:varyColors val="0"/>
        <c:ser>
          <c:idx val="1"/>
          <c:order val="1"/>
          <c:tx>
            <c:v>辅助系列</c:v>
          </c:tx>
          <c:spPr>
            <a:solidFill>
              <a:schemeClr val="accent1"/>
            </a:solidFill>
            <a:ln>
              <a:noFill/>
            </a:ln>
            <a:effectLst/>
          </c:spP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834591312"/>
        <c:axId val="834591872"/>
      </c:areaChart>
      <c:lineChart>
        <c:grouping val="standard"/>
        <c:varyColors val="0"/>
        <c:ser>
          <c:idx val="0"/>
          <c:order val="0"/>
          <c:tx>
            <c:strRef>
              <c:f>Sheet1!$B$1</c:f>
              <c:strCache>
                <c:ptCount val="1"/>
                <c:pt idx="0">
                  <c:v>数据</c:v>
                </c:pt>
              </c:strCache>
            </c:strRef>
          </c:tx>
          <c:spPr>
            <a:ln w="28575" cap="rnd">
              <a:solidFill>
                <a:schemeClr val="accent1"/>
              </a:solidFill>
              <a:round/>
            </a:ln>
            <a:effectLst/>
          </c:spPr>
          <c:marker>
            <c:symbol val="circle"/>
            <c:size val="10"/>
            <c:spPr>
              <a:solidFill>
                <a:schemeClr val="tx2"/>
              </a:solidFill>
              <a:ln w="9525">
                <a:solidFill>
                  <a:schemeClr val="accent1"/>
                </a:solidFill>
              </a:ln>
              <a:effectLst/>
            </c:spPr>
          </c:marke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tx>
                <c:rich>
                  <a:bodyPr/>
                  <a:lstStyle/>
                  <a:p>
                    <a:r>
                      <a:rPr lang="en-US" altLang="zh-CN" smtClean="0"/>
                      <a:t> </a:t>
                    </a:r>
                    <a:endParaRPr lang="en-US" altLang="zh-CN"/>
                  </a:p>
                </c:rich>
              </c:tx>
              <c:dLblPos val="t"/>
              <c:showLegendKey val="0"/>
              <c:showVal val="1"/>
              <c:showCatName val="0"/>
              <c:showSerName val="0"/>
              <c:showPercent val="0"/>
              <c:showBubbleSize val="0"/>
              <c:extLst>
                <c:ext xmlns:c15="http://schemas.microsoft.com/office/drawing/2012/chart" uri="{CE6537A1-D6FC-4f65-9D91-7224C49458BB}"/>
              </c:extLst>
            </c:dLbl>
            <c:dLbl>
              <c:idx val="6"/>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90000"/>
                      </a:schemeClr>
                    </a:solidFill>
                    <a:latin typeface="+mn-lt"/>
                    <a:ea typeface="+mn-ea"/>
                    <a:cs typeface="+mn-ea"/>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834591312"/>
        <c:axId val="834591872"/>
      </c:lineChart>
      <c:catAx>
        <c:axId val="83459131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834591872"/>
        <c:crosses val="autoZero"/>
        <c:auto val="1"/>
        <c:lblAlgn val="ctr"/>
        <c:lblOffset val="100"/>
        <c:noMultiLvlLbl val="0"/>
      </c:catAx>
      <c:valAx>
        <c:axId val="834591872"/>
        <c:scaling>
          <c:orientation val="minMax"/>
        </c:scaling>
        <c:delete val="1"/>
        <c:axPos val="l"/>
        <c:numFmt formatCode="General" sourceLinked="1"/>
        <c:majorTickMark val="none"/>
        <c:minorTickMark val="none"/>
        <c:tickLblPos val="nextTo"/>
        <c:crossAx val="834591312"/>
        <c:crosses val="autoZero"/>
        <c:crossBetween val="between"/>
      </c:valAx>
      <c:spPr>
        <a:solidFill>
          <a:schemeClr val="bg2">
            <a:lumMod val="90000"/>
          </a:schemeClr>
        </a:solidFill>
        <a:ln w="25400">
          <a:noFill/>
        </a:ln>
        <a:effectLst>
          <a:outerShdw blurRad="50800" dist="63500" dir="5400000" algn="t" rotWithShape="0">
            <a:prstClr val="black">
              <a:alpha val="40000"/>
            </a:prstClr>
          </a:outerShdw>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2">
                  <a:lumMod val="90000"/>
                </a:schemeClr>
              </a:solidFill>
            </a:ln>
            <a:effectLst>
              <a:outerShdw blurRad="50800" dist="38100" dir="5400000" algn="t" rotWithShape="0">
                <a:prstClr val="black">
                  <a:alpha val="40000"/>
                </a:prstClr>
              </a:outerShdw>
            </a:effectLst>
          </c:spPr>
          <c:dPt>
            <c:idx val="0"/>
            <c:bubble3D val="0"/>
            <c:explosion val="12"/>
            <c:spPr>
              <a:solidFill>
                <a:schemeClr val="accent1"/>
              </a:solidFill>
              <a:ln w="38100">
                <a:solidFill>
                  <a:schemeClr val="bg2">
                    <a:lumMod val="90000"/>
                  </a:schemeClr>
                </a:solidFill>
              </a:ln>
              <a:effectLst>
                <a:outerShdw blurRad="50800" dist="38100" dir="5400000" algn="t" rotWithShape="0">
                  <a:prstClr val="black">
                    <a:alpha val="40000"/>
                  </a:prstClr>
                </a:outerShdw>
              </a:effectLst>
            </c:spPr>
          </c:dPt>
          <c:dPt>
            <c:idx val="1"/>
            <c:bubble3D val="0"/>
            <c:explosion val="9"/>
            <c:spPr>
              <a:solidFill>
                <a:schemeClr val="accent4"/>
              </a:solidFill>
              <a:ln w="38100">
                <a:solidFill>
                  <a:schemeClr val="bg2">
                    <a:lumMod val="90000"/>
                  </a:schemeClr>
                </a:solidFill>
              </a:ln>
              <a:effectLst>
                <a:outerShdw blurRad="50800" dist="38100" dir="5400000" algn="t" rotWithShape="0">
                  <a:prstClr val="black">
                    <a:alpha val="40000"/>
                  </a:prstClr>
                </a:outerShdw>
              </a:effectLst>
            </c:spPr>
          </c:dPt>
          <c:dPt>
            <c:idx val="2"/>
            <c:bubble3D val="0"/>
            <c:explosion val="12"/>
            <c:spPr>
              <a:solidFill>
                <a:schemeClr val="accent5"/>
              </a:solidFill>
              <a:ln w="38100">
                <a:solidFill>
                  <a:schemeClr val="bg2">
                    <a:lumMod val="90000"/>
                  </a:schemeClr>
                </a:solidFill>
              </a:ln>
              <a:effectLst>
                <a:outerShdw blurRad="50800" dist="38100" dir="5400000" algn="t" rotWithShape="0">
                  <a:prstClr val="black">
                    <a:alpha val="40000"/>
                  </a:prstClr>
                </a:outerShdw>
              </a:effectLst>
            </c:spPr>
          </c:dPt>
          <c:dPt>
            <c:idx val="3"/>
            <c:bubble3D val="0"/>
            <c:explosion val="17"/>
            <c:spPr>
              <a:solidFill>
                <a:schemeClr val="accent6"/>
              </a:solidFill>
              <a:ln w="38100">
                <a:solidFill>
                  <a:schemeClr val="bg2">
                    <a:lumMod val="90000"/>
                  </a:schemeClr>
                </a:solidFill>
              </a:ln>
              <a:effectLst>
                <a:outerShdw blurRad="50800" dist="38100" dir="5400000" algn="t" rotWithShape="0">
                  <a:prstClr val="black">
                    <a:alpha val="40000"/>
                  </a:prstClr>
                </a:outerShdw>
              </a:effectLst>
            </c:spPr>
          </c:dPt>
          <c:dLbls>
            <c:dLbl>
              <c:idx val="0"/>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bg2"/>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878705568"/>
        <c:axId val="878706128"/>
      </c:barChart>
      <c:catAx>
        <c:axId val="878705568"/>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crossAx val="878706128"/>
        <c:crosses val="autoZero"/>
        <c:auto val="1"/>
        <c:lblAlgn val="ctr"/>
        <c:lblOffset val="100"/>
        <c:noMultiLvlLbl val="0"/>
      </c:catAx>
      <c:valAx>
        <c:axId val="878706128"/>
        <c:scaling>
          <c:orientation val="minMax"/>
        </c:scaling>
        <c:delete val="1"/>
        <c:axPos val="r"/>
        <c:numFmt formatCode="General" sourceLinked="1"/>
        <c:majorTickMark val="none"/>
        <c:minorTickMark val="none"/>
        <c:tickLblPos val="nextTo"/>
        <c:crossAx val="87870556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79375">
                <a:noFill/>
              </a:ln>
              <a:effectLst/>
            </c:spPr>
          </c:dPt>
          <c:dPt>
            <c:idx val="1"/>
            <c:bubble3D val="0"/>
            <c:spPr>
              <a:solidFill>
                <a:schemeClr val="tx2"/>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77"/>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0">
                <a:solidFill>
                  <a:schemeClr val="accent4"/>
                </a:solidFill>
              </a:ln>
              <a:effectLst/>
            </c:spPr>
          </c:dPt>
          <c:dPt>
            <c:idx val="1"/>
            <c:bubble3D val="0"/>
            <c:spPr>
              <a:solidFill>
                <a:schemeClr val="tx2"/>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1"/>
          <c:order val="0"/>
          <c:tx>
            <c:v>辅助系列</c:v>
          </c:tx>
          <c:spPr>
            <a:no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ea"/>
                    <a:sym typeface="+mn-lt"/>
                  </a:defRPr>
                </a:pPr>
                <a:endParaRPr lang="zh-CN"/>
              </a:p>
            </c:txPr>
            <c:dLblPos val="inBase"/>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ser>
          <c:idx val="0"/>
          <c:order val="1"/>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878712288"/>
        <c:axId val="878712848"/>
      </c:barChart>
      <c:catAx>
        <c:axId val="878712288"/>
        <c:scaling>
          <c:orientation val="maxMin"/>
        </c:scaling>
        <c:delete val="1"/>
        <c:axPos val="l"/>
        <c:numFmt formatCode="General" sourceLinked="1"/>
        <c:majorTickMark val="none"/>
        <c:minorTickMark val="none"/>
        <c:tickLblPos val="nextTo"/>
        <c:crossAx val="878712848"/>
        <c:crosses val="autoZero"/>
        <c:auto val="1"/>
        <c:lblAlgn val="ctr"/>
        <c:lblOffset val="100"/>
        <c:noMultiLvlLbl val="0"/>
      </c:catAx>
      <c:valAx>
        <c:axId val="878712848"/>
        <c:scaling>
          <c:orientation val="minMax"/>
        </c:scaling>
        <c:delete val="1"/>
        <c:axPos val="t"/>
        <c:numFmt formatCode="General" sourceLinked="1"/>
        <c:majorTickMark val="none"/>
        <c:minorTickMark val="none"/>
        <c:tickLblPos val="nextTo"/>
        <c:crossAx val="87871228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3</a:t>
            </a:fld>
            <a:endParaRPr lang="en-US"/>
          </a:p>
        </p:txBody>
      </p:sp>
    </p:spTree>
    <p:extLst>
      <p:ext uri="{BB962C8B-B14F-4D97-AF65-F5344CB8AC3E}">
        <p14:creationId xmlns:p14="http://schemas.microsoft.com/office/powerpoint/2010/main" val="921583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26</a:t>
            </a:fld>
            <a:endParaRPr lang="en-US"/>
          </a:p>
        </p:txBody>
      </p:sp>
    </p:spTree>
    <p:extLst>
      <p:ext uri="{BB962C8B-B14F-4D97-AF65-F5344CB8AC3E}">
        <p14:creationId xmlns:p14="http://schemas.microsoft.com/office/powerpoint/2010/main" val="426651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28</a:t>
            </a:fld>
            <a:endParaRPr lang="en-US"/>
          </a:p>
        </p:txBody>
      </p:sp>
    </p:spTree>
    <p:extLst>
      <p:ext uri="{BB962C8B-B14F-4D97-AF65-F5344CB8AC3E}">
        <p14:creationId xmlns:p14="http://schemas.microsoft.com/office/powerpoint/2010/main" val="3571620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30</a:t>
            </a:fld>
            <a:endParaRPr lang="en-US"/>
          </a:p>
        </p:txBody>
      </p:sp>
    </p:spTree>
    <p:extLst>
      <p:ext uri="{BB962C8B-B14F-4D97-AF65-F5344CB8AC3E}">
        <p14:creationId xmlns:p14="http://schemas.microsoft.com/office/powerpoint/2010/main" val="370596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2660768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31625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76986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3050755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402571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9</a:t>
            </a:fld>
            <a:endParaRPr lang="en-US"/>
          </a:p>
        </p:txBody>
      </p:sp>
    </p:spTree>
    <p:extLst>
      <p:ext uri="{BB962C8B-B14F-4D97-AF65-F5344CB8AC3E}">
        <p14:creationId xmlns:p14="http://schemas.microsoft.com/office/powerpoint/2010/main" val="3430480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812532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16</a:t>
            </a:fld>
            <a:endParaRPr lang="en-US"/>
          </a:p>
        </p:txBody>
      </p:sp>
    </p:spTree>
    <p:extLst>
      <p:ext uri="{BB962C8B-B14F-4D97-AF65-F5344CB8AC3E}">
        <p14:creationId xmlns:p14="http://schemas.microsoft.com/office/powerpoint/2010/main" val="92088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22</a:t>
            </a:fld>
            <a:endParaRPr lang="en-US"/>
          </a:p>
        </p:txBody>
      </p:sp>
    </p:spTree>
    <p:extLst>
      <p:ext uri="{BB962C8B-B14F-4D97-AF65-F5344CB8AC3E}">
        <p14:creationId xmlns:p14="http://schemas.microsoft.com/office/powerpoint/2010/main" val="348923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097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23600" y="1365214"/>
            <a:ext cx="5969825" cy="2904443"/>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6378040" y="216363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761953" y="2209139"/>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3588257" y="262615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母子图">
    <p:spTree>
      <p:nvGrpSpPr>
        <p:cNvPr id="1" name=""/>
        <p:cNvGrpSpPr/>
        <p:nvPr/>
      </p:nvGrpSpPr>
      <p:grpSpPr>
        <a:xfrm>
          <a:off x="0" y="0"/>
          <a:ext cx="0" cy="0"/>
          <a:chOff x="0" y="0"/>
          <a:chExt cx="0" cy="0"/>
        </a:xfrm>
      </p:grpSpPr>
      <p:sp>
        <p:nvSpPr>
          <p:cNvPr id="12" name="Picture Placeholder 2"/>
          <p:cNvSpPr>
            <a:spLocks noGrp="1"/>
          </p:cNvSpPr>
          <p:nvPr>
            <p:ph type="pic" idx="14"/>
          </p:nvPr>
        </p:nvSpPr>
        <p:spPr>
          <a:xfrm>
            <a:off x="655913"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3"/>
          </p:nvPr>
        </p:nvSpPr>
        <p:spPr>
          <a:xfrm>
            <a:off x="2802344"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2"/>
          </p:nvPr>
        </p:nvSpPr>
        <p:spPr>
          <a:xfrm>
            <a:off x="2789721"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55912"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0565647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652003" y="1252954"/>
            <a:ext cx="1174779" cy="1174779"/>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3745874" y="1399101"/>
            <a:ext cx="1659410" cy="1624317"/>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096347" y="1664506"/>
            <a:ext cx="1152781" cy="116718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多图">
    <p:spTree>
      <p:nvGrpSpPr>
        <p:cNvPr id="1" name=""/>
        <p:cNvGrpSpPr/>
        <p:nvPr/>
      </p:nvGrpSpPr>
      <p:grpSpPr>
        <a:xfrm>
          <a:off x="0" y="0"/>
          <a:ext cx="0" cy="0"/>
          <a:chOff x="0" y="0"/>
          <a:chExt cx="0" cy="0"/>
        </a:xfrm>
      </p:grpSpPr>
      <p:sp>
        <p:nvSpPr>
          <p:cNvPr id="7" name="Picture Placeholder 2"/>
          <p:cNvSpPr>
            <a:spLocks noGrp="1"/>
          </p:cNvSpPr>
          <p:nvPr>
            <p:ph type="pic" idx="12"/>
          </p:nvPr>
        </p:nvSpPr>
        <p:spPr>
          <a:xfrm>
            <a:off x="812139" y="3269329"/>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827584" y="1502685"/>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0429845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5" name="Picture Placeholder 2"/>
          <p:cNvSpPr>
            <a:spLocks noGrp="1"/>
          </p:cNvSpPr>
          <p:nvPr>
            <p:ph type="pic" idx="13"/>
          </p:nvPr>
        </p:nvSpPr>
        <p:spPr>
          <a:xfrm>
            <a:off x="3830819"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5770485" y="1409831"/>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Picture Placeholder 2"/>
          <p:cNvSpPr>
            <a:spLocks noGrp="1"/>
          </p:cNvSpPr>
          <p:nvPr>
            <p:ph type="pic" idx="15"/>
          </p:nvPr>
        </p:nvSpPr>
        <p:spPr>
          <a:xfrm>
            <a:off x="7118332" y="300032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2"/>
          </p:nvPr>
        </p:nvSpPr>
        <p:spPr>
          <a:xfrm>
            <a:off x="476407"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606268" y="140109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6/5/2016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75" r:id="rId5"/>
    <p:sldLayoutId id="2147483664" r:id="rId6"/>
    <p:sldLayoutId id="2147483674" r:id="rId7"/>
    <p:sldLayoutId id="2147483673" r:id="rId8"/>
    <p:sldLayoutId id="2147483670" r:id="rId9"/>
    <p:sldLayoutId id="2147483661" r:id="rId10"/>
    <p:sldLayoutId id="2147483669" r:id="rId11"/>
    <p:sldLayoutId id="2147483662" r:id="rId12"/>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1291" cy="5143500"/>
          </a:xfrm>
          <a:prstGeom prst="rect">
            <a:avLst/>
          </a:prstGeom>
        </p:spPr>
      </p:pic>
      <p:grpSp>
        <p:nvGrpSpPr>
          <p:cNvPr id="20" name="组合 19"/>
          <p:cNvGrpSpPr/>
          <p:nvPr/>
        </p:nvGrpSpPr>
        <p:grpSpPr>
          <a:xfrm>
            <a:off x="1243745" y="2429034"/>
            <a:ext cx="907226" cy="946710"/>
            <a:chOff x="1388862" y="760796"/>
            <a:chExt cx="845574" cy="882374"/>
          </a:xfrm>
        </p:grpSpPr>
        <p:sp>
          <p:nvSpPr>
            <p:cNvPr id="13" name="矩形 12"/>
            <p:cNvSpPr/>
            <p:nvPr/>
          </p:nvSpPr>
          <p:spPr>
            <a:xfrm>
              <a:off x="1388862" y="760796"/>
              <a:ext cx="845574" cy="882374"/>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20978" t="3741" r="45673" b="33382"/>
            <a:stretch/>
          </p:blipFill>
          <p:spPr>
            <a:xfrm>
              <a:off x="1412850" y="783772"/>
              <a:ext cx="790647" cy="838773"/>
            </a:xfrm>
            <a:prstGeom prst="rect">
              <a:avLst/>
            </a:prstGeom>
          </p:spPr>
        </p:pic>
      </p:grpSp>
      <p:sp>
        <p:nvSpPr>
          <p:cNvPr id="7" name="矩形 6"/>
          <p:cNvSpPr/>
          <p:nvPr/>
        </p:nvSpPr>
        <p:spPr>
          <a:xfrm>
            <a:off x="667946" y="1549124"/>
            <a:ext cx="1739061" cy="923330"/>
          </a:xfrm>
          <a:prstGeom prst="rect">
            <a:avLst/>
          </a:prstGeom>
        </p:spPr>
        <p:txBody>
          <a:bodyPr wrap="square">
            <a:spAutoFit/>
          </a:bodyPr>
          <a:lstStyle/>
          <a:p>
            <a:pPr algn="ctr"/>
            <a:r>
              <a:rPr lang="en-US" altLang="zh-CN" sz="5400" b="1" dirty="0" smtClean="0">
                <a:solidFill>
                  <a:schemeClr val="accent5">
                    <a:lumMod val="40000"/>
                    <a:lumOff val="60000"/>
                  </a:schemeClr>
                </a:solidFill>
              </a:rPr>
              <a:t>5</a:t>
            </a:r>
            <a:r>
              <a:rPr lang="en-US" altLang="zh-CN" sz="2400" b="1" dirty="0" smtClean="0">
                <a:solidFill>
                  <a:schemeClr val="accent5">
                    <a:lumMod val="40000"/>
                    <a:lumOff val="60000"/>
                  </a:schemeClr>
                </a:solidFill>
              </a:rPr>
              <a:t> colors</a:t>
            </a:r>
          </a:p>
        </p:txBody>
      </p:sp>
      <p:grpSp>
        <p:nvGrpSpPr>
          <p:cNvPr id="12" name="组合 11"/>
          <p:cNvGrpSpPr/>
          <p:nvPr/>
        </p:nvGrpSpPr>
        <p:grpSpPr>
          <a:xfrm>
            <a:off x="2310037" y="1781633"/>
            <a:ext cx="893937" cy="975747"/>
            <a:chOff x="6022702" y="808921"/>
            <a:chExt cx="852485" cy="930501"/>
          </a:xfrm>
        </p:grpSpPr>
        <p:sp>
          <p:nvSpPr>
            <p:cNvPr id="15" name="矩形 14"/>
            <p:cNvSpPr/>
            <p:nvPr/>
          </p:nvSpPr>
          <p:spPr>
            <a:xfrm>
              <a:off x="6022702" y="808921"/>
              <a:ext cx="852485" cy="930501"/>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21474" t="4859" r="45735" b="29642"/>
            <a:stretch/>
          </p:blipFill>
          <p:spPr>
            <a:xfrm>
              <a:off x="6057042" y="831148"/>
              <a:ext cx="776896" cy="873148"/>
            </a:xfrm>
            <a:prstGeom prst="rect">
              <a:avLst/>
            </a:prstGeom>
          </p:spPr>
        </p:pic>
      </p:grpSp>
      <p:grpSp>
        <p:nvGrpSpPr>
          <p:cNvPr id="19" name="组合 18"/>
          <p:cNvGrpSpPr/>
          <p:nvPr/>
        </p:nvGrpSpPr>
        <p:grpSpPr>
          <a:xfrm>
            <a:off x="800533" y="3547338"/>
            <a:ext cx="937897" cy="978715"/>
            <a:chOff x="1756647" y="1942964"/>
            <a:chExt cx="845574" cy="882374"/>
          </a:xfrm>
        </p:grpSpPr>
        <p:sp>
          <p:nvSpPr>
            <p:cNvPr id="16" name="矩形 15"/>
            <p:cNvSpPr/>
            <p:nvPr/>
          </p:nvSpPr>
          <p:spPr>
            <a:xfrm>
              <a:off x="1756647" y="1942964"/>
              <a:ext cx="845574" cy="882374"/>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22137" t="3100" r="45964" b="32992"/>
            <a:stretch/>
          </p:blipFill>
          <p:spPr>
            <a:xfrm>
              <a:off x="1801299" y="1957889"/>
              <a:ext cx="756270" cy="852524"/>
            </a:xfrm>
            <a:prstGeom prst="rect">
              <a:avLst/>
            </a:prstGeom>
          </p:spPr>
        </p:pic>
      </p:grpSp>
      <p:grpSp>
        <p:nvGrpSpPr>
          <p:cNvPr id="18" name="组合 17"/>
          <p:cNvGrpSpPr/>
          <p:nvPr/>
        </p:nvGrpSpPr>
        <p:grpSpPr>
          <a:xfrm>
            <a:off x="2024873" y="3690471"/>
            <a:ext cx="931483" cy="1025884"/>
            <a:chOff x="6503309" y="1935683"/>
            <a:chExt cx="845574" cy="931269"/>
          </a:xfrm>
        </p:grpSpPr>
        <p:sp>
          <p:nvSpPr>
            <p:cNvPr id="14" name="矩形 13"/>
            <p:cNvSpPr/>
            <p:nvPr/>
          </p:nvSpPr>
          <p:spPr>
            <a:xfrm>
              <a:off x="6503309" y="1935683"/>
              <a:ext cx="845574" cy="931269"/>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6" cstate="print">
              <a:extLst>
                <a:ext uri="{28A0092B-C50C-407E-A947-70E740481C1C}">
                  <a14:useLocalDpi xmlns:a14="http://schemas.microsoft.com/office/drawing/2010/main" val="0"/>
                </a:ext>
              </a:extLst>
            </a:blip>
            <a:srcRect l="22022" t="3425" r="46369" b="31636"/>
            <a:stretch/>
          </p:blipFill>
          <p:spPr>
            <a:xfrm>
              <a:off x="6554105" y="1957889"/>
              <a:ext cx="749395" cy="866274"/>
            </a:xfrm>
            <a:prstGeom prst="rect">
              <a:avLst/>
            </a:prstGeom>
          </p:spPr>
        </p:pic>
      </p:grpSp>
    </p:spTree>
    <p:extLst>
      <p:ext uri="{BB962C8B-B14F-4D97-AF65-F5344CB8AC3E}">
        <p14:creationId xmlns:p14="http://schemas.microsoft.com/office/powerpoint/2010/main" val="1429180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22" name="直接连接符 21"/>
          <p:cNvCxnSpPr/>
          <p:nvPr/>
        </p:nvCxnSpPr>
        <p:spPr>
          <a:xfrm flipV="1">
            <a:off x="4537926" y="10186"/>
            <a:ext cx="3058410" cy="187688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1" idx="0"/>
          </p:cNvCxnSpPr>
          <p:nvPr/>
        </p:nvCxnSpPr>
        <p:spPr>
          <a:xfrm>
            <a:off x="1475656" y="0"/>
            <a:ext cx="3143528" cy="189927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96029" y="1899270"/>
            <a:ext cx="5446310" cy="1176536"/>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85367" y="1959610"/>
            <a:ext cx="6984776"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000" b="1" dirty="0" smtClean="0">
                <a:solidFill>
                  <a:schemeClr val="accent1"/>
                </a:solidFill>
                <a:latin typeface="+mj-lt"/>
                <a:ea typeface="Dotum" panose="020B0600000101010101" pitchFamily="34" charset="-127"/>
                <a:cs typeface="+mn-ea"/>
                <a:sym typeface="+mn-lt"/>
              </a:rPr>
              <a:t>130,000,000</a:t>
            </a:r>
            <a:endParaRPr lang="en-US" altLang="zh-CN" sz="60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41" name="组合 40"/>
          <p:cNvGrpSpPr/>
          <p:nvPr/>
        </p:nvGrpSpPr>
        <p:grpSpPr>
          <a:xfrm>
            <a:off x="2555776" y="3707558"/>
            <a:ext cx="1362774" cy="995338"/>
            <a:chOff x="2414597" y="3752330"/>
            <a:chExt cx="1362774" cy="995338"/>
          </a:xfrm>
        </p:grpSpPr>
        <p:sp>
          <p:nvSpPr>
            <p:cNvPr id="25" name="Content Placeholder 2"/>
            <p:cNvSpPr txBox="1">
              <a:spLocks/>
            </p:cNvSpPr>
            <p:nvPr/>
          </p:nvSpPr>
          <p:spPr>
            <a:xfrm>
              <a:off x="2414597" y="4296732"/>
              <a:ext cx="1362774" cy="450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Code</a:t>
              </a:r>
            </a:p>
          </p:txBody>
        </p:sp>
        <p:sp>
          <p:nvSpPr>
            <p:cNvPr id="26" name="Freeform 12"/>
            <p:cNvSpPr>
              <a:spLocks noEditPoints="1"/>
            </p:cNvSpPr>
            <p:nvPr/>
          </p:nvSpPr>
          <p:spPr bwMode="auto">
            <a:xfrm>
              <a:off x="2799604" y="3752330"/>
              <a:ext cx="589066" cy="35943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2" name="组合 41"/>
          <p:cNvGrpSpPr/>
          <p:nvPr/>
        </p:nvGrpSpPr>
        <p:grpSpPr>
          <a:xfrm>
            <a:off x="4059497" y="3707558"/>
            <a:ext cx="1382081" cy="1096440"/>
            <a:chOff x="4112709" y="3720809"/>
            <a:chExt cx="1382081" cy="1096440"/>
          </a:xfrm>
        </p:grpSpPr>
        <p:sp>
          <p:nvSpPr>
            <p:cNvPr id="28" name="Content Placeholder 2"/>
            <p:cNvSpPr txBox="1">
              <a:spLocks/>
            </p:cNvSpPr>
            <p:nvPr/>
          </p:nvSpPr>
          <p:spPr>
            <a:xfrm>
              <a:off x="4112709" y="4266222"/>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p:txBody>
        </p:sp>
        <p:sp>
          <p:nvSpPr>
            <p:cNvPr id="29" name="Freeform 17"/>
            <p:cNvSpPr>
              <a:spLocks noEditPoints="1"/>
            </p:cNvSpPr>
            <p:nvPr/>
          </p:nvSpPr>
          <p:spPr bwMode="auto">
            <a:xfrm>
              <a:off x="4559760" y="3720809"/>
              <a:ext cx="476312" cy="380647"/>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3" name="组合 42"/>
          <p:cNvGrpSpPr/>
          <p:nvPr/>
        </p:nvGrpSpPr>
        <p:grpSpPr>
          <a:xfrm>
            <a:off x="5555646" y="3707558"/>
            <a:ext cx="1390745" cy="1011662"/>
            <a:chOff x="5803249" y="3768654"/>
            <a:chExt cx="1390745" cy="1011662"/>
          </a:xfrm>
        </p:grpSpPr>
        <p:sp>
          <p:nvSpPr>
            <p:cNvPr id="31" name="Content Placeholder 2"/>
            <p:cNvSpPr txBox="1">
              <a:spLocks/>
            </p:cNvSpPr>
            <p:nvPr/>
          </p:nvSpPr>
          <p:spPr>
            <a:xfrm>
              <a:off x="5803249" y="4313056"/>
              <a:ext cx="1390745" cy="4672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p:txBody>
        </p:sp>
        <p:sp>
          <p:nvSpPr>
            <p:cNvPr id="32" name="Freeform 22"/>
            <p:cNvSpPr>
              <a:spLocks noEditPoints="1"/>
            </p:cNvSpPr>
            <p:nvPr/>
          </p:nvSpPr>
          <p:spPr bwMode="auto">
            <a:xfrm>
              <a:off x="6353751" y="3768654"/>
              <a:ext cx="348908" cy="348442"/>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39" name="组合 38"/>
          <p:cNvGrpSpPr/>
          <p:nvPr/>
        </p:nvGrpSpPr>
        <p:grpSpPr>
          <a:xfrm>
            <a:off x="7060460" y="3707558"/>
            <a:ext cx="1399411" cy="856584"/>
            <a:chOff x="7502453" y="3761631"/>
            <a:chExt cx="1399411" cy="856584"/>
          </a:xfrm>
        </p:grpSpPr>
        <p:sp>
          <p:nvSpPr>
            <p:cNvPr id="34" name="Content Placeholder 2"/>
            <p:cNvSpPr txBox="1">
              <a:spLocks/>
            </p:cNvSpPr>
            <p:nvPr/>
          </p:nvSpPr>
          <p:spPr>
            <a:xfrm>
              <a:off x="7502453" y="4266222"/>
              <a:ext cx="1399411" cy="3519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smtClean="0">
                  <a:solidFill>
                    <a:schemeClr val="bg2">
                      <a:lumMod val="90000"/>
                    </a:schemeClr>
                  </a:solidFill>
                  <a:cs typeface="+mn-ea"/>
                  <a:sym typeface="+mn-lt"/>
                </a:rPr>
                <a:t>Films</a:t>
              </a:r>
              <a:endParaRPr lang="en-US" sz="1200" b="1" dirty="0" smtClean="0">
                <a:solidFill>
                  <a:schemeClr val="bg2">
                    <a:lumMod val="90000"/>
                  </a:schemeClr>
                </a:solidFill>
                <a:cs typeface="+mn-ea"/>
                <a:sym typeface="+mn-lt"/>
              </a:endParaRPr>
            </a:p>
          </p:txBody>
        </p:sp>
        <p:sp>
          <p:nvSpPr>
            <p:cNvPr id="35" name="Freeform 27"/>
            <p:cNvSpPr>
              <a:spLocks noEditPoints="1"/>
            </p:cNvSpPr>
            <p:nvPr/>
          </p:nvSpPr>
          <p:spPr bwMode="auto">
            <a:xfrm>
              <a:off x="7949348" y="3761631"/>
              <a:ext cx="494223" cy="3531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0" name="组合 39"/>
          <p:cNvGrpSpPr/>
          <p:nvPr/>
        </p:nvGrpSpPr>
        <p:grpSpPr>
          <a:xfrm>
            <a:off x="1085367" y="3678983"/>
            <a:ext cx="1371900" cy="984650"/>
            <a:chOff x="761117" y="3651870"/>
            <a:chExt cx="1371900" cy="984650"/>
          </a:xfrm>
        </p:grpSpPr>
        <p:sp>
          <p:nvSpPr>
            <p:cNvPr id="37" name="Content Placeholder 2"/>
            <p:cNvSpPr txBox="1">
              <a:spLocks/>
            </p:cNvSpPr>
            <p:nvPr/>
          </p:nvSpPr>
          <p:spPr>
            <a:xfrm>
              <a:off x="761117" y="4216094"/>
              <a:ext cx="1371900" cy="4204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rPr>
                <a:t>Social Media</a:t>
              </a:r>
            </a:p>
          </p:txBody>
        </p:sp>
        <p:sp>
          <p:nvSpPr>
            <p:cNvPr id="38" name="Freeform 7"/>
            <p:cNvSpPr>
              <a:spLocks noEditPoints="1"/>
            </p:cNvSpPr>
            <p:nvPr/>
          </p:nvSpPr>
          <p:spPr bwMode="auto">
            <a:xfrm>
              <a:off x="1228633" y="3651870"/>
              <a:ext cx="427052" cy="427052"/>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 name="矩形 1"/>
          <p:cNvSpPr/>
          <p:nvPr/>
        </p:nvSpPr>
        <p:spPr>
          <a:xfrm>
            <a:off x="2483768" y="2018497"/>
            <a:ext cx="6984776" cy="1107996"/>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600" b="1" dirty="0" smtClean="0">
                <a:solidFill>
                  <a:schemeClr val="accent1"/>
                </a:solidFill>
                <a:latin typeface="+mj-lt"/>
                <a:ea typeface="Dotum" panose="020B0600000101010101" pitchFamily="34" charset="-127"/>
                <a:cs typeface="+mn-ea"/>
                <a:sym typeface="+mn-lt"/>
              </a:rPr>
              <a:t>130,000,000</a:t>
            </a:r>
            <a:endParaRPr lang="en-US" altLang="zh-CN" sz="66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2" name="六边形 21"/>
          <p:cNvSpPr/>
          <p:nvPr/>
        </p:nvSpPr>
        <p:spPr>
          <a:xfrm>
            <a:off x="1043608" y="1851670"/>
            <a:ext cx="1726223" cy="1444749"/>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51"/>
          <p:cNvSpPr>
            <a:spLocks noEditPoints="1"/>
          </p:cNvSpPr>
          <p:nvPr/>
        </p:nvSpPr>
        <p:spPr bwMode="auto">
          <a:xfrm>
            <a:off x="1644919" y="2282238"/>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1357343" y="3794795"/>
            <a:ext cx="2134537"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7" name="Content Placeholder 2"/>
          <p:cNvSpPr txBox="1">
            <a:spLocks/>
          </p:cNvSpPr>
          <p:nvPr/>
        </p:nvSpPr>
        <p:spPr>
          <a:xfrm>
            <a:off x="1357343" y="35014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412433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8" name="矩形 47"/>
          <p:cNvSpPr/>
          <p:nvPr/>
        </p:nvSpPr>
        <p:spPr>
          <a:xfrm flipV="1">
            <a:off x="628818" y="1403285"/>
            <a:ext cx="5832648" cy="54954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V="1">
            <a:off x="628818" y="3890775"/>
            <a:ext cx="5832649" cy="707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801661" y="248910"/>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 name="矩形 4"/>
          <p:cNvSpPr/>
          <p:nvPr/>
        </p:nvSpPr>
        <p:spPr>
          <a:xfrm flipV="1">
            <a:off x="628819" y="288320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628818" y="193865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itle 13"/>
          <p:cNvSpPr txBox="1">
            <a:spLocks/>
          </p:cNvSpPr>
          <p:nvPr/>
        </p:nvSpPr>
        <p:spPr>
          <a:xfrm>
            <a:off x="91685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Standard </a:t>
            </a:r>
            <a:endParaRPr lang="en-US" sz="2400" dirty="0">
              <a:solidFill>
                <a:schemeClr val="bg2"/>
              </a:solidFill>
              <a:latin typeface="+mj-lt"/>
              <a:ea typeface="+mn-ea"/>
              <a:cs typeface="+mn-ea"/>
              <a:sym typeface="+mn-lt"/>
            </a:endParaRPr>
          </a:p>
        </p:txBody>
      </p:sp>
      <p:grpSp>
        <p:nvGrpSpPr>
          <p:cNvPr id="9" name="组合 8"/>
          <p:cNvGrpSpPr/>
          <p:nvPr/>
        </p:nvGrpSpPr>
        <p:grpSpPr>
          <a:xfrm>
            <a:off x="988859" y="1997273"/>
            <a:ext cx="2091052" cy="1723568"/>
            <a:chOff x="2270466" y="1987628"/>
            <a:chExt cx="2091052" cy="1723568"/>
          </a:xfrm>
        </p:grpSpPr>
        <p:sp>
          <p:nvSpPr>
            <p:cNvPr id="10" name="TextBox 123"/>
            <p:cNvSpPr txBox="1"/>
            <p:nvPr/>
          </p:nvSpPr>
          <p:spPr>
            <a:xfrm>
              <a:off x="2270466" y="1987628"/>
              <a:ext cx="2091052" cy="276999"/>
            </a:xfrm>
            <a:prstGeom prst="rect">
              <a:avLst/>
            </a:prstGeom>
            <a:noFill/>
          </p:spPr>
          <p:txBody>
            <a:bodyPr wrap="square" rtlCol="0" anchor="ctr">
              <a:spAutoFit/>
            </a:bodyPr>
            <a:lstStyle/>
            <a:p>
              <a:r>
                <a:rPr lang="en-US" sz="1200" dirty="0" err="1" smtClean="0">
                  <a:solidFill>
                    <a:schemeClr val="bg1"/>
                  </a:solidFill>
                </a:rPr>
                <a:t>Lorem</a:t>
              </a:r>
              <a:r>
                <a:rPr lang="en-US" sz="1200" dirty="0" smtClean="0">
                  <a:solidFill>
                    <a:schemeClr val="bg1"/>
                  </a:solidFill>
                </a:rPr>
                <a:t> </a:t>
              </a:r>
              <a:r>
                <a:rPr lang="en-US" sz="1200" dirty="0" err="1" smtClean="0">
                  <a:solidFill>
                    <a:schemeClr val="bg1"/>
                  </a:solidFill>
                </a:rPr>
                <a:t>ipsum</a:t>
              </a:r>
              <a:r>
                <a:rPr lang="en-US" sz="1200" dirty="0" smtClean="0">
                  <a:solidFill>
                    <a:schemeClr val="bg1"/>
                  </a:solidFill>
                </a:rPr>
                <a:t> dolor</a:t>
              </a:r>
              <a:endParaRPr lang="en-US" sz="1200" b="1" dirty="0">
                <a:solidFill>
                  <a:schemeClr val="bg1"/>
                </a:solidFill>
              </a:endParaRPr>
            </a:p>
          </p:txBody>
        </p:sp>
        <p:sp>
          <p:nvSpPr>
            <p:cNvPr id="11" name="TextBox 123"/>
            <p:cNvSpPr txBox="1"/>
            <p:nvPr/>
          </p:nvSpPr>
          <p:spPr>
            <a:xfrm>
              <a:off x="2270466" y="2467031"/>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sp>
          <p:nvSpPr>
            <p:cNvPr id="12" name="TextBox 123"/>
            <p:cNvSpPr txBox="1"/>
            <p:nvPr/>
          </p:nvSpPr>
          <p:spPr>
            <a:xfrm>
              <a:off x="2270466" y="2946434"/>
              <a:ext cx="2091052" cy="276999"/>
            </a:xfrm>
            <a:prstGeom prst="rect">
              <a:avLst/>
            </a:prstGeom>
            <a:noFill/>
          </p:spPr>
          <p:txBody>
            <a:bodyPr wrap="square" rtlCol="0" anchor="ctr">
              <a:spAutoFit/>
            </a:bodyPr>
            <a:lstStyle/>
            <a:p>
              <a:r>
                <a:rPr lang="en-US" sz="1200" dirty="0">
                  <a:solidFill>
                    <a:schemeClr val="bg1"/>
                  </a:solidFill>
                </a:rPr>
                <a:t>Lorem </a:t>
              </a:r>
              <a:r>
                <a:rPr lang="en-US" sz="1200" dirty="0" err="1">
                  <a:solidFill>
                    <a:schemeClr val="bg1"/>
                  </a:solidFill>
                </a:rPr>
                <a:t>ipsum</a:t>
              </a:r>
              <a:r>
                <a:rPr lang="en-US" sz="1200" dirty="0">
                  <a:solidFill>
                    <a:schemeClr val="bg1"/>
                  </a:solidFill>
                </a:rPr>
                <a:t> </a:t>
              </a:r>
              <a:r>
                <a:rPr lang="en-US" sz="1200" dirty="0" smtClean="0">
                  <a:solidFill>
                    <a:schemeClr val="bg1"/>
                  </a:solidFill>
                </a:rPr>
                <a:t>dolor</a:t>
              </a:r>
              <a:endParaRPr lang="en-US" sz="1200" b="1" dirty="0">
                <a:solidFill>
                  <a:schemeClr val="bg1"/>
                </a:solidFill>
              </a:endParaRPr>
            </a:p>
          </p:txBody>
        </p:sp>
        <p:sp>
          <p:nvSpPr>
            <p:cNvPr id="13" name="TextBox 123"/>
            <p:cNvSpPr txBox="1"/>
            <p:nvPr/>
          </p:nvSpPr>
          <p:spPr>
            <a:xfrm>
              <a:off x="2270466" y="3434197"/>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grpSp>
      <p:grpSp>
        <p:nvGrpSpPr>
          <p:cNvPr id="15" name="组合 14"/>
          <p:cNvGrpSpPr/>
          <p:nvPr/>
        </p:nvGrpSpPr>
        <p:grpSpPr>
          <a:xfrm>
            <a:off x="2970565" y="1997273"/>
            <a:ext cx="1478290" cy="1723568"/>
            <a:chOff x="3925749" y="1987628"/>
            <a:chExt cx="1478290" cy="1723568"/>
          </a:xfrm>
        </p:grpSpPr>
        <p:sp>
          <p:nvSpPr>
            <p:cNvPr id="16" name="矩形 15"/>
            <p:cNvSpPr/>
            <p:nvPr/>
          </p:nvSpPr>
          <p:spPr>
            <a:xfrm>
              <a:off x="3925749" y="1987628"/>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7" name="矩形 16"/>
            <p:cNvSpPr/>
            <p:nvPr/>
          </p:nvSpPr>
          <p:spPr>
            <a:xfrm>
              <a:off x="3925749" y="2452214"/>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sp>
          <p:nvSpPr>
            <p:cNvPr id="18" name="矩形 17"/>
            <p:cNvSpPr/>
            <p:nvPr/>
          </p:nvSpPr>
          <p:spPr>
            <a:xfrm>
              <a:off x="3925749" y="2943790"/>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9" name="矩形 18"/>
            <p:cNvSpPr/>
            <p:nvPr/>
          </p:nvSpPr>
          <p:spPr>
            <a:xfrm>
              <a:off x="3925749" y="3434197"/>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grpSp>
      <p:grpSp>
        <p:nvGrpSpPr>
          <p:cNvPr id="21" name="组合 20"/>
          <p:cNvGrpSpPr/>
          <p:nvPr/>
        </p:nvGrpSpPr>
        <p:grpSpPr>
          <a:xfrm>
            <a:off x="5076056" y="1997273"/>
            <a:ext cx="1494910" cy="1723568"/>
            <a:chOff x="5652120" y="1987628"/>
            <a:chExt cx="1494910" cy="1723568"/>
          </a:xfrm>
        </p:grpSpPr>
        <p:sp>
          <p:nvSpPr>
            <p:cNvPr id="22" name="矩形 21"/>
            <p:cNvSpPr/>
            <p:nvPr/>
          </p:nvSpPr>
          <p:spPr>
            <a:xfrm>
              <a:off x="5652120" y="1987628"/>
              <a:ext cx="1494910" cy="276999"/>
            </a:xfrm>
            <a:prstGeom prst="rect">
              <a:avLst/>
            </a:prstGeom>
          </p:spPr>
          <p:txBody>
            <a:bodyPr wrap="square">
              <a:spAutoFit/>
            </a:bodyPr>
            <a:lstStyle/>
            <a:p>
              <a:r>
                <a:rPr lang="en-US" altLang="zh-CN" sz="1200" dirty="0" smtClean="0">
                  <a:solidFill>
                    <a:schemeClr val="bg1"/>
                  </a:solidFill>
                  <a:sym typeface="Arial"/>
                </a:rPr>
                <a:t>10,0000</a:t>
              </a:r>
              <a:endParaRPr lang="zh-CN" altLang="en-US" sz="1200" dirty="0">
                <a:solidFill>
                  <a:schemeClr val="bg1"/>
                </a:solidFill>
              </a:endParaRPr>
            </a:p>
          </p:txBody>
        </p:sp>
        <p:sp>
          <p:nvSpPr>
            <p:cNvPr id="23" name="矩形 22"/>
            <p:cNvSpPr/>
            <p:nvPr/>
          </p:nvSpPr>
          <p:spPr>
            <a:xfrm>
              <a:off x="5652120" y="2466025"/>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sp>
          <p:nvSpPr>
            <p:cNvPr id="24" name="矩形 23"/>
            <p:cNvSpPr/>
            <p:nvPr/>
          </p:nvSpPr>
          <p:spPr>
            <a:xfrm>
              <a:off x="5652120" y="2924997"/>
              <a:ext cx="1494910" cy="276999"/>
            </a:xfrm>
            <a:prstGeom prst="rect">
              <a:avLst/>
            </a:prstGeom>
          </p:spPr>
          <p:txBody>
            <a:bodyPr wrap="square">
              <a:spAutoFit/>
            </a:bodyPr>
            <a:lstStyle/>
            <a:p>
              <a:r>
                <a:rPr lang="en-US" altLang="zh-CN" sz="1200" dirty="0" smtClean="0">
                  <a:solidFill>
                    <a:schemeClr val="bg1"/>
                  </a:solidFill>
                  <a:sym typeface="Arial"/>
                </a:rPr>
                <a:t>9,0000</a:t>
              </a:r>
              <a:endParaRPr lang="zh-CN" altLang="en-US" sz="1200" dirty="0">
                <a:solidFill>
                  <a:schemeClr val="bg1"/>
                </a:solidFill>
              </a:endParaRPr>
            </a:p>
          </p:txBody>
        </p:sp>
        <p:sp>
          <p:nvSpPr>
            <p:cNvPr id="25" name="矩形 24"/>
            <p:cNvSpPr/>
            <p:nvPr/>
          </p:nvSpPr>
          <p:spPr>
            <a:xfrm>
              <a:off x="5652120" y="3434197"/>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grpSp>
      <p:sp>
        <p:nvSpPr>
          <p:cNvPr id="29" name="Title 13"/>
          <p:cNvSpPr txBox="1">
            <a:spLocks/>
          </p:cNvSpPr>
          <p:nvPr/>
        </p:nvSpPr>
        <p:spPr>
          <a:xfrm>
            <a:off x="279267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Business </a:t>
            </a:r>
            <a:endParaRPr lang="en-US" sz="2400" dirty="0">
              <a:solidFill>
                <a:schemeClr val="bg2"/>
              </a:solidFill>
              <a:latin typeface="+mj-lt"/>
              <a:ea typeface="+mn-ea"/>
              <a:cs typeface="+mn-ea"/>
              <a:sym typeface="+mn-lt"/>
            </a:endParaRPr>
          </a:p>
        </p:txBody>
      </p:sp>
      <p:sp>
        <p:nvSpPr>
          <p:cNvPr id="33" name="Title 13"/>
          <p:cNvSpPr txBox="1">
            <a:spLocks/>
          </p:cNvSpPr>
          <p:nvPr/>
        </p:nvSpPr>
        <p:spPr>
          <a:xfrm>
            <a:off x="4718192"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400" dirty="0" err="1" smtClean="0">
                <a:solidFill>
                  <a:schemeClr val="bg2"/>
                </a:solidFill>
                <a:latin typeface="+mj-lt"/>
                <a:ea typeface="+mn-ea"/>
                <a:cs typeface="+mn-ea"/>
                <a:sym typeface="+mn-lt"/>
              </a:rPr>
              <a:t>Prise</a:t>
            </a:r>
            <a:r>
              <a:rPr lang="en-US" altLang="zh-CN" sz="2400" dirty="0" smtClean="0">
                <a:solidFill>
                  <a:schemeClr val="bg2"/>
                </a:solidFill>
                <a:latin typeface="+mj-lt"/>
                <a:ea typeface="+mn-ea"/>
                <a:cs typeface="+mn-ea"/>
                <a:sym typeface="+mn-lt"/>
              </a:rPr>
              <a:t>  </a:t>
            </a:r>
            <a:endParaRPr lang="en-US" sz="2400" dirty="0">
              <a:solidFill>
                <a:schemeClr val="bg2"/>
              </a:solidFill>
              <a:latin typeface="+mj-lt"/>
              <a:ea typeface="+mn-ea"/>
              <a:cs typeface="+mn-ea"/>
              <a:sym typeface="+mn-lt"/>
            </a:endParaRPr>
          </a:p>
        </p:txBody>
      </p:sp>
      <p:grpSp>
        <p:nvGrpSpPr>
          <p:cNvPr id="2" name="组合 1"/>
          <p:cNvGrpSpPr/>
          <p:nvPr/>
        </p:nvGrpSpPr>
        <p:grpSpPr>
          <a:xfrm>
            <a:off x="895980" y="3820438"/>
            <a:ext cx="1342072" cy="827440"/>
            <a:chOff x="999837" y="4196332"/>
            <a:chExt cx="1342072" cy="827440"/>
          </a:xfrm>
        </p:grpSpPr>
        <p:sp>
          <p:nvSpPr>
            <p:cNvPr id="35"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70</a:t>
              </a:r>
              <a:endParaRPr lang="en-US" sz="6600" b="1" dirty="0">
                <a:solidFill>
                  <a:schemeClr val="bg2"/>
                </a:solidFill>
                <a:latin typeface="+mn-lt"/>
                <a:ea typeface="+mn-ea"/>
                <a:cs typeface="+mn-ea"/>
                <a:sym typeface="+mn-lt"/>
              </a:endParaRPr>
            </a:p>
          </p:txBody>
        </p:sp>
        <p:sp>
          <p:nvSpPr>
            <p:cNvPr id="36"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38" name="组合 37"/>
          <p:cNvGrpSpPr/>
          <p:nvPr/>
        </p:nvGrpSpPr>
        <p:grpSpPr>
          <a:xfrm>
            <a:off x="2771800" y="3820438"/>
            <a:ext cx="1342072" cy="827440"/>
            <a:chOff x="999837" y="4196332"/>
            <a:chExt cx="1342072" cy="827440"/>
          </a:xfrm>
        </p:grpSpPr>
        <p:sp>
          <p:nvSpPr>
            <p:cNvPr id="39"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0"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1" name="组合 40"/>
          <p:cNvGrpSpPr/>
          <p:nvPr/>
        </p:nvGrpSpPr>
        <p:grpSpPr>
          <a:xfrm>
            <a:off x="4716016" y="3820438"/>
            <a:ext cx="1342072" cy="827440"/>
            <a:chOff x="999837" y="4196332"/>
            <a:chExt cx="1342072" cy="827440"/>
          </a:xfrm>
        </p:grpSpPr>
        <p:sp>
          <p:nvSpPr>
            <p:cNvPr id="42"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12</a:t>
              </a:r>
              <a:endParaRPr lang="en-US" sz="6600" b="1" dirty="0">
                <a:solidFill>
                  <a:schemeClr val="bg2"/>
                </a:solidFill>
                <a:latin typeface="+mn-lt"/>
                <a:ea typeface="+mn-ea"/>
                <a:cs typeface="+mn-ea"/>
                <a:sym typeface="+mn-lt"/>
              </a:endParaRPr>
            </a:p>
          </p:txBody>
        </p:sp>
        <p:sp>
          <p:nvSpPr>
            <p:cNvPr id="43" name="Title 13"/>
            <p:cNvSpPr txBox="1">
              <a:spLocks/>
            </p:cNvSpPr>
            <p:nvPr/>
          </p:nvSpPr>
          <p:spPr>
            <a:xfrm>
              <a:off x="186393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44" name="六边形 43"/>
          <p:cNvSpPr/>
          <p:nvPr/>
        </p:nvSpPr>
        <p:spPr>
          <a:xfrm>
            <a:off x="7130959" y="2067694"/>
            <a:ext cx="1487926" cy="1245308"/>
          </a:xfrm>
          <a:prstGeom prst="hexagon">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5" name="Freeform 351"/>
          <p:cNvSpPr>
            <a:spLocks noEditPoints="1"/>
          </p:cNvSpPr>
          <p:nvPr/>
        </p:nvSpPr>
        <p:spPr bwMode="auto">
          <a:xfrm>
            <a:off x="7613122" y="2400091"/>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Content Placeholder 2"/>
          <p:cNvSpPr txBox="1">
            <a:spLocks/>
          </p:cNvSpPr>
          <p:nvPr/>
        </p:nvSpPr>
        <p:spPr>
          <a:xfrm>
            <a:off x="7020272" y="3776945"/>
            <a:ext cx="1726224"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47" name="Content Placeholder 2"/>
          <p:cNvSpPr txBox="1">
            <a:spLocks/>
          </p:cNvSpPr>
          <p:nvPr/>
        </p:nvSpPr>
        <p:spPr>
          <a:xfrm>
            <a:off x="7334007" y="348355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317559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1979713" y="1732491"/>
            <a:ext cx="5148432" cy="857250"/>
          </a:xfrm>
          <a:effectLst>
            <a:outerShdw blurRad="50800" dist="38100" dir="5400000" algn="t" rotWithShape="0">
              <a:prstClr val="black">
                <a:alpha val="40000"/>
              </a:prstClr>
            </a:outerShdw>
          </a:effectLst>
        </p:spPr>
        <p:txBody>
          <a:bodyPr>
            <a:noAutofit/>
          </a:bodyPr>
          <a:lstStyle/>
          <a:p>
            <a:pPr algn="ctr"/>
            <a:r>
              <a:rPr lang="en-US" altLang="zh-CN" sz="5400" b="1" dirty="0" smtClean="0">
                <a:solidFill>
                  <a:schemeClr val="bg2"/>
                </a:solidFill>
                <a:latin typeface="+mj-lt"/>
                <a:ea typeface="+mn-ea"/>
                <a:cs typeface="+mn-ea"/>
                <a:sym typeface="+mn-lt"/>
              </a:rPr>
              <a:t>Marketing report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grpSp>
        <p:nvGrpSpPr>
          <p:cNvPr id="2" name="组合 1"/>
          <p:cNvGrpSpPr/>
          <p:nvPr/>
        </p:nvGrpSpPr>
        <p:grpSpPr>
          <a:xfrm>
            <a:off x="1913205" y="1603515"/>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51744" y="1609762"/>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267037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Area Chart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aphicFrame>
        <p:nvGraphicFramePr>
          <p:cNvPr id="19" name="图片占位符 21"/>
          <p:cNvGraphicFramePr>
            <a:graphicFrameLocks/>
          </p:cNvGraphicFramePr>
          <p:nvPr>
            <p:extLst>
              <p:ext uri="{D42A27DB-BD31-4B8C-83A1-F6EECF244321}">
                <p14:modId xmlns:p14="http://schemas.microsoft.com/office/powerpoint/2010/main" val="2481125760"/>
              </p:ext>
            </p:extLst>
          </p:nvPr>
        </p:nvGraphicFramePr>
        <p:xfrm>
          <a:off x="757248" y="1301402"/>
          <a:ext cx="7629503" cy="3430588"/>
        </p:xfrm>
        <a:graphic>
          <a:graphicData uri="http://schemas.openxmlformats.org/drawingml/2006/chart">
            <c:chart xmlns:c="http://schemas.openxmlformats.org/drawingml/2006/chart" xmlns:r="http://schemas.openxmlformats.org/officeDocument/2006/relationships" r:id="rId2"/>
          </a:graphicData>
        </a:graphic>
      </p:graphicFrame>
      <p:sp>
        <p:nvSpPr>
          <p:cNvPr id="30" name="椭圆形标注 29"/>
          <p:cNvSpPr/>
          <p:nvPr/>
        </p:nvSpPr>
        <p:spPr>
          <a:xfrm rot="1869710">
            <a:off x="6762109" y="1104552"/>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itle 13"/>
          <p:cNvSpPr txBox="1">
            <a:spLocks/>
          </p:cNvSpPr>
          <p:nvPr/>
        </p:nvSpPr>
        <p:spPr>
          <a:xfrm>
            <a:off x="6556439" y="1156633"/>
            <a:ext cx="1342072" cy="827440"/>
          </a:xfrm>
          <a:prstGeom prst="rect">
            <a:avLst/>
          </a:prstGeom>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44926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1" name="矩形 1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Pie chart analysis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305973" y="1419472"/>
            <a:ext cx="4324589" cy="2883060"/>
            <a:chOff x="683568" y="1329316"/>
            <a:chExt cx="4324589" cy="2883060"/>
          </a:xfrm>
        </p:grpSpPr>
        <p:graphicFrame>
          <p:nvGraphicFramePr>
            <p:cNvPr id="29" name="图表 28"/>
            <p:cNvGraphicFramePr/>
            <p:nvPr>
              <p:extLst>
                <p:ext uri="{D42A27DB-BD31-4B8C-83A1-F6EECF244321}">
                  <p14:modId xmlns:p14="http://schemas.microsoft.com/office/powerpoint/2010/main" val="1045300884"/>
                </p:ext>
              </p:extLst>
            </p:nvPr>
          </p:nvGraphicFramePr>
          <p:xfrm>
            <a:off x="683568" y="1329316"/>
            <a:ext cx="4324589" cy="2883060"/>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429"/>
            <p:cNvSpPr>
              <a:spLocks noEditPoints="1"/>
            </p:cNvSpPr>
            <p:nvPr/>
          </p:nvSpPr>
          <p:spPr bwMode="auto">
            <a:xfrm>
              <a:off x="3275856" y="2787774"/>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Content Placeholder 2"/>
          <p:cNvSpPr txBox="1">
            <a:spLocks/>
          </p:cNvSpPr>
          <p:nvPr/>
        </p:nvSpPr>
        <p:spPr>
          <a:xfrm>
            <a:off x="3851920" y="3291830"/>
            <a:ext cx="2033733"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tx1"/>
                </a:solidFill>
                <a:cs typeface="+mn-ea"/>
                <a:sym typeface="+mn-lt"/>
              </a:rPr>
              <a:t>Lorem ipsum dolor sit amet, consectetur adipiscing elit. Curabitur elementum </a:t>
            </a:r>
            <a:r>
              <a:rPr lang="en-US" sz="1000" dirty="0" err="1" smtClean="0">
                <a:solidFill>
                  <a:schemeClr val="tx1"/>
                </a:solidFill>
                <a:cs typeface="+mn-ea"/>
                <a:sym typeface="+mn-lt"/>
              </a:rPr>
              <a:t>posuere</a:t>
            </a:r>
            <a:r>
              <a:rPr lang="en-US" sz="1000" dirty="0" smtClean="0">
                <a:solidFill>
                  <a:schemeClr val="tx1"/>
                </a:solidFill>
                <a:cs typeface="+mn-ea"/>
                <a:sym typeface="+mn-lt"/>
              </a:rPr>
              <a:t> </a:t>
            </a:r>
            <a:r>
              <a:rPr lang="en-US" sz="1000" dirty="0" err="1" smtClean="0">
                <a:solidFill>
                  <a:schemeClr val="tx1"/>
                </a:solidFill>
                <a:cs typeface="+mn-ea"/>
                <a:sym typeface="+mn-lt"/>
              </a:rPr>
              <a:t>pretium</a:t>
            </a:r>
            <a:r>
              <a:rPr lang="en-US" sz="1000" dirty="0" smtClean="0">
                <a:solidFill>
                  <a:schemeClr val="tx1"/>
                </a:solidFill>
                <a:cs typeface="+mn-ea"/>
                <a:sym typeface="+mn-lt"/>
              </a:rPr>
              <a:t>. .</a:t>
            </a:r>
            <a:endParaRPr lang="en-US" sz="1000" dirty="0">
              <a:solidFill>
                <a:schemeClr val="tx1"/>
              </a:solidFill>
              <a:cs typeface="+mn-ea"/>
              <a:sym typeface="+mn-lt"/>
            </a:endParaRPr>
          </a:p>
        </p:txBody>
      </p:sp>
      <p:grpSp>
        <p:nvGrpSpPr>
          <p:cNvPr id="27" name="组合 26"/>
          <p:cNvGrpSpPr/>
          <p:nvPr/>
        </p:nvGrpSpPr>
        <p:grpSpPr>
          <a:xfrm rot="8100000">
            <a:off x="3505528" y="2747562"/>
            <a:ext cx="108000" cy="108000"/>
            <a:chOff x="6372200" y="4146704"/>
            <a:chExt cx="108000" cy="108000"/>
          </a:xfrm>
        </p:grpSpPr>
        <p:sp>
          <p:nvSpPr>
            <p:cNvPr id="28" name="圆角矩形 2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4028789" y="2492323"/>
            <a:ext cx="1152128" cy="624258"/>
          </a:xfrm>
          <a:prstGeom prst="roundRect">
            <a:avLst>
              <a:gd name="adj" fmla="val 43730"/>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ontent Placeholder 2"/>
          <p:cNvSpPr txBox="1">
            <a:spLocks/>
          </p:cNvSpPr>
          <p:nvPr/>
        </p:nvSpPr>
        <p:spPr>
          <a:xfrm>
            <a:off x="3920445" y="260391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Text Here</a:t>
            </a:r>
            <a:endParaRPr lang="en-US" sz="2000" dirty="0">
              <a:solidFill>
                <a:schemeClr val="bg2"/>
              </a:solidFill>
              <a:cs typeface="+mn-ea"/>
              <a:sym typeface="+mn-lt"/>
            </a:endParaRPr>
          </a:p>
        </p:txBody>
      </p:sp>
      <p:graphicFrame>
        <p:nvGraphicFramePr>
          <p:cNvPr id="22" name="图表 21"/>
          <p:cNvGraphicFramePr/>
          <p:nvPr>
            <p:extLst>
              <p:ext uri="{D42A27DB-BD31-4B8C-83A1-F6EECF244321}">
                <p14:modId xmlns:p14="http://schemas.microsoft.com/office/powerpoint/2010/main" val="1804917506"/>
              </p:ext>
            </p:extLst>
          </p:nvPr>
        </p:nvGraphicFramePr>
        <p:xfrm>
          <a:off x="6034108" y="2086063"/>
          <a:ext cx="2745945" cy="157861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组合 24"/>
          <p:cNvGrpSpPr/>
          <p:nvPr/>
        </p:nvGrpSpPr>
        <p:grpSpPr>
          <a:xfrm rot="8100000">
            <a:off x="5602479" y="2804718"/>
            <a:ext cx="108000" cy="108000"/>
            <a:chOff x="6372200" y="4146704"/>
            <a:chExt cx="108000" cy="108000"/>
          </a:xfrm>
        </p:grpSpPr>
        <p:sp>
          <p:nvSpPr>
            <p:cNvPr id="38" name="圆角矩形 3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等腰三角形 15"/>
          <p:cNvSpPr/>
          <p:nvPr/>
        </p:nvSpPr>
        <p:spPr>
          <a:xfrm>
            <a:off x="1547664" y="4629753"/>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3937805" y="4430525"/>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7242221" y="4639576"/>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2332177"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645173" y="4848375"/>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3468311"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4917700"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5312721"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7071605"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769989"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216641" y="4924160"/>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19" name="直接连接符 18"/>
          <p:cNvCxnSpPr/>
          <p:nvPr/>
        </p:nvCxnSpPr>
        <p:spPr>
          <a:xfrm>
            <a:off x="0" y="2711824"/>
            <a:ext cx="9144000" cy="0"/>
          </a:xfrm>
          <a:prstGeom prst="line">
            <a:avLst/>
          </a:prstGeom>
          <a:solidFill>
            <a:schemeClr val="tx2"/>
          </a:solidFill>
          <a:ln w="9525">
            <a:solidFill>
              <a:schemeClr val="accent1"/>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1488691" y="1657340"/>
            <a:ext cx="2423294" cy="2263810"/>
            <a:chOff x="1488691" y="1521503"/>
            <a:chExt cx="2423294" cy="2263810"/>
          </a:xfrm>
        </p:grpSpPr>
        <p:sp>
          <p:nvSpPr>
            <p:cNvPr id="25" name="矩形 24"/>
            <p:cNvSpPr/>
            <p:nvPr/>
          </p:nvSpPr>
          <p:spPr>
            <a:xfrm>
              <a:off x="1728230" y="1521503"/>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pSp>
          <p:nvGrpSpPr>
            <p:cNvPr id="5" name="组合 4"/>
            <p:cNvGrpSpPr/>
            <p:nvPr/>
          </p:nvGrpSpPr>
          <p:grpSpPr>
            <a:xfrm>
              <a:off x="1488691" y="1845644"/>
              <a:ext cx="2423294" cy="1615529"/>
              <a:chOff x="221946" y="1470204"/>
              <a:chExt cx="2423294" cy="1615529"/>
            </a:xfrm>
          </p:grpSpPr>
          <p:graphicFrame>
            <p:nvGraphicFramePr>
              <p:cNvPr id="77" name="Chart 43"/>
              <p:cNvGraphicFramePr/>
              <p:nvPr>
                <p:extLst>
                  <p:ext uri="{D42A27DB-BD31-4B8C-83A1-F6EECF244321}">
                    <p14:modId xmlns:p14="http://schemas.microsoft.com/office/powerpoint/2010/main" val="1831864450"/>
                  </p:ext>
                </p:extLst>
              </p:nvPr>
            </p:nvGraphicFramePr>
            <p:xfrm>
              <a:off x="221946" y="1470204"/>
              <a:ext cx="2423294" cy="1615529"/>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31"/>
              <p:cNvSpPr txBox="1"/>
              <p:nvPr/>
            </p:nvSpPr>
            <p:spPr>
              <a:xfrm>
                <a:off x="816373" y="2127927"/>
                <a:ext cx="1234440" cy="300082"/>
              </a:xfrm>
              <a:prstGeom prst="rect">
                <a:avLst/>
              </a:prstGeom>
              <a:noFill/>
            </p:spPr>
            <p:txBody>
              <a:bodyPr wrap="square" rtlCol="0" anchor="ctr">
                <a:spAutoFit/>
              </a:bodyPr>
              <a:lstStyle/>
              <a:p>
                <a:pPr algn="ctr"/>
                <a:r>
                  <a:rPr lang="en-US" sz="1350" b="1" dirty="0" smtClean="0">
                    <a:solidFill>
                      <a:schemeClr val="bg1"/>
                    </a:solidFill>
                  </a:rPr>
                  <a:t>50%</a:t>
                </a:r>
                <a:endParaRPr lang="en-US" sz="1350" b="1" dirty="0">
                  <a:solidFill>
                    <a:schemeClr val="bg1"/>
                  </a:solidFill>
                </a:endParaRPr>
              </a:p>
            </p:txBody>
          </p:sp>
        </p:grpSp>
      </p:grpSp>
      <p:grpSp>
        <p:nvGrpSpPr>
          <p:cNvPr id="4" name="组合 3"/>
          <p:cNvGrpSpPr/>
          <p:nvPr/>
        </p:nvGrpSpPr>
        <p:grpSpPr>
          <a:xfrm>
            <a:off x="5318570" y="1657340"/>
            <a:ext cx="2423294" cy="2263810"/>
            <a:chOff x="5318570" y="1657340"/>
            <a:chExt cx="2423294" cy="2263810"/>
          </a:xfrm>
        </p:grpSpPr>
        <p:sp>
          <p:nvSpPr>
            <p:cNvPr id="22" name="矩形 21"/>
            <p:cNvSpPr/>
            <p:nvPr/>
          </p:nvSpPr>
          <p:spPr>
            <a:xfrm>
              <a:off x="5557627" y="1657340"/>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aphicFrame>
          <p:nvGraphicFramePr>
            <p:cNvPr id="79" name="Chart 45"/>
            <p:cNvGraphicFramePr/>
            <p:nvPr>
              <p:extLst>
                <p:ext uri="{D42A27DB-BD31-4B8C-83A1-F6EECF244321}">
                  <p14:modId xmlns:p14="http://schemas.microsoft.com/office/powerpoint/2010/main" val="92639258"/>
                </p:ext>
              </p:extLst>
            </p:nvPr>
          </p:nvGraphicFramePr>
          <p:xfrm>
            <a:off x="5318570" y="1995686"/>
            <a:ext cx="2423294" cy="1615529"/>
          </p:xfrm>
          <a:graphic>
            <a:graphicData uri="http://schemas.openxmlformats.org/drawingml/2006/chart">
              <c:chart xmlns:c="http://schemas.openxmlformats.org/drawingml/2006/chart" xmlns:r="http://schemas.openxmlformats.org/officeDocument/2006/relationships" r:id="rId4"/>
            </a:graphicData>
          </a:graphic>
        </p:graphicFrame>
        <p:sp>
          <p:nvSpPr>
            <p:cNvPr id="48" name="TextBox 31"/>
            <p:cNvSpPr txBox="1"/>
            <p:nvPr/>
          </p:nvSpPr>
          <p:spPr>
            <a:xfrm>
              <a:off x="5912997" y="2653409"/>
              <a:ext cx="1234440" cy="300082"/>
            </a:xfrm>
            <a:prstGeom prst="rect">
              <a:avLst/>
            </a:prstGeom>
            <a:noFill/>
          </p:spPr>
          <p:txBody>
            <a:bodyPr wrap="square" rtlCol="0" anchor="ctr">
              <a:spAutoFit/>
            </a:bodyPr>
            <a:lstStyle/>
            <a:p>
              <a:pPr algn="ctr"/>
              <a:r>
                <a:rPr lang="en-US" sz="1350" b="1" dirty="0" smtClean="0">
                  <a:solidFill>
                    <a:schemeClr val="bg1"/>
                  </a:solidFill>
                </a:rPr>
                <a:t>90%</a:t>
              </a:r>
              <a:endParaRPr lang="en-US" sz="1350" b="1" dirty="0">
                <a:solidFill>
                  <a:schemeClr val="bg1"/>
                </a:solidFill>
              </a:endParaRPr>
            </a:p>
          </p:txBody>
        </p:sp>
      </p:grpSp>
      <p:sp>
        <p:nvSpPr>
          <p:cNvPr id="33" name="Content Placeholder 2"/>
          <p:cNvSpPr txBox="1">
            <a:spLocks/>
          </p:cNvSpPr>
          <p:nvPr/>
        </p:nvSpPr>
        <p:spPr>
          <a:xfrm>
            <a:off x="1837226"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4" name="Content Placeholder 2"/>
          <p:cNvSpPr txBox="1">
            <a:spLocks/>
          </p:cNvSpPr>
          <p:nvPr/>
        </p:nvSpPr>
        <p:spPr>
          <a:xfrm>
            <a:off x="1956856"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Before </a:t>
            </a:r>
            <a:endParaRPr lang="en-US" sz="1800" b="1" dirty="0" smtClean="0">
              <a:solidFill>
                <a:schemeClr val="tx1"/>
              </a:solidFill>
              <a:cs typeface="+mn-ea"/>
              <a:sym typeface="+mn-lt"/>
            </a:endParaRPr>
          </a:p>
        </p:txBody>
      </p:sp>
      <p:sp>
        <p:nvSpPr>
          <p:cNvPr id="35" name="Content Placeholder 2"/>
          <p:cNvSpPr txBox="1">
            <a:spLocks/>
          </p:cNvSpPr>
          <p:nvPr/>
        </p:nvSpPr>
        <p:spPr>
          <a:xfrm>
            <a:off x="5772144"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6" name="Content Placeholder 2"/>
          <p:cNvSpPr txBox="1">
            <a:spLocks/>
          </p:cNvSpPr>
          <p:nvPr/>
        </p:nvSpPr>
        <p:spPr>
          <a:xfrm>
            <a:off x="5891774"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After </a:t>
            </a:r>
            <a:endParaRPr lang="en-US" sz="1800" b="1" dirty="0" smtClean="0">
              <a:solidFill>
                <a:schemeClr val="tx1"/>
              </a:solidFill>
              <a:cs typeface="+mn-ea"/>
              <a:sym typeface="+mn-lt"/>
            </a:endParaRPr>
          </a:p>
        </p:txBody>
      </p:sp>
      <p:grpSp>
        <p:nvGrpSpPr>
          <p:cNvPr id="24" name="组合 23"/>
          <p:cNvGrpSpPr/>
          <p:nvPr/>
        </p:nvGrpSpPr>
        <p:grpSpPr>
          <a:xfrm>
            <a:off x="4436288" y="2624391"/>
            <a:ext cx="303024" cy="179059"/>
            <a:chOff x="3089718" y="1707654"/>
            <a:chExt cx="3168352" cy="1872208"/>
          </a:xfrm>
          <a:solidFill>
            <a:schemeClr val="accent1"/>
          </a:solidFill>
        </p:grpSpPr>
        <p:sp>
          <p:nvSpPr>
            <p:cNvPr id="26" name="等腰三角形 25"/>
            <p:cNvSpPr/>
            <p:nvPr/>
          </p:nvSpPr>
          <p:spPr>
            <a:xfrm rot="16200000">
              <a:off x="2945702"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flipH="1">
              <a:off x="4529878"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8717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graphicFrame>
        <p:nvGraphicFramePr>
          <p:cNvPr id="30" name="Table 1"/>
          <p:cNvGraphicFramePr>
            <a:graphicFrameLocks noGrp="1"/>
          </p:cNvGraphicFramePr>
          <p:nvPr>
            <p:extLst>
              <p:ext uri="{D42A27DB-BD31-4B8C-83A1-F6EECF244321}">
                <p14:modId xmlns:p14="http://schemas.microsoft.com/office/powerpoint/2010/main" val="3443983842"/>
              </p:ext>
            </p:extLst>
          </p:nvPr>
        </p:nvGraphicFramePr>
        <p:xfrm>
          <a:off x="856530" y="1632720"/>
          <a:ext cx="7531893" cy="2523206"/>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102798"/>
                <a:gridCol w="1151052"/>
                <a:gridCol w="1151052"/>
                <a:gridCol w="1079110"/>
                <a:gridCol w="1007170"/>
                <a:gridCol w="1060238"/>
                <a:gridCol w="980473"/>
              </a:tblGrid>
              <a:tr h="430100">
                <a:tc>
                  <a:txBody>
                    <a:bodyPr/>
                    <a:lstStyle/>
                    <a:p>
                      <a:pPr algn="ctr"/>
                      <a:r>
                        <a:rPr lang="zh-CN" altLang="en-US" sz="1000" dirty="0" smtClean="0">
                          <a:solidFill>
                            <a:schemeClr val="bg2"/>
                          </a:solidFill>
                        </a:rPr>
                        <a:t>编号</a:t>
                      </a:r>
                      <a:endParaRPr lang="en-US" sz="1000" dirty="0">
                        <a:solidFill>
                          <a:schemeClr val="bg2"/>
                        </a:solidFill>
                      </a:endParaRPr>
                    </a:p>
                  </a:txBody>
                  <a:tcPr marL="60624" marR="60624" marT="30312" marB="30312" anchor="ctr">
                    <a:lnL w="28575" cap="flat" cmpd="sng" algn="ctr">
                      <a:no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dirty="0" smtClean="0">
                          <a:solidFill>
                            <a:schemeClr val="bg2"/>
                          </a:solidFill>
                        </a:rPr>
                        <a:t>A</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B</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C</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D</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E</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F</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r>
              <a:tr h="348851">
                <a:tc>
                  <a:txBody>
                    <a:bodyPr/>
                    <a:lstStyle/>
                    <a:p>
                      <a:pPr algn="ctr"/>
                      <a:r>
                        <a:rPr lang="en-US" sz="1100" dirty="0" smtClean="0">
                          <a:solidFill>
                            <a:schemeClr val="bg2"/>
                          </a:solidFill>
                        </a:rPr>
                        <a:t>1</a:t>
                      </a:r>
                      <a:endParaRPr lang="en-US" sz="1100" dirty="0">
                        <a:solidFill>
                          <a:schemeClr val="bg2"/>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2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60000"/>
                        <a:lumOff val="4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60000"/>
                        <a:lumOff val="4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60000"/>
                        <a:lumOff val="4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60000"/>
                        <a:lumOff val="4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60000"/>
                        <a:lumOff val="4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2</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3</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marL="0" algn="ctr" defTabSz="914400" rtl="0" eaLnBrk="1" latinLnBrk="0" hangingPunct="1"/>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4</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5</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40000"/>
                        <a:lumOff val="6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6</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tx2">
                        <a:lumMod val="75000"/>
                      </a:schemeClr>
                    </a:solidFill>
                  </a:tcPr>
                </a:tc>
              </a:tr>
            </a:tbl>
          </a:graphicData>
        </a:graphic>
      </p:graphicFrame>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2" name="Oval 27"/>
          <p:cNvSpPr/>
          <p:nvPr/>
        </p:nvSpPr>
        <p:spPr>
          <a:xfrm flipV="1">
            <a:off x="4389397" y="4659982"/>
            <a:ext cx="365205" cy="253709"/>
          </a:xfrm>
          <a:prstGeom prst="triangle">
            <a:avLst/>
          </a:prstGeom>
          <a:solidFill>
            <a:schemeClr val="accent1">
              <a:alpha val="69804"/>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37" name="Freeform 436"/>
          <p:cNvSpPr>
            <a:spLocks noEditPoints="1"/>
          </p:cNvSpPr>
          <p:nvPr/>
        </p:nvSpPr>
        <p:spPr bwMode="auto">
          <a:xfrm rot="3331910">
            <a:off x="8220381" y="1373947"/>
            <a:ext cx="310220" cy="454403"/>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accent5"/>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6267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1" name="Freeform 100"/>
          <p:cNvSpPr>
            <a:spLocks/>
          </p:cNvSpPr>
          <p:nvPr/>
        </p:nvSpPr>
        <p:spPr bwMode="auto">
          <a:xfrm>
            <a:off x="8709677" y="3320363"/>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2" name="组合 1"/>
          <p:cNvGrpSpPr/>
          <p:nvPr/>
        </p:nvGrpSpPr>
        <p:grpSpPr>
          <a:xfrm>
            <a:off x="564098" y="1356498"/>
            <a:ext cx="2212337" cy="3015452"/>
            <a:chOff x="564098" y="1356498"/>
            <a:chExt cx="2212337" cy="3015452"/>
          </a:xfrm>
        </p:grpSpPr>
        <p:sp>
          <p:nvSpPr>
            <p:cNvPr id="29" name="矩形 2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Shopping </a:t>
              </a:r>
              <a:endParaRPr lang="en-US" sz="1800" b="1" dirty="0" smtClean="0">
                <a:solidFill>
                  <a:schemeClr val="bg2"/>
                </a:solidFill>
                <a:cs typeface="+mn-ea"/>
                <a:sym typeface="+mn-lt"/>
              </a:endParaRPr>
            </a:p>
          </p:txBody>
        </p:sp>
        <p:sp>
          <p:nvSpPr>
            <p:cNvPr id="37" name="Freeform 227"/>
            <p:cNvSpPr>
              <a:spLocks noEditPoints="1"/>
            </p:cNvSpPr>
            <p:nvPr/>
          </p:nvSpPr>
          <p:spPr bwMode="auto">
            <a:xfrm>
              <a:off x="1512752" y="2086476"/>
              <a:ext cx="477538" cy="47753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40"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82</a:t>
              </a:r>
              <a:endParaRPr lang="en-US" sz="6600" b="1" dirty="0">
                <a:solidFill>
                  <a:schemeClr val="bg2"/>
                </a:solidFill>
                <a:latin typeface="+mn-lt"/>
                <a:ea typeface="+mn-ea"/>
                <a:cs typeface="+mn-ea"/>
                <a:sym typeface="+mn-lt"/>
              </a:endParaRPr>
            </a:p>
          </p:txBody>
        </p:sp>
        <p:sp>
          <p:nvSpPr>
            <p:cNvPr id="45"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46"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7"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8" name="组合 47"/>
          <p:cNvGrpSpPr/>
          <p:nvPr/>
        </p:nvGrpSpPr>
        <p:grpSpPr>
          <a:xfrm>
            <a:off x="3334207" y="1347614"/>
            <a:ext cx="2212337" cy="3015452"/>
            <a:chOff x="564098" y="1356498"/>
            <a:chExt cx="2212337" cy="3015452"/>
          </a:xfrm>
        </p:grpSpPr>
        <p:sp>
          <p:nvSpPr>
            <p:cNvPr id="49" name="矩形 4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Film </a:t>
              </a:r>
              <a:endParaRPr lang="en-US" sz="1800" b="1" dirty="0" smtClean="0">
                <a:solidFill>
                  <a:schemeClr val="bg2"/>
                </a:solidFill>
                <a:cs typeface="+mn-ea"/>
                <a:sym typeface="+mn-lt"/>
              </a:endParaRPr>
            </a:p>
          </p:txBody>
        </p:sp>
        <p:sp>
          <p:nvSpPr>
            <p:cNvPr id="52"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53"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68</a:t>
              </a:r>
              <a:endParaRPr lang="en-US" sz="6600" b="1" dirty="0">
                <a:solidFill>
                  <a:schemeClr val="bg2"/>
                </a:solidFill>
                <a:latin typeface="+mn-lt"/>
                <a:ea typeface="+mn-ea"/>
                <a:cs typeface="+mn-ea"/>
                <a:sym typeface="+mn-lt"/>
              </a:endParaRPr>
            </a:p>
          </p:txBody>
        </p:sp>
        <p:sp>
          <p:nvSpPr>
            <p:cNvPr id="56"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7"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32</a:t>
              </a:r>
              <a:endParaRPr lang="en-US" sz="6600" b="1" dirty="0">
                <a:solidFill>
                  <a:schemeClr val="bg2"/>
                </a:solidFill>
                <a:latin typeface="+mn-lt"/>
                <a:ea typeface="+mn-ea"/>
                <a:cs typeface="+mn-ea"/>
                <a:sym typeface="+mn-lt"/>
              </a:endParaRPr>
            </a:p>
          </p:txBody>
        </p:sp>
        <p:sp>
          <p:nvSpPr>
            <p:cNvPr id="58"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59" name="组合 58"/>
          <p:cNvGrpSpPr/>
          <p:nvPr/>
        </p:nvGrpSpPr>
        <p:grpSpPr>
          <a:xfrm>
            <a:off x="6082025" y="1360425"/>
            <a:ext cx="2212337" cy="3015452"/>
            <a:chOff x="564098" y="1356498"/>
            <a:chExt cx="2212337" cy="3015452"/>
          </a:xfrm>
        </p:grpSpPr>
        <p:sp>
          <p:nvSpPr>
            <p:cNvPr id="60" name="矩形 59"/>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Music </a:t>
              </a:r>
              <a:endParaRPr lang="en-US" sz="1800" b="1" dirty="0" smtClean="0">
                <a:solidFill>
                  <a:schemeClr val="bg2"/>
                </a:solidFill>
                <a:cs typeface="+mn-ea"/>
                <a:sym typeface="+mn-lt"/>
              </a:endParaRPr>
            </a:p>
          </p:txBody>
        </p:sp>
        <p:sp>
          <p:nvSpPr>
            <p:cNvPr id="63"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64"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15</a:t>
              </a:r>
              <a:endParaRPr lang="en-US" sz="6600" b="1" dirty="0">
                <a:solidFill>
                  <a:schemeClr val="bg2"/>
                </a:solidFill>
                <a:latin typeface="+mn-lt"/>
                <a:ea typeface="+mn-ea"/>
                <a:cs typeface="+mn-ea"/>
                <a:sym typeface="+mn-lt"/>
              </a:endParaRPr>
            </a:p>
          </p:txBody>
        </p:sp>
        <p:sp>
          <p:nvSpPr>
            <p:cNvPr id="67"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68"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85</a:t>
              </a:r>
              <a:endParaRPr lang="en-US" sz="6600" b="1" dirty="0">
                <a:solidFill>
                  <a:schemeClr val="bg2"/>
                </a:solidFill>
                <a:latin typeface="+mn-lt"/>
                <a:ea typeface="+mn-ea"/>
                <a:cs typeface="+mn-ea"/>
                <a:sym typeface="+mn-lt"/>
              </a:endParaRPr>
            </a:p>
          </p:txBody>
        </p:sp>
        <p:sp>
          <p:nvSpPr>
            <p:cNvPr id="69"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38" name="Freeform 27"/>
          <p:cNvSpPr>
            <a:spLocks noEditPoints="1"/>
          </p:cNvSpPr>
          <p:nvPr/>
        </p:nvSpPr>
        <p:spPr bwMode="auto">
          <a:xfrm>
            <a:off x="4317013" y="2127436"/>
            <a:ext cx="558495" cy="399097"/>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42" name="Freeform 196"/>
          <p:cNvSpPr>
            <a:spLocks/>
          </p:cNvSpPr>
          <p:nvPr/>
        </p:nvSpPr>
        <p:spPr bwMode="auto">
          <a:xfrm>
            <a:off x="7082939" y="2078980"/>
            <a:ext cx="400361" cy="52095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6"/>
          <p:cNvSpPr>
            <a:spLocks noEditPoints="1"/>
          </p:cNvSpPr>
          <p:nvPr/>
        </p:nvSpPr>
        <p:spPr bwMode="auto">
          <a:xfrm>
            <a:off x="7044351" y="4876188"/>
            <a:ext cx="720725" cy="265113"/>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241"/>
          <p:cNvSpPr>
            <a:spLocks/>
          </p:cNvSpPr>
          <p:nvPr/>
        </p:nvSpPr>
        <p:spPr bwMode="auto">
          <a:xfrm>
            <a:off x="186378" y="2830018"/>
            <a:ext cx="304308" cy="185776"/>
          </a:xfrm>
          <a:custGeom>
            <a:avLst/>
            <a:gdLst>
              <a:gd name="T0" fmla="*/ 158 w 198"/>
              <a:gd name="T1" fmla="*/ 40 h 121"/>
              <a:gd name="T2" fmla="*/ 157 w 198"/>
              <a:gd name="T3" fmla="*/ 40 h 121"/>
              <a:gd name="T4" fmla="*/ 112 w 198"/>
              <a:gd name="T5" fmla="*/ 0 h 121"/>
              <a:gd name="T6" fmla="*/ 66 w 198"/>
              <a:gd name="T7" fmla="*/ 46 h 121"/>
              <a:gd name="T8" fmla="*/ 66 w 198"/>
              <a:gd name="T9" fmla="*/ 47 h 121"/>
              <a:gd name="T10" fmla="*/ 60 w 198"/>
              <a:gd name="T11" fmla="*/ 46 h 121"/>
              <a:gd name="T12" fmla="*/ 37 w 198"/>
              <a:gd name="T13" fmla="*/ 66 h 121"/>
              <a:gd name="T14" fmla="*/ 28 w 198"/>
              <a:gd name="T15" fmla="*/ 65 h 121"/>
              <a:gd name="T16" fmla="*/ 0 w 198"/>
              <a:gd name="T17" fmla="*/ 93 h 121"/>
              <a:gd name="T18" fmla="*/ 28 w 198"/>
              <a:gd name="T19" fmla="*/ 121 h 121"/>
              <a:gd name="T20" fmla="*/ 158 w 198"/>
              <a:gd name="T21" fmla="*/ 121 h 121"/>
              <a:gd name="T22" fmla="*/ 198 w 198"/>
              <a:gd name="T23" fmla="*/ 81 h 121"/>
              <a:gd name="T24" fmla="*/ 158 w 198"/>
              <a:gd name="T25" fmla="*/ 4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21">
                <a:moveTo>
                  <a:pt x="158" y="40"/>
                </a:moveTo>
                <a:cubicBezTo>
                  <a:pt x="157" y="40"/>
                  <a:pt x="157" y="40"/>
                  <a:pt x="157" y="40"/>
                </a:cubicBezTo>
                <a:cubicBezTo>
                  <a:pt x="155" y="17"/>
                  <a:pt x="135" y="0"/>
                  <a:pt x="112" y="0"/>
                </a:cubicBezTo>
                <a:cubicBezTo>
                  <a:pt x="86" y="0"/>
                  <a:pt x="66" y="20"/>
                  <a:pt x="66" y="46"/>
                </a:cubicBezTo>
                <a:cubicBezTo>
                  <a:pt x="66" y="47"/>
                  <a:pt x="66" y="47"/>
                  <a:pt x="66" y="47"/>
                </a:cubicBezTo>
                <a:cubicBezTo>
                  <a:pt x="64" y="46"/>
                  <a:pt x="62" y="46"/>
                  <a:pt x="60" y="46"/>
                </a:cubicBezTo>
                <a:cubicBezTo>
                  <a:pt x="48" y="46"/>
                  <a:pt x="38" y="55"/>
                  <a:pt x="37" y="66"/>
                </a:cubicBezTo>
                <a:cubicBezTo>
                  <a:pt x="34" y="65"/>
                  <a:pt x="31" y="65"/>
                  <a:pt x="28" y="65"/>
                </a:cubicBezTo>
                <a:cubicBezTo>
                  <a:pt x="12" y="65"/>
                  <a:pt x="0" y="77"/>
                  <a:pt x="0" y="93"/>
                </a:cubicBezTo>
                <a:cubicBezTo>
                  <a:pt x="0" y="108"/>
                  <a:pt x="12" y="121"/>
                  <a:pt x="28" y="121"/>
                </a:cubicBezTo>
                <a:cubicBezTo>
                  <a:pt x="158" y="121"/>
                  <a:pt x="158" y="121"/>
                  <a:pt x="158" y="121"/>
                </a:cubicBezTo>
                <a:cubicBezTo>
                  <a:pt x="180" y="121"/>
                  <a:pt x="198" y="103"/>
                  <a:pt x="198" y="81"/>
                </a:cubicBezTo>
                <a:cubicBezTo>
                  <a:pt x="198" y="58"/>
                  <a:pt x="180" y="40"/>
                  <a:pt x="158" y="40"/>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00"/>
          <p:cNvSpPr>
            <a:spLocks/>
          </p:cNvSpPr>
          <p:nvPr/>
        </p:nvSpPr>
        <p:spPr bwMode="auto">
          <a:xfrm>
            <a:off x="2163625"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16897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Component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8" name="六边形 47"/>
          <p:cNvSpPr/>
          <p:nvPr/>
        </p:nvSpPr>
        <p:spPr>
          <a:xfrm>
            <a:off x="3563888" y="2094684"/>
            <a:ext cx="1992862" cy="1578305"/>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a:spLocks noChangeAspect="1"/>
          </p:cNvSpPr>
          <p:nvPr/>
        </p:nvSpPr>
        <p:spPr>
          <a:xfrm>
            <a:off x="5407184" y="160714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5409371" y="311359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2463245" y="307227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486170" y="158832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Content Placeholder 2"/>
          <p:cNvSpPr txBox="1">
            <a:spLocks/>
          </p:cNvSpPr>
          <p:nvPr/>
        </p:nvSpPr>
        <p:spPr>
          <a:xfrm>
            <a:off x="3756109" y="3051435"/>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lumMod val="50000"/>
                  </a:schemeClr>
                </a:solidFill>
                <a:cs typeface="+mn-ea"/>
                <a:sym typeface="+mn-lt"/>
              </a:rPr>
              <a:t>Lorem</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ipsum</a:t>
            </a:r>
            <a:r>
              <a:rPr lang="en-US" sz="1200" dirty="0" smtClean="0">
                <a:solidFill>
                  <a:schemeClr val="tx1">
                    <a:lumMod val="50000"/>
                  </a:schemeClr>
                </a:solidFill>
                <a:cs typeface="+mn-ea"/>
                <a:sym typeface="+mn-lt"/>
              </a:rPr>
              <a:t> dolor sit </a:t>
            </a:r>
            <a:r>
              <a:rPr lang="en-US" sz="1200" dirty="0" err="1" smtClean="0">
                <a:solidFill>
                  <a:schemeClr val="tx1">
                    <a:lumMod val="50000"/>
                  </a:schemeClr>
                </a:solidFill>
                <a:cs typeface="+mn-ea"/>
                <a:sym typeface="+mn-lt"/>
              </a:rPr>
              <a:t>amet</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consectetur</a:t>
            </a:r>
            <a:endParaRPr lang="en-US" sz="1200" dirty="0">
              <a:solidFill>
                <a:schemeClr val="tx1">
                  <a:lumMod val="50000"/>
                </a:schemeClr>
              </a:solidFill>
              <a:cs typeface="+mn-ea"/>
              <a:sym typeface="+mn-lt"/>
            </a:endParaRPr>
          </a:p>
        </p:txBody>
      </p:sp>
      <p:sp>
        <p:nvSpPr>
          <p:cNvPr id="67" name="Freeform 101"/>
          <p:cNvSpPr>
            <a:spLocks noEditPoints="1"/>
          </p:cNvSpPr>
          <p:nvPr/>
        </p:nvSpPr>
        <p:spPr bwMode="auto">
          <a:xfrm>
            <a:off x="4405674" y="2216867"/>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Content Placeholder 2"/>
          <p:cNvSpPr txBox="1">
            <a:spLocks/>
          </p:cNvSpPr>
          <p:nvPr/>
        </p:nvSpPr>
        <p:spPr>
          <a:xfrm>
            <a:off x="3836347" y="272748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Life </a:t>
            </a:r>
            <a:endParaRPr lang="en-US" sz="1800" b="1" dirty="0" smtClean="0">
              <a:solidFill>
                <a:schemeClr val="tx1">
                  <a:lumMod val="50000"/>
                </a:schemeClr>
              </a:solidFill>
              <a:cs typeface="+mn-ea"/>
              <a:sym typeface="+mn-lt"/>
            </a:endParaRPr>
          </a:p>
        </p:txBody>
      </p:sp>
      <p:sp>
        <p:nvSpPr>
          <p:cNvPr id="69" name="Freeform 227"/>
          <p:cNvSpPr>
            <a:spLocks noEditPoints="1"/>
          </p:cNvSpPr>
          <p:nvPr/>
        </p:nvSpPr>
        <p:spPr bwMode="auto">
          <a:xfrm>
            <a:off x="2909753" y="1753553"/>
            <a:ext cx="341258" cy="34125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Content Placeholder 2"/>
          <p:cNvSpPr txBox="1">
            <a:spLocks/>
          </p:cNvSpPr>
          <p:nvPr/>
        </p:nvSpPr>
        <p:spPr>
          <a:xfrm>
            <a:off x="2368389"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10086</a:t>
            </a:r>
            <a:endParaRPr lang="en-US" sz="1800" b="1" dirty="0" smtClean="0">
              <a:solidFill>
                <a:schemeClr val="tx1">
                  <a:lumMod val="50000"/>
                </a:schemeClr>
              </a:solidFill>
              <a:cs typeface="+mn-ea"/>
              <a:sym typeface="+mn-lt"/>
            </a:endParaRPr>
          </a:p>
        </p:txBody>
      </p:sp>
      <p:sp>
        <p:nvSpPr>
          <p:cNvPr id="71" name="Freeform 27"/>
          <p:cNvSpPr>
            <a:spLocks noChangeAspect="1" noEditPoints="1"/>
          </p:cNvSpPr>
          <p:nvPr/>
        </p:nvSpPr>
        <p:spPr bwMode="auto">
          <a:xfrm>
            <a:off x="5797618" y="1788812"/>
            <a:ext cx="453405" cy="324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72" name="Content Placeholder 2"/>
          <p:cNvSpPr txBox="1">
            <a:spLocks/>
          </p:cNvSpPr>
          <p:nvPr/>
        </p:nvSpPr>
        <p:spPr>
          <a:xfrm>
            <a:off x="5305318"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12580</a:t>
            </a:r>
            <a:endParaRPr lang="en-US" sz="1800" b="1" dirty="0" smtClean="0">
              <a:solidFill>
                <a:schemeClr val="tx1">
                  <a:lumMod val="50000"/>
                </a:schemeClr>
              </a:solidFill>
              <a:cs typeface="+mn-ea"/>
              <a:sym typeface="+mn-lt"/>
            </a:endParaRPr>
          </a:p>
        </p:txBody>
      </p:sp>
      <p:sp>
        <p:nvSpPr>
          <p:cNvPr id="73" name="Freeform 196"/>
          <p:cNvSpPr>
            <a:spLocks noChangeAspect="1"/>
          </p:cNvSpPr>
          <p:nvPr/>
        </p:nvSpPr>
        <p:spPr bwMode="auto">
          <a:xfrm>
            <a:off x="2915816" y="3237447"/>
            <a:ext cx="262834" cy="34200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Content Placeholder 2"/>
          <p:cNvSpPr txBox="1">
            <a:spLocks/>
          </p:cNvSpPr>
          <p:nvPr/>
        </p:nvSpPr>
        <p:spPr>
          <a:xfrm>
            <a:off x="2352891" y="364327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MIGU</a:t>
            </a:r>
            <a:endParaRPr lang="en-US" sz="1800" b="1" dirty="0" smtClean="0">
              <a:solidFill>
                <a:schemeClr val="tx1">
                  <a:lumMod val="50000"/>
                </a:schemeClr>
              </a:solidFill>
              <a:cs typeface="+mn-ea"/>
              <a:sym typeface="+mn-lt"/>
            </a:endParaRPr>
          </a:p>
        </p:txBody>
      </p:sp>
      <p:grpSp>
        <p:nvGrpSpPr>
          <p:cNvPr id="75" name="组合 74"/>
          <p:cNvGrpSpPr>
            <a:grpSpLocks noChangeAspect="1"/>
          </p:cNvGrpSpPr>
          <p:nvPr/>
        </p:nvGrpSpPr>
        <p:grpSpPr>
          <a:xfrm>
            <a:off x="5843943" y="3319314"/>
            <a:ext cx="391990" cy="252000"/>
            <a:chOff x="594132" y="806087"/>
            <a:chExt cx="423469" cy="272237"/>
          </a:xfrm>
          <a:solidFill>
            <a:schemeClr val="tx2"/>
          </a:solidFill>
        </p:grpSpPr>
        <p:sp>
          <p:nvSpPr>
            <p:cNvPr id="76" name="Freeform 599"/>
            <p:cNvSpPr>
              <a:spLocks/>
            </p:cNvSpPr>
            <p:nvPr/>
          </p:nvSpPr>
          <p:spPr bwMode="auto">
            <a:xfrm>
              <a:off x="594144" y="809870"/>
              <a:ext cx="120990" cy="253324"/>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00"/>
            <p:cNvSpPr>
              <a:spLocks/>
            </p:cNvSpPr>
            <p:nvPr/>
          </p:nvSpPr>
          <p:spPr bwMode="auto">
            <a:xfrm>
              <a:off x="889056" y="809870"/>
              <a:ext cx="124772" cy="253324"/>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601"/>
            <p:cNvSpPr>
              <a:spLocks noChangeArrowheads="1"/>
            </p:cNvSpPr>
            <p:nvPr/>
          </p:nvSpPr>
          <p:spPr bwMode="auto">
            <a:xfrm>
              <a:off x="1013819" y="1074535"/>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602"/>
            <p:cNvSpPr>
              <a:spLocks noChangeArrowheads="1"/>
            </p:cNvSpPr>
            <p:nvPr/>
          </p:nvSpPr>
          <p:spPr bwMode="auto">
            <a:xfrm>
              <a:off x="594132" y="1074542"/>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3"/>
            <p:cNvSpPr>
              <a:spLocks/>
            </p:cNvSpPr>
            <p:nvPr/>
          </p:nvSpPr>
          <p:spPr bwMode="auto">
            <a:xfrm>
              <a:off x="597914" y="919532"/>
              <a:ext cx="412123" cy="155020"/>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4"/>
            <p:cNvSpPr>
              <a:spLocks/>
            </p:cNvSpPr>
            <p:nvPr/>
          </p:nvSpPr>
          <p:spPr bwMode="auto">
            <a:xfrm>
              <a:off x="601682" y="806087"/>
              <a:ext cx="400779" cy="162581"/>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Content Placeholder 2"/>
          <p:cNvSpPr txBox="1">
            <a:spLocks/>
          </p:cNvSpPr>
          <p:nvPr/>
        </p:nvSpPr>
        <p:spPr>
          <a:xfrm>
            <a:off x="5292943" y="36599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139mail</a:t>
            </a:r>
            <a:endParaRPr lang="en-US" sz="1800" b="1" dirty="0" smtClean="0">
              <a:solidFill>
                <a:schemeClr val="tx1">
                  <a:lumMod val="50000"/>
                </a:schemeClr>
              </a:solidFill>
              <a:cs typeface="+mn-ea"/>
              <a:sym typeface="+mn-lt"/>
            </a:endParaRPr>
          </a:p>
        </p:txBody>
      </p:sp>
      <p:grpSp>
        <p:nvGrpSpPr>
          <p:cNvPr id="2" name="组合 1"/>
          <p:cNvGrpSpPr/>
          <p:nvPr/>
        </p:nvGrpSpPr>
        <p:grpSpPr>
          <a:xfrm>
            <a:off x="-13647" y="1831637"/>
            <a:ext cx="734498" cy="1968497"/>
            <a:chOff x="-13647" y="1754472"/>
            <a:chExt cx="734498" cy="1968497"/>
          </a:xfrm>
          <a:solidFill>
            <a:schemeClr val="accent1">
              <a:alpha val="69804"/>
            </a:schemeClr>
          </a:solidFill>
        </p:grpSpPr>
        <p:sp>
          <p:nvSpPr>
            <p:cNvPr id="63" name="等腰三角形 62"/>
            <p:cNvSpPr/>
            <p:nvPr/>
          </p:nvSpPr>
          <p:spPr>
            <a:xfrm rot="5400000">
              <a:off x="-259894" y="2455101"/>
              <a:ext cx="1240639" cy="720851"/>
            </a:xfrm>
            <a:prstGeom prst="triangle">
              <a:avLst>
                <a:gd name="adj" fmla="val 511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a:off x="8422488" y="1830361"/>
            <a:ext cx="734498" cy="1968497"/>
            <a:chOff x="-13647" y="1754472"/>
            <a:chExt cx="734498" cy="1968497"/>
          </a:xfrm>
          <a:solidFill>
            <a:schemeClr val="accent1">
              <a:alpha val="69804"/>
            </a:schemeClr>
          </a:solidFill>
        </p:grpSpPr>
        <p:sp>
          <p:nvSpPr>
            <p:cNvPr id="86" name="等腰三角形 85"/>
            <p:cNvSpPr/>
            <p:nvPr/>
          </p:nvSpPr>
          <p:spPr>
            <a:xfrm rot="5400000">
              <a:off x="-259894" y="2455101"/>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等腰三角形 89"/>
          <p:cNvSpPr/>
          <p:nvPr/>
        </p:nvSpPr>
        <p:spPr>
          <a:xfrm rot="10800000" flipH="1">
            <a:off x="3959509" y="4252163"/>
            <a:ext cx="1240639" cy="720851"/>
          </a:xfrm>
          <a:prstGeom prst="triangl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35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矩形 15"/>
          <p:cNvSpPr/>
          <p:nvPr/>
        </p:nvSpPr>
        <p:spPr>
          <a:xfrm>
            <a:off x="3559823" y="651268"/>
            <a:ext cx="1910556" cy="1440160"/>
          </a:xfrm>
          <a:prstGeom prst="rect">
            <a:avLst/>
          </a:prstGeom>
          <a:solidFill>
            <a:schemeClr val="accent1"/>
          </a:solidFill>
          <a:ln w="88900" cap="sq">
            <a:solidFill>
              <a:schemeClr val="bg2"/>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 name="矩形 5"/>
          <p:cNvSpPr/>
          <p:nvPr/>
        </p:nvSpPr>
        <p:spPr>
          <a:xfrm>
            <a:off x="1801661" y="2294808"/>
            <a:ext cx="5540678" cy="830997"/>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4800" b="1" dirty="0" smtClean="0">
                <a:solidFill>
                  <a:schemeClr val="bg2"/>
                </a:solidFill>
              </a:rPr>
              <a:t>Frame </a:t>
            </a:r>
          </a:p>
        </p:txBody>
      </p:sp>
      <p:sp>
        <p:nvSpPr>
          <p:cNvPr id="7" name="圆角矩形 6"/>
          <p:cNvSpPr/>
          <p:nvPr/>
        </p:nvSpPr>
        <p:spPr>
          <a:xfrm>
            <a:off x="3995936" y="4026113"/>
            <a:ext cx="1152128" cy="360040"/>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2"/>
          <p:cNvSpPr txBox="1">
            <a:spLocks/>
          </p:cNvSpPr>
          <p:nvPr/>
        </p:nvSpPr>
        <p:spPr>
          <a:xfrm>
            <a:off x="3616722" y="4026113"/>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bg2"/>
                </a:solidFill>
                <a:latin typeface="Dotum" panose="020B0600000101010101" pitchFamily="34" charset="-127"/>
                <a:ea typeface="Dotum" panose="020B0600000101010101" pitchFamily="34" charset="-127"/>
                <a:cs typeface="+mn-ea"/>
                <a:sym typeface="+mn-lt"/>
              </a:rPr>
              <a:t>ABOOBEE</a:t>
            </a:r>
            <a:endParaRPr lang="en-US" sz="1600" dirty="0">
              <a:solidFill>
                <a:schemeClr val="bg2"/>
              </a:solidFill>
              <a:latin typeface="Dotum" panose="020B0600000101010101" pitchFamily="34" charset="-127"/>
              <a:ea typeface="Dotum" panose="020B0600000101010101" pitchFamily="34" charset="-127"/>
              <a:cs typeface="+mn-ea"/>
              <a:sym typeface="+mn-lt"/>
            </a:endParaRPr>
          </a:p>
        </p:txBody>
      </p:sp>
      <p:sp>
        <p:nvSpPr>
          <p:cNvPr id="13" name="矩形 12"/>
          <p:cNvSpPr/>
          <p:nvPr/>
        </p:nvSpPr>
        <p:spPr>
          <a:xfrm>
            <a:off x="2339752" y="3103743"/>
            <a:ext cx="4572000" cy="369332"/>
          </a:xfrm>
          <a:prstGeom prst="rect">
            <a:avLst/>
          </a:prstGeom>
        </p:spPr>
        <p:txBody>
          <a:bodyPr>
            <a:spAutoFit/>
          </a:bodyPr>
          <a:lstStyle/>
          <a:p>
            <a:pPr algn="ctr"/>
            <a:r>
              <a:rPr lang="en-US" altLang="zh-CN" dirty="0">
                <a:solidFill>
                  <a:schemeClr val="bg2">
                    <a:lumMod val="90000"/>
                  </a:schemeClr>
                </a:solidFill>
              </a:rPr>
              <a:t>Put a relevant subtitle in this line</a:t>
            </a:r>
          </a:p>
        </p:txBody>
      </p:sp>
      <p:grpSp>
        <p:nvGrpSpPr>
          <p:cNvPr id="2" name="组合 1"/>
          <p:cNvGrpSpPr/>
          <p:nvPr/>
        </p:nvGrpSpPr>
        <p:grpSpPr>
          <a:xfrm>
            <a:off x="7020272" y="2148167"/>
            <a:ext cx="2875294" cy="2995333"/>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00"/>
          <p:cNvSpPr>
            <a:spLocks/>
          </p:cNvSpPr>
          <p:nvPr/>
        </p:nvSpPr>
        <p:spPr bwMode="auto">
          <a:xfrm>
            <a:off x="2235647"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352706" y="2467763"/>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0" name="组合 59"/>
          <p:cNvGrpSpPr/>
          <p:nvPr/>
        </p:nvGrpSpPr>
        <p:grpSpPr>
          <a:xfrm>
            <a:off x="4284000" y="1105824"/>
            <a:ext cx="576000" cy="674863"/>
            <a:chOff x="4284000" y="1105824"/>
            <a:chExt cx="576000" cy="674863"/>
          </a:xfrm>
        </p:grpSpPr>
        <p:grpSp>
          <p:nvGrpSpPr>
            <p:cNvPr id="61" name="组合 60"/>
            <p:cNvGrpSpPr/>
            <p:nvPr/>
          </p:nvGrpSpPr>
          <p:grpSpPr>
            <a:xfrm rot="2545449">
              <a:off x="4284000" y="1105824"/>
              <a:ext cx="576000" cy="538172"/>
              <a:chOff x="2092195" y="1586903"/>
              <a:chExt cx="576000" cy="1156641"/>
            </a:xfrm>
            <a:effectLst>
              <a:outerShdw blurRad="50800" dist="38100" dir="5400000" algn="t" rotWithShape="0">
                <a:prstClr val="black">
                  <a:alpha val="40000"/>
                </a:prstClr>
              </a:outerShdw>
            </a:effectLst>
          </p:grpSpPr>
          <p:sp>
            <p:nvSpPr>
              <p:cNvPr id="63" name="圆角矩形 62"/>
              <p:cNvSpPr/>
              <p:nvPr/>
            </p:nvSpPr>
            <p:spPr>
              <a:xfrm>
                <a:off x="2115055" y="1586903"/>
                <a:ext cx="252000" cy="45720"/>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4" name="圆角矩形 63"/>
              <p:cNvSpPr/>
              <p:nvPr/>
            </p:nvSpPr>
            <p:spPr>
              <a:xfrm rot="16200000">
                <a:off x="1538991" y="2140108"/>
                <a:ext cx="1152128"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a:off x="2092195" y="2697825"/>
                <a:ext cx="576000"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2" name="圆角矩形 61"/>
            <p:cNvSpPr/>
            <p:nvPr/>
          </p:nvSpPr>
          <p:spPr>
            <a:xfrm rot="18745449">
              <a:off x="4580127" y="1649827"/>
              <a:ext cx="216000" cy="45719"/>
            </a:xfrm>
            <a:prstGeom prst="roundRect">
              <a:avLst>
                <a:gd name="adj" fmla="val 43730"/>
              </a:avLst>
            </a:prstGeom>
            <a:noFill/>
            <a:ln w="57150">
              <a:solidFill>
                <a:srgbClr val="FAF9F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3932791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双波形 15"/>
          <p:cNvSpPr/>
          <p:nvPr/>
        </p:nvSpPr>
        <p:spPr>
          <a:xfrm>
            <a:off x="-20241" y="4666005"/>
            <a:ext cx="9200753" cy="570041"/>
          </a:xfrm>
          <a:prstGeom prst="doubleWave">
            <a:avLst>
              <a:gd name="adj1" fmla="val 6250"/>
              <a:gd name="adj2" fmla="val 14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3416" y="1799922"/>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2623416" y="2284831"/>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623416" y="2776615"/>
            <a:ext cx="3900054" cy="215967"/>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623416" y="3261576"/>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Bar chart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1" name="Freeform 460"/>
          <p:cNvSpPr>
            <a:spLocks noEditPoints="1"/>
          </p:cNvSpPr>
          <p:nvPr/>
        </p:nvSpPr>
        <p:spPr bwMode="auto">
          <a:xfrm>
            <a:off x="2086440" y="2776615"/>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351"/>
          <p:cNvSpPr>
            <a:spLocks noEditPoints="1"/>
          </p:cNvSpPr>
          <p:nvPr/>
        </p:nvSpPr>
        <p:spPr bwMode="auto">
          <a:xfrm>
            <a:off x="2086440" y="226851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356"/>
          <p:cNvSpPr>
            <a:spLocks noEditPoints="1"/>
          </p:cNvSpPr>
          <p:nvPr/>
        </p:nvSpPr>
        <p:spPr bwMode="auto">
          <a:xfrm>
            <a:off x="2059607" y="1760369"/>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429"/>
          <p:cNvSpPr>
            <a:spLocks noEditPoints="1"/>
          </p:cNvSpPr>
          <p:nvPr/>
        </p:nvSpPr>
        <p:spPr bwMode="auto">
          <a:xfrm>
            <a:off x="2150809" y="3261576"/>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Content Placeholder 2"/>
          <p:cNvSpPr txBox="1">
            <a:spLocks/>
          </p:cNvSpPr>
          <p:nvPr/>
        </p:nvSpPr>
        <p:spPr>
          <a:xfrm>
            <a:off x="3419872" y="3933878"/>
            <a:ext cx="2304257"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t>
            </a:r>
            <a:endParaRPr lang="en-US" sz="1000" dirty="0">
              <a:solidFill>
                <a:schemeClr val="tx1"/>
              </a:solidFill>
              <a:cs typeface="+mn-ea"/>
              <a:sym typeface="+mn-lt"/>
            </a:endParaRPr>
          </a:p>
        </p:txBody>
      </p:sp>
      <p:sp>
        <p:nvSpPr>
          <p:cNvPr id="14" name="矩形 13"/>
          <p:cNvSpPr/>
          <p:nvPr/>
        </p:nvSpPr>
        <p:spPr>
          <a:xfrm>
            <a:off x="3203848" y="3867895"/>
            <a:ext cx="2736304" cy="864096"/>
          </a:xfrm>
          <a:prstGeom prst="rect">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aphicFrame>
        <p:nvGraphicFramePr>
          <p:cNvPr id="13" name="图表 12"/>
          <p:cNvGraphicFramePr/>
          <p:nvPr>
            <p:extLst>
              <p:ext uri="{D42A27DB-BD31-4B8C-83A1-F6EECF244321}">
                <p14:modId xmlns:p14="http://schemas.microsoft.com/office/powerpoint/2010/main" val="3931209899"/>
              </p:ext>
            </p:extLst>
          </p:nvPr>
        </p:nvGraphicFramePr>
        <p:xfrm>
          <a:off x="2484642" y="1419622"/>
          <a:ext cx="4174715" cy="22326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092195" y="1732491"/>
            <a:ext cx="4990229"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Concept present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grpSp>
        <p:nvGrpSpPr>
          <p:cNvPr id="2" name="组合 1"/>
          <p:cNvGrpSpPr/>
          <p:nvPr/>
        </p:nvGrpSpPr>
        <p:grpSpPr>
          <a:xfrm>
            <a:off x="1979712"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37436"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300255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6" name="圆角矩形 65"/>
          <p:cNvSpPr/>
          <p:nvPr/>
        </p:nvSpPr>
        <p:spPr>
          <a:xfrm>
            <a:off x="7020392"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1645177" y="617862"/>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Layers structure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7" name="圆角矩形 26"/>
          <p:cNvSpPr/>
          <p:nvPr/>
        </p:nvSpPr>
        <p:spPr>
          <a:xfrm>
            <a:off x="6072882" y="2658030"/>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116857" y="33168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4089717" y="4083918"/>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460"/>
          <p:cNvSpPr>
            <a:spLocks noEditPoints="1"/>
          </p:cNvSpPr>
          <p:nvPr/>
        </p:nvSpPr>
        <p:spPr bwMode="auto">
          <a:xfrm>
            <a:off x="7194414" y="1628228"/>
            <a:ext cx="408253" cy="33288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51"/>
          <p:cNvSpPr>
            <a:spLocks noEditPoints="1"/>
          </p:cNvSpPr>
          <p:nvPr/>
        </p:nvSpPr>
        <p:spPr bwMode="auto">
          <a:xfrm>
            <a:off x="4415516" y="3533467"/>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59"/>
          <p:cNvSpPr>
            <a:spLocks noEditPoints="1"/>
          </p:cNvSpPr>
          <p:nvPr/>
        </p:nvSpPr>
        <p:spPr bwMode="auto">
          <a:xfrm>
            <a:off x="6284794" y="2241092"/>
            <a:ext cx="420665" cy="346210"/>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3"/>
          <p:cNvSpPr>
            <a:spLocks noChangeAspect="1" noEditPoints="1"/>
          </p:cNvSpPr>
          <p:nvPr/>
        </p:nvSpPr>
        <p:spPr bwMode="auto">
          <a:xfrm>
            <a:off x="5301253" y="2899983"/>
            <a:ext cx="378076" cy="342741"/>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Content Placeholder 2"/>
          <p:cNvSpPr txBox="1">
            <a:spLocks/>
          </p:cNvSpPr>
          <p:nvPr/>
        </p:nvSpPr>
        <p:spPr>
          <a:xfrm>
            <a:off x="3932841" y="421796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39" name="圆角矩形 38"/>
          <p:cNvSpPr/>
          <p:nvPr/>
        </p:nvSpPr>
        <p:spPr>
          <a:xfrm>
            <a:off x="2904241" y="3316814"/>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1868362" y="2655469"/>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878416"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Content Placeholder 2"/>
          <p:cNvSpPr txBox="1">
            <a:spLocks/>
          </p:cNvSpPr>
          <p:nvPr/>
        </p:nvSpPr>
        <p:spPr>
          <a:xfrm>
            <a:off x="2445877" y="3484493"/>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7" name="Content Placeholder 2"/>
          <p:cNvSpPr txBox="1">
            <a:spLocks/>
          </p:cNvSpPr>
          <p:nvPr/>
        </p:nvSpPr>
        <p:spPr>
          <a:xfrm>
            <a:off x="6109372" y="278592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8" name="Content Placeholder 2"/>
          <p:cNvSpPr txBox="1">
            <a:spLocks/>
          </p:cNvSpPr>
          <p:nvPr/>
        </p:nvSpPr>
        <p:spPr>
          <a:xfrm>
            <a:off x="1415275" y="282089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TEXT</a:t>
            </a:r>
            <a:endParaRPr lang="en-US" sz="1800" b="1" dirty="0" smtClean="0">
              <a:solidFill>
                <a:schemeClr val="tx1"/>
              </a:solidFill>
              <a:cs typeface="+mn-ea"/>
              <a:sym typeface="+mn-lt"/>
            </a:endParaRPr>
          </a:p>
        </p:txBody>
      </p:sp>
      <p:sp>
        <p:nvSpPr>
          <p:cNvPr id="52" name="Content Placeholder 2"/>
          <p:cNvSpPr txBox="1">
            <a:spLocks/>
          </p:cNvSpPr>
          <p:nvPr/>
        </p:nvSpPr>
        <p:spPr>
          <a:xfrm>
            <a:off x="381398" y="220528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TEXT </a:t>
            </a:r>
          </a:p>
        </p:txBody>
      </p:sp>
      <p:sp>
        <p:nvSpPr>
          <p:cNvPr id="54" name="Content Placeholder 2"/>
          <p:cNvSpPr txBox="1">
            <a:spLocks/>
          </p:cNvSpPr>
          <p:nvPr/>
        </p:nvSpPr>
        <p:spPr>
          <a:xfrm>
            <a:off x="7092280" y="215415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5" name="Content Placeholder 2"/>
          <p:cNvSpPr txBox="1">
            <a:spLocks/>
          </p:cNvSpPr>
          <p:nvPr/>
        </p:nvSpPr>
        <p:spPr>
          <a:xfrm>
            <a:off x="3824212" y="4479144"/>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endParaRPr lang="en-US" sz="1200" dirty="0">
              <a:solidFill>
                <a:schemeClr val="tx1"/>
              </a:solidFill>
              <a:cs typeface="+mn-ea"/>
              <a:sym typeface="+mn-lt"/>
            </a:endParaRPr>
          </a:p>
        </p:txBody>
      </p:sp>
      <p:sp>
        <p:nvSpPr>
          <p:cNvPr id="56" name="Content Placeholder 2"/>
          <p:cNvSpPr txBox="1">
            <a:spLocks/>
          </p:cNvSpPr>
          <p:nvPr/>
        </p:nvSpPr>
        <p:spPr>
          <a:xfrm>
            <a:off x="5165854" y="346719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7" name="Freeform 429"/>
          <p:cNvSpPr>
            <a:spLocks noChangeAspect="1" noEditPoints="1"/>
          </p:cNvSpPr>
          <p:nvPr/>
        </p:nvSpPr>
        <p:spPr bwMode="auto">
          <a:xfrm>
            <a:off x="2468426" y="2170614"/>
            <a:ext cx="264000" cy="396000"/>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456"/>
          <p:cNvSpPr>
            <a:spLocks noChangeAspect="1"/>
          </p:cNvSpPr>
          <p:nvPr/>
        </p:nvSpPr>
        <p:spPr bwMode="auto">
          <a:xfrm>
            <a:off x="3483449" y="2814947"/>
            <a:ext cx="240867" cy="3960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356"/>
          <p:cNvSpPr>
            <a:spLocks noChangeAspect="1" noEditPoints="1"/>
          </p:cNvSpPr>
          <p:nvPr/>
        </p:nvSpPr>
        <p:spPr bwMode="auto">
          <a:xfrm>
            <a:off x="1331640" y="1570071"/>
            <a:ext cx="403264" cy="396000"/>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直角三角形 68"/>
          <p:cNvSpPr/>
          <p:nvPr/>
        </p:nvSpPr>
        <p:spPr>
          <a:xfrm>
            <a:off x="0" y="3462401"/>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7073288" y="3462400"/>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09320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2" name="矩形 61"/>
          <p:cNvSpPr/>
          <p:nvPr/>
        </p:nvSpPr>
        <p:spPr>
          <a:xfrm>
            <a:off x="6324944" y="3440347"/>
            <a:ext cx="1944154" cy="895546"/>
          </a:xfrm>
          <a:prstGeom prst="rect">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456976" y="1585457"/>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3588426" y="1759778"/>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Text Placeholder 4"/>
          <p:cNvSpPr txBox="1">
            <a:spLocks/>
          </p:cNvSpPr>
          <p:nvPr/>
        </p:nvSpPr>
        <p:spPr>
          <a:xfrm>
            <a:off x="6394029" y="3519379"/>
            <a:ext cx="1803668" cy="953506"/>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tx1"/>
                </a:solidFill>
                <a:latin typeface="+mn-lt"/>
              </a:rPr>
              <a:t>Lorem ipsum dolor sit amet, consectetuer adipiscing elit. Aenean commodo ligula eget dolor. Aenean massa. </a:t>
            </a:r>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0" name="Freeform 284"/>
          <p:cNvSpPr>
            <a:spLocks/>
          </p:cNvSpPr>
          <p:nvPr/>
        </p:nvSpPr>
        <p:spPr bwMode="auto">
          <a:xfrm>
            <a:off x="2513985" y="1852436"/>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椭圆 62"/>
          <p:cNvSpPr/>
          <p:nvPr/>
        </p:nvSpPr>
        <p:spPr>
          <a:xfrm>
            <a:off x="1734876" y="246842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885490" y="2657648"/>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373908" y="2650725"/>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284"/>
          <p:cNvSpPr>
            <a:spLocks/>
          </p:cNvSpPr>
          <p:nvPr/>
        </p:nvSpPr>
        <p:spPr bwMode="auto">
          <a:xfrm flipV="1">
            <a:off x="2619593" y="33018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284"/>
          <p:cNvSpPr>
            <a:spLocks/>
          </p:cNvSpPr>
          <p:nvPr/>
        </p:nvSpPr>
        <p:spPr bwMode="auto">
          <a:xfrm rot="3229502">
            <a:off x="4811334" y="20843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284"/>
          <p:cNvSpPr>
            <a:spLocks/>
          </p:cNvSpPr>
          <p:nvPr/>
        </p:nvSpPr>
        <p:spPr bwMode="auto">
          <a:xfrm rot="19850421" flipV="1">
            <a:off x="4656335" y="3349782"/>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椭圆 76"/>
          <p:cNvSpPr/>
          <p:nvPr/>
        </p:nvSpPr>
        <p:spPr>
          <a:xfrm>
            <a:off x="3582654" y="3449580"/>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5601319" y="2796007"/>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3706670" y="3586065"/>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683568" y="3108070"/>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sp>
        <p:nvSpPr>
          <p:cNvPr id="81" name="Content Placeholder 2"/>
          <p:cNvSpPr txBox="1">
            <a:spLocks/>
          </p:cNvSpPr>
          <p:nvPr/>
        </p:nvSpPr>
        <p:spPr>
          <a:xfrm>
            <a:off x="4197270" y="167358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4245603" y="14179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3" name="Content Placeholder 2"/>
          <p:cNvSpPr txBox="1">
            <a:spLocks/>
          </p:cNvSpPr>
          <p:nvPr/>
        </p:nvSpPr>
        <p:spPr>
          <a:xfrm>
            <a:off x="2947264" y="4386150"/>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066894" y="411064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5" name="Content Placeholder 2"/>
          <p:cNvSpPr txBox="1">
            <a:spLocks/>
          </p:cNvSpPr>
          <p:nvPr/>
        </p:nvSpPr>
        <p:spPr>
          <a:xfrm>
            <a:off x="699949" y="3455973"/>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6" name="Content Placeholder 2"/>
          <p:cNvSpPr txBox="1">
            <a:spLocks/>
          </p:cNvSpPr>
          <p:nvPr/>
        </p:nvSpPr>
        <p:spPr>
          <a:xfrm>
            <a:off x="1026781" y="320473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7" name="Content Placeholder 2"/>
          <p:cNvSpPr txBox="1">
            <a:spLocks/>
          </p:cNvSpPr>
          <p:nvPr/>
        </p:nvSpPr>
        <p:spPr>
          <a:xfrm>
            <a:off x="6253506" y="307580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4" name="椭圆 63"/>
          <p:cNvSpPr/>
          <p:nvPr/>
        </p:nvSpPr>
        <p:spPr>
          <a:xfrm>
            <a:off x="2643521" y="1859893"/>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2774971" y="2020360"/>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63" name="椭圆 62"/>
          <p:cNvSpPr/>
          <p:nvPr/>
        </p:nvSpPr>
        <p:spPr>
          <a:xfrm>
            <a:off x="1074938" y="2318391"/>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225552" y="2507615"/>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901962" y="176739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236286" y="209765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6129373" y="1912676"/>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4360302" y="2234139"/>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107504" y="295357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grpSp>
        <p:nvGrpSpPr>
          <p:cNvPr id="3" name="组合 2"/>
          <p:cNvGrpSpPr/>
          <p:nvPr/>
        </p:nvGrpSpPr>
        <p:grpSpPr>
          <a:xfrm>
            <a:off x="2621752" y="2587583"/>
            <a:ext cx="1050705" cy="767485"/>
            <a:chOff x="2856093" y="2483660"/>
            <a:chExt cx="1050705" cy="767485"/>
          </a:xfrm>
        </p:grpSpPr>
        <p:sp>
          <p:nvSpPr>
            <p:cNvPr id="81" name="Content Placeholder 2"/>
            <p:cNvSpPr txBox="1">
              <a:spLocks/>
            </p:cNvSpPr>
            <p:nvPr/>
          </p:nvSpPr>
          <p:spPr>
            <a:xfrm>
              <a:off x="2862638" y="2739274"/>
              <a:ext cx="1044160" cy="511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2856093" y="2483660"/>
              <a:ext cx="899697"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2013</a:t>
              </a:r>
              <a:endParaRPr lang="en-US" sz="1800" b="1" dirty="0" smtClean="0">
                <a:solidFill>
                  <a:schemeClr val="bg2"/>
                </a:solidFill>
                <a:cs typeface="+mn-ea"/>
                <a:sym typeface="+mn-lt"/>
              </a:endParaRPr>
            </a:p>
          </p:txBody>
        </p:sp>
      </p:grpSp>
      <p:sp>
        <p:nvSpPr>
          <p:cNvPr id="83" name="Content Placeholder 2"/>
          <p:cNvSpPr txBox="1">
            <a:spLocks/>
          </p:cNvSpPr>
          <p:nvPr/>
        </p:nvSpPr>
        <p:spPr>
          <a:xfrm>
            <a:off x="4240281" y="3101815"/>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789001" y="282832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2014</a:t>
            </a:r>
            <a:endParaRPr lang="en-US" sz="1800" b="1" dirty="0" smtClean="0">
              <a:solidFill>
                <a:schemeClr val="bg2"/>
              </a:solidFill>
              <a:cs typeface="+mn-ea"/>
              <a:sym typeface="+mn-lt"/>
            </a:endParaRPr>
          </a:p>
        </p:txBody>
      </p:sp>
      <p:sp>
        <p:nvSpPr>
          <p:cNvPr id="86" name="Content Placeholder 2"/>
          <p:cNvSpPr txBox="1">
            <a:spLocks/>
          </p:cNvSpPr>
          <p:nvPr/>
        </p:nvSpPr>
        <p:spPr>
          <a:xfrm>
            <a:off x="450717" y="305023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2012</a:t>
            </a:r>
            <a:endParaRPr lang="en-US" sz="1800" b="1" dirty="0" smtClean="0">
              <a:solidFill>
                <a:schemeClr val="bg2"/>
              </a:solidFill>
              <a:cs typeface="+mn-ea"/>
              <a:sym typeface="+mn-lt"/>
            </a:endParaRPr>
          </a:p>
        </p:txBody>
      </p:sp>
      <p:sp>
        <p:nvSpPr>
          <p:cNvPr id="25" name="椭圆 24"/>
          <p:cNvSpPr/>
          <p:nvPr/>
        </p:nvSpPr>
        <p:spPr>
          <a:xfrm>
            <a:off x="7352957" y="2374076"/>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56"/>
          <p:cNvSpPr>
            <a:spLocks noEditPoints="1"/>
          </p:cNvSpPr>
          <p:nvPr/>
        </p:nvSpPr>
        <p:spPr bwMode="auto">
          <a:xfrm>
            <a:off x="7476973" y="2510561"/>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Content Placeholder 2"/>
          <p:cNvSpPr txBox="1">
            <a:spLocks/>
          </p:cNvSpPr>
          <p:nvPr/>
        </p:nvSpPr>
        <p:spPr>
          <a:xfrm>
            <a:off x="7342339" y="3361388"/>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28" name="Content Placeholder 2"/>
          <p:cNvSpPr txBox="1">
            <a:spLocks/>
          </p:cNvSpPr>
          <p:nvPr/>
        </p:nvSpPr>
        <p:spPr>
          <a:xfrm>
            <a:off x="6911794" y="30956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2016</a:t>
            </a:r>
            <a:endParaRPr lang="en-US" sz="1800" b="1" dirty="0" smtClean="0">
              <a:solidFill>
                <a:schemeClr val="bg2"/>
              </a:solidFill>
              <a:cs typeface="+mn-ea"/>
              <a:sym typeface="+mn-lt"/>
            </a:endParaRPr>
          </a:p>
        </p:txBody>
      </p:sp>
      <p:cxnSp>
        <p:nvCxnSpPr>
          <p:cNvPr id="29" name="直接连接符 28"/>
          <p:cNvCxnSpPr/>
          <p:nvPr/>
        </p:nvCxnSpPr>
        <p:spPr>
          <a:xfrm flipV="1">
            <a:off x="1383849" y="3811515"/>
            <a:ext cx="0" cy="749903"/>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0" name="等腰三角形 29"/>
          <p:cNvSpPr/>
          <p:nvPr/>
        </p:nvSpPr>
        <p:spPr>
          <a:xfrm>
            <a:off x="950876" y="4642659"/>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3965259" y="4426666"/>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7242760" y="4631700"/>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1735389" y="4925828"/>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887570" y="4861281"/>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707904" y="49298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4945154" y="4800139"/>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5340175" y="4918886"/>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7058829" y="491486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a:off x="7770528" y="4796122"/>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V="1">
            <a:off x="4578690" y="3579862"/>
            <a:ext cx="0" cy="816656"/>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grpSp>
        <p:nvGrpSpPr>
          <p:cNvPr id="9" name="组合 8"/>
          <p:cNvGrpSpPr/>
          <p:nvPr/>
        </p:nvGrpSpPr>
        <p:grpSpPr>
          <a:xfrm>
            <a:off x="5893373" y="2490200"/>
            <a:ext cx="1486964" cy="781256"/>
            <a:chOff x="5773788" y="2624124"/>
            <a:chExt cx="1486964" cy="781256"/>
          </a:xfrm>
        </p:grpSpPr>
        <p:sp>
          <p:nvSpPr>
            <p:cNvPr id="87" name="Content Placeholder 2"/>
            <p:cNvSpPr txBox="1">
              <a:spLocks/>
            </p:cNvSpPr>
            <p:nvPr/>
          </p:nvSpPr>
          <p:spPr>
            <a:xfrm>
              <a:off x="5773788" y="262412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2015</a:t>
              </a:r>
              <a:endParaRPr lang="en-US" sz="1800" b="1" dirty="0" smtClean="0">
                <a:solidFill>
                  <a:schemeClr val="bg2"/>
                </a:solidFill>
                <a:cs typeface="+mn-ea"/>
                <a:sym typeface="+mn-lt"/>
              </a:endParaRPr>
            </a:p>
          </p:txBody>
        </p:sp>
        <p:sp>
          <p:nvSpPr>
            <p:cNvPr id="42" name="Content Placeholder 2"/>
            <p:cNvSpPr txBox="1">
              <a:spLocks/>
            </p:cNvSpPr>
            <p:nvPr/>
          </p:nvSpPr>
          <p:spPr>
            <a:xfrm>
              <a:off x="5783387" y="2898874"/>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grpSp>
      <p:sp>
        <p:nvSpPr>
          <p:cNvPr id="44" name="Content Placeholder 2"/>
          <p:cNvSpPr txBox="1">
            <a:spLocks/>
          </p:cNvSpPr>
          <p:nvPr/>
        </p:nvSpPr>
        <p:spPr>
          <a:xfrm>
            <a:off x="874904" y="3305009"/>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45" name="等腰三角形 44"/>
          <p:cNvSpPr/>
          <p:nvPr/>
        </p:nvSpPr>
        <p:spPr>
          <a:xfrm>
            <a:off x="2750858" y="4422650"/>
            <a:ext cx="553114" cy="731810"/>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6176263" y="4939851"/>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6023125" y="4635091"/>
            <a:ext cx="603320" cy="519368"/>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6341903" y="493693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flipV="1">
            <a:off x="3004831" y="3314899"/>
            <a:ext cx="0" cy="1066411"/>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flipV="1">
            <a:off x="6312002" y="3271456"/>
            <a:ext cx="0" cy="1266788"/>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flipV="1">
            <a:off x="7683183" y="3848104"/>
            <a:ext cx="0" cy="728414"/>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0177517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4" name="六边形 53"/>
          <p:cNvSpPr/>
          <p:nvPr/>
        </p:nvSpPr>
        <p:spPr>
          <a:xfrm>
            <a:off x="634074" y="1563638"/>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0"/>
          <p:cNvSpPr/>
          <p:nvPr/>
        </p:nvSpPr>
        <p:spPr>
          <a:xfrm flipH="1">
            <a:off x="5109392" y="1660577"/>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Content Placeholder 2"/>
          <p:cNvSpPr txBox="1">
            <a:spLocks/>
          </p:cNvSpPr>
          <p:nvPr/>
        </p:nvSpPr>
        <p:spPr>
          <a:xfrm>
            <a:off x="4693713" y="2298529"/>
            <a:ext cx="1835345" cy="6904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3" name="组合 32"/>
          <p:cNvGrpSpPr/>
          <p:nvPr/>
        </p:nvGrpSpPr>
        <p:grpSpPr>
          <a:xfrm rot="9977594">
            <a:off x="2196857" y="2698695"/>
            <a:ext cx="252375" cy="252375"/>
            <a:chOff x="6372200" y="4146704"/>
            <a:chExt cx="108000" cy="108000"/>
          </a:xfrm>
          <a:solidFill>
            <a:schemeClr val="accent1">
              <a:alpha val="69020"/>
            </a:schemeClr>
          </a:solidFill>
        </p:grpSpPr>
        <p:sp>
          <p:nvSpPr>
            <p:cNvPr id="34" name="圆角矩形 33"/>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Content Placeholder 2"/>
          <p:cNvSpPr txBox="1">
            <a:spLocks/>
          </p:cNvSpPr>
          <p:nvPr/>
        </p:nvSpPr>
        <p:spPr>
          <a:xfrm>
            <a:off x="2492977" y="4133018"/>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48" name="六边形 47"/>
          <p:cNvSpPr/>
          <p:nvPr/>
        </p:nvSpPr>
        <p:spPr>
          <a:xfrm>
            <a:off x="2516093" y="2697311"/>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rot="6539548">
            <a:off x="4139177" y="2832245"/>
            <a:ext cx="252375" cy="252375"/>
            <a:chOff x="6372200" y="4146704"/>
            <a:chExt cx="108000" cy="108000"/>
          </a:xfrm>
          <a:solidFill>
            <a:schemeClr val="accent1">
              <a:alpha val="69020"/>
            </a:schemeClr>
          </a:solidFill>
        </p:grpSpPr>
        <p:sp>
          <p:nvSpPr>
            <p:cNvPr id="51" name="圆角矩形 50"/>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六边形 52"/>
          <p:cNvSpPr/>
          <p:nvPr/>
        </p:nvSpPr>
        <p:spPr>
          <a:xfrm>
            <a:off x="6876256" y="2812705"/>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4572000" y="2037933"/>
            <a:ext cx="346813" cy="669836"/>
            <a:chOff x="2092195" y="1586903"/>
            <a:chExt cx="598860" cy="1156641"/>
          </a:xfrm>
          <a:effectLst>
            <a:outerShdw blurRad="50800" dist="38100" dir="5400000" algn="t" rotWithShape="0">
              <a:prstClr val="black">
                <a:alpha val="40000"/>
              </a:prstClr>
            </a:outerShdw>
          </a:effectLst>
        </p:grpSpPr>
        <p:sp>
          <p:nvSpPr>
            <p:cNvPr id="56" name="圆角矩形 55"/>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7" name="圆角矩形 56"/>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圆角矩形 57"/>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63" name="组合 62"/>
          <p:cNvGrpSpPr/>
          <p:nvPr/>
        </p:nvGrpSpPr>
        <p:grpSpPr>
          <a:xfrm flipH="1">
            <a:off x="6204159" y="2008455"/>
            <a:ext cx="346813" cy="669836"/>
            <a:chOff x="2092195" y="1586903"/>
            <a:chExt cx="598860" cy="1156641"/>
          </a:xfrm>
          <a:effectLst>
            <a:outerShdw blurRad="50800" dist="38100" dir="5400000" algn="t" rotWithShape="0">
              <a:prstClr val="black">
                <a:alpha val="40000"/>
              </a:prstClr>
            </a:outerShdw>
          </a:effectLst>
        </p:grpSpPr>
        <p:sp>
          <p:nvSpPr>
            <p:cNvPr id="64" name="圆角矩形 63"/>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6" name="圆角矩形 6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7" name="Freeform 64"/>
          <p:cNvSpPr>
            <a:spLocks noEditPoints="1"/>
          </p:cNvSpPr>
          <p:nvPr/>
        </p:nvSpPr>
        <p:spPr bwMode="auto">
          <a:xfrm>
            <a:off x="1219675" y="1770156"/>
            <a:ext cx="445664" cy="436926"/>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101"/>
          <p:cNvSpPr>
            <a:spLocks noEditPoints="1"/>
          </p:cNvSpPr>
          <p:nvPr/>
        </p:nvSpPr>
        <p:spPr bwMode="auto">
          <a:xfrm>
            <a:off x="3150371" y="2916036"/>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74"/>
          <p:cNvSpPr>
            <a:spLocks noChangeAspect="1" noEditPoints="1"/>
          </p:cNvSpPr>
          <p:nvPr/>
        </p:nvSpPr>
        <p:spPr bwMode="auto">
          <a:xfrm>
            <a:off x="5337924" y="1760719"/>
            <a:ext cx="468000" cy="375145"/>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24"/>
          <p:cNvSpPr>
            <a:spLocks/>
          </p:cNvSpPr>
          <p:nvPr/>
        </p:nvSpPr>
        <p:spPr bwMode="auto">
          <a:xfrm>
            <a:off x="7490256" y="3051214"/>
            <a:ext cx="388866" cy="39323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Content Placeholder 2"/>
          <p:cNvSpPr txBox="1">
            <a:spLocks/>
          </p:cNvSpPr>
          <p:nvPr/>
        </p:nvSpPr>
        <p:spPr>
          <a:xfrm>
            <a:off x="722512" y="23122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Craft </a:t>
            </a:r>
            <a:endParaRPr lang="en-US" sz="1800" b="1" dirty="0" smtClean="0">
              <a:solidFill>
                <a:schemeClr val="tx1">
                  <a:lumMod val="50000"/>
                </a:schemeClr>
              </a:solidFill>
              <a:cs typeface="+mn-ea"/>
              <a:sym typeface="+mn-lt"/>
            </a:endParaRPr>
          </a:p>
        </p:txBody>
      </p:sp>
      <p:sp>
        <p:nvSpPr>
          <p:cNvPr id="72" name="Content Placeholder 2"/>
          <p:cNvSpPr txBox="1">
            <a:spLocks/>
          </p:cNvSpPr>
          <p:nvPr/>
        </p:nvSpPr>
        <p:spPr>
          <a:xfrm>
            <a:off x="2581044" y="346077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Walk </a:t>
            </a:r>
            <a:endParaRPr lang="en-US" sz="1800" b="1" dirty="0" smtClean="0">
              <a:solidFill>
                <a:schemeClr val="tx1">
                  <a:lumMod val="50000"/>
                </a:schemeClr>
              </a:solidFill>
              <a:cs typeface="+mn-ea"/>
              <a:sym typeface="+mn-lt"/>
            </a:endParaRPr>
          </a:p>
        </p:txBody>
      </p:sp>
      <p:sp>
        <p:nvSpPr>
          <p:cNvPr id="73" name="Content Placeholder 2"/>
          <p:cNvSpPr txBox="1">
            <a:spLocks/>
          </p:cNvSpPr>
          <p:nvPr/>
        </p:nvSpPr>
        <p:spPr>
          <a:xfrm>
            <a:off x="626604" y="3002289"/>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74" name="Content Placeholder 2"/>
          <p:cNvSpPr txBox="1">
            <a:spLocks/>
          </p:cNvSpPr>
          <p:nvPr/>
        </p:nvSpPr>
        <p:spPr>
          <a:xfrm>
            <a:off x="6956198" y="355256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Fly </a:t>
            </a:r>
            <a:endParaRPr lang="en-US" sz="1800" b="1" dirty="0" smtClean="0">
              <a:solidFill>
                <a:schemeClr val="tx1">
                  <a:lumMod val="50000"/>
                </a:schemeClr>
              </a:solidFill>
              <a:cs typeface="+mn-ea"/>
              <a:sym typeface="+mn-lt"/>
            </a:endParaRPr>
          </a:p>
        </p:txBody>
      </p:sp>
      <p:sp>
        <p:nvSpPr>
          <p:cNvPr id="75" name="Content Placeholder 2"/>
          <p:cNvSpPr txBox="1">
            <a:spLocks/>
          </p:cNvSpPr>
          <p:nvPr/>
        </p:nvSpPr>
        <p:spPr>
          <a:xfrm>
            <a:off x="6929942" y="4221440"/>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grpSp>
        <p:nvGrpSpPr>
          <p:cNvPr id="76" name="组合 75"/>
          <p:cNvGrpSpPr/>
          <p:nvPr/>
        </p:nvGrpSpPr>
        <p:grpSpPr>
          <a:xfrm rot="9718268">
            <a:off x="6639964" y="2699285"/>
            <a:ext cx="252375" cy="252375"/>
            <a:chOff x="6372200" y="4146704"/>
            <a:chExt cx="108000" cy="108000"/>
          </a:xfrm>
          <a:solidFill>
            <a:schemeClr val="accent1">
              <a:alpha val="69020"/>
            </a:schemeClr>
          </a:solidFill>
        </p:grpSpPr>
        <p:sp>
          <p:nvSpPr>
            <p:cNvPr id="77" name="圆角矩形 76"/>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373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3" name="等腰三角形 22"/>
          <p:cNvSpPr/>
          <p:nvPr/>
        </p:nvSpPr>
        <p:spPr>
          <a:xfrm flipV="1">
            <a:off x="1" y="2413442"/>
            <a:ext cx="9143998" cy="766783"/>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674497"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3" name="Content Placeholder 2"/>
          <p:cNvSpPr txBox="1">
            <a:spLocks/>
          </p:cNvSpPr>
          <p:nvPr/>
        </p:nvSpPr>
        <p:spPr>
          <a:xfrm>
            <a:off x="1837226"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4" name="Content Placeholder 2"/>
          <p:cNvSpPr txBox="1">
            <a:spLocks/>
          </p:cNvSpPr>
          <p:nvPr/>
        </p:nvSpPr>
        <p:spPr>
          <a:xfrm>
            <a:off x="1956856"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Now </a:t>
            </a:r>
            <a:endParaRPr lang="en-US" sz="1800" b="1" dirty="0" smtClean="0">
              <a:solidFill>
                <a:schemeClr val="tx2"/>
              </a:solidFill>
              <a:cs typeface="+mn-ea"/>
              <a:sym typeface="+mn-lt"/>
            </a:endParaRPr>
          </a:p>
        </p:txBody>
      </p:sp>
      <p:sp>
        <p:nvSpPr>
          <p:cNvPr id="20" name="Title 13"/>
          <p:cNvSpPr txBox="1">
            <a:spLocks/>
          </p:cNvSpPr>
          <p:nvPr/>
        </p:nvSpPr>
        <p:spPr>
          <a:xfrm>
            <a:off x="2029302"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
        <p:nvSpPr>
          <p:cNvPr id="24" name="矩形 24"/>
          <p:cNvSpPr/>
          <p:nvPr/>
        </p:nvSpPr>
        <p:spPr>
          <a:xfrm>
            <a:off x="5417822"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28" name="Content Placeholder 2"/>
          <p:cNvSpPr txBox="1">
            <a:spLocks/>
          </p:cNvSpPr>
          <p:nvPr/>
        </p:nvSpPr>
        <p:spPr>
          <a:xfrm>
            <a:off x="5580551"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0" name="Content Placeholder 2"/>
          <p:cNvSpPr txBox="1">
            <a:spLocks/>
          </p:cNvSpPr>
          <p:nvPr/>
        </p:nvSpPr>
        <p:spPr>
          <a:xfrm>
            <a:off x="5700181"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Future </a:t>
            </a:r>
            <a:endParaRPr lang="en-US" sz="1800" b="1" dirty="0" smtClean="0">
              <a:solidFill>
                <a:schemeClr val="tx2"/>
              </a:solidFill>
              <a:cs typeface="+mn-ea"/>
              <a:sym typeface="+mn-lt"/>
            </a:endParaRPr>
          </a:p>
        </p:txBody>
      </p:sp>
      <p:sp>
        <p:nvSpPr>
          <p:cNvPr id="31" name="Freeform 384"/>
          <p:cNvSpPr>
            <a:spLocks noEditPoints="1"/>
          </p:cNvSpPr>
          <p:nvPr/>
        </p:nvSpPr>
        <p:spPr bwMode="auto">
          <a:xfrm>
            <a:off x="6263643" y="1958211"/>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Title 13"/>
          <p:cNvSpPr txBox="1">
            <a:spLocks/>
          </p:cNvSpPr>
          <p:nvPr/>
        </p:nvSpPr>
        <p:spPr>
          <a:xfrm>
            <a:off x="5772627"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50</a:t>
            </a:r>
            <a:endParaRPr lang="en-US" sz="6600" b="1" dirty="0">
              <a:solidFill>
                <a:schemeClr val="accent1"/>
              </a:solidFill>
              <a:latin typeface="+mn-lt"/>
              <a:ea typeface="+mn-ea"/>
              <a:cs typeface="+mn-ea"/>
              <a:sym typeface="+mn-lt"/>
            </a:endParaRPr>
          </a:p>
        </p:txBody>
      </p:sp>
      <p:sp>
        <p:nvSpPr>
          <p:cNvPr id="37" name="Freeform 209"/>
          <p:cNvSpPr>
            <a:spLocks noChangeAspect="1" noEditPoints="1"/>
          </p:cNvSpPr>
          <p:nvPr/>
        </p:nvSpPr>
        <p:spPr bwMode="auto">
          <a:xfrm>
            <a:off x="2524069" y="1971385"/>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392"/>
          <p:cNvSpPr>
            <a:spLocks/>
          </p:cNvSpPr>
          <p:nvPr/>
        </p:nvSpPr>
        <p:spPr bwMode="auto">
          <a:xfrm>
            <a:off x="4429589" y="2704862"/>
            <a:ext cx="288371" cy="157293"/>
          </a:xfrm>
          <a:custGeom>
            <a:avLst/>
            <a:gdLst>
              <a:gd name="T0" fmla="*/ 27 w 28"/>
              <a:gd name="T1" fmla="*/ 3 h 15"/>
              <a:gd name="T2" fmla="*/ 15 w 28"/>
              <a:gd name="T3" fmla="*/ 15 h 15"/>
              <a:gd name="T4" fmla="*/ 14 w 28"/>
              <a:gd name="T5" fmla="*/ 15 h 15"/>
              <a:gd name="T6" fmla="*/ 13 w 28"/>
              <a:gd name="T7" fmla="*/ 15 h 15"/>
              <a:gd name="T8" fmla="*/ 1 w 28"/>
              <a:gd name="T9" fmla="*/ 3 h 15"/>
              <a:gd name="T10" fmla="*/ 0 w 28"/>
              <a:gd name="T11" fmla="*/ 1 h 15"/>
              <a:gd name="T12" fmla="*/ 2 w 28"/>
              <a:gd name="T13" fmla="*/ 0 h 15"/>
              <a:gd name="T14" fmla="*/ 26 w 28"/>
              <a:gd name="T15" fmla="*/ 0 h 15"/>
              <a:gd name="T16" fmla="*/ 28 w 28"/>
              <a:gd name="T17" fmla="*/ 1 h 15"/>
              <a:gd name="T18" fmla="*/ 27 w 28"/>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5">
                <a:moveTo>
                  <a:pt x="27" y="3"/>
                </a:moveTo>
                <a:cubicBezTo>
                  <a:pt x="15" y="15"/>
                  <a:pt x="15" y="15"/>
                  <a:pt x="15" y="15"/>
                </a:cubicBezTo>
                <a:cubicBezTo>
                  <a:pt x="15" y="15"/>
                  <a:pt x="14" y="15"/>
                  <a:pt x="14" y="15"/>
                </a:cubicBezTo>
                <a:cubicBezTo>
                  <a:pt x="13" y="15"/>
                  <a:pt x="13" y="15"/>
                  <a:pt x="13" y="15"/>
                </a:cubicBezTo>
                <a:cubicBezTo>
                  <a:pt x="1" y="3"/>
                  <a:pt x="1" y="3"/>
                  <a:pt x="1" y="3"/>
                </a:cubicBezTo>
                <a:cubicBezTo>
                  <a:pt x="0" y="2"/>
                  <a:pt x="0" y="2"/>
                  <a:pt x="0" y="1"/>
                </a:cubicBezTo>
                <a:cubicBezTo>
                  <a:pt x="0" y="0"/>
                  <a:pt x="1" y="0"/>
                  <a:pt x="2" y="0"/>
                </a:cubicBezTo>
                <a:cubicBezTo>
                  <a:pt x="26" y="0"/>
                  <a:pt x="26" y="0"/>
                  <a:pt x="26" y="0"/>
                </a:cubicBezTo>
                <a:cubicBezTo>
                  <a:pt x="27" y="0"/>
                  <a:pt x="28" y="0"/>
                  <a:pt x="28" y="1"/>
                </a:cubicBezTo>
                <a:cubicBezTo>
                  <a:pt x="28" y="2"/>
                  <a:pt x="27" y="2"/>
                  <a:pt x="27" y="3"/>
                </a:cubicBezTo>
                <a:close/>
              </a:path>
            </a:pathLst>
          </a:custGeom>
          <a:solidFill>
            <a:schemeClr val="bg2">
              <a:lumMod val="75000"/>
            </a:schemeClr>
          </a:solidFill>
          <a:ln>
            <a:noFill/>
          </a:ln>
          <a:effectLst>
            <a:innerShdw blurRad="63500" dist="50800">
              <a:prstClr val="black">
                <a:alpha val="50000"/>
              </a:prstClr>
            </a:inn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83998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88399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Project </a:t>
            </a:r>
            <a:r>
              <a:rPr lang="en-US" sz="4800" dirty="0" smtClean="0">
                <a:solidFill>
                  <a:schemeClr val="bg2"/>
                </a:solidFill>
                <a:latin typeface="+mj-lt"/>
                <a:ea typeface="+mn-ea"/>
                <a:cs typeface="+mn-ea"/>
                <a:sym typeface="+mn-lt"/>
              </a:rPr>
              <a:t>&amp;</a:t>
            </a:r>
            <a:r>
              <a:rPr lang="en-US" sz="4800" b="1" dirty="0" smtClean="0">
                <a:solidFill>
                  <a:schemeClr val="bg2"/>
                </a:solidFill>
                <a:latin typeface="+mj-lt"/>
                <a:ea typeface="+mn-ea"/>
                <a:cs typeface="+mn-ea"/>
                <a:sym typeface="+mn-lt"/>
              </a:rPr>
              <a:t> </a:t>
            </a:r>
            <a:r>
              <a:rPr lang="en-US" sz="5400" b="1" dirty="0" smtClean="0">
                <a:solidFill>
                  <a:schemeClr val="bg2"/>
                </a:solidFill>
                <a:latin typeface="+mj-lt"/>
                <a:ea typeface="+mn-ea"/>
                <a:cs typeface="+mn-ea"/>
                <a:sym typeface="+mn-lt"/>
              </a:rPr>
              <a:t>Photo</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grpSp>
        <p:nvGrpSpPr>
          <p:cNvPr id="2" name="组合 1"/>
          <p:cNvGrpSpPr/>
          <p:nvPr/>
        </p:nvGrpSpPr>
        <p:grpSpPr>
          <a:xfrm>
            <a:off x="2172940"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40848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68" name="直接连接符 67"/>
          <p:cNvCxnSpPr/>
          <p:nvPr/>
        </p:nvCxnSpPr>
        <p:spPr>
          <a:xfrm flipV="1">
            <a:off x="4860224" y="2479616"/>
            <a:ext cx="4283776" cy="266388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987824" y="4212231"/>
            <a:ext cx="1872400" cy="91956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Product feature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0" name="Group 59"/>
          <p:cNvGrpSpPr/>
          <p:nvPr/>
        </p:nvGrpSpPr>
        <p:grpSpPr>
          <a:xfrm>
            <a:off x="6657027" y="1694525"/>
            <a:ext cx="1362774" cy="1176741"/>
            <a:chOff x="4616231" y="3372697"/>
            <a:chExt cx="1362774" cy="1176741"/>
          </a:xfrm>
        </p:grpSpPr>
        <p:grpSp>
          <p:nvGrpSpPr>
            <p:cNvPr id="31" name="Group 48"/>
            <p:cNvGrpSpPr/>
            <p:nvPr/>
          </p:nvGrpSpPr>
          <p:grpSpPr>
            <a:xfrm>
              <a:off x="5004048" y="3372697"/>
              <a:ext cx="587140" cy="587140"/>
              <a:chOff x="5607375" y="3562825"/>
              <a:chExt cx="587140" cy="587140"/>
            </a:xfrm>
          </p:grpSpPr>
          <p:sp>
            <p:nvSpPr>
              <p:cNvPr id="33" name="Freeform 23"/>
              <p:cNvSpPr>
                <a:spLocks noEditPoints="1"/>
              </p:cNvSpPr>
              <p:nvPr/>
            </p:nvSpPr>
            <p:spPr bwMode="auto">
              <a:xfrm>
                <a:off x="5607375"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4"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32" name="Content Placeholder 2"/>
            <p:cNvSpPr txBox="1">
              <a:spLocks/>
            </p:cNvSpPr>
            <p:nvPr/>
          </p:nvSpPr>
          <p:spPr>
            <a:xfrm>
              <a:off x="4616231" y="3998411"/>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Support</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grpSp>
        <p:nvGrpSpPr>
          <p:cNvPr id="40" name="Group 54"/>
          <p:cNvGrpSpPr/>
          <p:nvPr/>
        </p:nvGrpSpPr>
        <p:grpSpPr>
          <a:xfrm>
            <a:off x="6737618" y="3147814"/>
            <a:ext cx="1362774" cy="1187425"/>
            <a:chOff x="7427303" y="3375849"/>
            <a:chExt cx="1362774" cy="1187425"/>
          </a:xfrm>
        </p:grpSpPr>
        <p:grpSp>
          <p:nvGrpSpPr>
            <p:cNvPr id="41" name="Group 50"/>
            <p:cNvGrpSpPr/>
            <p:nvPr/>
          </p:nvGrpSpPr>
          <p:grpSpPr>
            <a:xfrm>
              <a:off x="7812360" y="3375849"/>
              <a:ext cx="587140" cy="587140"/>
              <a:chOff x="7740352" y="3562825"/>
              <a:chExt cx="587140" cy="587140"/>
            </a:xfrm>
          </p:grpSpPr>
          <p:sp>
            <p:nvSpPr>
              <p:cNvPr id="43" name="Freeform 23"/>
              <p:cNvSpPr>
                <a:spLocks noEditPoints="1"/>
              </p:cNvSpPr>
              <p:nvPr/>
            </p:nvSpPr>
            <p:spPr bwMode="auto">
              <a:xfrm>
                <a:off x="7740352"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42" name="Content Placeholder 2"/>
            <p:cNvSpPr txBox="1">
              <a:spLocks/>
            </p:cNvSpPr>
            <p:nvPr/>
          </p:nvSpPr>
          <p:spPr>
            <a:xfrm>
              <a:off x="7427303" y="4012247"/>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Setup Guide</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cxnSp>
        <p:nvCxnSpPr>
          <p:cNvPr id="54" name="直接连接符 53"/>
          <p:cNvCxnSpPr>
            <a:endCxn id="43" idx="2"/>
          </p:cNvCxnSpPr>
          <p:nvPr/>
        </p:nvCxnSpPr>
        <p:spPr>
          <a:xfrm>
            <a:off x="6448891" y="3181674"/>
            <a:ext cx="673784" cy="25971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3" idx="6"/>
          </p:cNvCxnSpPr>
          <p:nvPr/>
        </p:nvCxnSpPr>
        <p:spPr>
          <a:xfrm>
            <a:off x="7631984" y="1988095"/>
            <a:ext cx="1588682" cy="4592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420653" y="1998732"/>
            <a:ext cx="617086" cy="34282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467544" y="4329116"/>
            <a:ext cx="1944216"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pic>
        <p:nvPicPr>
          <p:cNvPr id="12" name="图片占位符 11"/>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2835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1" name="椭圆 30"/>
          <p:cNvSpPr>
            <a:spLocks noChangeAspect="1"/>
          </p:cNvSpPr>
          <p:nvPr/>
        </p:nvSpPr>
        <p:spPr>
          <a:xfrm>
            <a:off x="6362416" y="2145902"/>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11" idx="6"/>
            <a:endCxn id="12" idx="2"/>
          </p:cNvCxnSpPr>
          <p:nvPr/>
        </p:nvCxnSpPr>
        <p:spPr>
          <a:xfrm>
            <a:off x="1531693" y="1826540"/>
            <a:ext cx="2320996" cy="2004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nvSpPr>
        <p:spPr>
          <a:xfrm>
            <a:off x="3564589" y="2597174"/>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755057" y="2183939"/>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p:cNvPicPr>
            <a:picLocks noGrp="1" noChangeAspect="1"/>
          </p:cNvPicPr>
          <p:nvPr>
            <p:ph type="pic" idx="11"/>
          </p:nvPr>
        </p:nvPicPr>
        <p:blipFill>
          <a:blip r:embed="rId2" cstate="email">
            <a:extLst>
              <a:ext uri="{28A0092B-C50C-407E-A947-70E740481C1C}">
                <a14:useLocalDpi xmlns:a14="http://schemas.microsoft.com/office/drawing/2010/main"/>
              </a:ext>
            </a:extLst>
          </a:blip>
          <a:srcRect/>
          <a:stretch>
            <a:fillRect/>
          </a:stretch>
        </p:blipFill>
        <p:spPr/>
      </p:pic>
      <p:pic>
        <p:nvPicPr>
          <p:cNvPr id="4" name="图片占位符 3"/>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a:stretch/>
        </p:blipFill>
        <p:spPr>
          <a:xfrm>
            <a:off x="782877" y="2209139"/>
            <a:ext cx="1965600" cy="1965600"/>
          </a:xfrm>
          <a:prstGeom prst="ellipse">
            <a:avLst/>
          </a:prstGeom>
        </p:spPr>
      </p:pic>
      <p:pic>
        <p:nvPicPr>
          <p:cNvPr id="5" name="图片占位符 4"/>
          <p:cNvPicPr>
            <a:picLocks noGrp="1" noChangeAspect="1"/>
          </p:cNvPicPr>
          <p:nvPr>
            <p:ph type="pic" idx="10"/>
          </p:nvPr>
        </p:nvPicPr>
        <p:blipFill rotWithShape="1">
          <a:blip r:embed="rId4" cstate="email">
            <a:extLst>
              <a:ext uri="{28A0092B-C50C-407E-A947-70E740481C1C}">
                <a14:useLocalDpi xmlns:a14="http://schemas.microsoft.com/office/drawing/2010/main"/>
              </a:ext>
            </a:extLst>
          </a:blip>
          <a:srcRect/>
          <a:stretch/>
        </p:blipFill>
        <p:spPr>
          <a:prstGeom prst="ellipse">
            <a:avLst/>
          </a:prstGeom>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11" name="Freeform 23"/>
          <p:cNvSpPr>
            <a:spLocks noEditPoints="1"/>
          </p:cNvSpPr>
          <p:nvPr/>
        </p:nvSpPr>
        <p:spPr bwMode="auto">
          <a:xfrm>
            <a:off x="1315669" y="171852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2" name="Freeform 23"/>
          <p:cNvSpPr>
            <a:spLocks noEditPoints="1"/>
          </p:cNvSpPr>
          <p:nvPr/>
        </p:nvSpPr>
        <p:spPr bwMode="auto">
          <a:xfrm>
            <a:off x="3852689" y="191901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 name="组合 1"/>
          <p:cNvGrpSpPr/>
          <p:nvPr/>
        </p:nvGrpSpPr>
        <p:grpSpPr>
          <a:xfrm>
            <a:off x="1205227" y="1131590"/>
            <a:ext cx="1486964" cy="528444"/>
            <a:chOff x="1547664" y="1045909"/>
            <a:chExt cx="1486964" cy="528444"/>
          </a:xfrm>
        </p:grpSpPr>
        <p:sp>
          <p:nvSpPr>
            <p:cNvPr id="19"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grpSp>
        <p:nvGrpSpPr>
          <p:cNvPr id="15" name="组合 14"/>
          <p:cNvGrpSpPr/>
          <p:nvPr/>
        </p:nvGrpSpPr>
        <p:grpSpPr>
          <a:xfrm>
            <a:off x="4007444" y="1993874"/>
            <a:ext cx="1486964" cy="528444"/>
            <a:chOff x="1547664" y="1045909"/>
            <a:chExt cx="1486964" cy="528444"/>
          </a:xfrm>
        </p:grpSpPr>
        <p:sp>
          <p:nvSpPr>
            <p:cNvPr id="16"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7"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sp>
        <p:nvSpPr>
          <p:cNvPr id="18" name="Freeform 23"/>
          <p:cNvSpPr>
            <a:spLocks noEditPoints="1"/>
          </p:cNvSpPr>
          <p:nvPr/>
        </p:nvSpPr>
        <p:spPr bwMode="auto">
          <a:xfrm>
            <a:off x="6768453" y="1553282"/>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0" name="组合 19"/>
          <p:cNvGrpSpPr/>
          <p:nvPr/>
        </p:nvGrpSpPr>
        <p:grpSpPr>
          <a:xfrm>
            <a:off x="6984477" y="1423123"/>
            <a:ext cx="1486964" cy="528444"/>
            <a:chOff x="1547664" y="1045909"/>
            <a:chExt cx="1486964" cy="528444"/>
          </a:xfrm>
        </p:grpSpPr>
        <p:sp>
          <p:nvSpPr>
            <p:cNvPr id="22"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2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cxnSp>
        <p:nvCxnSpPr>
          <p:cNvPr id="32" name="直接连接符 31"/>
          <p:cNvCxnSpPr>
            <a:endCxn id="11" idx="2"/>
          </p:cNvCxnSpPr>
          <p:nvPr/>
        </p:nvCxnSpPr>
        <p:spPr>
          <a:xfrm flipV="1">
            <a:off x="27947" y="1826540"/>
            <a:ext cx="1287722" cy="3898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2" idx="6"/>
            <a:endCxn id="18" idx="2"/>
          </p:cNvCxnSpPr>
          <p:nvPr/>
        </p:nvCxnSpPr>
        <p:spPr>
          <a:xfrm flipV="1">
            <a:off x="4068713" y="1661294"/>
            <a:ext cx="2699740" cy="36573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8" idx="7"/>
          </p:cNvCxnSpPr>
          <p:nvPr/>
        </p:nvCxnSpPr>
        <p:spPr>
          <a:xfrm flipV="1">
            <a:off x="6952841" y="11263"/>
            <a:ext cx="1579599" cy="157365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37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8" name="圆角矩形 27"/>
          <p:cNvSpPr/>
          <p:nvPr/>
        </p:nvSpPr>
        <p:spPr>
          <a:xfrm>
            <a:off x="683568" y="430554"/>
            <a:ext cx="574731" cy="108012"/>
          </a:xfrm>
          <a:prstGeom prst="roundRect">
            <a:avLst>
              <a:gd name="adj" fmla="val 4373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solidFill>
              <a:cs typeface="+mn-ea"/>
            </a:endParaRPr>
          </a:p>
        </p:txBody>
      </p:sp>
      <p:sp>
        <p:nvSpPr>
          <p:cNvPr id="35" name="矩形 34"/>
          <p:cNvSpPr/>
          <p:nvPr/>
        </p:nvSpPr>
        <p:spPr>
          <a:xfrm>
            <a:off x="1833722" y="2195468"/>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3"/>
          <p:cNvSpPr txBox="1">
            <a:spLocks/>
          </p:cNvSpPr>
          <p:nvPr/>
        </p:nvSpPr>
        <p:spPr>
          <a:xfrm>
            <a:off x="1653702" y="2159464"/>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sp>
        <p:nvSpPr>
          <p:cNvPr id="41" name="矩形 40"/>
          <p:cNvSpPr/>
          <p:nvPr/>
        </p:nvSpPr>
        <p:spPr>
          <a:xfrm>
            <a:off x="3641154" y="177972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itle 13"/>
          <p:cNvSpPr txBox="1">
            <a:spLocks/>
          </p:cNvSpPr>
          <p:nvPr/>
        </p:nvSpPr>
        <p:spPr>
          <a:xfrm>
            <a:off x="3461134" y="174372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44" name="矩形 43"/>
          <p:cNvSpPr/>
          <p:nvPr/>
        </p:nvSpPr>
        <p:spPr>
          <a:xfrm>
            <a:off x="5324494" y="1430563"/>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3"/>
          <p:cNvSpPr txBox="1">
            <a:spLocks/>
          </p:cNvSpPr>
          <p:nvPr/>
        </p:nvSpPr>
        <p:spPr>
          <a:xfrm>
            <a:off x="5144474" y="1394559"/>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sp>
        <p:nvSpPr>
          <p:cNvPr id="46" name="矩形 45"/>
          <p:cNvSpPr/>
          <p:nvPr/>
        </p:nvSpPr>
        <p:spPr>
          <a:xfrm>
            <a:off x="6984268" y="104698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13"/>
          <p:cNvSpPr txBox="1">
            <a:spLocks/>
          </p:cNvSpPr>
          <p:nvPr/>
        </p:nvSpPr>
        <p:spPr>
          <a:xfrm>
            <a:off x="6804248" y="101098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sp>
        <p:nvSpPr>
          <p:cNvPr id="48" name="Content Placeholder 2"/>
          <p:cNvSpPr txBox="1">
            <a:spLocks/>
          </p:cNvSpPr>
          <p:nvPr/>
        </p:nvSpPr>
        <p:spPr>
          <a:xfrm>
            <a:off x="1620065" y="3355087"/>
            <a:ext cx="1257773" cy="138499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sz="1200" dirty="0" smtClean="0">
                <a:solidFill>
                  <a:schemeClr val="tx1"/>
                </a:solidFill>
                <a:cs typeface="+mn-ea"/>
                <a:sym typeface="+mn-lt"/>
              </a:rPr>
              <a:t>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r>
              <a:rPr lang="en-US" sz="1200" dirty="0" err="1" smtClean="0">
                <a:solidFill>
                  <a:schemeClr val="tx1"/>
                </a:solidFill>
                <a:cs typeface="+mn-ea"/>
                <a:sym typeface="+mn-lt"/>
              </a:rPr>
              <a:t>dignissim</a:t>
            </a:r>
            <a:r>
              <a:rPr lang="en-US" sz="1200" dirty="0" smtClean="0">
                <a:solidFill>
                  <a:schemeClr val="tx1"/>
                </a:solidFill>
                <a:cs typeface="+mn-ea"/>
                <a:sym typeface="+mn-lt"/>
              </a:rPr>
              <a:t> ac </a:t>
            </a:r>
            <a:r>
              <a:rPr lang="en-US" sz="1200" dirty="0" err="1" smtClean="0">
                <a:solidFill>
                  <a:schemeClr val="tx1"/>
                </a:solidFill>
                <a:cs typeface="+mn-ea"/>
                <a:sym typeface="+mn-lt"/>
              </a:rPr>
              <a:t>dignissim</a:t>
            </a:r>
            <a:r>
              <a:rPr lang="en-US" sz="1200" dirty="0" smtClean="0">
                <a:solidFill>
                  <a:schemeClr val="tx1"/>
                </a:solidFill>
                <a:cs typeface="+mn-ea"/>
                <a:sym typeface="+mn-lt"/>
              </a:rPr>
              <a:t> </a:t>
            </a:r>
            <a:r>
              <a:rPr lang="en-US" sz="1200" dirty="0" err="1" smtClean="0">
                <a:solidFill>
                  <a:schemeClr val="tx1"/>
                </a:solidFill>
                <a:cs typeface="+mn-ea"/>
                <a:sym typeface="+mn-lt"/>
              </a:rPr>
              <a:t>ut</a:t>
            </a:r>
            <a:r>
              <a:rPr lang="en-US" sz="1200" dirty="0" smtClean="0">
                <a:solidFill>
                  <a:schemeClr val="tx1"/>
                </a:solidFill>
                <a:cs typeface="+mn-ea"/>
                <a:sym typeface="+mn-lt"/>
              </a:rPr>
              <a:t>, </a:t>
            </a:r>
            <a:r>
              <a:rPr lang="en-US" sz="1200" dirty="0" err="1" smtClean="0">
                <a:solidFill>
                  <a:schemeClr val="tx1"/>
                </a:solidFill>
                <a:cs typeface="+mn-ea"/>
                <a:sym typeface="+mn-lt"/>
              </a:rPr>
              <a:t>luctus</a:t>
            </a:r>
            <a:r>
              <a:rPr lang="en-US" sz="1200" dirty="0" smtClean="0">
                <a:solidFill>
                  <a:schemeClr val="tx1"/>
                </a:solidFill>
                <a:cs typeface="+mn-ea"/>
                <a:sym typeface="+mn-lt"/>
              </a:rPr>
              <a:t> ac </a:t>
            </a:r>
            <a:r>
              <a:rPr lang="en-US" sz="1200" dirty="0" err="1" smtClean="0">
                <a:solidFill>
                  <a:schemeClr val="tx1"/>
                </a:solidFill>
                <a:cs typeface="+mn-ea"/>
                <a:sym typeface="+mn-lt"/>
              </a:rPr>
              <a:t>urna</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9" name="Title 13"/>
          <p:cNvSpPr txBox="1">
            <a:spLocks/>
          </p:cNvSpPr>
          <p:nvPr/>
        </p:nvSpPr>
        <p:spPr>
          <a:xfrm>
            <a:off x="1373516" y="2993895"/>
            <a:ext cx="178450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dirty="0" smtClean="0">
                <a:solidFill>
                  <a:schemeClr val="tx1"/>
                </a:solidFill>
                <a:latin typeface="+mn-lt"/>
                <a:ea typeface="+mn-ea"/>
                <a:cs typeface="+mn-ea"/>
                <a:sym typeface="+mn-lt"/>
              </a:rPr>
              <a:t>Who choose us</a:t>
            </a:r>
            <a:endParaRPr lang="en-US" sz="1800" dirty="0">
              <a:solidFill>
                <a:schemeClr val="tx1"/>
              </a:solidFill>
              <a:latin typeface="+mn-lt"/>
              <a:ea typeface="+mn-ea"/>
              <a:cs typeface="+mn-ea"/>
              <a:sym typeface="+mn-lt"/>
            </a:endParaRPr>
          </a:p>
        </p:txBody>
      </p:sp>
      <p:sp>
        <p:nvSpPr>
          <p:cNvPr id="50" name="Content Placeholder 2"/>
          <p:cNvSpPr txBox="1">
            <a:spLocks/>
          </p:cNvSpPr>
          <p:nvPr/>
        </p:nvSpPr>
        <p:spPr>
          <a:xfrm>
            <a:off x="6910046" y="2211710"/>
            <a:ext cx="1171181"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Curabituddr</a:t>
            </a:r>
            <a:r>
              <a:rPr lang="en-US" sz="1200" dirty="0" smtClean="0">
                <a:solidFill>
                  <a:schemeClr val="tx1"/>
                </a:solidFill>
                <a:cs typeface="+mn-ea"/>
                <a:sym typeface="+mn-lt"/>
              </a:rPr>
              <a:t> </a:t>
            </a:r>
            <a:r>
              <a:rPr lang="en-US" sz="1200" dirty="0" err="1" smtClean="0">
                <a:solidFill>
                  <a:schemeClr val="tx1"/>
                </a:solidFill>
                <a:cs typeface="+mn-ea"/>
                <a:sym typeface="+mn-lt"/>
              </a:rPr>
              <a:t>elemedn</a:t>
            </a:r>
            <a:r>
              <a:rPr lang="en-US" sz="1200" dirty="0" smtClean="0">
                <a:solidFill>
                  <a:schemeClr val="tx1"/>
                </a:solidFill>
                <a:cs typeface="+mn-ea"/>
                <a:sym typeface="+mn-lt"/>
              </a:rPr>
              <a:t> tum </a:t>
            </a:r>
            <a:r>
              <a:rPr lang="en-US" sz="1200" dirty="0" err="1" smtClean="0">
                <a:solidFill>
                  <a:schemeClr val="tx1"/>
                </a:solidFill>
                <a:cs typeface="+mn-ea"/>
                <a:sym typeface="+mn-lt"/>
              </a:rPr>
              <a:t>posudddere</a:t>
            </a:r>
            <a:r>
              <a:rPr lang="en-US" sz="1200" dirty="0" smtClean="0">
                <a:solidFill>
                  <a:schemeClr val="tx1"/>
                </a:solidFill>
                <a:cs typeface="+mn-ea"/>
                <a:sym typeface="+mn-lt"/>
              </a:rPr>
              <a:t> </a:t>
            </a:r>
            <a:r>
              <a:rPr lang="en-US" sz="1200" dirty="0" err="1" smtClean="0">
                <a:solidFill>
                  <a:schemeClr val="tx1"/>
                </a:solidFill>
                <a:cs typeface="+mn-ea"/>
                <a:sym typeface="+mn-lt"/>
              </a:rPr>
              <a:t>pretid</a:t>
            </a:r>
            <a:r>
              <a:rPr lang="en-US" sz="1200" dirty="0" smtClean="0">
                <a:solidFill>
                  <a:schemeClr val="tx1"/>
                </a:solidFill>
                <a:cs typeface="+mn-ea"/>
                <a:sym typeface="+mn-lt"/>
              </a:rPr>
              <a:t> </a:t>
            </a:r>
            <a:r>
              <a:rPr lang="en-US" sz="1200" dirty="0" err="1" smtClean="0">
                <a:solidFill>
                  <a:schemeClr val="tx1"/>
                </a:solidFill>
                <a:cs typeface="+mn-ea"/>
                <a:sym typeface="+mn-lt"/>
              </a:rPr>
              <a:t>ddum</a:t>
            </a:r>
            <a:r>
              <a:rPr lang="en-US" sz="1200" dirty="0" smtClean="0">
                <a:solidFill>
                  <a:schemeClr val="tx1"/>
                </a:solidFill>
                <a:cs typeface="+mn-ea"/>
                <a:sym typeface="+mn-lt"/>
              </a:rPr>
              <a:t>. Quisque nibh dolor, dignissim ac dignissim ut, luctus ac urna. </a:t>
            </a:r>
            <a:endParaRPr lang="en-US" sz="1200" dirty="0">
              <a:solidFill>
                <a:schemeClr val="tx1"/>
              </a:solidFill>
              <a:cs typeface="+mn-ea"/>
              <a:sym typeface="+mn-lt"/>
            </a:endParaRPr>
          </a:p>
        </p:txBody>
      </p:sp>
      <p:sp>
        <p:nvSpPr>
          <p:cNvPr id="51" name="Title 13"/>
          <p:cNvSpPr txBox="1">
            <a:spLocks/>
          </p:cNvSpPr>
          <p:nvPr/>
        </p:nvSpPr>
        <p:spPr>
          <a:xfrm>
            <a:off x="3347864" y="2571750"/>
            <a:ext cx="163333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Users analysis</a:t>
            </a:r>
            <a:endParaRPr lang="en-US" sz="1800" dirty="0">
              <a:solidFill>
                <a:schemeClr val="tx1"/>
              </a:solidFill>
              <a:latin typeface="+mn-lt"/>
              <a:ea typeface="+mn-ea"/>
              <a:cs typeface="+mn-ea"/>
              <a:sym typeface="+mn-lt"/>
            </a:endParaRPr>
          </a:p>
        </p:txBody>
      </p:sp>
      <p:sp>
        <p:nvSpPr>
          <p:cNvPr id="52" name="Content Placeholder 2"/>
          <p:cNvSpPr txBox="1">
            <a:spLocks/>
          </p:cNvSpPr>
          <p:nvPr/>
        </p:nvSpPr>
        <p:spPr>
          <a:xfrm>
            <a:off x="3474310" y="2941082"/>
            <a:ext cx="1286808" cy="158417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1"/>
                </a:solidFill>
                <a:cs typeface="+mn-ea"/>
                <a:sym typeface="+mn-lt"/>
              </a:rPr>
              <a:t>Curabitur elementum posuere pretium. Quisque nibh dolor, dignissim ac dignissim ut, luctus ac urna.</a:t>
            </a:r>
            <a:br>
              <a:rPr lang="en-US" sz="1200" dirty="0" smtClean="0">
                <a:solidFill>
                  <a:schemeClr val="tx1"/>
                </a:solidFill>
                <a:cs typeface="+mn-ea"/>
                <a:sym typeface="+mn-lt"/>
              </a:rPr>
            </a:br>
            <a:r>
              <a:rPr lang="en-US" sz="1200" dirty="0" err="1" smtClean="0">
                <a:solidFill>
                  <a:schemeClr val="tx1"/>
                </a:solidFill>
                <a:cs typeface="+mn-ea"/>
                <a:sym typeface="+mn-lt"/>
              </a:rPr>
              <a:t>Quis</a:t>
            </a:r>
            <a:r>
              <a:rPr lang="en-US" sz="1200" dirty="0" smtClean="0">
                <a:solidFill>
                  <a:schemeClr val="tx1"/>
                </a:solidFill>
                <a:cs typeface="+mn-ea"/>
                <a:sym typeface="+mn-lt"/>
              </a:rPr>
              <a:t> </a:t>
            </a:r>
            <a:r>
              <a:rPr lang="en-US" sz="1200" dirty="0" err="1" smtClean="0">
                <a:solidFill>
                  <a:schemeClr val="tx1"/>
                </a:solidFill>
                <a:cs typeface="+mn-ea"/>
                <a:sym typeface="+mn-lt"/>
              </a:rPr>
              <a:t>tincidunt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53" name="Title 13"/>
          <p:cNvSpPr txBox="1">
            <a:spLocks/>
          </p:cNvSpPr>
          <p:nvPr/>
        </p:nvSpPr>
        <p:spPr>
          <a:xfrm>
            <a:off x="4817668" y="2195468"/>
            <a:ext cx="194527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solidFill>
                <a:latin typeface="+mn-lt"/>
                <a:ea typeface="+mn-ea"/>
                <a:cs typeface="+mn-ea"/>
                <a:sym typeface="+mn-lt"/>
              </a:rPr>
              <a:t>Work flow</a:t>
            </a:r>
            <a:endParaRPr lang="en-US" sz="1800" dirty="0">
              <a:solidFill>
                <a:schemeClr val="tx1"/>
              </a:solidFill>
              <a:latin typeface="+mn-lt"/>
              <a:ea typeface="+mn-ea"/>
              <a:cs typeface="+mn-ea"/>
              <a:sym typeface="+mn-lt"/>
            </a:endParaRPr>
          </a:p>
        </p:txBody>
      </p:sp>
      <p:sp>
        <p:nvSpPr>
          <p:cNvPr id="54" name="Content Placeholder 2"/>
          <p:cNvSpPr txBox="1">
            <a:spLocks/>
          </p:cNvSpPr>
          <p:nvPr/>
        </p:nvSpPr>
        <p:spPr>
          <a:xfrm>
            <a:off x="5215376" y="2570256"/>
            <a:ext cx="1297766"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a:t>
            </a:r>
            <a:r>
              <a:rPr lang="en-US" sz="1200" dirty="0" smtClean="0">
                <a:solidFill>
                  <a:schemeClr val="tx1"/>
                </a:solidFill>
                <a:cs typeface="+mn-ea"/>
                <a:sym typeface="+mn-lt"/>
              </a:rPr>
              <a:t> </a:t>
            </a:r>
            <a:r>
              <a:rPr lang="en-US" sz="1200" dirty="0" err="1" smtClean="0">
                <a:solidFill>
                  <a:schemeClr val="tx1"/>
                </a:solidFill>
                <a:cs typeface="+mn-ea"/>
                <a:sym typeface="+mn-lt"/>
              </a:rPr>
              <a:t>titur</a:t>
            </a:r>
            <a:r>
              <a:rPr lang="en-US" sz="1200" dirty="0" smtClean="0">
                <a:solidFill>
                  <a:schemeClr val="tx1"/>
                </a:solidFill>
                <a:cs typeface="+mn-ea"/>
                <a:sym typeface="+mn-lt"/>
              </a:rPr>
              <a:t> </a:t>
            </a:r>
            <a:r>
              <a:rPr lang="en-US" sz="1200" dirty="0" err="1" smtClean="0">
                <a:solidFill>
                  <a:schemeClr val="tx1"/>
                </a:solidFill>
                <a:cs typeface="+mn-ea"/>
                <a:sym typeface="+mn-lt"/>
              </a:rPr>
              <a:t>elemend</a:t>
            </a:r>
            <a:r>
              <a:rPr lang="en-US" sz="1200" dirty="0" smtClean="0">
                <a:solidFill>
                  <a:schemeClr val="tx1"/>
                </a:solidFill>
                <a:cs typeface="+mn-ea"/>
                <a:sym typeface="+mn-lt"/>
              </a:rPr>
              <a:t> tum posuere pretium. Quisque nibh dolor, dignissim ac dignissim ut, luctus ac urna.</a:t>
            </a:r>
            <a:br>
              <a:rPr lang="en-US" sz="1200" dirty="0" smtClean="0">
                <a:solidFill>
                  <a:schemeClr val="tx1"/>
                </a:solidFill>
                <a:cs typeface="+mn-ea"/>
                <a:sym typeface="+mn-lt"/>
              </a:rPr>
            </a:br>
            <a:endParaRPr lang="en-US" sz="1200" dirty="0">
              <a:solidFill>
                <a:schemeClr val="tx1"/>
              </a:solidFill>
              <a:cs typeface="+mn-ea"/>
              <a:sym typeface="+mn-lt"/>
            </a:endParaRPr>
          </a:p>
        </p:txBody>
      </p:sp>
      <p:sp>
        <p:nvSpPr>
          <p:cNvPr id="55" name="Title 13"/>
          <p:cNvSpPr txBox="1">
            <a:spLocks/>
          </p:cNvSpPr>
          <p:nvPr/>
        </p:nvSpPr>
        <p:spPr>
          <a:xfrm>
            <a:off x="6787713" y="1820926"/>
            <a:ext cx="1456695"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tx1"/>
                </a:solidFill>
                <a:latin typeface="+mn-lt"/>
                <a:ea typeface="+mn-ea"/>
                <a:cs typeface="+mn-ea"/>
                <a:sym typeface="+mn-lt"/>
              </a:rPr>
              <a:t>Project show</a:t>
            </a:r>
            <a:endParaRPr lang="en-US" sz="1800" dirty="0">
              <a:solidFill>
                <a:schemeClr val="tx1"/>
              </a:solidFill>
              <a:latin typeface="+mn-lt"/>
              <a:ea typeface="+mn-ea"/>
              <a:cs typeface="+mn-ea"/>
              <a:sym typeface="+mn-lt"/>
            </a:endParaRPr>
          </a:p>
        </p:txBody>
      </p:sp>
      <p:sp>
        <p:nvSpPr>
          <p:cNvPr id="56" name="Title 13"/>
          <p:cNvSpPr txBox="1">
            <a:spLocks/>
          </p:cNvSpPr>
          <p:nvPr/>
        </p:nvSpPr>
        <p:spPr>
          <a:xfrm>
            <a:off x="1330307" y="339502"/>
            <a:ext cx="1728798"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dirty="0" smtClean="0">
                <a:solidFill>
                  <a:schemeClr val="bg2"/>
                </a:solidFill>
                <a:latin typeface="Franklin Gothic Demi" panose="020B0703020102020204" pitchFamily="34" charset="0"/>
                <a:cs typeface="+mn-ea"/>
                <a:sym typeface="+mn-lt"/>
              </a:rPr>
              <a:t>INTRODUCTON</a:t>
            </a:r>
            <a:endParaRPr lang="en-US" sz="3000" dirty="0">
              <a:solidFill>
                <a:schemeClr val="bg2"/>
              </a:solidFill>
              <a:latin typeface="Franklin Gothic Demi" panose="020B0703020102020204" pitchFamily="34" charset="0"/>
              <a:ea typeface="+mn-ea"/>
              <a:cs typeface="+mn-ea"/>
              <a:sym typeface="+mn-lt"/>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23" name="图片占位符 22"/>
          <p:cNvPicPr>
            <a:picLocks noGrp="1" noChangeAspect="1"/>
          </p:cNvPicPr>
          <p:nvPr>
            <p:ph type="pic" idx="14"/>
          </p:nvPr>
        </p:nvPicPr>
        <p:blipFill>
          <a:blip r:embed="rId3" cstate="email">
            <a:extLst>
              <a:ext uri="{28A0092B-C50C-407E-A947-70E740481C1C}">
                <a14:useLocalDpi xmlns:a14="http://schemas.microsoft.com/office/drawing/2010/main"/>
              </a:ext>
            </a:extLst>
          </a:blip>
          <a:srcRect/>
          <a:stretch>
            <a:fillRect/>
          </a:stretch>
        </p:blipFill>
        <p:spPr>
          <a:xfrm>
            <a:off x="769385"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8" name="组合 7"/>
          <p:cNvGrpSpPr/>
          <p:nvPr/>
        </p:nvGrpSpPr>
        <p:grpSpPr>
          <a:xfrm>
            <a:off x="5719558" y="2039535"/>
            <a:ext cx="346813" cy="873912"/>
            <a:chOff x="2092195" y="1586903"/>
            <a:chExt cx="598862" cy="1156641"/>
          </a:xfrm>
          <a:effectLst>
            <a:outerShdw blurRad="50800" dist="38100" dir="5400000" algn="t" rotWithShape="0">
              <a:prstClr val="black">
                <a:alpha val="40000"/>
              </a:prstClr>
            </a:outerShdw>
          </a:effectLst>
        </p:grpSpPr>
        <p:sp>
          <p:nvSpPr>
            <p:cNvPr id="9" name="圆角矩形 8"/>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0" name="圆角矩形 9"/>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1" name="圆角矩形 10"/>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2" name="组合 11"/>
          <p:cNvGrpSpPr/>
          <p:nvPr/>
        </p:nvGrpSpPr>
        <p:grpSpPr>
          <a:xfrm flipH="1">
            <a:off x="8019201" y="2038860"/>
            <a:ext cx="346813" cy="857315"/>
            <a:chOff x="2092195" y="1586903"/>
            <a:chExt cx="598860" cy="1156641"/>
          </a:xfrm>
          <a:effectLst>
            <a:outerShdw blurRad="50800" dist="38100" dir="5400000" algn="t" rotWithShape="0">
              <a:prstClr val="black">
                <a:alpha val="40000"/>
              </a:prstClr>
            </a:outerShdw>
          </a:effectLst>
        </p:grpSpPr>
        <p:sp>
          <p:nvSpPr>
            <p:cNvPr id="13" name="圆角矩形 1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圆角矩形 1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17" name="Freeform 101"/>
          <p:cNvSpPr>
            <a:spLocks noEditPoints="1"/>
          </p:cNvSpPr>
          <p:nvPr/>
        </p:nvSpPr>
        <p:spPr bwMode="auto">
          <a:xfrm>
            <a:off x="6878937" y="1668493"/>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Content Placeholder 2"/>
          <p:cNvSpPr txBox="1">
            <a:spLocks/>
          </p:cNvSpPr>
          <p:nvPr/>
        </p:nvSpPr>
        <p:spPr>
          <a:xfrm>
            <a:off x="5765683" y="2114157"/>
            <a:ext cx="2554206" cy="7849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000" dirty="0" err="1" smtClean="0">
                <a:solidFill>
                  <a:schemeClr val="tx1"/>
                </a:solidFill>
                <a:cs typeface="+mn-ea"/>
                <a:sym typeface="+mn-lt"/>
              </a:rPr>
              <a:t>Lorem</a:t>
            </a:r>
            <a:r>
              <a:rPr lang="en-US" altLang="zh-CN" sz="2000" dirty="0" smtClean="0">
                <a:solidFill>
                  <a:schemeClr val="tx1"/>
                </a:solidFill>
                <a:cs typeface="+mn-ea"/>
                <a:sym typeface="+mn-lt"/>
              </a:rPr>
              <a:t> </a:t>
            </a:r>
            <a:r>
              <a:rPr lang="en-US" altLang="zh-CN" sz="2000" dirty="0" err="1">
                <a:solidFill>
                  <a:schemeClr val="tx1"/>
                </a:solidFill>
                <a:cs typeface="+mn-ea"/>
                <a:sym typeface="+mn-lt"/>
              </a:rPr>
              <a:t>ipsum</a:t>
            </a:r>
            <a:r>
              <a:rPr lang="en-US" altLang="zh-CN" sz="2000" dirty="0">
                <a:solidFill>
                  <a:schemeClr val="tx1"/>
                </a:solidFill>
                <a:cs typeface="+mn-ea"/>
                <a:sym typeface="+mn-lt"/>
              </a:rPr>
              <a:t> dolor </a:t>
            </a:r>
            <a:r>
              <a:rPr lang="en-US" altLang="zh-CN" sz="2000" dirty="0" err="1" smtClean="0">
                <a:solidFill>
                  <a:schemeClr val="tx1"/>
                </a:solidFill>
                <a:cs typeface="+mn-ea"/>
                <a:sym typeface="+mn-lt"/>
              </a:rPr>
              <a:t>consectetur</a:t>
            </a:r>
            <a:r>
              <a:rPr lang="en-US" altLang="zh-CN" sz="2000" b="1" dirty="0" smtClean="0">
                <a:solidFill>
                  <a:schemeClr val="bg2"/>
                </a:solidFill>
                <a:cs typeface="+mn-ea"/>
                <a:sym typeface="+mn-lt"/>
              </a:rPr>
              <a:t> </a:t>
            </a:r>
            <a:endParaRPr lang="en-US" sz="2000" b="1" dirty="0" smtClean="0">
              <a:solidFill>
                <a:schemeClr val="bg2"/>
              </a:solidFill>
              <a:cs typeface="+mn-ea"/>
              <a:sym typeface="+mn-lt"/>
            </a:endParaRPr>
          </a:p>
        </p:txBody>
      </p:sp>
      <p:sp>
        <p:nvSpPr>
          <p:cNvPr id="19" name="Content Placeholder 2"/>
          <p:cNvSpPr txBox="1">
            <a:spLocks/>
          </p:cNvSpPr>
          <p:nvPr/>
        </p:nvSpPr>
        <p:spPr>
          <a:xfrm>
            <a:off x="6121209" y="2950032"/>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tx1"/>
              </a:solidFill>
              <a:cs typeface="+mn-ea"/>
              <a:sym typeface="+mn-lt"/>
            </a:endParaRPr>
          </a:p>
        </p:txBody>
      </p:sp>
      <p:pic>
        <p:nvPicPr>
          <p:cNvPr id="20" name="图片占位符 19"/>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xfrm>
            <a:off x="769384"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图片占位符 21"/>
          <p:cNvPicPr>
            <a:picLocks noGrp="1" noChangeAspect="1"/>
          </p:cNvPicPr>
          <p:nvPr>
            <p:ph type="pic" idx="12"/>
          </p:nvPr>
        </p:nvPicPr>
        <p:blipFill>
          <a:blip r:embed="rId5" cstate="email">
            <a:extLst>
              <a:ext uri="{28A0092B-C50C-407E-A947-70E740481C1C}">
                <a14:useLocalDpi xmlns:a14="http://schemas.microsoft.com/office/drawing/2010/main"/>
              </a:ext>
            </a:extLst>
          </a:blip>
          <a:srcRect/>
          <a:stretch>
            <a:fillRect/>
          </a:stretch>
        </p:blipFill>
        <p:spPr>
          <a:xfrm>
            <a:off x="2903193"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图片占位符 25"/>
          <p:cNvPicPr>
            <a:picLocks noGrp="1" noChangeAspect="1"/>
          </p:cNvPicPr>
          <p:nvPr>
            <p:ph type="pic" idx="13"/>
          </p:nvPr>
        </p:nvPicPr>
        <p:blipFill>
          <a:blip r:embed="rId6" cstate="email">
            <a:extLst>
              <a:ext uri="{28A0092B-C50C-407E-A947-70E740481C1C}">
                <a14:useLocalDpi xmlns:a14="http://schemas.microsoft.com/office/drawing/2010/main"/>
              </a:ext>
            </a:extLst>
          </a:blip>
          <a:srcRect/>
          <a:stretch>
            <a:fillRect/>
          </a:stretch>
        </p:blipFill>
        <p:spPr>
          <a:xfrm>
            <a:off x="2915816"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401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idx="15"/>
          </p:nvPr>
        </p:nvPicPr>
        <p:blipFill>
          <a:blip r:embed="rId2" cstate="email">
            <a:extLst>
              <a:ext uri="{28A0092B-C50C-407E-A947-70E740481C1C}">
                <a14:useLocalDpi xmlns:a14="http://schemas.microsoft.com/office/drawing/2010/main"/>
              </a:ext>
            </a:extLst>
          </a:blip>
          <a:srcRect/>
          <a:stretch>
            <a:fillRect/>
          </a:stretch>
        </p:blipFill>
        <p:spPr>
          <a:xfrm>
            <a:off x="7283343" y="316286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Portfolio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7" name="Content Placeholder 2"/>
          <p:cNvSpPr txBox="1">
            <a:spLocks/>
          </p:cNvSpPr>
          <p:nvPr/>
        </p:nvSpPr>
        <p:spPr>
          <a:xfrm>
            <a:off x="3851920" y="1485616"/>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TEXT</a:t>
            </a:r>
            <a:endParaRPr lang="en-US" sz="1800" dirty="0">
              <a:solidFill>
                <a:schemeClr val="tx1"/>
              </a:solidFill>
              <a:cs typeface="+mn-ea"/>
              <a:sym typeface="+mn-lt"/>
            </a:endParaRPr>
          </a:p>
        </p:txBody>
      </p:sp>
      <p:sp>
        <p:nvSpPr>
          <p:cNvPr id="33" name="Freeform 23"/>
          <p:cNvSpPr>
            <a:spLocks noEditPoints="1"/>
          </p:cNvSpPr>
          <p:nvPr/>
        </p:nvSpPr>
        <p:spPr bwMode="auto">
          <a:xfrm>
            <a:off x="4272640" y="204881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Rectangle 8"/>
          <p:cNvSpPr/>
          <p:nvPr/>
        </p:nvSpPr>
        <p:spPr>
          <a:xfrm>
            <a:off x="4035024" y="2088469"/>
            <a:ext cx="1059305" cy="507831"/>
          </a:xfrm>
          <a:prstGeom prst="rect">
            <a:avLst/>
          </a:prstGeom>
        </p:spPr>
        <p:txBody>
          <a:bodyPr wrap="square">
            <a:spAutoFit/>
          </a:bodyPr>
          <a:lstStyle/>
          <a:p>
            <a:pPr algn="ctr"/>
            <a:r>
              <a:rPr lang="en-US" sz="2700" dirty="0" smtClean="0">
                <a:solidFill>
                  <a:schemeClr val="bg2"/>
                </a:solidFill>
                <a:latin typeface="Lato Black" panose="020F0A02020204030203" pitchFamily="34" charset="0"/>
              </a:rPr>
              <a:t>50</a:t>
            </a:r>
            <a:endParaRPr lang="en-US" sz="1050" dirty="0">
              <a:solidFill>
                <a:schemeClr val="bg2"/>
              </a:solidFill>
            </a:endParaRPr>
          </a:p>
        </p:txBody>
      </p:sp>
      <p:grpSp>
        <p:nvGrpSpPr>
          <p:cNvPr id="22" name="组合 21"/>
          <p:cNvGrpSpPr/>
          <p:nvPr/>
        </p:nvGrpSpPr>
        <p:grpSpPr>
          <a:xfrm>
            <a:off x="3437868" y="1679627"/>
            <a:ext cx="346813" cy="877335"/>
            <a:chOff x="2092195" y="1586903"/>
            <a:chExt cx="598862" cy="1156641"/>
          </a:xfrm>
          <a:effectLst>
            <a:outerShdw blurRad="50800" dist="38100" dir="5400000" algn="t" rotWithShape="0">
              <a:prstClr val="black">
                <a:alpha val="40000"/>
              </a:prstClr>
            </a:outerShdw>
          </a:effectLst>
        </p:grpSpPr>
        <p:sp>
          <p:nvSpPr>
            <p:cNvPr id="23" name="圆角矩形 22"/>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7" name="组合 26"/>
          <p:cNvGrpSpPr/>
          <p:nvPr/>
        </p:nvGrpSpPr>
        <p:grpSpPr>
          <a:xfrm flipH="1">
            <a:off x="5166736" y="1678949"/>
            <a:ext cx="346813" cy="860673"/>
            <a:chOff x="2092195" y="1586903"/>
            <a:chExt cx="598860" cy="1156641"/>
          </a:xfrm>
          <a:effectLst>
            <a:outerShdw blurRad="50800" dist="38100" dir="5400000" algn="t" rotWithShape="0">
              <a:prstClr val="black">
                <a:alpha val="40000"/>
              </a:prstClr>
            </a:outerShdw>
          </a:effectLst>
        </p:grpSpPr>
        <p:sp>
          <p:nvSpPr>
            <p:cNvPr id="28" name="圆角矩形 27"/>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圆角矩形 29"/>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圆角矩形 31"/>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35" name="组合 34"/>
          <p:cNvGrpSpPr/>
          <p:nvPr/>
        </p:nvGrpSpPr>
        <p:grpSpPr>
          <a:xfrm>
            <a:off x="5578214" y="3272376"/>
            <a:ext cx="1522369" cy="1156834"/>
            <a:chOff x="5652164" y="2931028"/>
            <a:chExt cx="1522369" cy="1156834"/>
          </a:xfrm>
        </p:grpSpPr>
        <p:sp>
          <p:nvSpPr>
            <p:cNvPr id="36" name="矩形 35"/>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7"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r>
                <a:rPr lang="en-US" sz="1200" dirty="0" smtClean="0">
                  <a:solidFill>
                    <a:schemeClr val="bg2"/>
                  </a:solidFill>
                  <a:cs typeface="+mn-ea"/>
                  <a:sym typeface="+mn-lt"/>
                </a:rPr>
                <a:t> dolor sit </a:t>
              </a:r>
              <a:r>
                <a:rPr lang="en-US" sz="1200" dirty="0" err="1" smtClean="0">
                  <a:solidFill>
                    <a:schemeClr val="bg2"/>
                  </a:solidFill>
                  <a:cs typeface="+mn-ea"/>
                  <a:sym typeface="+mn-lt"/>
                </a:rPr>
                <a:t>amet</a:t>
              </a:r>
              <a:r>
                <a:rPr lang="en-US" sz="1200" dirty="0" smtClean="0">
                  <a:solidFill>
                    <a:schemeClr val="bg2"/>
                  </a:solidFill>
                  <a:cs typeface="+mn-ea"/>
                  <a:sym typeface="+mn-lt"/>
                </a:rPr>
                <a:t>,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r>
                <a:rPr lang="en-US" sz="1200" dirty="0" err="1" smtClean="0">
                  <a:solidFill>
                    <a:schemeClr val="bg2"/>
                  </a:solidFill>
                  <a:cs typeface="+mn-ea"/>
                  <a:sym typeface="+mn-lt"/>
                </a:rPr>
                <a:t>adipiscing</a:t>
              </a:r>
              <a:r>
                <a:rPr lang="en-US" sz="1200" dirty="0" smtClean="0">
                  <a:solidFill>
                    <a:schemeClr val="bg2"/>
                  </a:solidFill>
                  <a:cs typeface="+mn-ea"/>
                  <a:sym typeface="+mn-lt"/>
                </a:rPr>
                <a:t> </a:t>
              </a:r>
              <a:r>
                <a:rPr lang="en-US" sz="1200" dirty="0" err="1" smtClean="0">
                  <a:solidFill>
                    <a:schemeClr val="bg2"/>
                  </a:solidFill>
                  <a:cs typeface="+mn-ea"/>
                  <a:sym typeface="+mn-lt"/>
                </a:rPr>
                <a:t>elit</a:t>
              </a:r>
              <a:r>
                <a:rPr lang="en-US" sz="1200" dirty="0" smtClean="0">
                  <a:solidFill>
                    <a:schemeClr val="bg2"/>
                  </a:solidFill>
                  <a:cs typeface="+mn-ea"/>
                  <a:sym typeface="+mn-lt"/>
                </a:rPr>
                <a:t>. </a:t>
              </a:r>
              <a:r>
                <a:rPr lang="en-US" sz="1200" dirty="0" err="1" smtClean="0">
                  <a:solidFill>
                    <a:schemeClr val="bg2"/>
                  </a:solidFill>
                  <a:cs typeface="+mn-ea"/>
                  <a:sym typeface="+mn-lt"/>
                </a:rPr>
                <a:t>Curabitur</a:t>
              </a:r>
              <a:r>
                <a:rPr lang="en-US" sz="1200" dirty="0" smtClean="0">
                  <a:solidFill>
                    <a:schemeClr val="bg2"/>
                  </a:solidFill>
                  <a:cs typeface="+mn-ea"/>
                  <a:sym typeface="+mn-lt"/>
                </a:rPr>
                <a:t> </a:t>
              </a:r>
              <a:r>
                <a:rPr lang="en-US" sz="1200" dirty="0" err="1" smtClean="0">
                  <a:solidFill>
                    <a:schemeClr val="bg2"/>
                  </a:solidFill>
                  <a:cs typeface="+mn-ea"/>
                  <a:sym typeface="+mn-lt"/>
                </a:rPr>
                <a:t>elementum</a:t>
              </a:r>
              <a:r>
                <a:rPr lang="en-US" sz="1200" dirty="0" smtClean="0">
                  <a:solidFill>
                    <a:schemeClr val="bg2"/>
                  </a:solidFill>
                  <a:cs typeface="+mn-ea"/>
                  <a:sym typeface="+mn-lt"/>
                </a:rPr>
                <a:t>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grpSp>
      <p:grpSp>
        <p:nvGrpSpPr>
          <p:cNvPr id="38" name="组合 37"/>
          <p:cNvGrpSpPr/>
          <p:nvPr/>
        </p:nvGrpSpPr>
        <p:grpSpPr>
          <a:xfrm>
            <a:off x="2249072" y="3272376"/>
            <a:ext cx="1522369" cy="1156834"/>
            <a:chOff x="5652164" y="2931028"/>
            <a:chExt cx="1522369" cy="1156834"/>
          </a:xfrm>
        </p:grpSpPr>
        <p:sp>
          <p:nvSpPr>
            <p:cNvPr id="39" name="矩形 38"/>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0"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r>
                <a:rPr lang="en-US" sz="1200" dirty="0" smtClean="0">
                  <a:solidFill>
                    <a:schemeClr val="bg2"/>
                  </a:solidFill>
                  <a:cs typeface="+mn-ea"/>
                  <a:sym typeface="+mn-lt"/>
                </a:rPr>
                <a:t> dolor sit </a:t>
              </a:r>
              <a:r>
                <a:rPr lang="en-US" sz="1200" dirty="0" err="1" smtClean="0">
                  <a:solidFill>
                    <a:schemeClr val="bg2"/>
                  </a:solidFill>
                  <a:cs typeface="+mn-ea"/>
                  <a:sym typeface="+mn-lt"/>
                </a:rPr>
                <a:t>amet</a:t>
              </a:r>
              <a:r>
                <a:rPr lang="en-US" sz="1200" dirty="0" smtClean="0">
                  <a:solidFill>
                    <a:schemeClr val="bg2"/>
                  </a:solidFill>
                  <a:cs typeface="+mn-ea"/>
                  <a:sym typeface="+mn-lt"/>
                </a:rPr>
                <a:t>,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r>
                <a:rPr lang="en-US" sz="1200" dirty="0" err="1" smtClean="0">
                  <a:solidFill>
                    <a:schemeClr val="bg2"/>
                  </a:solidFill>
                  <a:cs typeface="+mn-ea"/>
                  <a:sym typeface="+mn-lt"/>
                </a:rPr>
                <a:t>adipiscing</a:t>
              </a:r>
              <a:r>
                <a:rPr lang="en-US" sz="1200" dirty="0" smtClean="0">
                  <a:solidFill>
                    <a:schemeClr val="bg2"/>
                  </a:solidFill>
                  <a:cs typeface="+mn-ea"/>
                  <a:sym typeface="+mn-lt"/>
                </a:rPr>
                <a:t> </a:t>
              </a:r>
              <a:r>
                <a:rPr lang="en-US" sz="1200" dirty="0" err="1" smtClean="0">
                  <a:solidFill>
                    <a:schemeClr val="bg2"/>
                  </a:solidFill>
                  <a:cs typeface="+mn-ea"/>
                  <a:sym typeface="+mn-lt"/>
                </a:rPr>
                <a:t>elit</a:t>
              </a:r>
              <a:r>
                <a:rPr lang="en-US" sz="1200" dirty="0" smtClean="0">
                  <a:solidFill>
                    <a:schemeClr val="bg2"/>
                  </a:solidFill>
                  <a:cs typeface="+mn-ea"/>
                  <a:sym typeface="+mn-lt"/>
                </a:rPr>
                <a:t>. </a:t>
              </a:r>
              <a:r>
                <a:rPr lang="en-US" sz="1200" dirty="0" err="1" smtClean="0">
                  <a:solidFill>
                    <a:schemeClr val="bg2"/>
                  </a:solidFill>
                  <a:cs typeface="+mn-ea"/>
                  <a:sym typeface="+mn-lt"/>
                </a:rPr>
                <a:t>Curabitur</a:t>
              </a:r>
              <a:r>
                <a:rPr lang="en-US" sz="1200" dirty="0" smtClean="0">
                  <a:solidFill>
                    <a:schemeClr val="bg2"/>
                  </a:solidFill>
                  <a:cs typeface="+mn-ea"/>
                  <a:sym typeface="+mn-lt"/>
                </a:rPr>
                <a:t> </a:t>
              </a:r>
              <a:r>
                <a:rPr lang="en-US" sz="1200" dirty="0" err="1" smtClean="0">
                  <a:solidFill>
                    <a:schemeClr val="bg2"/>
                  </a:solidFill>
                  <a:cs typeface="+mn-ea"/>
                  <a:sym typeface="+mn-lt"/>
                </a:rPr>
                <a:t>elementum</a:t>
              </a:r>
              <a:r>
                <a:rPr lang="en-US" sz="1200" dirty="0" smtClean="0">
                  <a:solidFill>
                    <a:schemeClr val="bg2"/>
                  </a:solidFill>
                  <a:cs typeface="+mn-ea"/>
                  <a:sym typeface="+mn-lt"/>
                </a:rPr>
                <a:t>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grpSp>
      <p:pic>
        <p:nvPicPr>
          <p:cNvPr id="6" name="图片占位符 5"/>
          <p:cNvPicPr>
            <a:picLocks noGrp="1" noChangeAspect="1"/>
          </p:cNvPicPr>
          <p:nvPr>
            <p:ph type="pic" idx="14"/>
          </p:nvPr>
        </p:nvPicPr>
        <p:blipFill>
          <a:blip r:embed="rId3" cstate="email">
            <a:extLst>
              <a:ext uri="{28A0092B-C50C-407E-A947-70E740481C1C}">
                <a14:useLocalDpi xmlns:a14="http://schemas.microsoft.com/office/drawing/2010/main"/>
              </a:ext>
            </a:extLst>
          </a:blip>
          <a:srcRect/>
          <a:stretch>
            <a:fillRect/>
          </a:stretch>
        </p:blipFill>
        <p:spPr>
          <a:xfrm>
            <a:off x="5935496" y="1572371"/>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占位符 11"/>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xfrm>
            <a:off x="1771279" y="156363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占位符 13"/>
          <p:cNvPicPr>
            <a:picLocks noGrp="1" noChangeAspect="1"/>
          </p:cNvPicPr>
          <p:nvPr>
            <p:ph type="pic" idx="12"/>
          </p:nvPr>
        </p:nvPicPr>
        <p:blipFill>
          <a:blip r:embed="rId5" cstate="email">
            <a:extLst>
              <a:ext uri="{28A0092B-C50C-407E-A947-70E740481C1C}">
                <a14:useLocalDpi xmlns:a14="http://schemas.microsoft.com/office/drawing/2010/main"/>
              </a:ext>
            </a:extLst>
          </a:blip>
          <a:srcRect/>
          <a:stretch>
            <a:fillRect/>
          </a:stretch>
        </p:blipFill>
        <p:spPr>
          <a:xfrm>
            <a:off x="641418" y="3168883"/>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占位符 2"/>
          <p:cNvPicPr>
            <a:picLocks noGrp="1" noChangeAspect="1"/>
          </p:cNvPicPr>
          <p:nvPr>
            <p:ph type="pic" idx="13"/>
          </p:nvPr>
        </p:nvPicPr>
        <p:blipFill>
          <a:blip r:embed="rId6" cstate="email">
            <a:extLst>
              <a:ext uri="{28A0092B-C50C-407E-A947-70E740481C1C}">
                <a14:useLocalDpi xmlns:a14="http://schemas.microsoft.com/office/drawing/2010/main"/>
              </a:ext>
            </a:extLst>
          </a:blip>
          <a:srcRect/>
          <a:stretch>
            <a:fillRect/>
          </a:stretch>
        </p:blipFill>
        <p:spPr>
          <a:xfrm>
            <a:off x="3962312" y="3181373"/>
            <a:ext cx="1399760" cy="1378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8748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矩形 12"/>
          <p:cNvSpPr/>
          <p:nvPr/>
        </p:nvSpPr>
        <p:spPr>
          <a:xfrm>
            <a:off x="3347864" y="3022754"/>
            <a:ext cx="4572000" cy="369332"/>
          </a:xfrm>
          <a:prstGeom prst="rect">
            <a:avLst/>
          </a:prstGeom>
        </p:spPr>
        <p:txBody>
          <a:bodyPr>
            <a:spAutoFit/>
          </a:bodyPr>
          <a:lstStyle/>
          <a:p>
            <a:pPr algn="ctr"/>
            <a:r>
              <a:rPr lang="en-US" altLang="zh-CN" dirty="0">
                <a:solidFill>
                  <a:schemeClr val="bg2"/>
                </a:solidFill>
              </a:rPr>
              <a:t>Put a relevant subtitle in this line</a:t>
            </a:r>
          </a:p>
        </p:txBody>
      </p:sp>
      <p:grpSp>
        <p:nvGrpSpPr>
          <p:cNvPr id="2" name="组合 1"/>
          <p:cNvGrpSpPr/>
          <p:nvPr/>
        </p:nvGrpSpPr>
        <p:grpSpPr>
          <a:xfrm>
            <a:off x="1978851" y="2886777"/>
            <a:ext cx="2179039" cy="2270010"/>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4"/>
          <p:cNvSpPr>
            <a:spLocks/>
          </p:cNvSpPr>
          <p:nvPr/>
        </p:nvSpPr>
        <p:spPr bwMode="auto">
          <a:xfrm>
            <a:off x="903816" y="4803775"/>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7740352" y="3290725"/>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Title 13"/>
          <p:cNvSpPr txBox="1">
            <a:spLocks/>
          </p:cNvSpPr>
          <p:nvPr/>
        </p:nvSpPr>
        <p:spPr>
          <a:xfrm>
            <a:off x="3616722" y="2147836"/>
            <a:ext cx="3011487"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dirty="0" smtClean="0">
                <a:solidFill>
                  <a:schemeClr val="bg2"/>
                </a:solidFill>
                <a:latin typeface="Franklin Gothic Demi" panose="020B0703020102020204" pitchFamily="34" charset="0"/>
                <a:ea typeface="+mn-ea"/>
                <a:cs typeface="+mn-ea"/>
                <a:sym typeface="+mn-lt"/>
              </a:rPr>
              <a:t>Thanks</a:t>
            </a:r>
            <a:endParaRPr lang="en-US" sz="5400" dirty="0">
              <a:solidFill>
                <a:schemeClr val="bg2"/>
              </a:solidFill>
              <a:latin typeface="Franklin Gothic Demi" panose="020B0703020102020204" pitchFamily="34" charset="0"/>
              <a:ea typeface="+mn-ea"/>
              <a:cs typeface="+mn-ea"/>
              <a:sym typeface="+mn-lt"/>
            </a:endParaRPr>
          </a:p>
        </p:txBody>
      </p:sp>
      <p:sp>
        <p:nvSpPr>
          <p:cNvPr id="35" name="Freeform 116"/>
          <p:cNvSpPr>
            <a:spLocks noEditPoints="1"/>
          </p:cNvSpPr>
          <p:nvPr/>
        </p:nvSpPr>
        <p:spPr bwMode="auto">
          <a:xfrm>
            <a:off x="-134171" y="4940778"/>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4351965" y="3598826"/>
            <a:ext cx="2259298" cy="352399"/>
            <a:chOff x="3033035" y="3424871"/>
            <a:chExt cx="2259298" cy="352399"/>
          </a:xfrm>
        </p:grpSpPr>
        <p:sp>
          <p:nvSpPr>
            <p:cNvPr id="37" name="Subtitle 2"/>
            <p:cNvSpPr txBox="1">
              <a:spLocks/>
            </p:cNvSpPr>
            <p:nvPr/>
          </p:nvSpPr>
          <p:spPr>
            <a:xfrm>
              <a:off x="3388077" y="3424871"/>
              <a:ext cx="1904256" cy="352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1200" b="1" dirty="0">
                  <a:solidFill>
                    <a:schemeClr val="tx1">
                      <a:lumMod val="90000"/>
                    </a:schemeClr>
                  </a:solidFill>
                  <a:latin typeface="Franklin Gothic Demi" panose="020B0703020102020204" pitchFamily="34" charset="0"/>
                  <a:cs typeface="+mn-ea"/>
                  <a:sym typeface="+mn-lt"/>
                </a:rPr>
                <a:t>ABOOBEE</a:t>
              </a:r>
              <a:r>
                <a:rPr lang="en-US" altLang="zh-CN" sz="1200" b="1" dirty="0">
                  <a:solidFill>
                    <a:schemeClr val="tx1">
                      <a:lumMod val="90000"/>
                    </a:schemeClr>
                  </a:solidFill>
                  <a:cs typeface="+mn-ea"/>
                  <a:sym typeface="+mn-lt"/>
                </a:rPr>
                <a:t>  </a:t>
              </a:r>
              <a:r>
                <a:rPr lang="en-US" altLang="zh-CN" sz="1200" b="1" dirty="0">
                  <a:solidFill>
                    <a:schemeClr val="tx1">
                      <a:lumMod val="90000"/>
                    </a:schemeClr>
                  </a:solidFill>
                  <a:latin typeface="Dotum" panose="020B0600000101010101" pitchFamily="34" charset="-127"/>
                  <a:ea typeface="Dotum" panose="020B0600000101010101" pitchFamily="34" charset="-127"/>
                  <a:cs typeface="+mn-ea"/>
                  <a:sym typeface="+mn-lt"/>
                </a:rPr>
                <a:t>PPT</a:t>
              </a:r>
              <a:endParaRPr lang="en-US" altLang="zh-CN" sz="1200" dirty="0">
                <a:solidFill>
                  <a:schemeClr val="tx1">
                    <a:lumMod val="90000"/>
                  </a:schemeClr>
                </a:solidFill>
                <a:latin typeface="Dotum" panose="020B0600000101010101" pitchFamily="34" charset="-127"/>
                <a:ea typeface="Dotum" panose="020B0600000101010101" pitchFamily="34" charset="-127"/>
                <a:cs typeface="+mn-ea"/>
                <a:sym typeface="+mn-lt"/>
              </a:endParaRPr>
            </a:p>
          </p:txBody>
        </p:sp>
        <p:sp>
          <p:nvSpPr>
            <p:cNvPr id="38" name="Freeform 460"/>
            <p:cNvSpPr>
              <a:spLocks noEditPoints="1"/>
            </p:cNvSpPr>
            <p:nvPr/>
          </p:nvSpPr>
          <p:spPr bwMode="auto">
            <a:xfrm>
              <a:off x="3033035" y="3424871"/>
              <a:ext cx="327099" cy="266710"/>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grpSp>
        <p:nvGrpSpPr>
          <p:cNvPr id="39" name="组合 38"/>
          <p:cNvGrpSpPr/>
          <p:nvPr/>
        </p:nvGrpSpPr>
        <p:grpSpPr>
          <a:xfrm>
            <a:off x="4351965" y="3978109"/>
            <a:ext cx="2198212" cy="360040"/>
            <a:chOff x="5144167" y="3402451"/>
            <a:chExt cx="2198212" cy="360040"/>
          </a:xfrm>
        </p:grpSpPr>
        <p:sp>
          <p:nvSpPr>
            <p:cNvPr id="40" name="Subtitle 2"/>
            <p:cNvSpPr txBox="1">
              <a:spLocks/>
            </p:cNvSpPr>
            <p:nvPr/>
          </p:nvSpPr>
          <p:spPr>
            <a:xfrm>
              <a:off x="5458026" y="3402451"/>
              <a:ext cx="1884353" cy="3600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smtClean="0">
                  <a:solidFill>
                    <a:schemeClr val="tx1">
                      <a:lumMod val="90000"/>
                    </a:schemeClr>
                  </a:solidFill>
                  <a:cs typeface="+mn-ea"/>
                  <a:sym typeface="+mn-lt"/>
                </a:rPr>
                <a:t>@ </a:t>
              </a:r>
              <a:r>
                <a:rPr lang="zh-CN" altLang="en-US" sz="1200" b="1" dirty="0" smtClean="0">
                  <a:solidFill>
                    <a:schemeClr val="tx1">
                      <a:lumMod val="90000"/>
                    </a:schemeClr>
                  </a:solidFill>
                  <a:cs typeface="+mn-ea"/>
                  <a:sym typeface="+mn-lt"/>
                </a:rPr>
                <a:t>诗与颠</a:t>
              </a:r>
              <a:endParaRPr lang="en-US" altLang="zh-CN" sz="1200" b="1" dirty="0" smtClean="0">
                <a:solidFill>
                  <a:schemeClr val="tx1">
                    <a:lumMod val="90000"/>
                  </a:schemeClr>
                </a:solidFill>
                <a:cs typeface="+mn-ea"/>
                <a:sym typeface="+mn-lt"/>
              </a:endParaRPr>
            </a:p>
          </p:txBody>
        </p:sp>
        <p:sp>
          <p:nvSpPr>
            <p:cNvPr id="41" name="Freeform 459"/>
            <p:cNvSpPr>
              <a:spLocks noEditPoints="1"/>
            </p:cNvSpPr>
            <p:nvPr/>
          </p:nvSpPr>
          <p:spPr bwMode="auto">
            <a:xfrm>
              <a:off x="5144167" y="3445662"/>
              <a:ext cx="298805" cy="24591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spTree>
    <p:extLst>
      <p:ext uri="{BB962C8B-B14F-4D97-AF65-F5344CB8AC3E}">
        <p14:creationId xmlns:p14="http://schemas.microsoft.com/office/powerpoint/2010/main" val="41025677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2900272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71533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Why choose us</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grpSp>
        <p:nvGrpSpPr>
          <p:cNvPr id="2" name="组合 1"/>
          <p:cNvGrpSpPr/>
          <p:nvPr/>
        </p:nvGrpSpPr>
        <p:grpSpPr>
          <a:xfrm>
            <a:off x="2092195"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45088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Title 1"/>
          <p:cNvSpPr txBox="1">
            <a:spLocks/>
          </p:cNvSpPr>
          <p:nvPr/>
        </p:nvSpPr>
        <p:spPr>
          <a:xfrm>
            <a:off x="323528" y="1267980"/>
            <a:ext cx="2912739" cy="565737"/>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2"/>
                </a:solidFill>
                <a:latin typeface="+mj-lt"/>
                <a:ea typeface="+mn-ea"/>
                <a:cs typeface="+mn-ea"/>
                <a:sym typeface="+mn-lt"/>
              </a:rPr>
              <a:t>About Us</a:t>
            </a:r>
            <a:endParaRPr lang="en-US" sz="3600" b="1" dirty="0">
              <a:solidFill>
                <a:schemeClr val="bg2"/>
              </a:solidFill>
              <a:latin typeface="+mj-lt"/>
              <a:ea typeface="+mn-ea"/>
              <a:cs typeface="+mn-ea"/>
              <a:sym typeface="+mn-lt"/>
            </a:endParaRPr>
          </a:p>
        </p:txBody>
      </p:sp>
      <p:sp>
        <p:nvSpPr>
          <p:cNvPr id="38" name="矩形 37"/>
          <p:cNvSpPr/>
          <p:nvPr/>
        </p:nvSpPr>
        <p:spPr>
          <a:xfrm>
            <a:off x="827584" y="1992019"/>
            <a:ext cx="3528392" cy="2091900"/>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ntent Placeholder 2"/>
          <p:cNvSpPr txBox="1">
            <a:spLocks/>
          </p:cNvSpPr>
          <p:nvPr/>
        </p:nvSpPr>
        <p:spPr>
          <a:xfrm>
            <a:off x="1187624" y="2242870"/>
            <a:ext cx="2794081"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lumMod val="5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tx2">
                  <a:lumMod val="50000"/>
                </a:schemeClr>
              </a:solidFill>
              <a:cs typeface="+mn-ea"/>
              <a:sym typeface="+mn-lt"/>
            </a:endParaRPr>
          </a:p>
        </p:txBody>
      </p:sp>
      <p:sp>
        <p:nvSpPr>
          <p:cNvPr id="40" name="Freeform 440"/>
          <p:cNvSpPr>
            <a:spLocks noEditPoints="1"/>
          </p:cNvSpPr>
          <p:nvPr/>
        </p:nvSpPr>
        <p:spPr bwMode="auto">
          <a:xfrm>
            <a:off x="5079925" y="3227105"/>
            <a:ext cx="371476" cy="353268"/>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3"/>
          <p:cNvSpPr>
            <a:spLocks noEditPoints="1"/>
          </p:cNvSpPr>
          <p:nvPr/>
        </p:nvSpPr>
        <p:spPr bwMode="auto">
          <a:xfrm>
            <a:off x="5982538"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92"/>
          <p:cNvSpPr>
            <a:spLocks noEditPoints="1"/>
          </p:cNvSpPr>
          <p:nvPr/>
        </p:nvSpPr>
        <p:spPr bwMode="auto">
          <a:xfrm>
            <a:off x="6802743" y="3259883"/>
            <a:ext cx="378759" cy="32049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53"/>
          <p:cNvSpPr>
            <a:spLocks noEditPoints="1"/>
          </p:cNvSpPr>
          <p:nvPr/>
        </p:nvSpPr>
        <p:spPr bwMode="auto">
          <a:xfrm>
            <a:off x="7609837"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10" name="Content Placeholder 2"/>
          <p:cNvSpPr txBox="1">
            <a:spLocks/>
          </p:cNvSpPr>
          <p:nvPr/>
        </p:nvSpPr>
        <p:spPr>
          <a:xfrm>
            <a:off x="6510341" y="197994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413" name="Content Placeholder 2"/>
          <p:cNvSpPr txBox="1">
            <a:spLocks/>
          </p:cNvSpPr>
          <p:nvPr/>
        </p:nvSpPr>
        <p:spPr>
          <a:xfrm>
            <a:off x="6945009" y="370071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31" name="矩形 30"/>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a:t>
            </a:r>
            <a:r>
              <a:rPr lang="en-US" altLang="zh-CN" sz="2800" b="1" dirty="0" err="1" smtClean="0">
                <a:solidFill>
                  <a:schemeClr val="bg2"/>
                </a:solidFill>
              </a:rPr>
              <a:t>Survice</a:t>
            </a:r>
            <a:endParaRPr lang="en-US" altLang="zh-CN" sz="2800" b="1" dirty="0" smtClean="0">
              <a:solidFill>
                <a:schemeClr val="bg2"/>
              </a:solidFill>
            </a:endParaRP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39" name="正五边形 38"/>
          <p:cNvSpPr/>
          <p:nvPr/>
        </p:nvSpPr>
        <p:spPr>
          <a:xfrm>
            <a:off x="3516895" y="2036561"/>
            <a:ext cx="2239146" cy="2003454"/>
          </a:xfrm>
          <a:prstGeom prst="pentagon">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3" name="椭圆形标注 42"/>
          <p:cNvSpPr/>
          <p:nvPr/>
        </p:nvSpPr>
        <p:spPr>
          <a:xfrm rot="17991001">
            <a:off x="2743875" y="1567269"/>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形标注 44"/>
          <p:cNvSpPr/>
          <p:nvPr/>
        </p:nvSpPr>
        <p:spPr>
          <a:xfrm rot="1869710">
            <a:off x="5464100" y="1591656"/>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形标注 45"/>
          <p:cNvSpPr/>
          <p:nvPr/>
        </p:nvSpPr>
        <p:spPr>
          <a:xfrm rot="6457100">
            <a:off x="5739277" y="3432915"/>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形标注 46"/>
          <p:cNvSpPr/>
          <p:nvPr/>
        </p:nvSpPr>
        <p:spPr>
          <a:xfrm rot="13450505">
            <a:off x="2533450" y="3391793"/>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45"/>
          <p:cNvSpPr>
            <a:spLocks noEditPoints="1"/>
          </p:cNvSpPr>
          <p:nvPr/>
        </p:nvSpPr>
        <p:spPr bwMode="auto">
          <a:xfrm>
            <a:off x="4246955" y="2748677"/>
            <a:ext cx="666404" cy="632984"/>
          </a:xfrm>
          <a:custGeom>
            <a:avLst/>
            <a:gdLst>
              <a:gd name="T0" fmla="*/ 35 w 37"/>
              <a:gd name="T1" fmla="*/ 0 h 42"/>
              <a:gd name="T2" fmla="*/ 30 w 37"/>
              <a:gd name="T3" fmla="*/ 0 h 42"/>
              <a:gd name="T4" fmla="*/ 28 w 37"/>
              <a:gd name="T5" fmla="*/ 2 h 42"/>
              <a:gd name="T6" fmla="*/ 28 w 37"/>
              <a:gd name="T7" fmla="*/ 42 h 42"/>
              <a:gd name="T8" fmla="*/ 37 w 37"/>
              <a:gd name="T9" fmla="*/ 42 h 42"/>
              <a:gd name="T10" fmla="*/ 37 w 37"/>
              <a:gd name="T11" fmla="*/ 2 h 42"/>
              <a:gd name="T12" fmla="*/ 35 w 37"/>
              <a:gd name="T13" fmla="*/ 0 h 42"/>
              <a:gd name="T14" fmla="*/ 21 w 37"/>
              <a:gd name="T15" fmla="*/ 14 h 42"/>
              <a:gd name="T16" fmla="*/ 16 w 37"/>
              <a:gd name="T17" fmla="*/ 14 h 42"/>
              <a:gd name="T18" fmla="*/ 14 w 37"/>
              <a:gd name="T19" fmla="*/ 16 h 42"/>
              <a:gd name="T20" fmla="*/ 14 w 37"/>
              <a:gd name="T21" fmla="*/ 42 h 42"/>
              <a:gd name="T22" fmla="*/ 23 w 37"/>
              <a:gd name="T23" fmla="*/ 42 h 42"/>
              <a:gd name="T24" fmla="*/ 23 w 37"/>
              <a:gd name="T25" fmla="*/ 16 h 42"/>
              <a:gd name="T26" fmla="*/ 21 w 37"/>
              <a:gd name="T27" fmla="*/ 14 h 42"/>
              <a:gd name="T28" fmla="*/ 7 w 37"/>
              <a:gd name="T29" fmla="*/ 28 h 42"/>
              <a:gd name="T30" fmla="*/ 1 w 37"/>
              <a:gd name="T31" fmla="*/ 28 h 42"/>
              <a:gd name="T32" fmla="*/ 0 w 37"/>
              <a:gd name="T33" fmla="*/ 31 h 42"/>
              <a:gd name="T34" fmla="*/ 0 w 37"/>
              <a:gd name="T35" fmla="*/ 42 h 42"/>
              <a:gd name="T36" fmla="*/ 9 w 37"/>
              <a:gd name="T37" fmla="*/ 42 h 42"/>
              <a:gd name="T38" fmla="*/ 9 w 37"/>
              <a:gd name="T39" fmla="*/ 31 h 42"/>
              <a:gd name="T40" fmla="*/ 7 w 37"/>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35" y="0"/>
                </a:moveTo>
                <a:cubicBezTo>
                  <a:pt x="30" y="0"/>
                  <a:pt x="30" y="0"/>
                  <a:pt x="30" y="0"/>
                </a:cubicBezTo>
                <a:cubicBezTo>
                  <a:pt x="28" y="0"/>
                  <a:pt x="28" y="1"/>
                  <a:pt x="28" y="2"/>
                </a:cubicBezTo>
                <a:cubicBezTo>
                  <a:pt x="28" y="42"/>
                  <a:pt x="28" y="42"/>
                  <a:pt x="28" y="42"/>
                </a:cubicBezTo>
                <a:cubicBezTo>
                  <a:pt x="37" y="42"/>
                  <a:pt x="37" y="42"/>
                  <a:pt x="37" y="42"/>
                </a:cubicBezTo>
                <a:cubicBezTo>
                  <a:pt x="37" y="2"/>
                  <a:pt x="37" y="2"/>
                  <a:pt x="37" y="2"/>
                </a:cubicBezTo>
                <a:cubicBezTo>
                  <a:pt x="37" y="1"/>
                  <a:pt x="36" y="0"/>
                  <a:pt x="35" y="0"/>
                </a:cubicBezTo>
                <a:close/>
                <a:moveTo>
                  <a:pt x="21" y="14"/>
                </a:moveTo>
                <a:cubicBezTo>
                  <a:pt x="16" y="14"/>
                  <a:pt x="16" y="14"/>
                  <a:pt x="16" y="14"/>
                </a:cubicBezTo>
                <a:cubicBezTo>
                  <a:pt x="14" y="14"/>
                  <a:pt x="14" y="15"/>
                  <a:pt x="14" y="16"/>
                </a:cubicBezTo>
                <a:cubicBezTo>
                  <a:pt x="14" y="42"/>
                  <a:pt x="14" y="42"/>
                  <a:pt x="14" y="42"/>
                </a:cubicBezTo>
                <a:cubicBezTo>
                  <a:pt x="23" y="42"/>
                  <a:pt x="23" y="42"/>
                  <a:pt x="23" y="42"/>
                </a:cubicBezTo>
                <a:cubicBezTo>
                  <a:pt x="23" y="16"/>
                  <a:pt x="23" y="16"/>
                  <a:pt x="23" y="16"/>
                </a:cubicBezTo>
                <a:cubicBezTo>
                  <a:pt x="23" y="15"/>
                  <a:pt x="22" y="14"/>
                  <a:pt x="21" y="14"/>
                </a:cubicBezTo>
                <a:close/>
                <a:moveTo>
                  <a:pt x="7" y="28"/>
                </a:moveTo>
                <a:cubicBezTo>
                  <a:pt x="1" y="28"/>
                  <a:pt x="1" y="28"/>
                  <a:pt x="1" y="28"/>
                </a:cubicBezTo>
                <a:cubicBezTo>
                  <a:pt x="0" y="28"/>
                  <a:pt x="0" y="29"/>
                  <a:pt x="0" y="31"/>
                </a:cubicBezTo>
                <a:cubicBezTo>
                  <a:pt x="0" y="42"/>
                  <a:pt x="0" y="42"/>
                  <a:pt x="0" y="42"/>
                </a:cubicBezTo>
                <a:cubicBezTo>
                  <a:pt x="9" y="42"/>
                  <a:pt x="9" y="42"/>
                  <a:pt x="9" y="42"/>
                </a:cubicBezTo>
                <a:cubicBezTo>
                  <a:pt x="9" y="31"/>
                  <a:pt x="9" y="31"/>
                  <a:pt x="9" y="31"/>
                </a:cubicBezTo>
                <a:cubicBezTo>
                  <a:pt x="9" y="29"/>
                  <a:pt x="8" y="28"/>
                  <a:pt x="7" y="2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227"/>
          <p:cNvSpPr>
            <a:spLocks noChangeAspect="1" noEditPoints="1"/>
          </p:cNvSpPr>
          <p:nvPr/>
        </p:nvSpPr>
        <p:spPr bwMode="auto">
          <a:xfrm>
            <a:off x="2970472" y="1794301"/>
            <a:ext cx="432000" cy="432000"/>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27"/>
          <p:cNvSpPr>
            <a:spLocks noChangeAspect="1" noEditPoints="1"/>
          </p:cNvSpPr>
          <p:nvPr/>
        </p:nvSpPr>
        <p:spPr bwMode="auto">
          <a:xfrm>
            <a:off x="2732952" y="3700716"/>
            <a:ext cx="554162" cy="396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1" name="Freeform 17"/>
          <p:cNvSpPr>
            <a:spLocks noChangeAspect="1" noEditPoints="1"/>
          </p:cNvSpPr>
          <p:nvPr/>
        </p:nvSpPr>
        <p:spPr bwMode="auto">
          <a:xfrm>
            <a:off x="5681704" y="1859457"/>
            <a:ext cx="495523" cy="39600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2" name="Freeform 22"/>
          <p:cNvSpPr>
            <a:spLocks noChangeAspect="1" noEditPoints="1"/>
          </p:cNvSpPr>
          <p:nvPr/>
        </p:nvSpPr>
        <p:spPr bwMode="auto">
          <a:xfrm>
            <a:off x="6011084" y="366471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3" name="Content Placeholder 2"/>
          <p:cNvSpPr txBox="1">
            <a:spLocks/>
          </p:cNvSpPr>
          <p:nvPr/>
        </p:nvSpPr>
        <p:spPr>
          <a:xfrm>
            <a:off x="1025015" y="3419844"/>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Film </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54" name="Content Placeholder 2"/>
          <p:cNvSpPr txBox="1">
            <a:spLocks/>
          </p:cNvSpPr>
          <p:nvPr/>
        </p:nvSpPr>
        <p:spPr>
          <a:xfrm>
            <a:off x="1149508" y="1859457"/>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Shopping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Tree>
    <p:extLst>
      <p:ext uri="{BB962C8B-B14F-4D97-AF65-F5344CB8AC3E}">
        <p14:creationId xmlns:p14="http://schemas.microsoft.com/office/powerpoint/2010/main" val="294325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0" name="菱形 39"/>
          <p:cNvSpPr/>
          <p:nvPr/>
        </p:nvSpPr>
        <p:spPr>
          <a:xfrm>
            <a:off x="3212646" y="2483892"/>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p:cNvSpPr/>
          <p:nvPr/>
        </p:nvSpPr>
        <p:spPr>
          <a:xfrm>
            <a:off x="2422087" y="1795068"/>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3979375" y="182582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4716016" y="252405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5466836" y="1867414"/>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0"/>
          <p:cNvSpPr>
            <a:spLocks noEditPoints="1"/>
          </p:cNvSpPr>
          <p:nvPr/>
        </p:nvSpPr>
        <p:spPr bwMode="auto">
          <a:xfrm>
            <a:off x="2827649" y="2202635"/>
            <a:ext cx="462566" cy="377167"/>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51"/>
          <p:cNvSpPr>
            <a:spLocks noEditPoints="1"/>
          </p:cNvSpPr>
          <p:nvPr/>
        </p:nvSpPr>
        <p:spPr bwMode="auto">
          <a:xfrm>
            <a:off x="5138660" y="2896074"/>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29"/>
          <p:cNvSpPr>
            <a:spLocks noEditPoints="1"/>
          </p:cNvSpPr>
          <p:nvPr/>
        </p:nvSpPr>
        <p:spPr bwMode="auto">
          <a:xfrm>
            <a:off x="5994407" y="2243470"/>
            <a:ext cx="320562" cy="480844"/>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459"/>
          <p:cNvSpPr>
            <a:spLocks noEditPoints="1"/>
          </p:cNvSpPr>
          <p:nvPr/>
        </p:nvSpPr>
        <p:spPr bwMode="auto">
          <a:xfrm>
            <a:off x="3594558" y="2865040"/>
            <a:ext cx="476629" cy="39226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3"/>
          <p:cNvSpPr>
            <a:spLocks noChangeAspect="1" noEditPoints="1"/>
          </p:cNvSpPr>
          <p:nvPr/>
        </p:nvSpPr>
        <p:spPr bwMode="auto">
          <a:xfrm>
            <a:off x="4386139" y="2217204"/>
            <a:ext cx="428374" cy="388338"/>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矩形 37"/>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Client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2" name="直角三角形 1"/>
          <p:cNvSpPr/>
          <p:nvPr/>
        </p:nvSpPr>
        <p:spPr>
          <a:xfrm>
            <a:off x="899591"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0" name="Content Placeholder 2"/>
          <p:cNvSpPr txBox="1">
            <a:spLocks/>
          </p:cNvSpPr>
          <p:nvPr/>
        </p:nvSpPr>
        <p:spPr>
          <a:xfrm>
            <a:off x="3179772" y="4093451"/>
            <a:ext cx="2974916" cy="6674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0000"/>
                  </a:schemeClr>
                </a:solidFill>
                <a:cs typeface="+mn-ea"/>
                <a:sym typeface="+mn-lt"/>
              </a:rPr>
              <a:t>Lorem ipsum dolor sit amet, consectetur adipiscing elit. Curabitur elementum posuere pretium. </a:t>
            </a:r>
            <a:endParaRPr lang="en-US" sz="1200" dirty="0">
              <a:solidFill>
                <a:schemeClr val="bg2">
                  <a:lumMod val="90000"/>
                </a:schemeClr>
              </a:solidFill>
              <a:cs typeface="+mn-ea"/>
              <a:sym typeface="+mn-lt"/>
            </a:endParaRPr>
          </a:p>
        </p:txBody>
      </p:sp>
      <p:sp>
        <p:nvSpPr>
          <p:cNvPr id="52" name="Freeform 384"/>
          <p:cNvSpPr>
            <a:spLocks noChangeAspect="1" noEditPoints="1"/>
          </p:cNvSpPr>
          <p:nvPr/>
        </p:nvSpPr>
        <p:spPr bwMode="auto">
          <a:xfrm>
            <a:off x="1012981" y="2573099"/>
            <a:ext cx="360000" cy="36000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09"/>
          <p:cNvSpPr>
            <a:spLocks noChangeAspect="1" noEditPoints="1"/>
          </p:cNvSpPr>
          <p:nvPr/>
        </p:nvSpPr>
        <p:spPr bwMode="auto">
          <a:xfrm>
            <a:off x="7915529" y="2605542"/>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Title 13"/>
          <p:cNvSpPr txBox="1">
            <a:spLocks/>
          </p:cNvSpPr>
          <p:nvPr/>
        </p:nvSpPr>
        <p:spPr>
          <a:xfrm>
            <a:off x="664463"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98</a:t>
            </a:r>
            <a:endParaRPr lang="en-US" sz="6600" b="1" dirty="0">
              <a:solidFill>
                <a:schemeClr val="bg2"/>
              </a:solidFill>
              <a:latin typeface="+mn-lt"/>
              <a:ea typeface="+mn-ea"/>
              <a:cs typeface="+mn-ea"/>
              <a:sym typeface="+mn-lt"/>
            </a:endParaRPr>
          </a:p>
        </p:txBody>
      </p:sp>
      <p:sp>
        <p:nvSpPr>
          <p:cNvPr id="55" name="Title 13"/>
          <p:cNvSpPr txBox="1">
            <a:spLocks/>
          </p:cNvSpPr>
          <p:nvPr/>
        </p:nvSpPr>
        <p:spPr>
          <a:xfrm>
            <a:off x="1628338"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6" name="直角三角形 55"/>
          <p:cNvSpPr/>
          <p:nvPr/>
        </p:nvSpPr>
        <p:spPr>
          <a:xfrm flipH="1">
            <a:off x="6372200"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9" name="Title 13"/>
          <p:cNvSpPr txBox="1">
            <a:spLocks/>
          </p:cNvSpPr>
          <p:nvPr/>
        </p:nvSpPr>
        <p:spPr>
          <a:xfrm>
            <a:off x="6713190"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60" name="Title 13"/>
          <p:cNvSpPr txBox="1">
            <a:spLocks/>
          </p:cNvSpPr>
          <p:nvPr/>
        </p:nvSpPr>
        <p:spPr>
          <a:xfrm>
            <a:off x="7943413"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139755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idx="12"/>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380062"/>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2118942" y="1655195"/>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Julia Smith</a:t>
            </a:r>
            <a:endParaRPr lang="en-US" sz="2000" dirty="0">
              <a:solidFill>
                <a:schemeClr val="bg2"/>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5961138" y="2149726"/>
            <a:ext cx="2335553" cy="2083029"/>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EditPoints="1"/>
          </p:cNvSpPr>
          <p:nvPr/>
        </p:nvSpPr>
        <p:spPr bwMode="auto">
          <a:xfrm>
            <a:off x="2512440" y="3891942"/>
            <a:ext cx="642285" cy="423821"/>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2554464" y="2209013"/>
            <a:ext cx="535421" cy="414829"/>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3604187" y="1707654"/>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endParaRPr lang="en-US" sz="1200" dirty="0">
              <a:solidFill>
                <a:schemeClr val="tx1"/>
              </a:solidFill>
              <a:cs typeface="+mn-ea"/>
              <a:sym typeface="+mn-lt"/>
            </a:endParaRPr>
          </a:p>
        </p:txBody>
      </p:sp>
      <p:sp>
        <p:nvSpPr>
          <p:cNvPr id="25" name="Content Placeholder 2"/>
          <p:cNvSpPr txBox="1">
            <a:spLocks/>
          </p:cNvSpPr>
          <p:nvPr/>
        </p:nvSpPr>
        <p:spPr>
          <a:xfrm>
            <a:off x="2149174" y="33849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bg2"/>
                </a:solidFill>
                <a:cs typeface="+mn-ea"/>
                <a:sym typeface="+mn-lt"/>
              </a:rPr>
              <a:t>Jane </a:t>
            </a:r>
            <a:endParaRPr lang="en-US" sz="2000" dirty="0">
              <a:solidFill>
                <a:schemeClr val="bg2"/>
              </a:solidFill>
              <a:cs typeface="+mn-ea"/>
              <a:sym typeface="+mn-lt"/>
            </a:endParaRPr>
          </a:p>
        </p:txBody>
      </p:sp>
      <p:sp>
        <p:nvSpPr>
          <p:cNvPr id="27" name="Content Placeholder 2"/>
          <p:cNvSpPr txBox="1">
            <a:spLocks/>
          </p:cNvSpPr>
          <p:nvPr/>
        </p:nvSpPr>
        <p:spPr>
          <a:xfrm>
            <a:off x="3604187" y="3451989"/>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endParaRPr lang="en-US" sz="1200" dirty="0">
              <a:solidFill>
                <a:schemeClr val="tx1"/>
              </a:solidFill>
              <a:cs typeface="+mn-ea"/>
              <a:sym typeface="+mn-lt"/>
            </a:endParaRPr>
          </a:p>
        </p:txBody>
      </p:sp>
      <p:sp>
        <p:nvSpPr>
          <p:cNvPr id="31" name="Freeform 440"/>
          <p:cNvSpPr>
            <a:spLocks noEditPoints="1"/>
          </p:cNvSpPr>
          <p:nvPr/>
        </p:nvSpPr>
        <p:spPr bwMode="auto">
          <a:xfrm>
            <a:off x="6150180" y="1645404"/>
            <a:ext cx="355202" cy="337792"/>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5"/>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453"/>
          <p:cNvSpPr>
            <a:spLocks noEditPoints="1"/>
          </p:cNvSpPr>
          <p:nvPr/>
        </p:nvSpPr>
        <p:spPr bwMode="auto">
          <a:xfrm>
            <a:off x="6931753" y="1639590"/>
            <a:ext cx="372616" cy="344756"/>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5"/>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92"/>
          <p:cNvSpPr>
            <a:spLocks noEditPoints="1"/>
          </p:cNvSpPr>
          <p:nvPr/>
        </p:nvSpPr>
        <p:spPr bwMode="auto">
          <a:xfrm>
            <a:off x="7801910" y="1651677"/>
            <a:ext cx="362166" cy="30645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5"/>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Content Placeholder 2"/>
          <p:cNvSpPr txBox="1">
            <a:spLocks/>
          </p:cNvSpPr>
          <p:nvPr/>
        </p:nvSpPr>
        <p:spPr>
          <a:xfrm>
            <a:off x="6131483" y="2295944"/>
            <a:ext cx="1973156" cy="17905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lumMod val="5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a:t>
            </a:r>
            <a:r>
              <a:rPr lang="en-US" sz="1200" dirty="0" err="1" smtClean="0">
                <a:solidFill>
                  <a:schemeClr val="tx2">
                    <a:lumMod val="50000"/>
                  </a:schemeClr>
                </a:solidFill>
                <a:cs typeface="+mn-ea"/>
                <a:sym typeface="+mn-lt"/>
              </a:rPr>
              <a:t>justo</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tristique</a:t>
            </a:r>
            <a:endParaRPr lang="en-US" sz="1200" dirty="0">
              <a:solidFill>
                <a:schemeClr val="tx2">
                  <a:lumMod val="50000"/>
                </a:schemeClr>
              </a:solidFill>
              <a:cs typeface="+mn-ea"/>
              <a:sym typeface="+mn-lt"/>
            </a:endParaRPr>
          </a:p>
        </p:txBody>
      </p:sp>
    </p:spTree>
    <p:extLst>
      <p:ext uri="{BB962C8B-B14F-4D97-AF65-F5344CB8AC3E}">
        <p14:creationId xmlns:p14="http://schemas.microsoft.com/office/powerpoint/2010/main" val="92180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18" name="图片占位符 17"/>
          <p:cNvPicPr>
            <a:picLocks noGrp="1" noChangeAspect="1"/>
          </p:cNvPicPr>
          <p:nvPr>
            <p:ph type="pic" idx="1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6" name="图片占位符 15"/>
          <p:cNvPicPr>
            <a:picLocks noGrp="1" noChangeAspect="1"/>
          </p:cNvPicPr>
          <p:nvPr>
            <p:ph type="pic" idx="10"/>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5" cstate="email">
            <a:extLst>
              <a:ext uri="{28A0092B-C50C-407E-A947-70E740481C1C}">
                <a14:useLocalDpi xmlns:a14="http://schemas.microsoft.com/office/drawing/2010/main"/>
              </a:ext>
            </a:extLst>
          </a:blip>
          <a:srcRect/>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3490042" y="319605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cs typeface="+mn-ea"/>
                <a:sym typeface="+mn-lt"/>
              </a:rPr>
              <a:t>Julia Smith</a:t>
            </a:r>
            <a:endParaRPr lang="en-US" sz="2000" dirty="0">
              <a:solidFill>
                <a:schemeClr val="tx1"/>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3490042" y="3808158"/>
            <a:ext cx="2226263" cy="883803"/>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ChangeAspect="1" noEditPoints="1"/>
          </p:cNvSpPr>
          <p:nvPr/>
        </p:nvSpPr>
        <p:spPr bwMode="auto">
          <a:xfrm>
            <a:off x="4858857" y="3230927"/>
            <a:ext cx="545566" cy="360000"/>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1970622" y="3048805"/>
            <a:ext cx="469681" cy="363896"/>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199"/>
          <p:cNvSpPr>
            <a:spLocks/>
          </p:cNvSpPr>
          <p:nvPr/>
        </p:nvSpPr>
        <p:spPr bwMode="auto">
          <a:xfrm>
            <a:off x="7569310" y="2575179"/>
            <a:ext cx="298698" cy="421912"/>
          </a:xfrm>
          <a:custGeom>
            <a:avLst/>
            <a:gdLst>
              <a:gd name="T0" fmla="*/ 4 w 34"/>
              <a:gd name="T1" fmla="*/ 47 h 48"/>
              <a:gd name="T2" fmla="*/ 7 w 34"/>
              <a:gd name="T3" fmla="*/ 37 h 48"/>
              <a:gd name="T4" fmla="*/ 20 w 34"/>
              <a:gd name="T5" fmla="*/ 30 h 48"/>
              <a:gd name="T6" fmla="*/ 13 w 34"/>
              <a:gd name="T7" fmla="*/ 27 h 48"/>
              <a:gd name="T8" fmla="*/ 28 w 34"/>
              <a:gd name="T9" fmla="*/ 19 h 48"/>
              <a:gd name="T10" fmla="*/ 19 w 34"/>
              <a:gd name="T11" fmla="*/ 17 h 48"/>
              <a:gd name="T12" fmla="*/ 32 w 34"/>
              <a:gd name="T13" fmla="*/ 13 h 48"/>
              <a:gd name="T14" fmla="*/ 34 w 34"/>
              <a:gd name="T15" fmla="*/ 5 h 48"/>
              <a:gd name="T16" fmla="*/ 24 w 34"/>
              <a:gd name="T17" fmla="*/ 1 h 48"/>
              <a:gd name="T18" fmla="*/ 15 w 34"/>
              <a:gd name="T19" fmla="*/ 12 h 48"/>
              <a:gd name="T20" fmla="*/ 16 w 34"/>
              <a:gd name="T21" fmla="*/ 3 h 48"/>
              <a:gd name="T22" fmla="*/ 8 w 34"/>
              <a:gd name="T23" fmla="*/ 10 h 48"/>
              <a:gd name="T24" fmla="*/ 7 w 34"/>
              <a:gd name="T25" fmla="*/ 29 h 48"/>
              <a:gd name="T26" fmla="*/ 2 w 34"/>
              <a:gd name="T27" fmla="*/ 20 h 48"/>
              <a:gd name="T28" fmla="*/ 4 w 34"/>
              <a:gd name="T29" fmla="*/ 35 h 48"/>
              <a:gd name="T30" fmla="*/ 2 w 34"/>
              <a:gd name="T31" fmla="*/ 46 h 48"/>
              <a:gd name="T32" fmla="*/ 4 w 3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8">
                <a:moveTo>
                  <a:pt x="4" y="47"/>
                </a:moveTo>
                <a:cubicBezTo>
                  <a:pt x="5" y="45"/>
                  <a:pt x="6" y="41"/>
                  <a:pt x="7" y="37"/>
                </a:cubicBezTo>
                <a:cubicBezTo>
                  <a:pt x="14" y="36"/>
                  <a:pt x="16" y="37"/>
                  <a:pt x="20" y="30"/>
                </a:cubicBezTo>
                <a:cubicBezTo>
                  <a:pt x="17" y="31"/>
                  <a:pt x="13" y="28"/>
                  <a:pt x="13" y="27"/>
                </a:cubicBezTo>
                <a:cubicBezTo>
                  <a:pt x="13" y="26"/>
                  <a:pt x="22" y="28"/>
                  <a:pt x="28" y="19"/>
                </a:cubicBezTo>
                <a:cubicBezTo>
                  <a:pt x="21" y="21"/>
                  <a:pt x="18" y="17"/>
                  <a:pt x="19" y="17"/>
                </a:cubicBezTo>
                <a:cubicBezTo>
                  <a:pt x="22" y="16"/>
                  <a:pt x="28" y="16"/>
                  <a:pt x="32" y="13"/>
                </a:cubicBezTo>
                <a:cubicBezTo>
                  <a:pt x="33" y="11"/>
                  <a:pt x="34" y="7"/>
                  <a:pt x="34" y="5"/>
                </a:cubicBezTo>
                <a:cubicBezTo>
                  <a:pt x="33" y="3"/>
                  <a:pt x="27" y="0"/>
                  <a:pt x="24" y="1"/>
                </a:cubicBezTo>
                <a:cubicBezTo>
                  <a:pt x="21" y="1"/>
                  <a:pt x="17" y="12"/>
                  <a:pt x="15" y="12"/>
                </a:cubicBezTo>
                <a:cubicBezTo>
                  <a:pt x="14" y="12"/>
                  <a:pt x="14" y="7"/>
                  <a:pt x="16" y="3"/>
                </a:cubicBezTo>
                <a:cubicBezTo>
                  <a:pt x="14" y="4"/>
                  <a:pt x="9" y="7"/>
                  <a:pt x="8" y="10"/>
                </a:cubicBezTo>
                <a:cubicBezTo>
                  <a:pt x="5" y="16"/>
                  <a:pt x="8" y="29"/>
                  <a:pt x="7" y="29"/>
                </a:cubicBezTo>
                <a:cubicBezTo>
                  <a:pt x="6" y="30"/>
                  <a:pt x="3" y="23"/>
                  <a:pt x="2" y="20"/>
                </a:cubicBezTo>
                <a:cubicBezTo>
                  <a:pt x="0" y="25"/>
                  <a:pt x="0" y="29"/>
                  <a:pt x="4" y="35"/>
                </a:cubicBezTo>
                <a:cubicBezTo>
                  <a:pt x="3" y="39"/>
                  <a:pt x="2" y="44"/>
                  <a:pt x="2" y="46"/>
                </a:cubicBezTo>
                <a:cubicBezTo>
                  <a:pt x="2" y="48"/>
                  <a:pt x="4" y="48"/>
                  <a:pt x="4" y="47"/>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Content Placeholder 2"/>
          <p:cNvSpPr txBox="1">
            <a:spLocks/>
          </p:cNvSpPr>
          <p:nvPr/>
        </p:nvSpPr>
        <p:spPr>
          <a:xfrm>
            <a:off x="836647" y="30014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Jane </a:t>
            </a:r>
            <a:endParaRPr lang="en-US" sz="2000" dirty="0">
              <a:solidFill>
                <a:schemeClr val="tx1"/>
              </a:solidFill>
              <a:cs typeface="+mn-ea"/>
              <a:sym typeface="+mn-lt"/>
            </a:endParaRPr>
          </a:p>
        </p:txBody>
      </p:sp>
      <p:sp>
        <p:nvSpPr>
          <p:cNvPr id="86" name="Content Placeholder 2"/>
          <p:cNvSpPr txBox="1">
            <a:spLocks/>
          </p:cNvSpPr>
          <p:nvPr/>
        </p:nvSpPr>
        <p:spPr>
          <a:xfrm>
            <a:off x="6349844" y="2529899"/>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Alice </a:t>
            </a:r>
            <a:endParaRPr lang="en-US" sz="2000" dirty="0">
              <a:solidFill>
                <a:schemeClr val="tx1"/>
              </a:solidFill>
              <a:cs typeface="+mn-ea"/>
              <a:sym typeface="+mn-lt"/>
            </a:endParaRPr>
          </a:p>
        </p:txBody>
      </p:sp>
      <p:sp>
        <p:nvSpPr>
          <p:cNvPr id="87" name="矩形 86"/>
          <p:cNvSpPr/>
          <p:nvPr/>
        </p:nvSpPr>
        <p:spPr>
          <a:xfrm>
            <a:off x="827584" y="3581042"/>
            <a:ext cx="1798908" cy="93777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6518022" y="3159420"/>
            <a:ext cx="1798908" cy="924498"/>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Content Placeholder 2"/>
          <p:cNvSpPr txBox="1">
            <a:spLocks/>
          </p:cNvSpPr>
          <p:nvPr/>
        </p:nvSpPr>
        <p:spPr>
          <a:xfrm>
            <a:off x="929969" y="3725619"/>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lumMod val="50000"/>
                  </a:schemeClr>
                </a:solidFill>
                <a:cs typeface="+mn-ea"/>
                <a:sym typeface="+mn-lt"/>
              </a:rPr>
              <a:t>Curabitur</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elementum</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posuere</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pretium</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Quisque</a:t>
            </a:r>
            <a:endParaRPr lang="en-US" sz="1200" dirty="0">
              <a:solidFill>
                <a:schemeClr val="tx2">
                  <a:lumMod val="50000"/>
                </a:schemeClr>
              </a:solidFill>
              <a:cs typeface="+mn-ea"/>
              <a:sym typeface="+mn-lt"/>
            </a:endParaRPr>
          </a:p>
        </p:txBody>
      </p:sp>
      <p:sp>
        <p:nvSpPr>
          <p:cNvPr id="91" name="Content Placeholder 2"/>
          <p:cNvSpPr txBox="1">
            <a:spLocks/>
          </p:cNvSpPr>
          <p:nvPr/>
        </p:nvSpPr>
        <p:spPr>
          <a:xfrm>
            <a:off x="3637517" y="3926893"/>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2">
                    <a:lumMod val="50000"/>
                  </a:schemeClr>
                </a:solidFill>
                <a:cs typeface="+mn-ea"/>
                <a:sym typeface="+mn-lt"/>
              </a:rPr>
              <a:t>Curabitur</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elementum</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posuere</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pretium</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Quisque</a:t>
            </a:r>
            <a:r>
              <a:rPr lang="en-US" altLang="zh-CN" sz="1200" dirty="0">
                <a:solidFill>
                  <a:schemeClr val="tx2">
                    <a:lumMod val="50000"/>
                  </a:schemeClr>
                </a:solidFill>
                <a:cs typeface="+mn-ea"/>
                <a:sym typeface="+mn-lt"/>
              </a:rPr>
              <a:t> </a:t>
            </a:r>
            <a:r>
              <a:rPr lang="en-US" altLang="zh-CN" sz="1200" dirty="0" err="1">
                <a:solidFill>
                  <a:schemeClr val="tx2">
                    <a:lumMod val="50000"/>
                  </a:schemeClr>
                </a:solidFill>
                <a:cs typeface="+mn-ea"/>
                <a:sym typeface="+mn-lt"/>
              </a:rPr>
              <a:t>elementum</a:t>
            </a:r>
            <a:r>
              <a:rPr lang="en-US" altLang="zh-CN" sz="1200" dirty="0">
                <a:solidFill>
                  <a:schemeClr val="tx2">
                    <a:lumMod val="50000"/>
                  </a:schemeClr>
                </a:solidFill>
                <a:cs typeface="+mn-ea"/>
                <a:sym typeface="+mn-lt"/>
              </a:rPr>
              <a:t> </a:t>
            </a:r>
            <a:endParaRPr lang="en-US" sz="1200" dirty="0">
              <a:solidFill>
                <a:schemeClr val="tx2">
                  <a:lumMod val="50000"/>
                </a:schemeClr>
              </a:solidFill>
              <a:cs typeface="+mn-ea"/>
              <a:sym typeface="+mn-lt"/>
            </a:endParaRPr>
          </a:p>
        </p:txBody>
      </p:sp>
      <p:sp>
        <p:nvSpPr>
          <p:cNvPr id="92" name="Content Placeholder 2"/>
          <p:cNvSpPr txBox="1">
            <a:spLocks/>
          </p:cNvSpPr>
          <p:nvPr/>
        </p:nvSpPr>
        <p:spPr>
          <a:xfrm>
            <a:off x="6636251" y="3291830"/>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lumMod val="50000"/>
                  </a:schemeClr>
                </a:solidFill>
                <a:cs typeface="+mn-ea"/>
                <a:sym typeface="+mn-lt"/>
              </a:rPr>
              <a:t>Curabitur</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elementum</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posuere</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pretium</a:t>
            </a:r>
            <a:r>
              <a:rPr lang="en-US" sz="1200" dirty="0" smtClean="0">
                <a:solidFill>
                  <a:schemeClr val="tx2">
                    <a:lumMod val="50000"/>
                  </a:schemeClr>
                </a:solidFill>
                <a:cs typeface="+mn-ea"/>
                <a:sym typeface="+mn-lt"/>
              </a:rPr>
              <a:t> </a:t>
            </a:r>
            <a:r>
              <a:rPr lang="en-US" sz="1200" dirty="0" err="1" smtClean="0">
                <a:solidFill>
                  <a:schemeClr val="tx2">
                    <a:lumMod val="50000"/>
                  </a:schemeClr>
                </a:solidFill>
                <a:cs typeface="+mn-ea"/>
                <a:sym typeface="+mn-lt"/>
              </a:rPr>
              <a:t>Quisque</a:t>
            </a:r>
            <a:endParaRPr lang="en-US" sz="1200" dirty="0">
              <a:solidFill>
                <a:schemeClr val="tx2">
                  <a:lumMod val="50000"/>
                </a:schemeClr>
              </a:solidFill>
              <a:cs typeface="+mn-ea"/>
              <a:sym typeface="+mn-lt"/>
            </a:endParaRPr>
          </a:p>
        </p:txBody>
      </p:sp>
    </p:spTree>
    <p:extLst>
      <p:ext uri="{BB962C8B-B14F-4D97-AF65-F5344CB8AC3E}">
        <p14:creationId xmlns:p14="http://schemas.microsoft.com/office/powerpoint/2010/main" val="345948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6_c5">
      <a:dk1>
        <a:srgbClr val="ECEFF0"/>
      </a:dk1>
      <a:lt1>
        <a:srgbClr val="02172D"/>
      </a:lt1>
      <a:dk2>
        <a:srgbClr val="90C9D2"/>
      </a:dk2>
      <a:lt2>
        <a:srgbClr val="F9F9F9"/>
      </a:lt2>
      <a:accent1>
        <a:srgbClr val="7F973A"/>
      </a:accent1>
      <a:accent2>
        <a:srgbClr val="C66165"/>
      </a:accent2>
      <a:accent3>
        <a:srgbClr val="D1A773"/>
      </a:accent3>
      <a:accent4>
        <a:srgbClr val="4B2C50"/>
      </a:accent4>
      <a:accent5>
        <a:srgbClr val="F39C12"/>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1048</Words>
  <Application>Microsoft Office PowerPoint</Application>
  <PresentationFormat>全屏显示(16:9)</PresentationFormat>
  <Paragraphs>254</Paragraphs>
  <Slides>33</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Dotum</vt:lpstr>
      <vt:lpstr>Lato Black</vt:lpstr>
      <vt:lpstr>Source Sans Pro Light</vt:lpstr>
      <vt:lpstr>宋体</vt:lpstr>
      <vt:lpstr>微软雅黑</vt:lpstr>
      <vt:lpstr>Arial</vt:lpstr>
      <vt:lpstr>Calibri</vt:lpstr>
      <vt:lpstr>Franklin Gothic Demi</vt:lpstr>
      <vt:lpstr>Office Theme</vt:lpstr>
      <vt:lpstr>PowerPoint 演示文稿</vt:lpstr>
      <vt:lpstr>PowerPoint 演示文稿</vt:lpstr>
      <vt:lpstr>PowerPoint 演示文稿</vt:lpstr>
      <vt:lpstr>Why choose 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Marketing report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Concept present</vt:lpstr>
      <vt:lpstr>PowerPoint 演示文稿</vt:lpstr>
      <vt:lpstr>PowerPoint 演示文稿</vt:lpstr>
      <vt:lpstr>PowerPoint 演示文稿</vt:lpstr>
      <vt:lpstr>PowerPoint 演示文稿</vt:lpstr>
      <vt:lpstr>PowerPoint 演示文稿</vt:lpstr>
      <vt:lpstr>Project &amp; Photo</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2015-10-08T06:58:35Z</dcterms:created>
  <dcterms:modified xsi:type="dcterms:W3CDTF">2016-06-05T02:50:31Z</dcterms:modified>
  <cp:category/>
</cp:coreProperties>
</file>