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F44A2F1-9E1F-4B54-A3A2-5F16C0AD49E2}" styleName="">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wholeTbl>
    <a:band2H>
      <a:tcTxStyle/>
      <a:tcStyle>
        <a:tcBdr/>
        <a:fill>
          <a:solidFill>
            <a:srgbClr val="FFFFFF"/>
          </a:solidFill>
        </a:fill>
      </a:tcStyle>
    </a:band2H>
    <a:firstCol>
      <a:tcTxStyle b="on" i="on">
        <a:fontRef idx="minor">
          <a:srgbClr val="FFFFFF"/>
        </a:fontRef>
        <a:srgbClr val="FFFFFF"/>
      </a:tcTxStyle>
      <a:tcStyle>
        <a:tcBdr>
          <a:left>
            <a:ln w="12700" cap="flat">
              <a:solidFill>
                <a:srgbClr val="FFFFFF"/>
              </a:solidFill>
              <a:prstDash val="solid"/>
              <a:bevel/>
            </a:ln>
          </a:left>
          <a:right>
            <a:ln w="381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660"/>
  </p:normalViewPr>
  <p:slideViewPr>
    <p:cSldViewPr snapToGrid="0">
      <p:cViewPr varScale="1">
        <p:scale>
          <a:sx n="37" d="100"/>
          <a:sy n="37" d="100"/>
        </p:scale>
        <p:origin x="55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openxmlformats.org/officeDocument/2006/relationships/image" Target="../media/image8.png"/><Relationship Id="rId1" Type="http://schemas.openxmlformats.org/officeDocument/2006/relationships/image" Target="../media/image7.png"/></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20.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259000000000003E-2"/>
          <c:y val="7.1514900000000006E-2"/>
          <c:w val="0.95474099999999995"/>
          <c:h val="0.8861"/>
        </c:manualLayout>
      </c:layout>
      <c:barChart>
        <c:barDir val="bar"/>
        <c:grouping val="clustered"/>
        <c:varyColors val="0"/>
        <c:ser>
          <c:idx val="0"/>
          <c:order val="0"/>
          <c:tx>
            <c:strRef>
              <c:f>Sheet1!$A$2</c:f>
              <c:strCache>
                <c:ptCount val="1"/>
                <c:pt idx="0">
                  <c:v>系列 1</c:v>
                </c:pt>
              </c:strCache>
            </c:strRef>
          </c:tx>
          <c:spPr>
            <a:solidFill>
              <a:srgbClr val="FFFFFF">
                <a:alpha val="50000"/>
              </a:srgbClr>
            </a:solidFill>
            <a:ln w="12700" cap="flat">
              <a:noFill/>
              <a:miter lim="400000"/>
            </a:ln>
            <a:effectLst/>
          </c:spPr>
          <c:invertIfNegative val="0"/>
          <c:cat>
            <c:strRef>
              <c:f>Sheet1!$B$1:$E$1</c:f>
              <c:strCache>
                <c:ptCount val="4"/>
                <c:pt idx="0">
                  <c:v>类别 4</c:v>
                </c:pt>
                <c:pt idx="1">
                  <c:v>类别 3</c:v>
                </c:pt>
                <c:pt idx="2">
                  <c:v>类别 2</c:v>
                </c:pt>
                <c:pt idx="3">
                  <c:v>类别 1</c:v>
                </c:pt>
              </c:strCache>
            </c:strRef>
          </c:cat>
          <c:val>
            <c:numRef>
              <c:f>Sheet1!$B$2:$E$2</c:f>
              <c:numCache>
                <c:formatCode>General</c:formatCode>
                <c:ptCount val="4"/>
                <c:pt idx="0">
                  <c:v>4.5</c:v>
                </c:pt>
                <c:pt idx="1">
                  <c:v>3.5</c:v>
                </c:pt>
                <c:pt idx="2">
                  <c:v>2.5</c:v>
                </c:pt>
                <c:pt idx="3">
                  <c:v>4.3</c:v>
                </c:pt>
              </c:numCache>
            </c:numRef>
          </c:val>
        </c:ser>
        <c:dLbls>
          <c:showLegendKey val="0"/>
          <c:showVal val="0"/>
          <c:showCatName val="0"/>
          <c:showSerName val="0"/>
          <c:showPercent val="0"/>
          <c:showBubbleSize val="0"/>
        </c:dLbls>
        <c:gapWidth val="47"/>
        <c:axId val="1156965584"/>
        <c:axId val="1156959600"/>
      </c:barChart>
      <c:catAx>
        <c:axId val="1156965584"/>
        <c:scaling>
          <c:orientation val="maxMin"/>
        </c:scaling>
        <c:delete val="0"/>
        <c:axPos val="l"/>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156959600"/>
        <c:crosses val="autoZero"/>
        <c:auto val="1"/>
        <c:lblAlgn val="ctr"/>
        <c:lblOffset val="100"/>
        <c:tickMarkSkip val="1"/>
        <c:noMultiLvlLbl val="1"/>
      </c:catAx>
      <c:valAx>
        <c:axId val="1156959600"/>
        <c:scaling>
          <c:orientation val="minMax"/>
        </c:scaling>
        <c:delete val="0"/>
        <c:axPos val="t"/>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156965584"/>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gradFill flip="none" rotWithShape="1">
              <a:gsLst>
                <a:gs pos="49000">
                  <a:srgbClr val="FFFFFF">
                    <a:alpha val="0"/>
                  </a:srgbClr>
                </a:gs>
                <a:gs pos="82000">
                  <a:srgbClr val="FFFFFF"/>
                </a:gs>
              </a:gsLst>
              <a:path path="circle">
                <a:fillToRect l="-7922" t="9442" r="107922" b="90557"/>
              </a:path>
            </a:gradFill>
            <a:effectLst/>
          </c:spPr>
          <c:dPt>
            <c:idx val="1"/>
            <c:bubble3D val="0"/>
            <c:spPr>
              <a:noFill/>
              <a:ln w="12700" cap="flat">
                <a:noFill/>
                <a:miter lim="400000"/>
              </a:ln>
              <a:effectLst/>
            </c:spPr>
          </c:dPt>
          <c:cat>
            <c:strRef>
              <c:f>Sheet1!$B$1:$C$1</c:f>
              <c:strCache>
                <c:ptCount val="2"/>
                <c:pt idx="0">
                  <c:v>第一季度</c:v>
                </c:pt>
                <c:pt idx="1">
                  <c:v>第二季度</c:v>
                </c:pt>
              </c:strCache>
            </c:strRef>
          </c:cat>
          <c:val>
            <c:numRef>
              <c:f>Sheet1!$B$2:$C$2</c:f>
              <c:numCache>
                <c:formatCode>General</c:formatCode>
                <c:ptCount val="2"/>
                <c:pt idx="0">
                  <c:v>2</c:v>
                </c:pt>
                <c:pt idx="1">
                  <c:v>1</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485600000000001E-2"/>
          <c:y val="5.3165499999999997E-2"/>
          <c:w val="0.97651399999999999"/>
          <c:h val="0.91211699999999996"/>
        </c:manualLayout>
      </c:layout>
      <c:barChart>
        <c:barDir val="col"/>
        <c:grouping val="clustered"/>
        <c:varyColors val="0"/>
        <c:ser>
          <c:idx val="0"/>
          <c:order val="0"/>
          <c:tx>
            <c:strRef>
              <c:f>Sheet1!$A$2</c:f>
              <c:strCache>
                <c:ptCount val="1"/>
                <c:pt idx="0">
                  <c:v>系列1</c:v>
                </c:pt>
              </c:strCache>
            </c:strRef>
          </c:tx>
          <c:spPr>
            <a:solidFill>
              <a:srgbClr val="FFFFFF">
                <a:alpha val="46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Sheet1!$B$2:$E$2</c:f>
              <c:numCache>
                <c:formatCode>General</c:formatCode>
                <c:ptCount val="4"/>
                <c:pt idx="0">
                  <c:v>4.3</c:v>
                </c:pt>
                <c:pt idx="1">
                  <c:v>2.5</c:v>
                </c:pt>
                <c:pt idx="2">
                  <c:v>3.5</c:v>
                </c:pt>
                <c:pt idx="3">
                  <c:v>4.5</c:v>
                </c:pt>
              </c:numCache>
            </c:numRef>
          </c:val>
        </c:ser>
        <c:ser>
          <c:idx val="1"/>
          <c:order val="1"/>
          <c:tx>
            <c:strRef>
              <c:f>Sheet1!$A$3</c:f>
              <c:strCache>
                <c:ptCount val="1"/>
                <c:pt idx="0">
                  <c:v>系列2</c:v>
                </c:pt>
              </c:strCache>
            </c:strRef>
          </c:tx>
          <c:spPr>
            <a:solidFill>
              <a:srgbClr val="FFFFFF">
                <a:alpha val="47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Sheet1!$B$3:$E$3</c:f>
              <c:numCache>
                <c:formatCode>General</c:formatCode>
                <c:ptCount val="4"/>
                <c:pt idx="0">
                  <c:v>2.4</c:v>
                </c:pt>
                <c:pt idx="1">
                  <c:v>4.4000000000000004</c:v>
                </c:pt>
                <c:pt idx="2">
                  <c:v>1.8</c:v>
                </c:pt>
                <c:pt idx="3">
                  <c:v>2.8</c:v>
                </c:pt>
              </c:numCache>
            </c:numRef>
          </c:val>
        </c:ser>
        <c:ser>
          <c:idx val="2"/>
          <c:order val="2"/>
          <c:tx>
            <c:strRef>
              <c:f>Sheet1!$A$4</c:f>
              <c:strCache>
                <c:ptCount val="1"/>
                <c:pt idx="0">
                  <c:v>系列3</c:v>
                </c:pt>
              </c:strCache>
            </c:strRef>
          </c:tx>
          <c:spPr>
            <a:solidFill>
              <a:srgbClr val="FFFFFF">
                <a:alpha val="86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Sheet1!$B$4:$E$4</c:f>
              <c:numCache>
                <c:formatCode>General</c:formatCode>
                <c:ptCount val="4"/>
                <c:pt idx="0">
                  <c:v>2</c:v>
                </c:pt>
                <c:pt idx="1">
                  <c:v>2</c:v>
                </c:pt>
                <c:pt idx="2">
                  <c:v>3</c:v>
                </c:pt>
                <c:pt idx="3">
                  <c:v>5</c:v>
                </c:pt>
              </c:numCache>
            </c:numRef>
          </c:val>
        </c:ser>
        <c:ser>
          <c:idx val="3"/>
          <c:order val="3"/>
          <c:tx>
            <c:strRef>
              <c:f>Sheet1!$A$5</c:f>
              <c:strCache>
                <c:ptCount val="1"/>
                <c:pt idx="0">
                  <c:v>系列4</c:v>
                </c:pt>
              </c:strCache>
            </c:strRef>
          </c:tx>
          <c:spPr>
            <a:solidFill>
              <a:srgbClr val="FFFFFF">
                <a:alpha val="46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Sheet1!$B$5:$E$5</c:f>
              <c:numCache>
                <c:formatCode>General</c:formatCode>
                <c:ptCount val="4"/>
                <c:pt idx="0">
                  <c:v>3</c:v>
                </c:pt>
                <c:pt idx="1">
                  <c:v>4</c:v>
                </c:pt>
                <c:pt idx="2">
                  <c:v>3.5</c:v>
                </c:pt>
                <c:pt idx="3">
                  <c:v>2</c:v>
                </c:pt>
              </c:numCache>
            </c:numRef>
          </c:val>
        </c:ser>
        <c:dLbls>
          <c:showLegendKey val="0"/>
          <c:showVal val="0"/>
          <c:showCatName val="0"/>
          <c:showSerName val="0"/>
          <c:showPercent val="0"/>
          <c:showBubbleSize val="0"/>
        </c:dLbls>
        <c:gapWidth val="219"/>
        <c:overlap val="-27"/>
        <c:axId val="1262253968"/>
        <c:axId val="1262226768"/>
      </c:barChart>
      <c:catAx>
        <c:axId val="1262253968"/>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26768"/>
        <c:crosses val="autoZero"/>
        <c:auto val="1"/>
        <c:lblAlgn val="ctr"/>
        <c:lblOffset val="100"/>
        <c:tickMarkSkip val="1"/>
        <c:noMultiLvlLbl val="1"/>
      </c:catAx>
      <c:valAx>
        <c:axId val="1262226768"/>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5396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949500000000001E-2"/>
          <c:y val="6.3865500000000006E-2"/>
          <c:w val="0.976051"/>
          <c:h val="0.83623899999999995"/>
        </c:manualLayout>
      </c:layout>
      <c:barChart>
        <c:barDir val="col"/>
        <c:grouping val="clustered"/>
        <c:varyColors val="0"/>
        <c:ser>
          <c:idx val="0"/>
          <c:order val="0"/>
          <c:tx>
            <c:strRef>
              <c:f>Sheet1!$A$2</c:f>
              <c:strCache>
                <c:ptCount val="1"/>
                <c:pt idx="0">
                  <c:v>系列 1</c:v>
                </c:pt>
              </c:strCache>
            </c:strRef>
          </c:tx>
          <c:spPr>
            <a:solidFill>
              <a:srgbClr val="FFFFFF">
                <a:alpha val="50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Sheet1!$B$2:$E$2</c:f>
              <c:numCache>
                <c:formatCode>General</c:formatCode>
                <c:ptCount val="4"/>
                <c:pt idx="0">
                  <c:v>4.3</c:v>
                </c:pt>
                <c:pt idx="1">
                  <c:v>2.5</c:v>
                </c:pt>
                <c:pt idx="2">
                  <c:v>3.5</c:v>
                </c:pt>
                <c:pt idx="3">
                  <c:v>4.5</c:v>
                </c:pt>
              </c:numCache>
            </c:numRef>
          </c:val>
        </c:ser>
        <c:ser>
          <c:idx val="1"/>
          <c:order val="1"/>
          <c:tx>
            <c:strRef>
              <c:f>Sheet1!$A$3</c:f>
              <c:strCache>
                <c:ptCount val="1"/>
                <c:pt idx="0">
                  <c:v>系列 2</c:v>
                </c:pt>
              </c:strCache>
            </c:strRef>
          </c:tx>
          <c:spPr>
            <a:solidFill>
              <a:srgbClr val="153643">
                <a:alpha val="64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Sheet1!$B$3:$E$3</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93"/>
        <c:axId val="1262245808"/>
        <c:axId val="1262246352"/>
      </c:barChart>
      <c:catAx>
        <c:axId val="1262245808"/>
        <c:scaling>
          <c:orientation val="minMax"/>
        </c:scaling>
        <c:delete val="0"/>
        <c:axPos val="b"/>
        <c:numFmt formatCode="General" sourceLinked="0"/>
        <c:majorTickMark val="none"/>
        <c:minorTickMark val="none"/>
        <c:tickLblPos val="low"/>
        <c:spPr>
          <a:noFill/>
          <a:ln w="12700" cap="flat">
            <a:noFill/>
            <a:prstDash val="solid"/>
            <a:miter lim="400000"/>
          </a:ln>
          <a:effectLst/>
        </c:spPr>
        <c:txPr>
          <a:bodyPr rot="0" spcFirstLastPara="0" vertOverflow="ellipsis" horzOverflow="overflow" vert="horz" wrap="square" anchor="ctr" anchorCtr="1"/>
          <a:lstStyle/>
          <a:p>
            <a:pPr>
              <a:defRPr sz="3200" b="0" i="0" u="none" strike="noStrike">
                <a:solidFill>
                  <a:srgbClr val="FFFFFF"/>
                </a:solidFill>
                <a:latin typeface="Helvetica"/>
              </a:defRPr>
            </a:pPr>
            <a:endParaRPr lang="zh-CN"/>
          </a:p>
        </c:txPr>
        <c:crossAx val="1262246352"/>
        <c:crosses val="autoZero"/>
        <c:auto val="1"/>
        <c:lblAlgn val="ctr"/>
        <c:lblOffset val="100"/>
        <c:tickMarkSkip val="1"/>
        <c:noMultiLvlLbl val="1"/>
      </c:catAx>
      <c:valAx>
        <c:axId val="1262246352"/>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4580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575100000000001E-2"/>
          <c:y val="4.6313899999999998E-2"/>
          <c:w val="0.90942500000000004"/>
          <c:h val="0.92183199999999998"/>
        </c:manualLayout>
      </c:layout>
      <c:barChart>
        <c:barDir val="bar"/>
        <c:grouping val="clustered"/>
        <c:varyColors val="0"/>
        <c:ser>
          <c:idx val="0"/>
          <c:order val="0"/>
          <c:tx>
            <c:strRef>
              <c:f>Sheet1!$A$2</c:f>
              <c:strCache>
                <c:ptCount val="1"/>
                <c:pt idx="0">
                  <c:v>系列 1</c:v>
                </c:pt>
              </c:strCache>
            </c:strRef>
          </c:tx>
          <c:spPr>
            <a:solidFill>
              <a:srgbClr val="FFFFFF">
                <a:alpha val="27000"/>
              </a:srgbClr>
            </a:solidFill>
            <a:ln w="12700" cap="flat">
              <a:noFill/>
              <a:miter lim="400000"/>
            </a:ln>
            <a:effectLst/>
          </c:spPr>
          <c:invertIfNegative val="0"/>
          <c:cat>
            <c:strRef>
              <c:f>Sheet1!$B$1:$I$1</c:f>
              <c:strCache>
                <c:ptCount val="8"/>
                <c:pt idx="0">
                  <c:v>Item8</c:v>
                </c:pt>
                <c:pt idx="1">
                  <c:v>Item7</c:v>
                </c:pt>
                <c:pt idx="2">
                  <c:v>Item6</c:v>
                </c:pt>
                <c:pt idx="3">
                  <c:v>Item5</c:v>
                </c:pt>
                <c:pt idx="4">
                  <c:v>Item4</c:v>
                </c:pt>
                <c:pt idx="5">
                  <c:v>Item3</c:v>
                </c:pt>
                <c:pt idx="6">
                  <c:v>Item2</c:v>
                </c:pt>
                <c:pt idx="7">
                  <c:v>Item1</c:v>
                </c:pt>
              </c:strCache>
            </c:strRef>
          </c:cat>
          <c:val>
            <c:numRef>
              <c:f>Sheet1!$B$2:$I$2</c:f>
              <c:numCache>
                <c:formatCode>General</c:formatCode>
                <c:ptCount val="8"/>
                <c:pt idx="0">
                  <c:v>3</c:v>
                </c:pt>
                <c:pt idx="1">
                  <c:v>1.8</c:v>
                </c:pt>
                <c:pt idx="2">
                  <c:v>4.4000000000000004</c:v>
                </c:pt>
                <c:pt idx="3">
                  <c:v>2.4</c:v>
                </c:pt>
                <c:pt idx="4">
                  <c:v>4.5</c:v>
                </c:pt>
                <c:pt idx="5">
                  <c:v>3.5</c:v>
                </c:pt>
                <c:pt idx="6">
                  <c:v>2.5</c:v>
                </c:pt>
                <c:pt idx="7">
                  <c:v>4.3</c:v>
                </c:pt>
              </c:numCache>
            </c:numRef>
          </c:val>
        </c:ser>
        <c:dLbls>
          <c:showLegendKey val="0"/>
          <c:showVal val="0"/>
          <c:showCatName val="0"/>
          <c:showSerName val="0"/>
          <c:showPercent val="0"/>
          <c:showBubbleSize val="0"/>
        </c:dLbls>
        <c:gapWidth val="66"/>
        <c:axId val="1262244176"/>
        <c:axId val="1262233296"/>
      </c:barChart>
      <c:catAx>
        <c:axId val="1262244176"/>
        <c:scaling>
          <c:orientation val="maxMin"/>
        </c:scaling>
        <c:delete val="0"/>
        <c:axPos val="l"/>
        <c:numFmt formatCode="General"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2800" b="0" i="0" u="none" strike="noStrike">
                <a:solidFill>
                  <a:srgbClr val="FFFFFF"/>
                </a:solidFill>
                <a:latin typeface="Helvetica"/>
              </a:defRPr>
            </a:pPr>
            <a:endParaRPr lang="zh-CN"/>
          </a:p>
        </c:txPr>
        <c:crossAx val="1262233296"/>
        <c:crosses val="autoZero"/>
        <c:auto val="1"/>
        <c:lblAlgn val="ctr"/>
        <c:lblOffset val="100"/>
        <c:tickMarkSkip val="1"/>
        <c:noMultiLvlLbl val="1"/>
      </c:catAx>
      <c:valAx>
        <c:axId val="1262233296"/>
        <c:scaling>
          <c:orientation val="minMax"/>
        </c:scaling>
        <c:delete val="0"/>
        <c:axPos val="t"/>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44176"/>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163400000000001E-2"/>
          <c:y val="5.4648000000000002E-2"/>
          <c:w val="0.93983700000000003"/>
          <c:h val="0.85556200000000004"/>
        </c:manualLayout>
      </c:layout>
      <c:barChart>
        <c:barDir val="col"/>
        <c:grouping val="clustered"/>
        <c:varyColors val="0"/>
        <c:ser>
          <c:idx val="0"/>
          <c:order val="0"/>
          <c:tx>
            <c:strRef>
              <c:f>Sheet1!$A$2</c:f>
              <c:strCache>
                <c:ptCount val="1"/>
                <c:pt idx="0">
                  <c:v>类别 1</c:v>
                </c:pt>
              </c:strCache>
            </c:strRef>
          </c:tx>
          <c:spPr>
            <a:blipFill rotWithShape="1">
              <a:blip xmlns:r="http://schemas.openxmlformats.org/officeDocument/2006/relationships" r:embed="rId1"/>
              <a:srcRect/>
              <a:stretch>
                <a:fillRect/>
              </a:stretch>
            </a:blipFill>
            <a:ln w="12700" cap="flat">
              <a:noFill/>
              <a:miter lim="400000"/>
            </a:ln>
            <a:effectLst/>
          </c:spPr>
          <c:invertIfNegative val="0"/>
          <c:cat>
            <c:strRef>
              <c:f>Sheet1!$B$1:$B$1</c:f>
              <c:strCache>
                <c:ptCount val="1"/>
                <c:pt idx="0">
                  <c:v> </c:v>
                </c:pt>
              </c:strCache>
            </c:strRef>
          </c:cat>
          <c:val>
            <c:numRef>
              <c:f>Sheet1!$B$2:$B$2</c:f>
              <c:numCache>
                <c:formatCode>General</c:formatCode>
                <c:ptCount val="1"/>
                <c:pt idx="0">
                  <c:v>4.3</c:v>
                </c:pt>
              </c:numCache>
            </c:numRef>
          </c:val>
        </c:ser>
        <c:ser>
          <c:idx val="1"/>
          <c:order val="1"/>
          <c:tx>
            <c:strRef>
              <c:f>Sheet1!$A$3</c:f>
              <c:strCache>
                <c:ptCount val="1"/>
                <c:pt idx="0">
                  <c:v>类别 2</c:v>
                </c:pt>
              </c:strCache>
            </c:strRef>
          </c:tx>
          <c:spPr>
            <a:blipFill rotWithShape="1">
              <a:blip xmlns:r="http://schemas.openxmlformats.org/officeDocument/2006/relationships" r:embed="rId1"/>
              <a:srcRect/>
              <a:stretch>
                <a:fillRect/>
              </a:stretch>
            </a:blipFill>
            <a:ln w="12700" cap="flat">
              <a:noFill/>
              <a:miter lim="400000"/>
            </a:ln>
            <a:effectLst/>
          </c:spPr>
          <c:invertIfNegative val="0"/>
          <c:cat>
            <c:strRef>
              <c:f>Sheet1!$B$1:$B$1</c:f>
              <c:strCache>
                <c:ptCount val="1"/>
                <c:pt idx="0">
                  <c:v> </c:v>
                </c:pt>
              </c:strCache>
            </c:strRef>
          </c:cat>
          <c:val>
            <c:numRef>
              <c:f>Sheet1!$B$3:$B$3</c:f>
              <c:numCache>
                <c:formatCode>General</c:formatCode>
                <c:ptCount val="1"/>
                <c:pt idx="0">
                  <c:v>2.5</c:v>
                </c:pt>
              </c:numCache>
            </c:numRef>
          </c:val>
        </c:ser>
        <c:ser>
          <c:idx val="2"/>
          <c:order val="2"/>
          <c:tx>
            <c:strRef>
              <c:f>Sheet1!$A$4</c:f>
              <c:strCache>
                <c:ptCount val="1"/>
                <c:pt idx="0">
                  <c:v>类别 3</c:v>
                </c:pt>
              </c:strCache>
            </c:strRef>
          </c:tx>
          <c:spPr>
            <a:blipFill rotWithShape="1">
              <a:blip xmlns:r="http://schemas.openxmlformats.org/officeDocument/2006/relationships" r:embed="rId1"/>
              <a:srcRect/>
              <a:stretch>
                <a:fillRect/>
              </a:stretch>
            </a:blipFill>
            <a:ln w="12700" cap="flat">
              <a:noFill/>
              <a:miter lim="400000"/>
            </a:ln>
            <a:effectLst/>
          </c:spPr>
          <c:invertIfNegative val="0"/>
          <c:cat>
            <c:strRef>
              <c:f>Sheet1!$B$1:$B$1</c:f>
              <c:strCache>
                <c:ptCount val="1"/>
                <c:pt idx="0">
                  <c:v> </c:v>
                </c:pt>
              </c:strCache>
            </c:strRef>
          </c:cat>
          <c:val>
            <c:numRef>
              <c:f>Sheet1!$B$4:$B$4</c:f>
              <c:numCache>
                <c:formatCode>General</c:formatCode>
                <c:ptCount val="1"/>
                <c:pt idx="0">
                  <c:v>3.5</c:v>
                </c:pt>
              </c:numCache>
            </c:numRef>
          </c:val>
        </c:ser>
        <c:ser>
          <c:idx val="3"/>
          <c:order val="3"/>
          <c:tx>
            <c:strRef>
              <c:f>Sheet1!$A$5</c:f>
              <c:strCache>
                <c:ptCount val="1"/>
                <c:pt idx="0">
                  <c:v>类别 4</c:v>
                </c:pt>
              </c:strCache>
            </c:strRef>
          </c:tx>
          <c:spPr>
            <a:blipFill rotWithShape="1">
              <a:blip xmlns:r="http://schemas.openxmlformats.org/officeDocument/2006/relationships" r:embed="rId2"/>
              <a:srcRect/>
              <a:stretch>
                <a:fillRect/>
              </a:stretch>
            </a:blipFill>
            <a:ln w="12700" cap="flat">
              <a:noFill/>
              <a:miter lim="400000"/>
            </a:ln>
            <a:effectLst/>
          </c:spPr>
          <c:invertIfNegative val="0"/>
          <c:cat>
            <c:strRef>
              <c:f>Sheet1!$B$1:$B$1</c:f>
              <c:strCache>
                <c:ptCount val="1"/>
                <c:pt idx="0">
                  <c:v> </c:v>
                </c:pt>
              </c:strCache>
            </c:strRef>
          </c:cat>
          <c:val>
            <c:numRef>
              <c:f>Sheet1!$B$5:$B$5</c:f>
              <c:numCache>
                <c:formatCode>General</c:formatCode>
                <c:ptCount val="1"/>
                <c:pt idx="0">
                  <c:v>4.5</c:v>
                </c:pt>
              </c:numCache>
            </c:numRef>
          </c:val>
        </c:ser>
        <c:ser>
          <c:idx val="4"/>
          <c:order val="4"/>
          <c:tx>
            <c:strRef>
              <c:f>Sheet1!$A$6</c:f>
              <c:strCache>
                <c:ptCount val="1"/>
                <c:pt idx="0">
                  <c:v>类别 5</c:v>
                </c:pt>
              </c:strCache>
            </c:strRef>
          </c:tx>
          <c:spPr>
            <a:blipFill rotWithShape="1">
              <a:blip xmlns:r="http://schemas.openxmlformats.org/officeDocument/2006/relationships" r:embed="rId1"/>
              <a:srcRect/>
              <a:stretch>
                <a:fillRect/>
              </a:stretch>
            </a:blipFill>
            <a:ln w="12700" cap="flat">
              <a:noFill/>
              <a:miter lim="400000"/>
            </a:ln>
            <a:effectLst/>
          </c:spPr>
          <c:invertIfNegative val="0"/>
          <c:cat>
            <c:strRef>
              <c:f>Sheet1!$B$1:$B$1</c:f>
              <c:strCache>
                <c:ptCount val="1"/>
                <c:pt idx="0">
                  <c:v> </c:v>
                </c:pt>
              </c:strCache>
            </c:strRef>
          </c:cat>
          <c:val>
            <c:numRef>
              <c:f>Sheet1!$B$6:$B$6</c:f>
              <c:numCache>
                <c:formatCode>General</c:formatCode>
                <c:ptCount val="1"/>
                <c:pt idx="0">
                  <c:v>2.1</c:v>
                </c:pt>
              </c:numCache>
            </c:numRef>
          </c:val>
        </c:ser>
        <c:dLbls>
          <c:showLegendKey val="0"/>
          <c:showVal val="0"/>
          <c:showCatName val="0"/>
          <c:showSerName val="0"/>
          <c:showPercent val="0"/>
          <c:showBubbleSize val="0"/>
        </c:dLbls>
        <c:gapWidth val="75"/>
        <c:axId val="1262249616"/>
        <c:axId val="1262226224"/>
      </c:barChart>
      <c:catAx>
        <c:axId val="1262249616"/>
        <c:scaling>
          <c:orientation val="minMax"/>
        </c:scaling>
        <c:delete val="0"/>
        <c:axPos val="b"/>
        <c:numFmt formatCode="General" sourceLinked="0"/>
        <c:majorTickMark val="none"/>
        <c:minorTickMark val="none"/>
        <c:tickLblPos val="low"/>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153643"/>
                </a:solidFill>
                <a:latin typeface="Trebuchet MS"/>
              </a:defRPr>
            </a:pPr>
            <a:endParaRPr lang="zh-CN"/>
          </a:p>
        </c:txPr>
        <c:crossAx val="1262226224"/>
        <c:crosses val="autoZero"/>
        <c:auto val="1"/>
        <c:lblAlgn val="ctr"/>
        <c:lblOffset val="100"/>
        <c:tickMarkSkip val="1"/>
        <c:noMultiLvlLbl val="1"/>
      </c:catAx>
      <c:valAx>
        <c:axId val="1262226224"/>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FFFFFF"/>
                </a:solidFill>
                <a:latin typeface="Helvetica"/>
              </a:defRPr>
            </a:pPr>
            <a:endParaRPr lang="zh-CN"/>
          </a:p>
        </c:txPr>
        <c:crossAx val="1262249616"/>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591400000000006E-2"/>
          <c:y val="0.10521"/>
          <c:w val="0.90040900000000001"/>
          <c:h val="0.83832499999999999"/>
        </c:manualLayout>
      </c:layout>
      <c:barChart>
        <c:barDir val="col"/>
        <c:grouping val="clustered"/>
        <c:varyColors val="0"/>
        <c:ser>
          <c:idx val="0"/>
          <c:order val="0"/>
          <c:tx>
            <c:strRef>
              <c:f>Sheet1!$A$2</c:f>
              <c:strCache>
                <c:ptCount val="1"/>
                <c:pt idx="0">
                  <c:v>系列 1</c:v>
                </c:pt>
              </c:strCache>
            </c:strRef>
          </c:tx>
          <c:spPr>
            <a:solidFill>
              <a:srgbClr val="153643">
                <a:alpha val="70000"/>
              </a:srgbClr>
            </a:solidFill>
            <a:ln w="12700" cap="flat">
              <a:noFill/>
              <a:miter lim="400000"/>
            </a:ln>
            <a:effectLst/>
          </c:spPr>
          <c:invertIfNegative val="0"/>
          <c:cat>
            <c:strRef>
              <c:f>Sheet1!$B$1:$D$1</c:f>
              <c:strCache>
                <c:ptCount val="3"/>
                <c:pt idx="0">
                  <c:v>类别 1</c:v>
                </c:pt>
                <c:pt idx="1">
                  <c:v>类别 2</c:v>
                </c:pt>
                <c:pt idx="2">
                  <c:v>类别 3</c:v>
                </c:pt>
              </c:strCache>
            </c:strRef>
          </c:cat>
          <c:val>
            <c:numRef>
              <c:f>Sheet1!$B$2:$D$2</c:f>
              <c:numCache>
                <c:formatCode>General</c:formatCode>
                <c:ptCount val="3"/>
                <c:pt idx="0">
                  <c:v>4.3</c:v>
                </c:pt>
                <c:pt idx="1">
                  <c:v>2.5</c:v>
                </c:pt>
                <c:pt idx="2">
                  <c:v>1</c:v>
                </c:pt>
              </c:numCache>
            </c:numRef>
          </c:val>
        </c:ser>
        <c:dLbls>
          <c:showLegendKey val="0"/>
          <c:showVal val="0"/>
          <c:showCatName val="0"/>
          <c:showSerName val="0"/>
          <c:showPercent val="0"/>
          <c:showBubbleSize val="0"/>
        </c:dLbls>
        <c:gapWidth val="23"/>
        <c:overlap val="-7"/>
        <c:axId val="1262254512"/>
        <c:axId val="1262237104"/>
      </c:barChart>
      <c:catAx>
        <c:axId val="1262254512"/>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37104"/>
        <c:crosses val="autoZero"/>
        <c:auto val="1"/>
        <c:lblAlgn val="ctr"/>
        <c:lblOffset val="100"/>
        <c:tickMarkSkip val="1"/>
        <c:noMultiLvlLbl val="1"/>
      </c:catAx>
      <c:valAx>
        <c:axId val="1262237104"/>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54512"/>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591400000000006E-2"/>
          <c:y val="0.10521"/>
          <c:w val="0.90040900000000001"/>
          <c:h val="0.83832499999999999"/>
        </c:manualLayout>
      </c:layout>
      <c:barChart>
        <c:barDir val="col"/>
        <c:grouping val="clustered"/>
        <c:varyColors val="0"/>
        <c:ser>
          <c:idx val="0"/>
          <c:order val="0"/>
          <c:tx>
            <c:strRef>
              <c:f>Sheet1!$A$2</c:f>
              <c:strCache>
                <c:ptCount val="1"/>
                <c:pt idx="0">
                  <c:v>系列 1</c:v>
                </c:pt>
              </c:strCache>
            </c:strRef>
          </c:tx>
          <c:spPr>
            <a:solidFill>
              <a:srgbClr val="FFFFFF">
                <a:alpha val="70000"/>
              </a:srgbClr>
            </a:solidFill>
            <a:ln w="12700" cap="flat">
              <a:noFill/>
              <a:miter lim="400000"/>
            </a:ln>
            <a:effectLst/>
          </c:spPr>
          <c:invertIfNegative val="0"/>
          <c:cat>
            <c:strRef>
              <c:f>Sheet1!$B$1:$D$1</c:f>
              <c:strCache>
                <c:ptCount val="3"/>
                <c:pt idx="0">
                  <c:v>类别 1</c:v>
                </c:pt>
                <c:pt idx="1">
                  <c:v>类别 2</c:v>
                </c:pt>
                <c:pt idx="2">
                  <c:v>类别 3</c:v>
                </c:pt>
              </c:strCache>
            </c:strRef>
          </c:cat>
          <c:val>
            <c:numRef>
              <c:f>Sheet1!$B$2:$D$2</c:f>
              <c:numCache>
                <c:formatCode>General</c:formatCode>
                <c:ptCount val="3"/>
                <c:pt idx="0">
                  <c:v>5</c:v>
                </c:pt>
                <c:pt idx="1">
                  <c:v>4</c:v>
                </c:pt>
                <c:pt idx="2">
                  <c:v>3.5</c:v>
                </c:pt>
              </c:numCache>
            </c:numRef>
          </c:val>
        </c:ser>
        <c:dLbls>
          <c:showLegendKey val="0"/>
          <c:showVal val="0"/>
          <c:showCatName val="0"/>
          <c:showSerName val="0"/>
          <c:showPercent val="0"/>
          <c:showBubbleSize val="0"/>
        </c:dLbls>
        <c:gapWidth val="23"/>
        <c:overlap val="-7"/>
        <c:axId val="1262227312"/>
        <c:axId val="1262227856"/>
      </c:barChart>
      <c:catAx>
        <c:axId val="1262227312"/>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27856"/>
        <c:crosses val="autoZero"/>
        <c:auto val="1"/>
        <c:lblAlgn val="ctr"/>
        <c:lblOffset val="100"/>
        <c:tickMarkSkip val="1"/>
        <c:noMultiLvlLbl val="1"/>
      </c:catAx>
      <c:valAx>
        <c:axId val="1262227856"/>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27312"/>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591400000000006E-2"/>
          <c:y val="0.10521"/>
          <c:w val="0.90040900000000001"/>
          <c:h val="0.83832499999999999"/>
        </c:manualLayout>
      </c:layout>
      <c:barChart>
        <c:barDir val="col"/>
        <c:grouping val="clustered"/>
        <c:varyColors val="0"/>
        <c:ser>
          <c:idx val="0"/>
          <c:order val="0"/>
          <c:tx>
            <c:strRef>
              <c:f>Sheet1!$A$2</c:f>
              <c:strCache>
                <c:ptCount val="1"/>
                <c:pt idx="0">
                  <c:v>系列 1</c:v>
                </c:pt>
              </c:strCache>
            </c:strRef>
          </c:tx>
          <c:spPr>
            <a:solidFill>
              <a:srgbClr val="153643">
                <a:alpha val="70000"/>
              </a:srgbClr>
            </a:solidFill>
            <a:ln w="12700" cap="flat">
              <a:noFill/>
              <a:miter lim="400000"/>
            </a:ln>
            <a:effectLst/>
          </c:spPr>
          <c:invertIfNegative val="0"/>
          <c:cat>
            <c:strRef>
              <c:f>Sheet1!$B$1:$D$1</c:f>
              <c:strCache>
                <c:ptCount val="3"/>
                <c:pt idx="0">
                  <c:v>类别 1</c:v>
                </c:pt>
                <c:pt idx="1">
                  <c:v>类别 2</c:v>
                </c:pt>
                <c:pt idx="2">
                  <c:v>类别 3</c:v>
                </c:pt>
              </c:strCache>
            </c:strRef>
          </c:cat>
          <c:val>
            <c:numRef>
              <c:f>Sheet1!$B$2:$D$2</c:f>
              <c:numCache>
                <c:formatCode>General</c:formatCode>
                <c:ptCount val="3"/>
                <c:pt idx="0">
                  <c:v>4.3</c:v>
                </c:pt>
                <c:pt idx="1">
                  <c:v>5</c:v>
                </c:pt>
                <c:pt idx="2">
                  <c:v>3.5</c:v>
                </c:pt>
              </c:numCache>
            </c:numRef>
          </c:val>
        </c:ser>
        <c:dLbls>
          <c:showLegendKey val="0"/>
          <c:showVal val="0"/>
          <c:showCatName val="0"/>
          <c:showSerName val="0"/>
          <c:showPercent val="0"/>
          <c:showBubbleSize val="0"/>
        </c:dLbls>
        <c:gapWidth val="23"/>
        <c:overlap val="-7"/>
        <c:axId val="1262229488"/>
        <c:axId val="1262230032"/>
      </c:barChart>
      <c:catAx>
        <c:axId val="1262229488"/>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30032"/>
        <c:crosses val="autoZero"/>
        <c:auto val="1"/>
        <c:lblAlgn val="ctr"/>
        <c:lblOffset val="100"/>
        <c:tickMarkSkip val="1"/>
        <c:noMultiLvlLbl val="1"/>
      </c:catAx>
      <c:valAx>
        <c:axId val="1262230032"/>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2948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591400000000006E-2"/>
          <c:y val="0.10521"/>
          <c:w val="0.90040900000000001"/>
          <c:h val="0.83832499999999999"/>
        </c:manualLayout>
      </c:layout>
      <c:barChart>
        <c:barDir val="col"/>
        <c:grouping val="clustered"/>
        <c:varyColors val="0"/>
        <c:ser>
          <c:idx val="0"/>
          <c:order val="0"/>
          <c:tx>
            <c:strRef>
              <c:f>Sheet1!$A$2</c:f>
              <c:strCache>
                <c:ptCount val="1"/>
                <c:pt idx="0">
                  <c:v>系列 1</c:v>
                </c:pt>
              </c:strCache>
            </c:strRef>
          </c:tx>
          <c:spPr>
            <a:solidFill>
              <a:srgbClr val="FFFFFF">
                <a:alpha val="70000"/>
              </a:srgbClr>
            </a:solidFill>
            <a:ln w="12700" cap="flat">
              <a:noFill/>
              <a:miter lim="400000"/>
            </a:ln>
            <a:effectLst/>
          </c:spPr>
          <c:invertIfNegative val="0"/>
          <c:cat>
            <c:strRef>
              <c:f>Sheet1!$B$1:$D$1</c:f>
              <c:strCache>
                <c:ptCount val="3"/>
                <c:pt idx="0">
                  <c:v>类别 1</c:v>
                </c:pt>
                <c:pt idx="1">
                  <c:v>类别 2</c:v>
                </c:pt>
                <c:pt idx="2">
                  <c:v>类别 3</c:v>
                </c:pt>
              </c:strCache>
            </c:strRef>
          </c:cat>
          <c:val>
            <c:numRef>
              <c:f>Sheet1!$B$2:$D$2</c:f>
              <c:numCache>
                <c:formatCode>General</c:formatCode>
                <c:ptCount val="3"/>
                <c:pt idx="0">
                  <c:v>4.3</c:v>
                </c:pt>
                <c:pt idx="1">
                  <c:v>2.5</c:v>
                </c:pt>
                <c:pt idx="2">
                  <c:v>3.5</c:v>
                </c:pt>
              </c:numCache>
            </c:numRef>
          </c:val>
        </c:ser>
        <c:dLbls>
          <c:showLegendKey val="0"/>
          <c:showVal val="0"/>
          <c:showCatName val="0"/>
          <c:showSerName val="0"/>
          <c:showPercent val="0"/>
          <c:showBubbleSize val="0"/>
        </c:dLbls>
        <c:gapWidth val="23"/>
        <c:overlap val="-7"/>
        <c:axId val="1262237648"/>
        <c:axId val="1262234928"/>
      </c:barChart>
      <c:catAx>
        <c:axId val="1262237648"/>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34928"/>
        <c:crosses val="autoZero"/>
        <c:auto val="1"/>
        <c:lblAlgn val="ctr"/>
        <c:lblOffset val="100"/>
        <c:tickMarkSkip val="1"/>
        <c:noMultiLvlLbl val="1"/>
      </c:catAx>
      <c:valAx>
        <c:axId val="1262234928"/>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37648"/>
        <c:crosses val="autoZero"/>
        <c:crossBetween val="between"/>
        <c:majorUnit val="1.1000000000000001"/>
        <c:minorUnit val="0.55000000000000004"/>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546999999999998E-2"/>
          <c:y val="4.58048E-2"/>
          <c:w val="0.90690599999999999"/>
          <c:h val="0.87588900000000003"/>
        </c:manualLayout>
      </c:layout>
      <c:areaChart>
        <c:grouping val="standard"/>
        <c:varyColors val="0"/>
        <c:ser>
          <c:idx val="0"/>
          <c:order val="0"/>
          <c:tx>
            <c:strRef>
              <c:f>Sheet1!$A$2</c:f>
              <c:strCache>
                <c:ptCount val="1"/>
                <c:pt idx="0">
                  <c:v>系列 1</c:v>
                </c:pt>
              </c:strCache>
            </c:strRef>
          </c:tx>
          <c:spPr>
            <a:gradFill flip="none" rotWithShape="1">
              <a:gsLst>
                <a:gs pos="0">
                  <a:srgbClr val="FFFFFF"/>
                </a:gs>
                <a:gs pos="100000">
                  <a:srgbClr val="FFFFFF">
                    <a:alpha val="0"/>
                  </a:srgbClr>
                </a:gs>
              </a:gsLst>
              <a:lin ang="5400000" scaled="0"/>
            </a:gradFill>
            <a:ln w="9525" cap="flat">
              <a:solidFill>
                <a:srgbClr val="FFFFFF">
                  <a:alpha val="50000"/>
                </a:srgbClr>
              </a:solidFill>
              <a:prstDash val="solid"/>
              <a:bevel/>
            </a:ln>
            <a:effectLst>
              <a:outerShdw blurRad="330200" algn="tl">
                <a:srgbClr val="153643">
                  <a:alpha val="100000"/>
                </a:srgbClr>
              </a:outerShdw>
            </a:effectLst>
          </c:spPr>
          <c:cat>
            <c:strRef>
              <c:f>Sheet1!$B$1:$F$1</c:f>
              <c:strCache>
                <c:ptCount val="5"/>
                <c:pt idx="0">
                  <c:v>1/5/2002</c:v>
                </c:pt>
                <c:pt idx="1">
                  <c:v>1/6/2002</c:v>
                </c:pt>
                <c:pt idx="2">
                  <c:v>1/7/2002</c:v>
                </c:pt>
                <c:pt idx="3">
                  <c:v>1/8/2002</c:v>
                </c:pt>
                <c:pt idx="4">
                  <c:v>1/9/2002</c:v>
                </c:pt>
              </c:strCache>
            </c:strRef>
          </c:cat>
          <c:val>
            <c:numRef>
              <c:f>Sheet1!$B$2:$F$2</c:f>
              <c:numCache>
                <c:formatCode>General</c:formatCode>
                <c:ptCount val="5"/>
                <c:pt idx="0">
                  <c:v>17</c:v>
                </c:pt>
                <c:pt idx="1">
                  <c:v>25</c:v>
                </c:pt>
                <c:pt idx="2">
                  <c:v>28</c:v>
                </c:pt>
                <c:pt idx="3">
                  <c:v>35</c:v>
                </c:pt>
                <c:pt idx="4">
                  <c:v>66</c:v>
                </c:pt>
              </c:numCache>
            </c:numRef>
          </c:val>
        </c:ser>
        <c:dLbls>
          <c:showLegendKey val="0"/>
          <c:showVal val="0"/>
          <c:showCatName val="0"/>
          <c:showSerName val="0"/>
          <c:showPercent val="0"/>
          <c:showBubbleSize val="0"/>
        </c:dLbls>
        <c:axId val="1262236016"/>
        <c:axId val="1262236560"/>
      </c:areaChart>
      <c:catAx>
        <c:axId val="1262236016"/>
        <c:scaling>
          <c:orientation val="minMax"/>
        </c:scaling>
        <c:delete val="0"/>
        <c:axPos val="b"/>
        <c:numFmt formatCode="General" sourceLinked="0"/>
        <c:majorTickMark val="out"/>
        <c:minorTickMark val="none"/>
        <c:tickLblPos val="low"/>
        <c:spPr>
          <a:noFill/>
          <a:ln w="12700" cap="flat">
            <a:solidFill>
              <a:srgbClr val="000000"/>
            </a:solidFill>
            <a:prstDash val="solid"/>
            <a:miter lim="400000"/>
          </a:ln>
          <a:effectLst/>
        </c:spPr>
        <c:txPr>
          <a:bodyPr rot="0" spcFirstLastPara="0" vertOverflow="ellipsis" horzOverflow="overflow" vert="horz" wrap="square" anchor="ctr" anchorCtr="1"/>
          <a:lstStyle/>
          <a:p>
            <a:pPr>
              <a:defRPr sz="2200" b="0" i="0" u="none" strike="noStrike">
                <a:solidFill>
                  <a:srgbClr val="D9D9D9"/>
                </a:solidFill>
                <a:latin typeface="Helvetica"/>
              </a:defRPr>
            </a:pPr>
            <a:endParaRPr lang="zh-CN"/>
          </a:p>
        </c:txPr>
        <c:crossAx val="1262236560"/>
        <c:crosses val="autoZero"/>
        <c:auto val="1"/>
        <c:lblAlgn val="ctr"/>
        <c:lblOffset val="100"/>
        <c:tickMarkSkip val="1"/>
        <c:noMultiLvlLbl val="1"/>
      </c:catAx>
      <c:valAx>
        <c:axId val="1262236560"/>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D9D9D9"/>
                </a:solidFill>
                <a:latin typeface="Trebuchet MS"/>
              </a:defRPr>
            </a:pPr>
            <a:endParaRPr lang="zh-CN"/>
          </a:p>
        </c:txPr>
        <c:crossAx val="1262236016"/>
        <c:crosses val="autoZero"/>
        <c:crossBetween val="midCat"/>
        <c:majorUnit val="17.5"/>
        <c:minorUnit val="8.7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133399999999998E-2"/>
          <c:y val="7.4286699999999997E-2"/>
          <c:w val="0.95686700000000002"/>
          <c:h val="0.88217000000000001"/>
        </c:manualLayout>
      </c:layout>
      <c:barChart>
        <c:barDir val="bar"/>
        <c:grouping val="clustered"/>
        <c:varyColors val="0"/>
        <c:ser>
          <c:idx val="0"/>
          <c:order val="0"/>
          <c:tx>
            <c:strRef>
              <c:f>Sheet1!$A$2</c:f>
              <c:strCache>
                <c:ptCount val="1"/>
                <c:pt idx="0">
                  <c:v>系列 1</c:v>
                </c:pt>
              </c:strCache>
            </c:strRef>
          </c:tx>
          <c:spPr>
            <a:solidFill>
              <a:srgbClr val="FFFFFF">
                <a:alpha val="50000"/>
              </a:srgbClr>
            </a:solidFill>
            <a:ln w="12700" cap="flat">
              <a:noFill/>
              <a:miter lim="400000"/>
            </a:ln>
            <a:effectLst/>
          </c:spPr>
          <c:invertIfNegative val="0"/>
          <c:cat>
            <c:strRef>
              <c:f>Sheet1!$B$1:$E$1</c:f>
              <c:strCache>
                <c:ptCount val="4"/>
                <c:pt idx="0">
                  <c:v>类别 4</c:v>
                </c:pt>
                <c:pt idx="1">
                  <c:v>类别 3</c:v>
                </c:pt>
                <c:pt idx="2">
                  <c:v>类别 2</c:v>
                </c:pt>
                <c:pt idx="3">
                  <c:v>类别 1</c:v>
                </c:pt>
              </c:strCache>
            </c:strRef>
          </c:cat>
          <c:val>
            <c:numRef>
              <c:f>Sheet1!$B$2:$E$2</c:f>
              <c:numCache>
                <c:formatCode>General</c:formatCode>
                <c:ptCount val="4"/>
                <c:pt idx="0">
                  <c:v>-2</c:v>
                </c:pt>
                <c:pt idx="1">
                  <c:v>-4.5</c:v>
                </c:pt>
                <c:pt idx="2">
                  <c:v>-3.2</c:v>
                </c:pt>
                <c:pt idx="3">
                  <c:v>-5</c:v>
                </c:pt>
              </c:numCache>
            </c:numRef>
          </c:val>
        </c:ser>
        <c:dLbls>
          <c:showLegendKey val="0"/>
          <c:showVal val="0"/>
          <c:showCatName val="0"/>
          <c:showSerName val="0"/>
          <c:showPercent val="0"/>
          <c:showBubbleSize val="0"/>
        </c:dLbls>
        <c:gapWidth val="47"/>
        <c:axId val="1156972112"/>
        <c:axId val="1156963408"/>
      </c:barChart>
      <c:catAx>
        <c:axId val="1156972112"/>
        <c:scaling>
          <c:orientation val="maxMin"/>
        </c:scaling>
        <c:delete val="0"/>
        <c:axPos val="l"/>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156963408"/>
        <c:crosses val="autoZero"/>
        <c:auto val="1"/>
        <c:lblAlgn val="ctr"/>
        <c:lblOffset val="100"/>
        <c:tickMarkSkip val="1"/>
        <c:noMultiLvlLbl val="1"/>
      </c:catAx>
      <c:valAx>
        <c:axId val="1156963408"/>
        <c:scaling>
          <c:orientation val="minMax"/>
        </c:scaling>
        <c:delete val="0"/>
        <c:axPos val="t"/>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156972112"/>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96999999999999E-2"/>
          <c:y val="5.7700300000000003E-2"/>
          <c:w val="0.98450300000000002"/>
          <c:h val="0.90568800000000005"/>
        </c:manualLayout>
      </c:layout>
      <c:lineChart>
        <c:grouping val="standard"/>
        <c:varyColors val="0"/>
        <c:ser>
          <c:idx val="0"/>
          <c:order val="0"/>
          <c:tx>
            <c:strRef>
              <c:f>Sheet1!$A$2</c:f>
              <c:strCache>
                <c:ptCount val="1"/>
                <c:pt idx="0">
                  <c:v>系列 1</c:v>
                </c:pt>
              </c:strCache>
            </c:strRef>
          </c:tx>
          <c:spPr>
            <a:ln w="22225" cap="rnd">
              <a:solidFill>
                <a:srgbClr val="FFFFFF"/>
              </a:solidFill>
              <a:prstDash val="solid"/>
              <a:round/>
            </a:ln>
            <a:effectLst/>
          </c:spPr>
          <c:marker>
            <c:symbol val="circle"/>
            <c:size val="4"/>
            <c:spPr>
              <a:solidFill>
                <a:srgbClr val="FFFFFF"/>
              </a:solidFill>
              <a:ln w="9525" cap="flat">
                <a:solidFill>
                  <a:srgbClr val="FFFFFF"/>
                </a:solidFill>
                <a:prstDash val="solid"/>
                <a:miter lim="400000"/>
              </a:ln>
              <a:effectLst/>
            </c:spPr>
          </c:marker>
          <c:cat>
            <c:strRef>
              <c:f>Sheet1!$B$1:$L$1</c:f>
              <c:strCache>
                <c:ptCount val="11"/>
                <c:pt idx="0">
                  <c:v>item1</c:v>
                </c:pt>
                <c:pt idx="1">
                  <c:v>item2</c:v>
                </c:pt>
                <c:pt idx="2">
                  <c:v>item3</c:v>
                </c:pt>
                <c:pt idx="3">
                  <c:v>item4</c:v>
                </c:pt>
                <c:pt idx="4">
                  <c:v>item5</c:v>
                </c:pt>
                <c:pt idx="5">
                  <c:v>item6</c:v>
                </c:pt>
                <c:pt idx="6">
                  <c:v>item7</c:v>
                </c:pt>
                <c:pt idx="7">
                  <c:v>item8</c:v>
                </c:pt>
                <c:pt idx="8">
                  <c:v>item9</c:v>
                </c:pt>
                <c:pt idx="9">
                  <c:v>item10</c:v>
                </c:pt>
                <c:pt idx="10">
                  <c:v>item11</c:v>
                </c:pt>
              </c:strCache>
            </c:strRef>
          </c:cat>
          <c:val>
            <c:numRef>
              <c:f>Sheet1!$B$2:$L$2</c:f>
              <c:numCache>
                <c:formatCode>General</c:formatCode>
                <c:ptCount val="11"/>
                <c:pt idx="0">
                  <c:v>3</c:v>
                </c:pt>
                <c:pt idx="1">
                  <c:v>2.5</c:v>
                </c:pt>
                <c:pt idx="2">
                  <c:v>3.5</c:v>
                </c:pt>
                <c:pt idx="3">
                  <c:v>2</c:v>
                </c:pt>
                <c:pt idx="4">
                  <c:v>4.9000000000000004</c:v>
                </c:pt>
                <c:pt idx="5">
                  <c:v>6</c:v>
                </c:pt>
                <c:pt idx="6">
                  <c:v>5</c:v>
                </c:pt>
                <c:pt idx="7">
                  <c:v>5.6</c:v>
                </c:pt>
                <c:pt idx="8">
                  <c:v>8</c:v>
                </c:pt>
                <c:pt idx="9">
                  <c:v>8.5</c:v>
                </c:pt>
                <c:pt idx="10">
                  <c:v>10</c:v>
                </c:pt>
              </c:numCache>
            </c:numRef>
          </c:val>
          <c:smooth val="1"/>
        </c:ser>
        <c:dLbls>
          <c:showLegendKey val="0"/>
          <c:showVal val="0"/>
          <c:showCatName val="0"/>
          <c:showSerName val="0"/>
          <c:showPercent val="0"/>
          <c:showBubbleSize val="0"/>
        </c:dLbls>
        <c:marker val="1"/>
        <c:smooth val="0"/>
        <c:axId val="1262244720"/>
        <c:axId val="1262246896"/>
      </c:lineChart>
      <c:catAx>
        <c:axId val="1262244720"/>
        <c:scaling>
          <c:orientation val="minMax"/>
        </c:scaling>
        <c:delete val="0"/>
        <c:axPos val="b"/>
        <c:numFmt formatCode="General"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46896"/>
        <c:crosses val="autoZero"/>
        <c:auto val="1"/>
        <c:lblAlgn val="ctr"/>
        <c:lblOffset val="100"/>
        <c:tickMarkSkip val="1"/>
        <c:noMultiLvlLbl val="1"/>
      </c:catAx>
      <c:valAx>
        <c:axId val="1262246896"/>
        <c:scaling>
          <c:orientation val="minMax"/>
        </c:scaling>
        <c:delete val="0"/>
        <c:axPos val="l"/>
        <c:numFmt formatCode="0" sourceLinked="0"/>
        <c:majorTickMark val="none"/>
        <c:minorTickMark val="none"/>
        <c:tickLblPos val="none"/>
        <c:spPr>
          <a:noFill/>
          <a:ln w="12700" cap="flat">
            <a:noFill/>
            <a:prstDash val="solid"/>
            <a:miter lim="400000"/>
          </a:ln>
          <a:effectLst/>
        </c:spPr>
        <c:txPr>
          <a:bodyPr rot="0" spcFirstLastPara="0" vertOverflow="ellipsis" horzOverflow="overflow" vert="horz" wrap="square" anchor="ctr" anchorCtr="1"/>
          <a:lstStyle/>
          <a:p>
            <a:pPr>
              <a:defRPr sz="2000" b="0" i="0" u="none" strike="noStrike">
                <a:solidFill>
                  <a:srgbClr val="000000"/>
                </a:solidFill>
                <a:latin typeface="Trebuchet MS"/>
              </a:defRPr>
            </a:pPr>
            <a:endParaRPr lang="zh-CN"/>
          </a:p>
        </c:txPr>
        <c:crossAx val="1262244720"/>
        <c:crosses val="autoZero"/>
        <c:crossBetween val="midCat"/>
        <c:majorUnit val="2.5"/>
        <c:minorUnit val="1.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30000"/>
              </a:srgbClr>
            </a:solidFill>
            <a:effectLst/>
          </c:spPr>
          <c:dPt>
            <c:idx val="1"/>
            <c:bubble3D val="0"/>
            <c:spPr>
              <a:solidFill>
                <a:srgbClr val="153643">
                  <a:alpha val="62000"/>
                </a:srgbClr>
              </a:solidFill>
              <a:ln w="12700" cap="flat">
                <a:noFill/>
                <a:miter lim="400000"/>
              </a:ln>
              <a:effectLst/>
            </c:spPr>
          </c:dPt>
          <c:dPt>
            <c:idx val="2"/>
            <c:bubble3D val="0"/>
            <c:spPr>
              <a:solidFill>
                <a:srgbClr val="FFFFFF">
                  <a:alpha val="82000"/>
                </a:srgbClr>
              </a:solidFill>
              <a:ln w="12700" cap="flat">
                <a:noFill/>
                <a:miter lim="400000"/>
              </a:ln>
              <a:effectLst/>
            </c:spPr>
          </c:dPt>
          <c:cat>
            <c:strRef>
              <c:f>Sheet1!$B$1:$D$1</c:f>
              <c:strCache>
                <c:ptCount val="3"/>
                <c:pt idx="0">
                  <c:v>第一季度</c:v>
                </c:pt>
                <c:pt idx="1">
                  <c:v>第二季度</c:v>
                </c:pt>
                <c:pt idx="2">
                  <c:v>第三季度</c:v>
                </c:pt>
              </c:strCache>
            </c:strRef>
          </c:cat>
          <c:val>
            <c:numRef>
              <c:f>Sheet1!$B$2:$D$2</c:f>
              <c:numCache>
                <c:formatCode>General</c:formatCode>
                <c:ptCount val="3"/>
                <c:pt idx="0">
                  <c:v>7.6</c:v>
                </c:pt>
                <c:pt idx="1">
                  <c:v>4</c:v>
                </c:pt>
                <c:pt idx="2">
                  <c:v>2.2999999999999998</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30000"/>
              </a:srgbClr>
            </a:solidFill>
            <a:effectLst/>
          </c:spPr>
          <c:dPt>
            <c:idx val="1"/>
            <c:bubble3D val="0"/>
            <c:spPr>
              <a:solidFill>
                <a:srgbClr val="153643">
                  <a:alpha val="62000"/>
                </a:srgbClr>
              </a:solidFill>
              <a:ln w="12700" cap="flat">
                <a:noFill/>
                <a:miter lim="400000"/>
              </a:ln>
              <a:effectLst/>
            </c:spPr>
          </c:dPt>
          <c:dPt>
            <c:idx val="2"/>
            <c:bubble3D val="0"/>
            <c:spPr>
              <a:solidFill>
                <a:srgbClr val="FFFFFF">
                  <a:alpha val="82000"/>
                </a:srgbClr>
              </a:solidFill>
              <a:ln w="12700" cap="flat">
                <a:noFill/>
                <a:miter lim="400000"/>
              </a:ln>
              <a:effectLst/>
            </c:spPr>
          </c:dPt>
          <c:cat>
            <c:strRef>
              <c:f>Sheet1!$B$1:$D$1</c:f>
              <c:strCache>
                <c:ptCount val="3"/>
                <c:pt idx="0">
                  <c:v>第一季度</c:v>
                </c:pt>
                <c:pt idx="1">
                  <c:v>第二季度</c:v>
                </c:pt>
                <c:pt idx="2">
                  <c:v>第三季度</c:v>
                </c:pt>
              </c:strCache>
            </c:strRef>
          </c:cat>
          <c:val>
            <c:numRef>
              <c:f>Sheet1!$B$2:$D$2</c:f>
              <c:numCache>
                <c:formatCode>General</c:formatCode>
                <c:ptCount val="3"/>
                <c:pt idx="0">
                  <c:v>8.1999999999999993</c:v>
                </c:pt>
                <c:pt idx="1">
                  <c:v>3.2</c:v>
                </c:pt>
                <c:pt idx="2">
                  <c:v>1.4</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solidFill>
              <a:srgbClr val="FFFFFF">
                <a:alpha val="30000"/>
              </a:srgbClr>
            </a:solidFill>
            <a:effectLst/>
          </c:spPr>
          <c:dPt>
            <c:idx val="1"/>
            <c:bubble3D val="0"/>
            <c:spPr>
              <a:solidFill>
                <a:srgbClr val="153643">
                  <a:alpha val="62000"/>
                </a:srgbClr>
              </a:solidFill>
              <a:ln w="12700" cap="flat">
                <a:noFill/>
                <a:miter lim="400000"/>
              </a:ln>
              <a:effectLst/>
            </c:spPr>
          </c:dPt>
          <c:dPt>
            <c:idx val="2"/>
            <c:bubble3D val="0"/>
            <c:spPr>
              <a:solidFill>
                <a:srgbClr val="FFFFFF">
                  <a:alpha val="82000"/>
                </a:srgbClr>
              </a:solidFill>
              <a:ln w="12700" cap="flat">
                <a:noFill/>
                <a:miter lim="400000"/>
              </a:ln>
              <a:effectLst/>
            </c:spPr>
          </c:dPt>
          <c:cat>
            <c:strRef>
              <c:f>Sheet1!$B$1:$D$1</c:f>
              <c:strCache>
                <c:ptCount val="3"/>
                <c:pt idx="0">
                  <c:v>第一季度</c:v>
                </c:pt>
                <c:pt idx="1">
                  <c:v>第二季度</c:v>
                </c:pt>
                <c:pt idx="2">
                  <c:v>第三季度</c:v>
                </c:pt>
              </c:strCache>
            </c:strRef>
          </c:cat>
          <c:val>
            <c:numRef>
              <c:f>Sheet1!$B$2:$D$2</c:f>
              <c:numCache>
                <c:formatCode>General</c:formatCode>
                <c:ptCount val="3"/>
                <c:pt idx="0">
                  <c:v>8.1999999999999993</c:v>
                </c:pt>
                <c:pt idx="1">
                  <c:v>1.3</c:v>
                </c:pt>
                <c:pt idx="2">
                  <c:v>4</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099500000000003E-2"/>
          <c:y val="4.2623000000000001E-2"/>
          <c:w val="0.93989999999999996"/>
          <c:h val="0.88749999999999996"/>
        </c:manualLayout>
      </c:layout>
      <c:barChart>
        <c:barDir val="col"/>
        <c:grouping val="clustered"/>
        <c:varyColors val="0"/>
        <c:ser>
          <c:idx val="0"/>
          <c:order val="0"/>
          <c:tx>
            <c:strRef>
              <c:f>Sheet1!$A$2</c:f>
              <c:strCache>
                <c:ptCount val="1"/>
                <c:pt idx="0">
                  <c:v>系列 1</c:v>
                </c:pt>
              </c:strCache>
            </c:strRef>
          </c:tx>
          <c:spPr>
            <a:solidFill>
              <a:srgbClr val="153643">
                <a:alpha val="45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Sheet1!$B$2:$E$2</c:f>
              <c:numCache>
                <c:formatCode>General</c:formatCode>
                <c:ptCount val="4"/>
                <c:pt idx="0">
                  <c:v>4.3</c:v>
                </c:pt>
                <c:pt idx="1">
                  <c:v>2.5</c:v>
                </c:pt>
                <c:pt idx="2">
                  <c:v>3.5</c:v>
                </c:pt>
                <c:pt idx="3">
                  <c:v>4.5</c:v>
                </c:pt>
              </c:numCache>
            </c:numRef>
          </c:val>
        </c:ser>
        <c:ser>
          <c:idx val="1"/>
          <c:order val="1"/>
          <c:tx>
            <c:strRef>
              <c:f>Sheet1!$A$3</c:f>
              <c:strCache>
                <c:ptCount val="1"/>
                <c:pt idx="0">
                  <c:v>系列 2</c:v>
                </c:pt>
              </c:strCache>
            </c:strRef>
          </c:tx>
          <c:spPr>
            <a:solidFill>
              <a:srgbClr val="FFFFFF">
                <a:alpha val="52999"/>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Sheet1!$B$3:$E$3</c:f>
              <c:numCache>
                <c:formatCode>General</c:formatCode>
                <c:ptCount val="4"/>
                <c:pt idx="0">
                  <c:v>2.4</c:v>
                </c:pt>
                <c:pt idx="1">
                  <c:v>4.4000000000000004</c:v>
                </c:pt>
                <c:pt idx="2">
                  <c:v>1.8</c:v>
                </c:pt>
                <c:pt idx="3">
                  <c:v>2.8</c:v>
                </c:pt>
              </c:numCache>
            </c:numRef>
          </c:val>
        </c:ser>
        <c:ser>
          <c:idx val="2"/>
          <c:order val="2"/>
          <c:tx>
            <c:strRef>
              <c:f>Sheet1!$A$4</c:f>
              <c:strCache>
                <c:ptCount val="1"/>
                <c:pt idx="0">
                  <c:v>系列 3</c:v>
                </c:pt>
              </c:strCache>
            </c:strRef>
          </c:tx>
          <c:spPr>
            <a:solidFill>
              <a:srgbClr val="FFFFFF">
                <a:alpha val="54000"/>
              </a:srgbClr>
            </a:solidFill>
            <a:ln w="12700" cap="flat">
              <a:noFill/>
              <a:miter lim="400000"/>
            </a:ln>
            <a:effectLst/>
          </c:spPr>
          <c:invertIfNegative val="0"/>
          <c:cat>
            <c:strRef>
              <c:f>Sheet1!$B$1:$E$1</c:f>
              <c:strCache>
                <c:ptCount val="4"/>
                <c:pt idx="0">
                  <c:v>Item1</c:v>
                </c:pt>
                <c:pt idx="1">
                  <c:v>Item2</c:v>
                </c:pt>
                <c:pt idx="2">
                  <c:v>Item3</c:v>
                </c:pt>
                <c:pt idx="3">
                  <c:v>Item4</c:v>
                </c:pt>
              </c:strCache>
            </c:strRef>
          </c:cat>
          <c:val>
            <c:numRef>
              <c:f>Sheet1!$B$4:$E$4</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156709408"/>
        <c:axId val="1156711040"/>
      </c:barChart>
      <c:catAx>
        <c:axId val="1156709408"/>
        <c:scaling>
          <c:orientation val="minMax"/>
        </c:scaling>
        <c:delete val="0"/>
        <c:axPos val="b"/>
        <c:numFmt formatCode="General" sourceLinked="0"/>
        <c:majorTickMark val="none"/>
        <c:minorTickMark val="none"/>
        <c:tickLblPos val="low"/>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FFFFFF"/>
                </a:solidFill>
                <a:latin typeface="Helvetica"/>
              </a:defRPr>
            </a:pPr>
            <a:endParaRPr lang="zh-CN"/>
          </a:p>
        </c:txPr>
        <c:crossAx val="1156711040"/>
        <c:crosses val="autoZero"/>
        <c:auto val="1"/>
        <c:lblAlgn val="ctr"/>
        <c:lblOffset val="100"/>
        <c:tickMarkSkip val="1"/>
        <c:noMultiLvlLbl val="1"/>
      </c:catAx>
      <c:valAx>
        <c:axId val="1156711040"/>
        <c:scaling>
          <c:orientation val="minMax"/>
        </c:scaling>
        <c:delete val="0"/>
        <c:axPos val="l"/>
        <c:numFmt formatCode="0.#" sourceLinked="0"/>
        <c:majorTickMark val="none"/>
        <c:minorTickMark val="none"/>
        <c:tickLblPos val="nextTo"/>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FFFFFF"/>
                </a:solidFill>
                <a:latin typeface="Helvetica"/>
              </a:defRPr>
            </a:pPr>
            <a:endParaRPr lang="zh-CN"/>
          </a:p>
        </c:txPr>
        <c:crossAx val="1156709408"/>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gradFill flip="none" rotWithShape="1">
              <a:gsLst>
                <a:gs pos="49000">
                  <a:srgbClr val="FFFFFF">
                    <a:alpha val="0"/>
                  </a:srgbClr>
                </a:gs>
                <a:gs pos="82000">
                  <a:srgbClr val="FFFFFF"/>
                </a:gs>
              </a:gsLst>
              <a:path path="circle">
                <a:fillToRect l="-7922" t="9442" r="107922" b="90557"/>
              </a:path>
            </a:gradFill>
            <a:effectLst/>
          </c:spPr>
          <c:dPt>
            <c:idx val="1"/>
            <c:bubble3D val="0"/>
            <c:spPr>
              <a:noFill/>
              <a:ln w="12700" cap="flat">
                <a:noFill/>
                <a:miter lim="400000"/>
              </a:ln>
              <a:effectLst/>
            </c:spPr>
          </c:dPt>
          <c:cat>
            <c:strRef>
              <c:f>Sheet1!$B$1:$C$1</c:f>
              <c:strCache>
                <c:ptCount val="2"/>
                <c:pt idx="0">
                  <c:v>第一季度</c:v>
                </c:pt>
                <c:pt idx="1">
                  <c:v>第二季度</c:v>
                </c:pt>
              </c:strCache>
            </c:strRef>
          </c:cat>
          <c:val>
            <c:numRef>
              <c:f>Sheet1!$B$2:$C$2</c:f>
              <c:numCache>
                <c:formatCode>General</c:formatCode>
                <c:ptCount val="2"/>
                <c:pt idx="0">
                  <c:v>8.1999999999999993</c:v>
                </c:pt>
                <c:pt idx="1">
                  <c:v>3.2</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gradFill flip="none" rotWithShape="1">
              <a:gsLst>
                <a:gs pos="49000">
                  <a:srgbClr val="FFFFFF">
                    <a:alpha val="0"/>
                  </a:srgbClr>
                </a:gs>
                <a:gs pos="82000">
                  <a:srgbClr val="FFFFFF"/>
                </a:gs>
              </a:gsLst>
              <a:path path="circle">
                <a:fillToRect l="-7922" t="9442" r="107922" b="90557"/>
              </a:path>
            </a:gradFill>
            <a:effectLst/>
          </c:spPr>
          <c:dPt>
            <c:idx val="1"/>
            <c:bubble3D val="0"/>
            <c:spPr>
              <a:noFill/>
              <a:ln w="12700" cap="flat">
                <a:noFill/>
                <a:miter lim="400000"/>
              </a:ln>
              <a:effectLst/>
            </c:spPr>
          </c:dPt>
          <c:cat>
            <c:strRef>
              <c:f>Sheet1!$B$1:$C$1</c:f>
              <c:strCache>
                <c:ptCount val="2"/>
                <c:pt idx="0">
                  <c:v>第一季度</c:v>
                </c:pt>
                <c:pt idx="1">
                  <c:v>第二季度</c:v>
                </c:pt>
              </c:strCache>
            </c:strRef>
          </c:cat>
          <c:val>
            <c:numRef>
              <c:f>Sheet1!$B$2:$C$2</c:f>
              <c:numCache>
                <c:formatCode>General</c:formatCode>
                <c:ptCount val="2"/>
                <c:pt idx="0">
                  <c:v>7.6</c:v>
                </c:pt>
                <c:pt idx="1">
                  <c:v>5</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销售额</c:v>
                </c:pt>
              </c:strCache>
            </c:strRef>
          </c:tx>
          <c:spPr>
            <a:gradFill flip="none" rotWithShape="1">
              <a:gsLst>
                <a:gs pos="49000">
                  <a:srgbClr val="FFFFFF">
                    <a:alpha val="0"/>
                  </a:srgbClr>
                </a:gs>
                <a:gs pos="82000">
                  <a:srgbClr val="FFFFFF"/>
                </a:gs>
              </a:gsLst>
              <a:path path="circle">
                <a:fillToRect l="-7922" t="9442" r="107922" b="90557"/>
              </a:path>
            </a:gradFill>
            <a:effectLst/>
          </c:spPr>
          <c:dPt>
            <c:idx val="1"/>
            <c:bubble3D val="0"/>
            <c:spPr>
              <a:noFill/>
              <a:ln w="12700" cap="flat">
                <a:noFill/>
                <a:miter lim="400000"/>
              </a:ln>
              <a:effectLst/>
            </c:spPr>
          </c:dPt>
          <c:cat>
            <c:strRef>
              <c:f>Sheet1!$B$1:$C$1</c:f>
              <c:strCache>
                <c:ptCount val="2"/>
                <c:pt idx="0">
                  <c:v>第一季度</c:v>
                </c:pt>
                <c:pt idx="1">
                  <c:v>第二季度</c:v>
                </c:pt>
              </c:strCache>
            </c:strRef>
          </c:cat>
          <c:val>
            <c:numRef>
              <c:f>Sheet1!$B$2:$C$2</c:f>
              <c:numCache>
                <c:formatCode>General</c:formatCode>
                <c:ptCount val="2"/>
                <c:pt idx="0">
                  <c:v>8.1999999999999993</c:v>
                </c:pt>
                <c:pt idx="1">
                  <c:v>1</c:v>
                </c:pt>
              </c:numCache>
            </c:numRef>
          </c:val>
        </c:ser>
        <c:dLbls>
          <c:dLblPos val="bestFit"/>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14734555"/>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fld id="{86CB4B4D-7CA3-9044-876B-883B54F8677D}" type="slidenum">
              <a:rPr/>
              <a:t>‹#›</a:t>
            </a:fld>
            <a:endParaRPr/>
          </a:p>
        </p:txBody>
      </p:sp>
      <p:sp>
        <p:nvSpPr>
          <p:cNvPr id="3" name="Shape 3"/>
          <p:cNvSpPr>
            <a:spLocks noGrp="1"/>
          </p:cNvSpPr>
          <p:nvPr>
            <p:ph type="title"/>
          </p:nvPr>
        </p:nvSpPr>
        <p:spPr>
          <a:xfrm>
            <a:off x="1219200" y="184149"/>
            <a:ext cx="21945600" cy="3016251"/>
          </a:xfrm>
          <a:prstGeom prst="rect">
            <a:avLst/>
          </a:prstGeom>
          <a:ln w="12700">
            <a:miter lim="400000"/>
          </a:ln>
        </p:spPr>
        <p:txBody>
          <a:bodyPr tIns="91439" bIns="91439" anchor="ctr">
            <a:normAutofit/>
          </a:bodyPr>
          <a:lstStyle/>
          <a:p>
            <a:r>
              <a:t>标题文本</a:t>
            </a:r>
          </a:p>
        </p:txBody>
      </p:sp>
      <p:sp>
        <p:nvSpPr>
          <p:cNvPr id="4" name="Shape 4"/>
          <p:cNvSpPr>
            <a:spLocks noGrp="1"/>
          </p:cNvSpPr>
          <p:nvPr>
            <p:ph type="body" idx="1"/>
          </p:nvPr>
        </p:nvSpPr>
        <p:spPr>
          <a:xfrm>
            <a:off x="1219200" y="3200400"/>
            <a:ext cx="21945600" cy="10515600"/>
          </a:xfrm>
          <a:prstGeom prst="rect">
            <a:avLst/>
          </a:prstGeom>
          <a:ln w="12700">
            <a:miter lim="400000"/>
          </a:ln>
        </p:spPr>
        <p:txBody>
          <a:bodyPr tIns="91439" bIns="91439">
            <a:normAutofit/>
          </a:bodyPr>
          <a:lstStyle/>
          <a:p>
            <a:r>
              <a:t>正文级别 1</a:t>
            </a:r>
          </a:p>
          <a:p>
            <a:pPr lvl="1"/>
            <a:r>
              <a:t>正文级别 2</a:t>
            </a:r>
          </a:p>
          <a:p>
            <a:pPr lvl="2"/>
            <a:r>
              <a:t>正文级别 3</a:t>
            </a:r>
          </a:p>
          <a:p>
            <a:pPr lvl="3"/>
            <a:r>
              <a:t>正文级别 4</a:t>
            </a:r>
          </a:p>
          <a:p>
            <a:pPr lvl="4"/>
            <a:r>
              <a:t>正文级别 5</a:t>
            </a: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1pPr>
      <a:lvl2pPr marL="0" marR="0" indent="228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2pPr>
      <a:lvl3pPr marL="0" marR="0" indent="457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3pPr>
      <a:lvl4pPr marL="0" marR="0" indent="685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4pPr>
      <a:lvl5pPr marL="0" marR="0" indent="9144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5pPr>
      <a:lvl6pPr marL="0" marR="0" indent="11430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6pPr>
      <a:lvl7pPr marL="0" marR="0" indent="1371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7pPr>
      <a:lvl8pPr marL="0" marR="0" indent="1600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8pPr>
      <a:lvl9pPr marL="0" marR="0" indent="1828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Helvetica"/>
          <a:ea typeface="Helvetica"/>
          <a:cs typeface="Helvetica"/>
          <a:sym typeface="Helvetica"/>
        </a:defRPr>
      </a:lvl9pPr>
    </p:titleStyle>
    <p:bodyStyle>
      <a:lvl1pPr marL="457200" marR="0" indent="-457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1pPr>
      <a:lvl2pPr marL="990600" marR="0" indent="-5334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2pPr>
      <a:lvl3pPr marL="1554480" marR="0" indent="-64008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3pPr>
      <a:lvl4pPr marL="20828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4pPr>
      <a:lvl5pPr marL="25400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5pPr>
      <a:lvl6pPr marL="29972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6pPr>
      <a:lvl7pPr marL="34544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7pPr>
      <a:lvl8pPr marL="39116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8pPr>
      <a:lvl9pPr marL="4368800" marR="0" indent="-711200" algn="l" defTabSz="91440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Helvetica"/>
          <a:ea typeface="Helvetica"/>
          <a:cs typeface="Helvetica"/>
          <a:sym typeface="Helvetica"/>
        </a:defRPr>
      </a:lvl9pPr>
    </p:bodyStyle>
    <p:otherStyle>
      <a:lvl1pPr marL="0" marR="0" indent="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chart" Target="../charts/char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xml"/><Relationship Id="rId5" Type="http://schemas.openxmlformats.org/officeDocument/2006/relationships/chart" Target="../charts/chart18.xml"/><Relationship Id="rId4" Type="http://schemas.openxmlformats.org/officeDocument/2006/relationships/chart" Target="../charts/char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20.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xml"/><Relationship Id="rId5" Type="http://schemas.openxmlformats.org/officeDocument/2006/relationships/chart" Target="../charts/chart10.xml"/><Relationship Id="rId4" Type="http://schemas.openxmlformats.org/officeDocument/2006/relationships/chart" Target="../charts/chart9.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4"/>
          <p:cNvGrpSpPr/>
          <p:nvPr/>
        </p:nvGrpSpPr>
        <p:grpSpPr>
          <a:xfrm>
            <a:off x="-1830998" y="3329741"/>
            <a:ext cx="28366809" cy="9982783"/>
            <a:chOff x="-190503" y="1"/>
            <a:chExt cx="28366807" cy="9982782"/>
          </a:xfrm>
        </p:grpSpPr>
        <p:graphicFrame>
          <p:nvGraphicFramePr>
            <p:cNvPr id="26" name="Chart 26"/>
            <p:cNvGraphicFramePr/>
            <p:nvPr/>
          </p:nvGraphicFramePr>
          <p:xfrm>
            <a:off x="20363056" y="2643264"/>
            <a:ext cx="5240165" cy="40844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Chart 27"/>
            <p:cNvGraphicFramePr/>
            <p:nvPr/>
          </p:nvGraphicFramePr>
          <p:xfrm>
            <a:off x="1874513" y="2727287"/>
            <a:ext cx="5532265" cy="3932064"/>
          </p:xfrm>
          <a:graphic>
            <a:graphicData uri="http://schemas.openxmlformats.org/drawingml/2006/chart">
              <c:chart xmlns:c="http://schemas.openxmlformats.org/drawingml/2006/chart" xmlns:r="http://schemas.openxmlformats.org/officeDocument/2006/relationships" r:id="rId3"/>
            </a:graphicData>
          </a:graphic>
        </p:graphicFrame>
        <p:grpSp>
          <p:nvGrpSpPr>
            <p:cNvPr id="30" name="Group 30"/>
            <p:cNvGrpSpPr/>
            <p:nvPr/>
          </p:nvGrpSpPr>
          <p:grpSpPr>
            <a:xfrm>
              <a:off x="14748623" y="2"/>
              <a:ext cx="13427682" cy="9950985"/>
              <a:chOff x="0" y="0"/>
              <a:chExt cx="13427681" cy="9950983"/>
            </a:xfrm>
          </p:grpSpPr>
          <p:pic>
            <p:nvPicPr>
              <p:cNvPr id="28" name="image4.png"/>
              <p:cNvPicPr>
                <a:picLocks noChangeAspect="1"/>
              </p:cNvPicPr>
              <p:nvPr/>
            </p:nvPicPr>
            <p:blipFill>
              <a:blip r:embed="rId4"/>
              <a:stretch>
                <a:fillRect/>
              </a:stretch>
            </p:blipFill>
            <p:spPr>
              <a:xfrm rot="10800000" flipH="1">
                <a:off x="0" y="248997"/>
                <a:ext cx="13427680" cy="9519006"/>
              </a:xfrm>
              <a:prstGeom prst="rect">
                <a:avLst/>
              </a:prstGeom>
              <a:ln w="12700" cap="flat">
                <a:noFill/>
                <a:miter lim="400000"/>
                <a:headEnd/>
                <a:tailEnd/>
              </a:ln>
              <a:effectLst/>
            </p:spPr>
          </p:pic>
          <p:pic>
            <p:nvPicPr>
              <p:cNvPr id="29" name="image5.png"/>
              <p:cNvPicPr>
                <a:picLocks noChangeAspect="1"/>
              </p:cNvPicPr>
              <p:nvPr/>
            </p:nvPicPr>
            <p:blipFill>
              <a:blip r:embed="rId5"/>
              <a:srcRect r="52032"/>
              <a:stretch>
                <a:fillRect/>
              </a:stretch>
            </p:blipFill>
            <p:spPr>
              <a:xfrm flipH="1">
                <a:off x="5668321" y="0"/>
                <a:ext cx="1603063" cy="9950984"/>
              </a:xfrm>
              <a:prstGeom prst="rect">
                <a:avLst/>
              </a:prstGeom>
              <a:ln w="12700" cap="flat">
                <a:noFill/>
                <a:miter lim="400000"/>
                <a:headEnd/>
                <a:tailEnd/>
              </a:ln>
              <a:effectLst/>
            </p:spPr>
          </p:pic>
        </p:grpSp>
        <p:grpSp>
          <p:nvGrpSpPr>
            <p:cNvPr id="33" name="Group 33"/>
            <p:cNvGrpSpPr/>
            <p:nvPr/>
          </p:nvGrpSpPr>
          <p:grpSpPr>
            <a:xfrm>
              <a:off x="-190504" y="1"/>
              <a:ext cx="13427683" cy="9982783"/>
              <a:chOff x="-1" y="0"/>
              <a:chExt cx="13427681" cy="9982781"/>
            </a:xfrm>
          </p:grpSpPr>
          <p:pic>
            <p:nvPicPr>
              <p:cNvPr id="31" name="image5.png"/>
              <p:cNvPicPr>
                <a:picLocks noChangeAspect="1"/>
              </p:cNvPicPr>
              <p:nvPr/>
            </p:nvPicPr>
            <p:blipFill>
              <a:blip r:embed="rId5"/>
              <a:srcRect r="52032"/>
              <a:stretch>
                <a:fillRect/>
              </a:stretch>
            </p:blipFill>
            <p:spPr>
              <a:xfrm>
                <a:off x="6134339" y="0"/>
                <a:ext cx="1603063" cy="9950985"/>
              </a:xfrm>
              <a:prstGeom prst="rect">
                <a:avLst/>
              </a:prstGeom>
              <a:ln w="12700" cap="flat">
                <a:noFill/>
                <a:miter lim="400000"/>
                <a:headEnd/>
                <a:tailEnd/>
              </a:ln>
              <a:effectLst/>
            </p:spPr>
          </p:pic>
          <p:pic>
            <p:nvPicPr>
              <p:cNvPr id="32" name="image4.png"/>
              <p:cNvPicPr>
                <a:picLocks noChangeAspect="1"/>
              </p:cNvPicPr>
              <p:nvPr/>
            </p:nvPicPr>
            <p:blipFill>
              <a:blip r:embed="rId4"/>
              <a:stretch>
                <a:fillRect/>
              </a:stretch>
            </p:blipFill>
            <p:spPr>
              <a:xfrm rot="10800000">
                <a:off x="-1" y="463774"/>
                <a:ext cx="13427681" cy="9519008"/>
              </a:xfrm>
              <a:prstGeom prst="rect">
                <a:avLst/>
              </a:prstGeom>
              <a:ln w="12700" cap="flat">
                <a:noFill/>
                <a:miter lim="400000"/>
                <a:headEnd/>
                <a:tailEnd/>
              </a:ln>
              <a:effectLst/>
            </p:spPr>
          </p:pic>
        </p:grpSp>
      </p:grpSp>
      <p:grpSp>
        <p:nvGrpSpPr>
          <p:cNvPr id="39" name="Group 39"/>
          <p:cNvGrpSpPr/>
          <p:nvPr/>
        </p:nvGrpSpPr>
        <p:grpSpPr>
          <a:xfrm>
            <a:off x="7712008" y="5700505"/>
            <a:ext cx="9134601" cy="1677747"/>
            <a:chOff x="0" y="0"/>
            <a:chExt cx="9134600" cy="1677746"/>
          </a:xfrm>
        </p:grpSpPr>
        <p:sp>
          <p:nvSpPr>
            <p:cNvPr id="35" name="Shape 35"/>
            <p:cNvSpPr/>
            <p:nvPr/>
          </p:nvSpPr>
          <p:spPr>
            <a:xfrm>
              <a:off x="-1" y="48278"/>
              <a:ext cx="1581151" cy="1581150"/>
            </a:xfrm>
            <a:custGeom>
              <a:avLst/>
              <a:gdLst/>
              <a:ahLst/>
              <a:cxnLst>
                <a:cxn ang="0">
                  <a:pos x="wd2" y="hd2"/>
                </a:cxn>
                <a:cxn ang="5400000">
                  <a:pos x="wd2" y="hd2"/>
                </a:cxn>
                <a:cxn ang="10800000">
                  <a:pos x="wd2" y="hd2"/>
                </a:cxn>
                <a:cxn ang="16200000">
                  <a:pos x="wd2" y="hd2"/>
                </a:cxn>
              </a:cxnLst>
              <a:rect l="0" t="0" r="r" b="b"/>
              <a:pathLst>
                <a:path w="21600" h="21600" extrusionOk="0">
                  <a:moveTo>
                    <a:pt x="20769" y="8619"/>
                  </a:moveTo>
                  <a:cubicBezTo>
                    <a:pt x="18900" y="8619"/>
                    <a:pt x="18900" y="8619"/>
                    <a:pt x="18900" y="8619"/>
                  </a:cubicBezTo>
                  <a:cubicBezTo>
                    <a:pt x="18692" y="7996"/>
                    <a:pt x="18485" y="7269"/>
                    <a:pt x="18069" y="6646"/>
                  </a:cubicBezTo>
                  <a:cubicBezTo>
                    <a:pt x="19419" y="5296"/>
                    <a:pt x="19419" y="5296"/>
                    <a:pt x="19419" y="5296"/>
                  </a:cubicBezTo>
                  <a:cubicBezTo>
                    <a:pt x="19731" y="4985"/>
                    <a:pt x="19731" y="4465"/>
                    <a:pt x="19419" y="4154"/>
                  </a:cubicBezTo>
                  <a:cubicBezTo>
                    <a:pt x="17550" y="2285"/>
                    <a:pt x="17550" y="2285"/>
                    <a:pt x="17550" y="2285"/>
                  </a:cubicBezTo>
                  <a:cubicBezTo>
                    <a:pt x="17238" y="1973"/>
                    <a:pt x="16719" y="1973"/>
                    <a:pt x="16408" y="2285"/>
                  </a:cubicBezTo>
                  <a:cubicBezTo>
                    <a:pt x="15058" y="3635"/>
                    <a:pt x="15058" y="3635"/>
                    <a:pt x="15058" y="3635"/>
                  </a:cubicBezTo>
                  <a:cubicBezTo>
                    <a:pt x="14435" y="3219"/>
                    <a:pt x="13708" y="2908"/>
                    <a:pt x="12981" y="2804"/>
                  </a:cubicBezTo>
                  <a:cubicBezTo>
                    <a:pt x="12981" y="831"/>
                    <a:pt x="12981" y="831"/>
                    <a:pt x="12981" y="831"/>
                  </a:cubicBezTo>
                  <a:cubicBezTo>
                    <a:pt x="12981" y="415"/>
                    <a:pt x="12669" y="0"/>
                    <a:pt x="12150" y="0"/>
                  </a:cubicBezTo>
                  <a:cubicBezTo>
                    <a:pt x="9554" y="0"/>
                    <a:pt x="9554" y="0"/>
                    <a:pt x="9554" y="0"/>
                  </a:cubicBezTo>
                  <a:cubicBezTo>
                    <a:pt x="9138" y="0"/>
                    <a:pt x="8723" y="415"/>
                    <a:pt x="8723" y="831"/>
                  </a:cubicBezTo>
                  <a:cubicBezTo>
                    <a:pt x="8723" y="2804"/>
                    <a:pt x="8723" y="2804"/>
                    <a:pt x="8723" y="2804"/>
                  </a:cubicBezTo>
                  <a:cubicBezTo>
                    <a:pt x="7996" y="2908"/>
                    <a:pt x="7373" y="3219"/>
                    <a:pt x="6646" y="3635"/>
                  </a:cubicBezTo>
                  <a:cubicBezTo>
                    <a:pt x="5296" y="2285"/>
                    <a:pt x="5296" y="2285"/>
                    <a:pt x="5296" y="2285"/>
                  </a:cubicBezTo>
                  <a:cubicBezTo>
                    <a:pt x="4985" y="1973"/>
                    <a:pt x="4465" y="1973"/>
                    <a:pt x="4154" y="2285"/>
                  </a:cubicBezTo>
                  <a:cubicBezTo>
                    <a:pt x="2285" y="4050"/>
                    <a:pt x="2285" y="4050"/>
                    <a:pt x="2285" y="4050"/>
                  </a:cubicBezTo>
                  <a:cubicBezTo>
                    <a:pt x="1973" y="4465"/>
                    <a:pt x="1973" y="4985"/>
                    <a:pt x="2285" y="5296"/>
                  </a:cubicBezTo>
                  <a:cubicBezTo>
                    <a:pt x="3635" y="6646"/>
                    <a:pt x="3635" y="6646"/>
                    <a:pt x="3635" y="6646"/>
                  </a:cubicBezTo>
                  <a:cubicBezTo>
                    <a:pt x="3323" y="7269"/>
                    <a:pt x="3012" y="7996"/>
                    <a:pt x="2908" y="8619"/>
                  </a:cubicBezTo>
                  <a:cubicBezTo>
                    <a:pt x="831" y="8619"/>
                    <a:pt x="831" y="8619"/>
                    <a:pt x="831" y="8619"/>
                  </a:cubicBezTo>
                  <a:cubicBezTo>
                    <a:pt x="415" y="8619"/>
                    <a:pt x="0" y="9035"/>
                    <a:pt x="0" y="9450"/>
                  </a:cubicBezTo>
                  <a:cubicBezTo>
                    <a:pt x="0" y="12046"/>
                    <a:pt x="0" y="12046"/>
                    <a:pt x="0" y="12046"/>
                  </a:cubicBezTo>
                  <a:cubicBezTo>
                    <a:pt x="0" y="12565"/>
                    <a:pt x="415" y="12877"/>
                    <a:pt x="831" y="12877"/>
                  </a:cubicBezTo>
                  <a:cubicBezTo>
                    <a:pt x="2908" y="12877"/>
                    <a:pt x="2908" y="12877"/>
                    <a:pt x="2908" y="12877"/>
                  </a:cubicBezTo>
                  <a:cubicBezTo>
                    <a:pt x="3012" y="13604"/>
                    <a:pt x="3323" y="14331"/>
                    <a:pt x="3738" y="14954"/>
                  </a:cubicBezTo>
                  <a:cubicBezTo>
                    <a:pt x="2285" y="16408"/>
                    <a:pt x="2285" y="16408"/>
                    <a:pt x="2285" y="16408"/>
                  </a:cubicBezTo>
                  <a:cubicBezTo>
                    <a:pt x="2181" y="16512"/>
                    <a:pt x="2077" y="16719"/>
                    <a:pt x="2077" y="16927"/>
                  </a:cubicBezTo>
                  <a:cubicBezTo>
                    <a:pt x="2077" y="17135"/>
                    <a:pt x="2181" y="17342"/>
                    <a:pt x="2285" y="17550"/>
                  </a:cubicBezTo>
                  <a:cubicBezTo>
                    <a:pt x="4154" y="19419"/>
                    <a:pt x="4154" y="19419"/>
                    <a:pt x="4154" y="19419"/>
                  </a:cubicBezTo>
                  <a:cubicBezTo>
                    <a:pt x="4465" y="19731"/>
                    <a:pt x="4985" y="19731"/>
                    <a:pt x="5296" y="19419"/>
                  </a:cubicBezTo>
                  <a:cubicBezTo>
                    <a:pt x="6750" y="17965"/>
                    <a:pt x="6750" y="17965"/>
                    <a:pt x="6750" y="17965"/>
                  </a:cubicBezTo>
                  <a:cubicBezTo>
                    <a:pt x="7373" y="18381"/>
                    <a:pt x="8100" y="18588"/>
                    <a:pt x="8723" y="18796"/>
                  </a:cubicBezTo>
                  <a:cubicBezTo>
                    <a:pt x="8723" y="20769"/>
                    <a:pt x="8723" y="20769"/>
                    <a:pt x="8723" y="20769"/>
                  </a:cubicBezTo>
                  <a:cubicBezTo>
                    <a:pt x="8723" y="21185"/>
                    <a:pt x="9138" y="21600"/>
                    <a:pt x="9554" y="21600"/>
                  </a:cubicBezTo>
                  <a:cubicBezTo>
                    <a:pt x="12150" y="21600"/>
                    <a:pt x="12150" y="21600"/>
                    <a:pt x="12150" y="21600"/>
                  </a:cubicBezTo>
                  <a:cubicBezTo>
                    <a:pt x="12669" y="21600"/>
                    <a:pt x="12981" y="21185"/>
                    <a:pt x="12981" y="20769"/>
                  </a:cubicBezTo>
                  <a:cubicBezTo>
                    <a:pt x="12981" y="18796"/>
                    <a:pt x="12981" y="18796"/>
                    <a:pt x="12981" y="18796"/>
                  </a:cubicBezTo>
                  <a:cubicBezTo>
                    <a:pt x="13708" y="18588"/>
                    <a:pt x="14331" y="18381"/>
                    <a:pt x="14954" y="17965"/>
                  </a:cubicBezTo>
                  <a:cubicBezTo>
                    <a:pt x="16304" y="19315"/>
                    <a:pt x="16304" y="19315"/>
                    <a:pt x="16304" y="19315"/>
                  </a:cubicBezTo>
                  <a:cubicBezTo>
                    <a:pt x="16615" y="19627"/>
                    <a:pt x="17238" y="19627"/>
                    <a:pt x="17550" y="19315"/>
                  </a:cubicBezTo>
                  <a:cubicBezTo>
                    <a:pt x="19315" y="17446"/>
                    <a:pt x="19315" y="17446"/>
                    <a:pt x="19315" y="17446"/>
                  </a:cubicBezTo>
                  <a:cubicBezTo>
                    <a:pt x="19627" y="17135"/>
                    <a:pt x="19627" y="16615"/>
                    <a:pt x="19315" y="16304"/>
                  </a:cubicBezTo>
                  <a:cubicBezTo>
                    <a:pt x="18069" y="14954"/>
                    <a:pt x="18069" y="14954"/>
                    <a:pt x="18069" y="14954"/>
                  </a:cubicBezTo>
                  <a:cubicBezTo>
                    <a:pt x="18381" y="14331"/>
                    <a:pt x="18692" y="13604"/>
                    <a:pt x="18900" y="12877"/>
                  </a:cubicBezTo>
                  <a:cubicBezTo>
                    <a:pt x="20769" y="12877"/>
                    <a:pt x="20769" y="12877"/>
                    <a:pt x="20769" y="12877"/>
                  </a:cubicBezTo>
                  <a:cubicBezTo>
                    <a:pt x="21185" y="12877"/>
                    <a:pt x="21600" y="12565"/>
                    <a:pt x="21600" y="12046"/>
                  </a:cubicBezTo>
                  <a:cubicBezTo>
                    <a:pt x="21600" y="9450"/>
                    <a:pt x="21600" y="9450"/>
                    <a:pt x="21600" y="9450"/>
                  </a:cubicBezTo>
                  <a:cubicBezTo>
                    <a:pt x="21600" y="9035"/>
                    <a:pt x="21185" y="8619"/>
                    <a:pt x="20769" y="8619"/>
                  </a:cubicBezTo>
                  <a:close/>
                  <a:moveTo>
                    <a:pt x="20769" y="12046"/>
                  </a:moveTo>
                  <a:cubicBezTo>
                    <a:pt x="18277" y="12046"/>
                    <a:pt x="18277" y="12046"/>
                    <a:pt x="18277" y="12046"/>
                  </a:cubicBezTo>
                  <a:cubicBezTo>
                    <a:pt x="18173" y="12462"/>
                    <a:pt x="18173" y="12462"/>
                    <a:pt x="18173" y="12462"/>
                  </a:cubicBezTo>
                  <a:cubicBezTo>
                    <a:pt x="17965" y="13292"/>
                    <a:pt x="17654" y="14123"/>
                    <a:pt x="17135" y="14850"/>
                  </a:cubicBezTo>
                  <a:cubicBezTo>
                    <a:pt x="17031" y="15162"/>
                    <a:pt x="17031" y="15162"/>
                    <a:pt x="17031" y="15162"/>
                  </a:cubicBezTo>
                  <a:cubicBezTo>
                    <a:pt x="18796" y="16927"/>
                    <a:pt x="18796" y="16927"/>
                    <a:pt x="18796" y="16927"/>
                  </a:cubicBezTo>
                  <a:cubicBezTo>
                    <a:pt x="16927" y="18692"/>
                    <a:pt x="16927" y="18692"/>
                    <a:pt x="16927" y="18692"/>
                  </a:cubicBezTo>
                  <a:cubicBezTo>
                    <a:pt x="15162" y="16927"/>
                    <a:pt x="15162" y="16927"/>
                    <a:pt x="15162" y="16927"/>
                  </a:cubicBezTo>
                  <a:cubicBezTo>
                    <a:pt x="14850" y="17135"/>
                    <a:pt x="14850" y="17135"/>
                    <a:pt x="14850" y="17135"/>
                  </a:cubicBezTo>
                  <a:cubicBezTo>
                    <a:pt x="14123" y="17550"/>
                    <a:pt x="13292" y="17862"/>
                    <a:pt x="12462" y="18069"/>
                  </a:cubicBezTo>
                  <a:cubicBezTo>
                    <a:pt x="12150" y="18173"/>
                    <a:pt x="12150" y="18173"/>
                    <a:pt x="12150" y="18173"/>
                  </a:cubicBezTo>
                  <a:cubicBezTo>
                    <a:pt x="12150" y="20769"/>
                    <a:pt x="12150" y="20769"/>
                    <a:pt x="12150" y="20769"/>
                  </a:cubicBezTo>
                  <a:cubicBezTo>
                    <a:pt x="9554" y="20769"/>
                    <a:pt x="9554" y="20769"/>
                    <a:pt x="9554" y="20769"/>
                  </a:cubicBezTo>
                  <a:cubicBezTo>
                    <a:pt x="9554" y="18173"/>
                    <a:pt x="9554" y="18173"/>
                    <a:pt x="9554" y="18173"/>
                  </a:cubicBezTo>
                  <a:cubicBezTo>
                    <a:pt x="9242" y="18069"/>
                    <a:pt x="9242" y="18069"/>
                    <a:pt x="9242" y="18069"/>
                  </a:cubicBezTo>
                  <a:cubicBezTo>
                    <a:pt x="8412" y="17862"/>
                    <a:pt x="7581" y="17550"/>
                    <a:pt x="6854" y="17135"/>
                  </a:cubicBezTo>
                  <a:cubicBezTo>
                    <a:pt x="6646" y="16927"/>
                    <a:pt x="6646" y="16927"/>
                    <a:pt x="6646" y="16927"/>
                  </a:cubicBezTo>
                  <a:cubicBezTo>
                    <a:pt x="4777" y="18796"/>
                    <a:pt x="4777" y="18796"/>
                    <a:pt x="4777" y="18796"/>
                  </a:cubicBezTo>
                  <a:cubicBezTo>
                    <a:pt x="2908" y="16927"/>
                    <a:pt x="2908" y="16927"/>
                    <a:pt x="2908" y="16927"/>
                  </a:cubicBezTo>
                  <a:cubicBezTo>
                    <a:pt x="4777" y="15058"/>
                    <a:pt x="4777" y="15058"/>
                    <a:pt x="4777" y="15058"/>
                  </a:cubicBezTo>
                  <a:cubicBezTo>
                    <a:pt x="4569" y="14850"/>
                    <a:pt x="4569" y="14850"/>
                    <a:pt x="4569" y="14850"/>
                  </a:cubicBezTo>
                  <a:cubicBezTo>
                    <a:pt x="4154" y="14123"/>
                    <a:pt x="3738" y="13292"/>
                    <a:pt x="3635" y="12462"/>
                  </a:cubicBezTo>
                  <a:cubicBezTo>
                    <a:pt x="3531" y="12046"/>
                    <a:pt x="3531" y="12046"/>
                    <a:pt x="3531" y="12046"/>
                  </a:cubicBezTo>
                  <a:cubicBezTo>
                    <a:pt x="831" y="12046"/>
                    <a:pt x="831" y="12046"/>
                    <a:pt x="831" y="12046"/>
                  </a:cubicBezTo>
                  <a:cubicBezTo>
                    <a:pt x="831" y="9450"/>
                    <a:pt x="831" y="9450"/>
                    <a:pt x="831" y="9450"/>
                  </a:cubicBezTo>
                  <a:cubicBezTo>
                    <a:pt x="3531" y="9450"/>
                    <a:pt x="3531" y="9450"/>
                    <a:pt x="3531" y="9450"/>
                  </a:cubicBezTo>
                  <a:cubicBezTo>
                    <a:pt x="3635" y="9138"/>
                    <a:pt x="3635" y="9138"/>
                    <a:pt x="3635" y="9138"/>
                  </a:cubicBezTo>
                  <a:cubicBezTo>
                    <a:pt x="3738" y="8308"/>
                    <a:pt x="4050" y="7581"/>
                    <a:pt x="4569" y="6854"/>
                  </a:cubicBezTo>
                  <a:cubicBezTo>
                    <a:pt x="4777" y="6542"/>
                    <a:pt x="4777" y="6542"/>
                    <a:pt x="4777" y="6542"/>
                  </a:cubicBezTo>
                  <a:cubicBezTo>
                    <a:pt x="2908" y="4673"/>
                    <a:pt x="2908" y="4673"/>
                    <a:pt x="2908" y="4673"/>
                  </a:cubicBezTo>
                  <a:cubicBezTo>
                    <a:pt x="4673" y="2804"/>
                    <a:pt x="4673" y="2804"/>
                    <a:pt x="4673" y="2804"/>
                  </a:cubicBezTo>
                  <a:cubicBezTo>
                    <a:pt x="6542" y="4673"/>
                    <a:pt x="6542" y="4673"/>
                    <a:pt x="6542" y="4673"/>
                  </a:cubicBezTo>
                  <a:cubicBezTo>
                    <a:pt x="6854" y="4465"/>
                    <a:pt x="6854" y="4465"/>
                    <a:pt x="6854" y="4465"/>
                  </a:cubicBezTo>
                  <a:cubicBezTo>
                    <a:pt x="7581" y="4050"/>
                    <a:pt x="8412" y="3635"/>
                    <a:pt x="9242" y="3531"/>
                  </a:cubicBezTo>
                  <a:cubicBezTo>
                    <a:pt x="9554" y="3427"/>
                    <a:pt x="9554" y="3427"/>
                    <a:pt x="9554" y="3427"/>
                  </a:cubicBezTo>
                  <a:cubicBezTo>
                    <a:pt x="9554" y="831"/>
                    <a:pt x="9554" y="831"/>
                    <a:pt x="9554" y="831"/>
                  </a:cubicBezTo>
                  <a:cubicBezTo>
                    <a:pt x="12150" y="831"/>
                    <a:pt x="12150" y="831"/>
                    <a:pt x="12150" y="831"/>
                  </a:cubicBezTo>
                  <a:cubicBezTo>
                    <a:pt x="12150" y="3427"/>
                    <a:pt x="12150" y="3427"/>
                    <a:pt x="12150" y="3427"/>
                  </a:cubicBezTo>
                  <a:cubicBezTo>
                    <a:pt x="12462" y="3531"/>
                    <a:pt x="12462" y="3531"/>
                    <a:pt x="12462" y="3531"/>
                  </a:cubicBezTo>
                  <a:cubicBezTo>
                    <a:pt x="13396" y="3635"/>
                    <a:pt x="14123" y="4050"/>
                    <a:pt x="14954" y="4465"/>
                  </a:cubicBezTo>
                  <a:cubicBezTo>
                    <a:pt x="15162" y="4673"/>
                    <a:pt x="15162" y="4673"/>
                    <a:pt x="15162" y="4673"/>
                  </a:cubicBezTo>
                  <a:cubicBezTo>
                    <a:pt x="16927" y="2908"/>
                    <a:pt x="16927" y="2908"/>
                    <a:pt x="16927" y="2908"/>
                  </a:cubicBezTo>
                  <a:cubicBezTo>
                    <a:pt x="18796" y="4777"/>
                    <a:pt x="18796" y="4777"/>
                    <a:pt x="18796" y="4777"/>
                  </a:cubicBezTo>
                  <a:cubicBezTo>
                    <a:pt x="17031" y="6542"/>
                    <a:pt x="17031" y="6542"/>
                    <a:pt x="17031" y="6542"/>
                  </a:cubicBezTo>
                  <a:cubicBezTo>
                    <a:pt x="17238" y="6750"/>
                    <a:pt x="17238" y="6750"/>
                    <a:pt x="17238" y="6750"/>
                  </a:cubicBezTo>
                  <a:cubicBezTo>
                    <a:pt x="17654" y="7581"/>
                    <a:pt x="17965" y="8308"/>
                    <a:pt x="18173" y="9138"/>
                  </a:cubicBezTo>
                  <a:cubicBezTo>
                    <a:pt x="18277" y="9450"/>
                    <a:pt x="18277" y="9450"/>
                    <a:pt x="18277" y="9450"/>
                  </a:cubicBezTo>
                  <a:cubicBezTo>
                    <a:pt x="20769" y="9450"/>
                    <a:pt x="20769" y="9450"/>
                    <a:pt x="20769" y="9450"/>
                  </a:cubicBezTo>
                  <a:lnTo>
                    <a:pt x="20769" y="12046"/>
                  </a:lnTo>
                  <a:close/>
                  <a:moveTo>
                    <a:pt x="10904" y="6542"/>
                  </a:moveTo>
                  <a:cubicBezTo>
                    <a:pt x="8515" y="6542"/>
                    <a:pt x="6646" y="8412"/>
                    <a:pt x="6646" y="10800"/>
                  </a:cubicBezTo>
                  <a:cubicBezTo>
                    <a:pt x="6646" y="13188"/>
                    <a:pt x="8515" y="15058"/>
                    <a:pt x="10904" y="15058"/>
                  </a:cubicBezTo>
                  <a:cubicBezTo>
                    <a:pt x="13292" y="15058"/>
                    <a:pt x="15162" y="13188"/>
                    <a:pt x="15162" y="10800"/>
                  </a:cubicBezTo>
                  <a:cubicBezTo>
                    <a:pt x="15162" y="8412"/>
                    <a:pt x="13292" y="6542"/>
                    <a:pt x="10904" y="6542"/>
                  </a:cubicBezTo>
                  <a:close/>
                  <a:moveTo>
                    <a:pt x="10904" y="14227"/>
                  </a:moveTo>
                  <a:cubicBezTo>
                    <a:pt x="9035" y="14227"/>
                    <a:pt x="7477" y="12669"/>
                    <a:pt x="7477" y="10800"/>
                  </a:cubicBezTo>
                  <a:cubicBezTo>
                    <a:pt x="7477" y="8931"/>
                    <a:pt x="9035" y="7373"/>
                    <a:pt x="10904" y="7373"/>
                  </a:cubicBezTo>
                  <a:cubicBezTo>
                    <a:pt x="12773" y="7373"/>
                    <a:pt x="14331" y="8931"/>
                    <a:pt x="14331" y="10800"/>
                  </a:cubicBezTo>
                  <a:cubicBezTo>
                    <a:pt x="14331" y="12669"/>
                    <a:pt x="12773" y="14227"/>
                    <a:pt x="10904" y="1422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nvGrpSpPr>
            <p:cNvPr id="38" name="Group 38"/>
            <p:cNvGrpSpPr/>
            <p:nvPr/>
          </p:nvGrpSpPr>
          <p:grpSpPr>
            <a:xfrm>
              <a:off x="2184441" y="-1"/>
              <a:ext cx="6950159" cy="1677747"/>
              <a:chOff x="0" y="0"/>
              <a:chExt cx="6950157" cy="1677745"/>
            </a:xfrm>
          </p:grpSpPr>
          <p:sp>
            <p:nvSpPr>
              <p:cNvPr id="36" name="Shape 36"/>
              <p:cNvSpPr/>
              <p:nvPr/>
            </p:nvSpPr>
            <p:spPr>
              <a:xfrm>
                <a:off x="0" y="631265"/>
                <a:ext cx="6950158"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37" name="Shape 37"/>
              <p:cNvSpPr/>
              <p:nvPr/>
            </p:nvSpPr>
            <p:spPr>
              <a:xfrm>
                <a:off x="0" y="0"/>
                <a:ext cx="2736821"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Information</a:t>
                </a:r>
              </a:p>
            </p:txBody>
          </p:sp>
        </p:grpSp>
      </p:grpSp>
      <p:grpSp>
        <p:nvGrpSpPr>
          <p:cNvPr id="44" name="Group 44"/>
          <p:cNvGrpSpPr/>
          <p:nvPr/>
        </p:nvGrpSpPr>
        <p:grpSpPr>
          <a:xfrm>
            <a:off x="7894846" y="9156773"/>
            <a:ext cx="8768927" cy="1677747"/>
            <a:chOff x="0" y="0"/>
            <a:chExt cx="8768925" cy="1677746"/>
          </a:xfrm>
        </p:grpSpPr>
        <p:sp>
          <p:nvSpPr>
            <p:cNvPr id="40" name="Shape 40"/>
            <p:cNvSpPr/>
            <p:nvPr/>
          </p:nvSpPr>
          <p:spPr>
            <a:xfrm>
              <a:off x="7251275" y="76852"/>
              <a:ext cx="1517651" cy="1524000"/>
            </a:xfrm>
            <a:custGeom>
              <a:avLst/>
              <a:gdLst/>
              <a:ahLst/>
              <a:cxnLst>
                <a:cxn ang="0">
                  <a:pos x="wd2" y="hd2"/>
                </a:cxn>
                <a:cxn ang="5400000">
                  <a:pos x="wd2" y="hd2"/>
                </a:cxn>
                <a:cxn ang="10800000">
                  <a:pos x="wd2" y="hd2"/>
                </a:cxn>
                <a:cxn ang="16200000">
                  <a:pos x="wd2" y="hd2"/>
                </a:cxn>
              </a:cxnLst>
              <a:rect l="0" t="0" r="r" b="b"/>
              <a:pathLst>
                <a:path w="21600" h="21600" extrusionOk="0">
                  <a:moveTo>
                    <a:pt x="20304" y="4320"/>
                  </a:moveTo>
                  <a:cubicBezTo>
                    <a:pt x="16200" y="4320"/>
                    <a:pt x="16200" y="4320"/>
                    <a:pt x="16200" y="4320"/>
                  </a:cubicBezTo>
                  <a:cubicBezTo>
                    <a:pt x="16308" y="4212"/>
                    <a:pt x="16416" y="4104"/>
                    <a:pt x="16524" y="3996"/>
                  </a:cubicBezTo>
                  <a:cubicBezTo>
                    <a:pt x="16956" y="3564"/>
                    <a:pt x="17280" y="3024"/>
                    <a:pt x="17280" y="2376"/>
                  </a:cubicBezTo>
                  <a:cubicBezTo>
                    <a:pt x="17280" y="1080"/>
                    <a:pt x="16200" y="0"/>
                    <a:pt x="14796" y="0"/>
                  </a:cubicBezTo>
                  <a:cubicBezTo>
                    <a:pt x="14364" y="0"/>
                    <a:pt x="14040" y="108"/>
                    <a:pt x="13824" y="216"/>
                  </a:cubicBezTo>
                  <a:cubicBezTo>
                    <a:pt x="13824" y="216"/>
                    <a:pt x="13824" y="216"/>
                    <a:pt x="13824" y="216"/>
                  </a:cubicBezTo>
                  <a:cubicBezTo>
                    <a:pt x="13284" y="432"/>
                    <a:pt x="11772" y="1728"/>
                    <a:pt x="10800" y="2700"/>
                  </a:cubicBezTo>
                  <a:cubicBezTo>
                    <a:pt x="9828" y="1728"/>
                    <a:pt x="8316" y="432"/>
                    <a:pt x="7776" y="216"/>
                  </a:cubicBezTo>
                  <a:cubicBezTo>
                    <a:pt x="7776" y="216"/>
                    <a:pt x="7776" y="216"/>
                    <a:pt x="7776" y="216"/>
                  </a:cubicBezTo>
                  <a:cubicBezTo>
                    <a:pt x="7560" y="108"/>
                    <a:pt x="7128" y="0"/>
                    <a:pt x="6696" y="0"/>
                  </a:cubicBezTo>
                  <a:cubicBezTo>
                    <a:pt x="5400" y="0"/>
                    <a:pt x="4320" y="1080"/>
                    <a:pt x="4320" y="2376"/>
                  </a:cubicBezTo>
                  <a:cubicBezTo>
                    <a:pt x="4320" y="3024"/>
                    <a:pt x="4536" y="3564"/>
                    <a:pt x="4968" y="3996"/>
                  </a:cubicBezTo>
                  <a:cubicBezTo>
                    <a:pt x="5076" y="4104"/>
                    <a:pt x="5184" y="4212"/>
                    <a:pt x="5400" y="4320"/>
                  </a:cubicBezTo>
                  <a:cubicBezTo>
                    <a:pt x="1296" y="4320"/>
                    <a:pt x="1296" y="4320"/>
                    <a:pt x="1296" y="4320"/>
                  </a:cubicBezTo>
                  <a:cubicBezTo>
                    <a:pt x="540" y="4320"/>
                    <a:pt x="0" y="4860"/>
                    <a:pt x="0" y="5616"/>
                  </a:cubicBezTo>
                  <a:cubicBezTo>
                    <a:pt x="0" y="8640"/>
                    <a:pt x="0" y="8640"/>
                    <a:pt x="0" y="8640"/>
                  </a:cubicBezTo>
                  <a:cubicBezTo>
                    <a:pt x="0" y="9396"/>
                    <a:pt x="540" y="9936"/>
                    <a:pt x="1296" y="9936"/>
                  </a:cubicBezTo>
                  <a:cubicBezTo>
                    <a:pt x="1944" y="9936"/>
                    <a:pt x="1944" y="9936"/>
                    <a:pt x="1944" y="9936"/>
                  </a:cubicBezTo>
                  <a:cubicBezTo>
                    <a:pt x="1944" y="19872"/>
                    <a:pt x="1944" y="19872"/>
                    <a:pt x="1944" y="19872"/>
                  </a:cubicBezTo>
                  <a:cubicBezTo>
                    <a:pt x="1944" y="20844"/>
                    <a:pt x="2700" y="21600"/>
                    <a:pt x="3672" y="21600"/>
                  </a:cubicBezTo>
                  <a:cubicBezTo>
                    <a:pt x="8748" y="21600"/>
                    <a:pt x="8748" y="21600"/>
                    <a:pt x="8748" y="21600"/>
                  </a:cubicBezTo>
                  <a:cubicBezTo>
                    <a:pt x="9612" y="21600"/>
                    <a:pt x="9612" y="21600"/>
                    <a:pt x="9612" y="21600"/>
                  </a:cubicBezTo>
                  <a:cubicBezTo>
                    <a:pt x="11988" y="21600"/>
                    <a:pt x="11988" y="21600"/>
                    <a:pt x="11988" y="21600"/>
                  </a:cubicBezTo>
                  <a:cubicBezTo>
                    <a:pt x="12852" y="21600"/>
                    <a:pt x="12852" y="21600"/>
                    <a:pt x="12852" y="21600"/>
                  </a:cubicBezTo>
                  <a:cubicBezTo>
                    <a:pt x="17928" y="21600"/>
                    <a:pt x="17928" y="21600"/>
                    <a:pt x="17928" y="21600"/>
                  </a:cubicBezTo>
                  <a:cubicBezTo>
                    <a:pt x="18900" y="21600"/>
                    <a:pt x="19656" y="20844"/>
                    <a:pt x="19656" y="19872"/>
                  </a:cubicBezTo>
                  <a:cubicBezTo>
                    <a:pt x="19656" y="9936"/>
                    <a:pt x="19656" y="9936"/>
                    <a:pt x="19656" y="9936"/>
                  </a:cubicBezTo>
                  <a:cubicBezTo>
                    <a:pt x="20304" y="9936"/>
                    <a:pt x="20304" y="9936"/>
                    <a:pt x="20304" y="9936"/>
                  </a:cubicBezTo>
                  <a:cubicBezTo>
                    <a:pt x="21060" y="9936"/>
                    <a:pt x="21600" y="9396"/>
                    <a:pt x="21600" y="8640"/>
                  </a:cubicBezTo>
                  <a:cubicBezTo>
                    <a:pt x="21600" y="5616"/>
                    <a:pt x="21600" y="5616"/>
                    <a:pt x="21600" y="5616"/>
                  </a:cubicBezTo>
                  <a:cubicBezTo>
                    <a:pt x="21600" y="4860"/>
                    <a:pt x="21060" y="4320"/>
                    <a:pt x="20304" y="4320"/>
                  </a:cubicBezTo>
                  <a:close/>
                  <a:moveTo>
                    <a:pt x="14364" y="1296"/>
                  </a:moveTo>
                  <a:cubicBezTo>
                    <a:pt x="14472" y="1296"/>
                    <a:pt x="14688" y="1188"/>
                    <a:pt x="14796" y="1188"/>
                  </a:cubicBezTo>
                  <a:cubicBezTo>
                    <a:pt x="15444" y="1188"/>
                    <a:pt x="15984" y="1728"/>
                    <a:pt x="15984" y="2376"/>
                  </a:cubicBezTo>
                  <a:cubicBezTo>
                    <a:pt x="15984" y="3024"/>
                    <a:pt x="15552" y="3456"/>
                    <a:pt x="14904" y="3564"/>
                  </a:cubicBezTo>
                  <a:cubicBezTo>
                    <a:pt x="11664" y="3564"/>
                    <a:pt x="11664" y="3564"/>
                    <a:pt x="11664" y="3564"/>
                  </a:cubicBezTo>
                  <a:cubicBezTo>
                    <a:pt x="12744" y="2592"/>
                    <a:pt x="13932" y="1512"/>
                    <a:pt x="14364" y="1296"/>
                  </a:cubicBezTo>
                  <a:close/>
                  <a:moveTo>
                    <a:pt x="6696" y="1188"/>
                  </a:moveTo>
                  <a:cubicBezTo>
                    <a:pt x="6912" y="1188"/>
                    <a:pt x="7128" y="1296"/>
                    <a:pt x="7236" y="1296"/>
                  </a:cubicBezTo>
                  <a:cubicBezTo>
                    <a:pt x="7560" y="1512"/>
                    <a:pt x="8856" y="2592"/>
                    <a:pt x="9936" y="3564"/>
                  </a:cubicBezTo>
                  <a:cubicBezTo>
                    <a:pt x="6696" y="3564"/>
                    <a:pt x="6696" y="3564"/>
                    <a:pt x="6696" y="3564"/>
                  </a:cubicBezTo>
                  <a:cubicBezTo>
                    <a:pt x="6048" y="3456"/>
                    <a:pt x="5616" y="3024"/>
                    <a:pt x="5616" y="2376"/>
                  </a:cubicBezTo>
                  <a:cubicBezTo>
                    <a:pt x="5616" y="1728"/>
                    <a:pt x="6048" y="1188"/>
                    <a:pt x="6696" y="1188"/>
                  </a:cubicBezTo>
                  <a:close/>
                  <a:moveTo>
                    <a:pt x="1296" y="9072"/>
                  </a:moveTo>
                  <a:cubicBezTo>
                    <a:pt x="972" y="9072"/>
                    <a:pt x="864" y="8856"/>
                    <a:pt x="864" y="8640"/>
                  </a:cubicBezTo>
                  <a:cubicBezTo>
                    <a:pt x="864" y="5616"/>
                    <a:pt x="864" y="5616"/>
                    <a:pt x="864" y="5616"/>
                  </a:cubicBezTo>
                  <a:cubicBezTo>
                    <a:pt x="864" y="5400"/>
                    <a:pt x="972" y="5184"/>
                    <a:pt x="1296" y="5184"/>
                  </a:cubicBezTo>
                  <a:cubicBezTo>
                    <a:pt x="8748" y="5184"/>
                    <a:pt x="8748" y="5184"/>
                    <a:pt x="8748" y="5184"/>
                  </a:cubicBezTo>
                  <a:cubicBezTo>
                    <a:pt x="8748" y="9072"/>
                    <a:pt x="8748" y="9072"/>
                    <a:pt x="8748" y="9072"/>
                  </a:cubicBezTo>
                  <a:cubicBezTo>
                    <a:pt x="1944" y="9072"/>
                    <a:pt x="1944" y="9072"/>
                    <a:pt x="1944" y="9072"/>
                  </a:cubicBezTo>
                  <a:lnTo>
                    <a:pt x="1296" y="9072"/>
                  </a:lnTo>
                  <a:close/>
                  <a:moveTo>
                    <a:pt x="8748" y="20736"/>
                  </a:moveTo>
                  <a:cubicBezTo>
                    <a:pt x="3672" y="20736"/>
                    <a:pt x="3672" y="20736"/>
                    <a:pt x="3672" y="20736"/>
                  </a:cubicBezTo>
                  <a:cubicBezTo>
                    <a:pt x="3132" y="20736"/>
                    <a:pt x="2808" y="20304"/>
                    <a:pt x="2808" y="19872"/>
                  </a:cubicBezTo>
                  <a:cubicBezTo>
                    <a:pt x="2808" y="9936"/>
                    <a:pt x="2808" y="9936"/>
                    <a:pt x="2808" y="9936"/>
                  </a:cubicBezTo>
                  <a:cubicBezTo>
                    <a:pt x="8748" y="9936"/>
                    <a:pt x="8748" y="9936"/>
                    <a:pt x="8748" y="9936"/>
                  </a:cubicBezTo>
                  <a:lnTo>
                    <a:pt x="8748" y="20736"/>
                  </a:lnTo>
                  <a:close/>
                  <a:moveTo>
                    <a:pt x="11988" y="20736"/>
                  </a:moveTo>
                  <a:cubicBezTo>
                    <a:pt x="9612" y="20736"/>
                    <a:pt x="9612" y="20736"/>
                    <a:pt x="9612" y="20736"/>
                  </a:cubicBezTo>
                  <a:cubicBezTo>
                    <a:pt x="9612" y="9936"/>
                    <a:pt x="9612" y="9936"/>
                    <a:pt x="9612" y="9936"/>
                  </a:cubicBezTo>
                  <a:cubicBezTo>
                    <a:pt x="9612" y="9072"/>
                    <a:pt x="9612" y="9072"/>
                    <a:pt x="9612" y="9072"/>
                  </a:cubicBezTo>
                  <a:cubicBezTo>
                    <a:pt x="9612" y="5184"/>
                    <a:pt x="9612" y="5184"/>
                    <a:pt x="9612" y="5184"/>
                  </a:cubicBezTo>
                  <a:cubicBezTo>
                    <a:pt x="11988" y="5184"/>
                    <a:pt x="11988" y="5184"/>
                    <a:pt x="11988" y="5184"/>
                  </a:cubicBezTo>
                  <a:cubicBezTo>
                    <a:pt x="11988" y="9072"/>
                    <a:pt x="11988" y="9072"/>
                    <a:pt x="11988" y="9072"/>
                  </a:cubicBezTo>
                  <a:cubicBezTo>
                    <a:pt x="11988" y="9936"/>
                    <a:pt x="11988" y="9936"/>
                    <a:pt x="11988" y="9936"/>
                  </a:cubicBezTo>
                  <a:lnTo>
                    <a:pt x="11988" y="20736"/>
                  </a:lnTo>
                  <a:close/>
                  <a:moveTo>
                    <a:pt x="18792" y="19872"/>
                  </a:moveTo>
                  <a:cubicBezTo>
                    <a:pt x="18792" y="20304"/>
                    <a:pt x="18360" y="20736"/>
                    <a:pt x="17928" y="20736"/>
                  </a:cubicBezTo>
                  <a:cubicBezTo>
                    <a:pt x="12852" y="20736"/>
                    <a:pt x="12852" y="20736"/>
                    <a:pt x="12852" y="20736"/>
                  </a:cubicBezTo>
                  <a:cubicBezTo>
                    <a:pt x="12852" y="9936"/>
                    <a:pt x="12852" y="9936"/>
                    <a:pt x="12852" y="9936"/>
                  </a:cubicBezTo>
                  <a:cubicBezTo>
                    <a:pt x="18792" y="9936"/>
                    <a:pt x="18792" y="9936"/>
                    <a:pt x="18792" y="9936"/>
                  </a:cubicBezTo>
                  <a:lnTo>
                    <a:pt x="18792" y="19872"/>
                  </a:lnTo>
                  <a:close/>
                  <a:moveTo>
                    <a:pt x="20736" y="8640"/>
                  </a:moveTo>
                  <a:cubicBezTo>
                    <a:pt x="20736" y="8856"/>
                    <a:pt x="20520" y="9072"/>
                    <a:pt x="20304" y="9072"/>
                  </a:cubicBezTo>
                  <a:cubicBezTo>
                    <a:pt x="19656" y="9072"/>
                    <a:pt x="19656" y="9072"/>
                    <a:pt x="19656" y="9072"/>
                  </a:cubicBezTo>
                  <a:cubicBezTo>
                    <a:pt x="12852" y="9072"/>
                    <a:pt x="12852" y="9072"/>
                    <a:pt x="12852" y="9072"/>
                  </a:cubicBezTo>
                  <a:cubicBezTo>
                    <a:pt x="12852" y="5184"/>
                    <a:pt x="12852" y="5184"/>
                    <a:pt x="12852" y="5184"/>
                  </a:cubicBezTo>
                  <a:cubicBezTo>
                    <a:pt x="20304" y="5184"/>
                    <a:pt x="20304" y="5184"/>
                    <a:pt x="20304" y="5184"/>
                  </a:cubicBezTo>
                  <a:cubicBezTo>
                    <a:pt x="20520" y="5184"/>
                    <a:pt x="20736" y="5400"/>
                    <a:pt x="20736" y="5616"/>
                  </a:cubicBezTo>
                  <a:lnTo>
                    <a:pt x="20736" y="864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nvGrpSpPr>
            <p:cNvPr id="43" name="Group 43"/>
            <p:cNvGrpSpPr/>
            <p:nvPr/>
          </p:nvGrpSpPr>
          <p:grpSpPr>
            <a:xfrm>
              <a:off x="0" y="-1"/>
              <a:ext cx="6950158" cy="1677747"/>
              <a:chOff x="0" y="0"/>
              <a:chExt cx="6950157" cy="1677745"/>
            </a:xfrm>
          </p:grpSpPr>
          <p:sp>
            <p:nvSpPr>
              <p:cNvPr id="41" name="Shape 41"/>
              <p:cNvSpPr/>
              <p:nvPr/>
            </p:nvSpPr>
            <p:spPr>
              <a:xfrm>
                <a:off x="0" y="631265"/>
                <a:ext cx="6950158"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42" name="Shape 42"/>
              <p:cNvSpPr/>
              <p:nvPr/>
            </p:nvSpPr>
            <p:spPr>
              <a:xfrm>
                <a:off x="4213337" y="0"/>
                <a:ext cx="2736821" cy="792480"/>
              </a:xfrm>
              <a:prstGeom prst="rect">
                <a:avLst/>
              </a:prstGeom>
              <a:noFill/>
              <a:ln w="12700" cap="flat">
                <a:noFill/>
                <a:miter lim="400000"/>
              </a:ln>
              <a:effectLst/>
            </p:spPr>
            <p:txBody>
              <a:bodyPr wrap="none" lIns="91439" tIns="91439" rIns="91439" bIns="91439" numCol="1" anchor="t">
                <a:spAutoFit/>
              </a:bodyPr>
              <a:lstStyle>
                <a:lvl1pPr algn="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Information</a:t>
                </a:r>
              </a:p>
            </p:txBody>
          </p:sp>
        </p:grpSp>
      </p:grpSp>
      <p:sp>
        <p:nvSpPr>
          <p:cNvPr id="45" name="Shape 45"/>
          <p:cNvSpPr/>
          <p:nvPr/>
        </p:nvSpPr>
        <p:spPr>
          <a:xfrm>
            <a:off x="7357902" y="8499546"/>
            <a:ext cx="9842814" cy="1"/>
          </a:xfrm>
          <a:prstGeom prst="line">
            <a:avLst/>
          </a:prstGeom>
          <a:ln w="12700">
            <a:solidFill>
              <a:srgbClr val="FFFFFF">
                <a:alpha val="47000"/>
              </a:srgbClr>
            </a:solidFill>
            <a:miter lim="400000"/>
          </a:ln>
        </p:spPr>
        <p:txBody>
          <a:bodyPr lIns="0" tIns="0" rIns="0" bIns="0"/>
          <a:lstStyle/>
          <a:p>
            <a:pPr defTabSz="457200">
              <a:defRPr sz="1200">
                <a:latin typeface="Helvetica"/>
                <a:ea typeface="Helvetica"/>
                <a:cs typeface="Helvetica"/>
                <a:sym typeface="Helvetica"/>
              </a:defRPr>
            </a:pPr>
            <a:endParaRPr/>
          </a:p>
        </p:txBody>
      </p:sp>
      <p:grpSp>
        <p:nvGrpSpPr>
          <p:cNvPr id="50" name="Group 50"/>
          <p:cNvGrpSpPr/>
          <p:nvPr/>
        </p:nvGrpSpPr>
        <p:grpSpPr>
          <a:xfrm>
            <a:off x="1791338" y="1194834"/>
            <a:ext cx="20801326" cy="2200966"/>
            <a:chOff x="0" y="0"/>
            <a:chExt cx="20801325" cy="2200965"/>
          </a:xfrm>
        </p:grpSpPr>
        <p:grpSp>
          <p:nvGrpSpPr>
            <p:cNvPr id="48" name="Group 48"/>
            <p:cNvGrpSpPr/>
            <p:nvPr/>
          </p:nvGrpSpPr>
          <p:grpSpPr>
            <a:xfrm>
              <a:off x="0" y="0"/>
              <a:ext cx="20801326" cy="1142514"/>
              <a:chOff x="0" y="0"/>
              <a:chExt cx="20801325" cy="1142513"/>
            </a:xfrm>
          </p:grpSpPr>
          <p:sp>
            <p:nvSpPr>
              <p:cNvPr id="46" name="Shape 46"/>
              <p:cNvSpPr/>
              <p:nvPr/>
            </p:nvSpPr>
            <p:spPr>
              <a:xfrm>
                <a:off x="6416796" y="0"/>
                <a:ext cx="7967733" cy="1033780"/>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MAIN TITLE HERE</a:t>
                </a:r>
              </a:p>
            </p:txBody>
          </p:sp>
          <p:sp>
            <p:nvSpPr>
              <p:cNvPr id="47" name="Shape 47"/>
              <p:cNvSpPr/>
              <p:nvPr/>
            </p:nvSpPr>
            <p:spPr>
              <a:xfrm>
                <a:off x="0" y="1142513"/>
                <a:ext cx="20801326" cy="1"/>
              </a:xfrm>
              <a:prstGeom prst="line">
                <a:avLst/>
              </a:prstGeom>
              <a:noFill/>
              <a:ln w="12700" cap="flat">
                <a:solidFill>
                  <a:srgbClr val="153643">
                    <a:alpha val="43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49" name="Shape 49"/>
            <p:cNvSpPr/>
            <p:nvPr/>
          </p:nvSpPr>
          <p:spPr>
            <a:xfrm>
              <a:off x="737464" y="1154485"/>
              <a:ext cx="19326396" cy="10464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153643">
                      <a:alpha val="75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5000"/>
                    </a:srgbClr>
                  </a:solidFill>
                  <a:latin typeface="Helvetica"/>
                  <a:ea typeface="Helvetica"/>
                  <a:cs typeface="Helvetica"/>
                  <a:sym typeface="Helvetica"/>
                </a:rPr>
                <a:t>So then I chose another profession, and learned to pilot airplanes. I have flown a little over all parts of the world; and it is true that geography has been very useful to me.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50"/>
                                        </p:tgtEl>
                                        <p:attrNameLst>
                                          <p:attrName>style.visibility</p:attrName>
                                        </p:attrNameLst>
                                      </p:cBhvr>
                                      <p:to>
                                        <p:strVal val="visible"/>
                                      </p:to>
                                    </p:set>
                                    <p:animEffect transition="in" filter="dissolve">
                                      <p:cBhvr>
                                        <p:cTn id="7" dur="500"/>
                                        <p:tgtEl>
                                          <p:spTgt spid="50"/>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34"/>
                                        </p:tgtEl>
                                        <p:attrNameLst>
                                          <p:attrName>style.visibility</p:attrName>
                                        </p:attrNameLst>
                                      </p:cBhvr>
                                      <p:to>
                                        <p:strVal val="visible"/>
                                      </p:to>
                                    </p:set>
                                    <p:animEffect transition="in" filter="dissolve">
                                      <p:cBhvr>
                                        <p:cTn id="11" dur="500"/>
                                        <p:tgtEl>
                                          <p:spTgt spid="34"/>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39"/>
                                        </p:tgtEl>
                                        <p:attrNameLst>
                                          <p:attrName>style.visibility</p:attrName>
                                        </p:attrNameLst>
                                      </p:cBhvr>
                                      <p:to>
                                        <p:strVal val="visible"/>
                                      </p:to>
                                    </p:set>
                                    <p:animEffect transition="in" filter="dissolve">
                                      <p:cBhvr>
                                        <p:cTn id="15" dur="500"/>
                                        <p:tgtEl>
                                          <p:spTgt spid="39"/>
                                        </p:tgtEl>
                                      </p:cBhvr>
                                    </p:animEffect>
                                  </p:childTnLst>
                                </p:cTn>
                              </p:par>
                            </p:childTnLst>
                          </p:cTn>
                        </p:par>
                        <p:par>
                          <p:cTn id="16" fill="hold">
                            <p:stCondLst>
                              <p:cond delay="1500"/>
                            </p:stCondLst>
                            <p:childTnLst>
                              <p:par>
                                <p:cTn id="17" presetID="22" presetClass="entr" presetSubtype="8" fill="hold" grpId="4" nodeType="afterEffect">
                                  <p:stCondLst>
                                    <p:cond delay="0"/>
                                  </p:stCondLst>
                                  <p:iterate>
                                    <p:tmAbs val="0"/>
                                  </p:iterate>
                                  <p:childTnLst>
                                    <p:set>
                                      <p:cBhvr>
                                        <p:cTn id="18" dur="indefinite" fill="hold"/>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9" presetClass="entr" presetSubtype="0" fill="hold" grpId="5" nodeType="afterEffect">
                                  <p:stCondLst>
                                    <p:cond delay="0"/>
                                  </p:stCondLst>
                                  <p:iterate>
                                    <p:tmAbs val="0"/>
                                  </p:iterate>
                                  <p:childTnLst>
                                    <p:set>
                                      <p:cBhvr>
                                        <p:cTn id="22" dur="indefinite" fill="hold"/>
                                        <p:tgtEl>
                                          <p:spTgt spid="44"/>
                                        </p:tgtEl>
                                        <p:attrNameLst>
                                          <p:attrName>style.visibility</p:attrName>
                                        </p:attrNameLst>
                                      </p:cBhvr>
                                      <p:to>
                                        <p:strVal val="visible"/>
                                      </p:to>
                                    </p:set>
                                    <p:animEffect transition="in" filter="dissolve">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2" animBg="1" advAuto="0"/>
      <p:bldP spid="39" grpId="3" animBg="1" advAuto="0"/>
      <p:bldP spid="44" grpId="5" animBg="1" advAuto="0"/>
      <p:bldP spid="45" grpId="4" animBg="1" advAuto="0"/>
      <p:bldP spid="50" grpId="1"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8" name="Group 568"/>
          <p:cNvGrpSpPr/>
          <p:nvPr/>
        </p:nvGrpSpPr>
        <p:grpSpPr>
          <a:xfrm>
            <a:off x="13355220" y="1885513"/>
            <a:ext cx="10188348" cy="3121070"/>
            <a:chOff x="0" y="0"/>
            <a:chExt cx="10188347" cy="3121068"/>
          </a:xfrm>
        </p:grpSpPr>
        <p:grpSp>
          <p:nvGrpSpPr>
            <p:cNvPr id="566" name="Group 566"/>
            <p:cNvGrpSpPr/>
            <p:nvPr/>
          </p:nvGrpSpPr>
          <p:grpSpPr>
            <a:xfrm>
              <a:off x="-1" y="-1"/>
              <a:ext cx="10188348" cy="1733527"/>
              <a:chOff x="0" y="0"/>
              <a:chExt cx="10188347" cy="1733525"/>
            </a:xfrm>
          </p:grpSpPr>
          <p:sp>
            <p:nvSpPr>
              <p:cNvPr id="561" name="Shape 561"/>
              <p:cNvSpPr/>
              <p:nvPr/>
            </p:nvSpPr>
            <p:spPr>
              <a:xfrm>
                <a:off x="0" y="0"/>
                <a:ext cx="2838545"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alpha val="72000"/>
                      </a:srgbClr>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alpha val="72000"/>
                      </a:srgbClr>
                    </a:solidFill>
                    <a:latin typeface="Helvetica"/>
                    <a:ea typeface="Helvetica"/>
                    <a:cs typeface="Helvetica"/>
                    <a:sym typeface="Helvetica"/>
                  </a:rPr>
                  <a:t>Subtitle Here</a:t>
                </a:r>
              </a:p>
            </p:txBody>
          </p:sp>
          <p:sp>
            <p:nvSpPr>
              <p:cNvPr id="562" name="Shape 562"/>
              <p:cNvSpPr/>
              <p:nvPr/>
            </p:nvSpPr>
            <p:spPr>
              <a:xfrm>
                <a:off x="0" y="380258"/>
                <a:ext cx="10188347"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ADD MAIN TITLE HERE</a:t>
                </a:r>
              </a:p>
            </p:txBody>
          </p:sp>
          <p:sp>
            <p:nvSpPr>
              <p:cNvPr id="563" name="Shape 563"/>
              <p:cNvSpPr/>
              <p:nvPr/>
            </p:nvSpPr>
            <p:spPr>
              <a:xfrm>
                <a:off x="3158300" y="223078"/>
                <a:ext cx="6747638" cy="293315"/>
              </a:xfrm>
              <a:prstGeom prst="rect">
                <a:avLst/>
              </a:prstGeom>
              <a:solidFill>
                <a:srgbClr val="153643">
                  <a:alpha val="50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64" name="Shape 564"/>
              <p:cNvSpPr/>
              <p:nvPr/>
            </p:nvSpPr>
            <p:spPr>
              <a:xfrm>
                <a:off x="0" y="1672919"/>
                <a:ext cx="9905940"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565" name="Shape 565"/>
              <p:cNvSpPr/>
              <p:nvPr/>
            </p:nvSpPr>
            <p:spPr>
              <a:xfrm>
                <a:off x="0" y="1733525"/>
                <a:ext cx="9905940"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567" name="Shape 567"/>
            <p:cNvSpPr/>
            <p:nvPr/>
          </p:nvSpPr>
          <p:spPr>
            <a:xfrm>
              <a:off x="1579150" y="2074588"/>
              <a:ext cx="8454572"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But since the grown-ups were not able to understand it, I made another drawing</a:t>
              </a:r>
            </a:p>
          </p:txBody>
        </p:sp>
      </p:grpSp>
      <p:grpSp>
        <p:nvGrpSpPr>
          <p:cNvPr id="571" name="Group 571"/>
          <p:cNvGrpSpPr/>
          <p:nvPr/>
        </p:nvGrpSpPr>
        <p:grpSpPr>
          <a:xfrm>
            <a:off x="13114176" y="6210203"/>
            <a:ext cx="10231601" cy="6480273"/>
            <a:chOff x="0" y="0"/>
            <a:chExt cx="10231600" cy="6480271"/>
          </a:xfrm>
        </p:grpSpPr>
        <p:sp>
          <p:nvSpPr>
            <p:cNvPr id="569" name="Shape 569"/>
            <p:cNvSpPr/>
            <p:nvPr/>
          </p:nvSpPr>
          <p:spPr>
            <a:xfrm>
              <a:off x="-1" y="0"/>
              <a:ext cx="10231602" cy="6480272"/>
            </a:xfrm>
            <a:prstGeom prst="rect">
              <a:avLst/>
            </a:prstGeom>
            <a:solidFill>
              <a:srgbClr val="153643">
                <a:alpha val="4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70" name="Shape 570"/>
            <p:cNvSpPr/>
            <p:nvPr/>
          </p:nvSpPr>
          <p:spPr>
            <a:xfrm>
              <a:off x="241044" y="219843"/>
              <a:ext cx="9990557" cy="4094481"/>
            </a:xfrm>
            <a:prstGeom prst="rect">
              <a:avLst/>
            </a:prstGeom>
            <a:noFill/>
            <a:ln w="12700" cap="flat">
              <a:noFill/>
              <a:miter lim="400000"/>
            </a:ln>
            <a:effectLst/>
          </p:spPr>
          <p:txBody>
            <a:bodyPr wrap="square" lIns="91439" tIns="91439" rIns="91439" bIns="91439" numCol="1" anchor="t">
              <a:spAutoFit/>
            </a:bodyPr>
            <a:lstStyle/>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 </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 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p:txBody>
        </p:sp>
      </p:grpSp>
      <p:grpSp>
        <p:nvGrpSpPr>
          <p:cNvPr id="598" name="Group 598"/>
          <p:cNvGrpSpPr/>
          <p:nvPr/>
        </p:nvGrpSpPr>
        <p:grpSpPr>
          <a:xfrm>
            <a:off x="-1639414" y="227847"/>
            <a:ext cx="17024557" cy="12462629"/>
            <a:chOff x="0" y="-292099"/>
            <a:chExt cx="17024556" cy="12462627"/>
          </a:xfrm>
        </p:grpSpPr>
        <p:grpSp>
          <p:nvGrpSpPr>
            <p:cNvPr id="596" name="Group 596"/>
            <p:cNvGrpSpPr/>
            <p:nvPr/>
          </p:nvGrpSpPr>
          <p:grpSpPr>
            <a:xfrm>
              <a:off x="558089" y="-292100"/>
              <a:ext cx="16015696" cy="12462628"/>
              <a:chOff x="0" y="-292099"/>
              <a:chExt cx="16015695" cy="12462627"/>
            </a:xfrm>
          </p:grpSpPr>
          <p:grpSp>
            <p:nvGrpSpPr>
              <p:cNvPr id="574" name="Group 574"/>
              <p:cNvGrpSpPr/>
              <p:nvPr/>
            </p:nvGrpSpPr>
            <p:grpSpPr>
              <a:xfrm>
                <a:off x="-1" y="-292100"/>
                <a:ext cx="16015697" cy="6106860"/>
                <a:chOff x="0" y="-292100"/>
                <a:chExt cx="16015695" cy="6106859"/>
              </a:xfrm>
            </p:grpSpPr>
            <p:graphicFrame>
              <p:nvGraphicFramePr>
                <p:cNvPr id="572" name="Chart 572"/>
                <p:cNvGraphicFramePr/>
                <p:nvPr/>
              </p:nvGraphicFramePr>
              <p:xfrm>
                <a:off x="2531253" y="-292100"/>
                <a:ext cx="11412364" cy="5494164"/>
              </p:xfrm>
              <a:graphic>
                <a:graphicData uri="http://schemas.openxmlformats.org/drawingml/2006/chart">
                  <c:chart xmlns:c="http://schemas.openxmlformats.org/drawingml/2006/chart" xmlns:r="http://schemas.openxmlformats.org/officeDocument/2006/relationships" r:id="rId2"/>
                </a:graphicData>
              </a:graphic>
            </p:graphicFrame>
            <p:pic>
              <p:nvPicPr>
                <p:cNvPr id="573" name="image5.png"/>
                <p:cNvPicPr>
                  <a:picLocks noChangeAspect="1"/>
                </p:cNvPicPr>
                <p:nvPr/>
              </p:nvPicPr>
              <p:blipFill>
                <a:blip r:embed="rId3"/>
                <a:srcRect r="52032"/>
                <a:stretch>
                  <a:fillRect/>
                </a:stretch>
              </p:blipFill>
              <p:spPr>
                <a:xfrm rot="5400000">
                  <a:off x="7343032" y="-2857904"/>
                  <a:ext cx="1329631" cy="16015696"/>
                </a:xfrm>
                <a:prstGeom prst="rect">
                  <a:avLst/>
                </a:prstGeom>
                <a:ln w="12700" cap="flat">
                  <a:noFill/>
                  <a:miter lim="400000"/>
                  <a:headEnd/>
                  <a:tailEnd/>
                </a:ln>
                <a:effectLst/>
              </p:spPr>
            </p:pic>
          </p:grpSp>
          <p:grpSp>
            <p:nvGrpSpPr>
              <p:cNvPr id="595" name="Group 595"/>
              <p:cNvGrpSpPr/>
              <p:nvPr/>
            </p:nvGrpSpPr>
            <p:grpSpPr>
              <a:xfrm>
                <a:off x="2318662" y="5690256"/>
                <a:ext cx="11378371" cy="6480272"/>
                <a:chOff x="0" y="0"/>
                <a:chExt cx="11378369" cy="6480271"/>
              </a:xfrm>
            </p:grpSpPr>
            <p:grpSp>
              <p:nvGrpSpPr>
                <p:cNvPr id="579" name="Group 579"/>
                <p:cNvGrpSpPr/>
                <p:nvPr/>
              </p:nvGrpSpPr>
              <p:grpSpPr>
                <a:xfrm>
                  <a:off x="-1" y="0"/>
                  <a:ext cx="2236387" cy="6480272"/>
                  <a:chOff x="0" y="0"/>
                  <a:chExt cx="2236385" cy="6480271"/>
                </a:xfrm>
              </p:grpSpPr>
              <p:sp>
                <p:nvSpPr>
                  <p:cNvPr id="575" name="Shape 575"/>
                  <p:cNvSpPr/>
                  <p:nvPr/>
                </p:nvSpPr>
                <p:spPr>
                  <a:xfrm>
                    <a:off x="23216" y="0"/>
                    <a:ext cx="2189952" cy="6480272"/>
                  </a:xfrm>
                  <a:prstGeom prst="rect">
                    <a:avLst/>
                  </a:prstGeom>
                  <a:solidFill>
                    <a:srgbClr val="153643">
                      <a:alpha val="4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76" name="Shape 576"/>
                  <p:cNvSpPr/>
                  <p:nvPr/>
                </p:nvSpPr>
                <p:spPr>
                  <a:xfrm>
                    <a:off x="130421" y="897513"/>
                    <a:ext cx="182237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alpha val="75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alpha val="75000"/>
                          </a:srgbClr>
                        </a:solidFill>
                        <a:latin typeface="Helvetica"/>
                        <a:ea typeface="Helvetica"/>
                        <a:cs typeface="Helvetica"/>
                        <a:sym typeface="Helvetica"/>
                      </a:rPr>
                      <a:t>86%</a:t>
                    </a:r>
                  </a:p>
                </p:txBody>
              </p:sp>
              <p:sp>
                <p:nvSpPr>
                  <p:cNvPr id="577" name="Shape 577"/>
                  <p:cNvSpPr/>
                  <p:nvPr/>
                </p:nvSpPr>
                <p:spPr>
                  <a:xfrm>
                    <a:off x="385153" y="135429"/>
                    <a:ext cx="1466077"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Item1</a:t>
                    </a:r>
                  </a:p>
                </p:txBody>
              </p:sp>
              <p:sp>
                <p:nvSpPr>
                  <p:cNvPr id="578" name="Shape 578"/>
                  <p:cNvSpPr/>
                  <p:nvPr/>
                </p:nvSpPr>
                <p:spPr>
                  <a:xfrm>
                    <a:off x="0" y="1974279"/>
                    <a:ext cx="2236386" cy="2024381"/>
                  </a:xfrm>
                  <a:prstGeom prst="rect">
                    <a:avLst/>
                  </a:prstGeom>
                  <a:noFill/>
                  <a:ln w="12700" cap="flat">
                    <a:noFill/>
                    <a:miter lim="400000"/>
                  </a:ln>
                  <a:effectLst/>
                </p:spPr>
                <p:txBody>
                  <a:bodyPr wrap="square" lIns="91439" tIns="91439" rIns="91439" bIns="91439" numCol="1" anchor="t">
                    <a:spAutoFit/>
                  </a:bodyPr>
                  <a:lstStyle/>
                  <a:p>
                    <a:pPr algn="ctr"/>
                    <a:r>
                      <a:rPr sz="2400">
                        <a:solidFill>
                          <a:srgbClr val="FFFFFF"/>
                        </a:solidFill>
                        <a:latin typeface="Helvetica"/>
                        <a:ea typeface="Helvetica"/>
                        <a:cs typeface="Helvetica"/>
                        <a:sym typeface="Helvetica"/>
                      </a:rPr>
                      <a:t>when he was a little boy, ask the indulgence of the children who may read </a:t>
                    </a:r>
                  </a:p>
                </p:txBody>
              </p:sp>
            </p:grpSp>
            <p:grpSp>
              <p:nvGrpSpPr>
                <p:cNvPr id="584" name="Group 584"/>
                <p:cNvGrpSpPr/>
                <p:nvPr/>
              </p:nvGrpSpPr>
              <p:grpSpPr>
                <a:xfrm>
                  <a:off x="3047327" y="0"/>
                  <a:ext cx="2236387" cy="6480272"/>
                  <a:chOff x="0" y="0"/>
                  <a:chExt cx="2236385" cy="6480271"/>
                </a:xfrm>
              </p:grpSpPr>
              <p:sp>
                <p:nvSpPr>
                  <p:cNvPr id="580" name="Shape 580"/>
                  <p:cNvSpPr/>
                  <p:nvPr/>
                </p:nvSpPr>
                <p:spPr>
                  <a:xfrm>
                    <a:off x="23216" y="0"/>
                    <a:ext cx="2189952" cy="6480272"/>
                  </a:xfrm>
                  <a:prstGeom prst="rect">
                    <a:avLst/>
                  </a:prstGeom>
                  <a:solidFill>
                    <a:srgbClr val="153643">
                      <a:alpha val="4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81" name="Shape 581"/>
                  <p:cNvSpPr/>
                  <p:nvPr/>
                </p:nvSpPr>
                <p:spPr>
                  <a:xfrm>
                    <a:off x="130421" y="897513"/>
                    <a:ext cx="182237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alpha val="75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alpha val="75000"/>
                          </a:srgbClr>
                        </a:solidFill>
                        <a:latin typeface="Helvetica"/>
                        <a:ea typeface="Helvetica"/>
                        <a:cs typeface="Helvetica"/>
                        <a:sym typeface="Helvetica"/>
                      </a:rPr>
                      <a:t>23%</a:t>
                    </a:r>
                  </a:p>
                </p:txBody>
              </p:sp>
              <p:sp>
                <p:nvSpPr>
                  <p:cNvPr id="582" name="Shape 582"/>
                  <p:cNvSpPr/>
                  <p:nvPr/>
                </p:nvSpPr>
                <p:spPr>
                  <a:xfrm>
                    <a:off x="385154" y="135429"/>
                    <a:ext cx="1466077"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Item2</a:t>
                    </a:r>
                  </a:p>
                </p:txBody>
              </p:sp>
              <p:sp>
                <p:nvSpPr>
                  <p:cNvPr id="583" name="Shape 583"/>
                  <p:cNvSpPr/>
                  <p:nvPr/>
                </p:nvSpPr>
                <p:spPr>
                  <a:xfrm>
                    <a:off x="0" y="1974279"/>
                    <a:ext cx="2236386" cy="2024381"/>
                  </a:xfrm>
                  <a:prstGeom prst="rect">
                    <a:avLst/>
                  </a:prstGeom>
                  <a:noFill/>
                  <a:ln w="12700" cap="flat">
                    <a:noFill/>
                    <a:miter lim="400000"/>
                  </a:ln>
                  <a:effectLst/>
                </p:spPr>
                <p:txBody>
                  <a:bodyPr wrap="square" lIns="91439" tIns="91439" rIns="91439" bIns="91439" numCol="1" anchor="t">
                    <a:spAutoFit/>
                  </a:bodyPr>
                  <a:lstStyle/>
                  <a:p>
                    <a:pPr algn="ctr"/>
                    <a:r>
                      <a:rPr sz="2400">
                        <a:solidFill>
                          <a:srgbClr val="FFFFFF"/>
                        </a:solidFill>
                        <a:latin typeface="Helvetica"/>
                        <a:ea typeface="Helvetica"/>
                        <a:cs typeface="Helvetica"/>
                        <a:sym typeface="Helvetica"/>
                      </a:rPr>
                      <a:t>when he was a little boy, ask the indulgence of the children who may read </a:t>
                    </a:r>
                  </a:p>
                </p:txBody>
              </p:sp>
            </p:grpSp>
            <p:grpSp>
              <p:nvGrpSpPr>
                <p:cNvPr id="589" name="Group 589"/>
                <p:cNvGrpSpPr/>
                <p:nvPr/>
              </p:nvGrpSpPr>
              <p:grpSpPr>
                <a:xfrm>
                  <a:off x="6094655" y="0"/>
                  <a:ext cx="2236387" cy="6480272"/>
                  <a:chOff x="0" y="0"/>
                  <a:chExt cx="2236385" cy="6480271"/>
                </a:xfrm>
              </p:grpSpPr>
              <p:sp>
                <p:nvSpPr>
                  <p:cNvPr id="585" name="Shape 585"/>
                  <p:cNvSpPr/>
                  <p:nvPr/>
                </p:nvSpPr>
                <p:spPr>
                  <a:xfrm>
                    <a:off x="23216" y="0"/>
                    <a:ext cx="2189952" cy="6480272"/>
                  </a:xfrm>
                  <a:prstGeom prst="rect">
                    <a:avLst/>
                  </a:prstGeom>
                  <a:solidFill>
                    <a:srgbClr val="153643">
                      <a:alpha val="4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86" name="Shape 586"/>
                  <p:cNvSpPr/>
                  <p:nvPr/>
                </p:nvSpPr>
                <p:spPr>
                  <a:xfrm>
                    <a:off x="122407" y="897513"/>
                    <a:ext cx="182237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alpha val="75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alpha val="75000"/>
                          </a:srgbClr>
                        </a:solidFill>
                        <a:latin typeface="Helvetica"/>
                        <a:ea typeface="Helvetica"/>
                        <a:cs typeface="Helvetica"/>
                        <a:sym typeface="Helvetica"/>
                      </a:rPr>
                      <a:t>45%</a:t>
                    </a:r>
                  </a:p>
                </p:txBody>
              </p:sp>
              <p:sp>
                <p:nvSpPr>
                  <p:cNvPr id="587" name="Shape 587"/>
                  <p:cNvSpPr/>
                  <p:nvPr/>
                </p:nvSpPr>
                <p:spPr>
                  <a:xfrm>
                    <a:off x="385154" y="135429"/>
                    <a:ext cx="1466077"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Item3</a:t>
                    </a:r>
                  </a:p>
                </p:txBody>
              </p:sp>
              <p:sp>
                <p:nvSpPr>
                  <p:cNvPr id="588" name="Shape 588"/>
                  <p:cNvSpPr/>
                  <p:nvPr/>
                </p:nvSpPr>
                <p:spPr>
                  <a:xfrm>
                    <a:off x="0" y="1974279"/>
                    <a:ext cx="2236386" cy="2024381"/>
                  </a:xfrm>
                  <a:prstGeom prst="rect">
                    <a:avLst/>
                  </a:prstGeom>
                  <a:noFill/>
                  <a:ln w="12700" cap="flat">
                    <a:noFill/>
                    <a:miter lim="400000"/>
                  </a:ln>
                  <a:effectLst/>
                </p:spPr>
                <p:txBody>
                  <a:bodyPr wrap="square" lIns="91439" tIns="91439" rIns="91439" bIns="91439" numCol="1" anchor="t">
                    <a:spAutoFit/>
                  </a:bodyPr>
                  <a:lstStyle/>
                  <a:p>
                    <a:pPr algn="ctr"/>
                    <a:r>
                      <a:rPr sz="2400">
                        <a:solidFill>
                          <a:srgbClr val="FFFFFF"/>
                        </a:solidFill>
                        <a:latin typeface="Helvetica"/>
                        <a:ea typeface="Helvetica"/>
                        <a:cs typeface="Helvetica"/>
                        <a:sym typeface="Helvetica"/>
                      </a:rPr>
                      <a:t>when he was a little boy, ask the indulgence of the children who may read </a:t>
                    </a:r>
                  </a:p>
                </p:txBody>
              </p:sp>
            </p:grpSp>
            <p:grpSp>
              <p:nvGrpSpPr>
                <p:cNvPr id="594" name="Group 594"/>
                <p:cNvGrpSpPr/>
                <p:nvPr/>
              </p:nvGrpSpPr>
              <p:grpSpPr>
                <a:xfrm>
                  <a:off x="9141983" y="0"/>
                  <a:ext cx="2236387" cy="6480272"/>
                  <a:chOff x="0" y="0"/>
                  <a:chExt cx="2236385" cy="6480271"/>
                </a:xfrm>
              </p:grpSpPr>
              <p:sp>
                <p:nvSpPr>
                  <p:cNvPr id="590" name="Shape 590"/>
                  <p:cNvSpPr/>
                  <p:nvPr/>
                </p:nvSpPr>
                <p:spPr>
                  <a:xfrm>
                    <a:off x="23216" y="0"/>
                    <a:ext cx="2189952" cy="6480272"/>
                  </a:xfrm>
                  <a:prstGeom prst="rect">
                    <a:avLst/>
                  </a:prstGeom>
                  <a:solidFill>
                    <a:srgbClr val="153643">
                      <a:alpha val="4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91" name="Shape 591"/>
                  <p:cNvSpPr/>
                  <p:nvPr/>
                </p:nvSpPr>
                <p:spPr>
                  <a:xfrm>
                    <a:off x="136833" y="897513"/>
                    <a:ext cx="182237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alpha val="75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alpha val="75000"/>
                          </a:srgbClr>
                        </a:solidFill>
                        <a:latin typeface="Helvetica"/>
                        <a:ea typeface="Helvetica"/>
                        <a:cs typeface="Helvetica"/>
                        <a:sym typeface="Helvetica"/>
                      </a:rPr>
                      <a:t>78%</a:t>
                    </a:r>
                  </a:p>
                </p:txBody>
              </p:sp>
              <p:sp>
                <p:nvSpPr>
                  <p:cNvPr id="592" name="Shape 592"/>
                  <p:cNvSpPr/>
                  <p:nvPr/>
                </p:nvSpPr>
                <p:spPr>
                  <a:xfrm>
                    <a:off x="385154" y="135429"/>
                    <a:ext cx="1466078"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Item4</a:t>
                    </a:r>
                  </a:p>
                </p:txBody>
              </p:sp>
              <p:sp>
                <p:nvSpPr>
                  <p:cNvPr id="593" name="Shape 593"/>
                  <p:cNvSpPr/>
                  <p:nvPr/>
                </p:nvSpPr>
                <p:spPr>
                  <a:xfrm>
                    <a:off x="0" y="1974279"/>
                    <a:ext cx="2236386" cy="2024381"/>
                  </a:xfrm>
                  <a:prstGeom prst="rect">
                    <a:avLst/>
                  </a:prstGeom>
                  <a:noFill/>
                  <a:ln w="12700" cap="flat">
                    <a:noFill/>
                    <a:miter lim="400000"/>
                  </a:ln>
                  <a:effectLst/>
                </p:spPr>
                <p:txBody>
                  <a:bodyPr wrap="square" lIns="91439" tIns="91439" rIns="91439" bIns="91439" numCol="1" anchor="t">
                    <a:spAutoFit/>
                  </a:bodyPr>
                  <a:lstStyle/>
                  <a:p>
                    <a:pPr algn="ctr"/>
                    <a:r>
                      <a:rPr sz="2400">
                        <a:solidFill>
                          <a:srgbClr val="FFFFFF"/>
                        </a:solidFill>
                        <a:latin typeface="Helvetica"/>
                        <a:ea typeface="Helvetica"/>
                        <a:cs typeface="Helvetica"/>
                        <a:sym typeface="Helvetica"/>
                      </a:rPr>
                      <a:t>when he was a little boy, ask the indulgence of the children who may read </a:t>
                    </a:r>
                  </a:p>
                </p:txBody>
              </p:sp>
            </p:grpSp>
          </p:grpSp>
        </p:grpSp>
        <p:pic>
          <p:nvPicPr>
            <p:cNvPr id="597" name="image4.png"/>
            <p:cNvPicPr>
              <a:picLocks noChangeAspect="1"/>
            </p:cNvPicPr>
            <p:nvPr/>
          </p:nvPicPr>
          <p:blipFill>
            <a:blip r:embed="rId4"/>
            <a:stretch>
              <a:fillRect/>
            </a:stretch>
          </p:blipFill>
          <p:spPr>
            <a:xfrm rot="16200000">
              <a:off x="7342878" y="-2974318"/>
              <a:ext cx="2338801" cy="17024557"/>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568"/>
                                        </p:tgtEl>
                                        <p:attrNameLst>
                                          <p:attrName>style.visibility</p:attrName>
                                        </p:attrNameLst>
                                      </p:cBhvr>
                                      <p:to>
                                        <p:strVal val="visible"/>
                                      </p:to>
                                    </p:set>
                                    <p:animEffect transition="in" filter="dissolve">
                                      <p:cBhvr>
                                        <p:cTn id="7" dur="500"/>
                                        <p:tgtEl>
                                          <p:spTgt spid="568"/>
                                        </p:tgtEl>
                                      </p:cBhvr>
                                    </p:animEffect>
                                  </p:childTnLst>
                                </p:cTn>
                              </p:par>
                            </p:childTnLst>
                          </p:cTn>
                        </p:par>
                        <p:par>
                          <p:cTn id="8" fill="hold">
                            <p:stCondLst>
                              <p:cond delay="500"/>
                            </p:stCondLst>
                            <p:childTnLst>
                              <p:par>
                                <p:cTn id="9" presetID="9" presetClass="entr" presetSubtype="0" fill="hold" grpId="2" nodeType="afterEffect">
                                  <p:stCondLst>
                                    <p:cond delay="300"/>
                                  </p:stCondLst>
                                  <p:iterate>
                                    <p:tmAbs val="0"/>
                                  </p:iterate>
                                  <p:childTnLst>
                                    <p:set>
                                      <p:cBhvr>
                                        <p:cTn id="10" dur="indefinite" fill="hold"/>
                                        <p:tgtEl>
                                          <p:spTgt spid="598"/>
                                        </p:tgtEl>
                                        <p:attrNameLst>
                                          <p:attrName>style.visibility</p:attrName>
                                        </p:attrNameLst>
                                      </p:cBhvr>
                                      <p:to>
                                        <p:strVal val="visible"/>
                                      </p:to>
                                    </p:set>
                                    <p:animEffect transition="in" filter="dissolve">
                                      <p:cBhvr>
                                        <p:cTn id="11" dur="500"/>
                                        <p:tgtEl>
                                          <p:spTgt spid="598"/>
                                        </p:tgtEl>
                                      </p:cBhvr>
                                    </p:animEffect>
                                  </p:childTnLst>
                                </p:cTn>
                              </p:par>
                            </p:childTnLst>
                          </p:cTn>
                        </p:par>
                        <p:par>
                          <p:cTn id="12" fill="hold">
                            <p:stCondLst>
                              <p:cond delay="1299"/>
                            </p:stCondLst>
                            <p:childTnLst>
                              <p:par>
                                <p:cTn id="13" presetID="9" presetClass="entr" presetSubtype="0" fill="hold" grpId="3" nodeType="afterEffect">
                                  <p:stCondLst>
                                    <p:cond delay="800"/>
                                  </p:stCondLst>
                                  <p:iterate>
                                    <p:tmAbs val="0"/>
                                  </p:iterate>
                                  <p:childTnLst>
                                    <p:set>
                                      <p:cBhvr>
                                        <p:cTn id="14" dur="indefinite" fill="hold"/>
                                        <p:tgtEl>
                                          <p:spTgt spid="571"/>
                                        </p:tgtEl>
                                        <p:attrNameLst>
                                          <p:attrName>style.visibility</p:attrName>
                                        </p:attrNameLst>
                                      </p:cBhvr>
                                      <p:to>
                                        <p:strVal val="visible"/>
                                      </p:to>
                                    </p:set>
                                    <p:animEffect transition="in" filter="dissolve">
                                      <p:cBhvr>
                                        <p:cTn id="15" dur="500"/>
                                        <p:tgtEl>
                                          <p:spTgt spid="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 grpId="1" animBg="1" advAuto="0"/>
      <p:bldP spid="571" grpId="3" animBg="1" advAuto="0"/>
      <p:bldP spid="598" grpId="2"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7" name="Group 607"/>
          <p:cNvGrpSpPr/>
          <p:nvPr/>
        </p:nvGrpSpPr>
        <p:grpSpPr>
          <a:xfrm>
            <a:off x="0" y="-1"/>
            <a:ext cx="24384000" cy="6076207"/>
            <a:chOff x="0" y="0"/>
            <a:chExt cx="24384000" cy="6076205"/>
          </a:xfrm>
        </p:grpSpPr>
        <p:pic>
          <p:nvPicPr>
            <p:cNvPr id="600" name="image5.png"/>
            <p:cNvPicPr>
              <a:picLocks noChangeAspect="1"/>
            </p:cNvPicPr>
            <p:nvPr/>
          </p:nvPicPr>
          <p:blipFill>
            <a:blip r:embed="rId2"/>
            <a:srcRect r="52032"/>
            <a:stretch>
              <a:fillRect/>
            </a:stretch>
          </p:blipFill>
          <p:spPr>
            <a:xfrm rot="16200000">
              <a:off x="11390469" y="-6539383"/>
              <a:ext cx="1603063" cy="23628114"/>
            </a:xfrm>
            <a:prstGeom prst="rect">
              <a:avLst/>
            </a:prstGeom>
            <a:ln w="12700" cap="flat">
              <a:noFill/>
              <a:miter lim="400000"/>
              <a:headEnd/>
              <a:tailEnd/>
            </a:ln>
            <a:effectLst/>
          </p:spPr>
        </p:pic>
        <p:grpSp>
          <p:nvGrpSpPr>
            <p:cNvPr id="606" name="Group 606"/>
            <p:cNvGrpSpPr/>
            <p:nvPr/>
          </p:nvGrpSpPr>
          <p:grpSpPr>
            <a:xfrm>
              <a:off x="0" y="-1"/>
              <a:ext cx="24384000" cy="4610101"/>
              <a:chOff x="0" y="0"/>
              <a:chExt cx="24384000" cy="4610100"/>
            </a:xfrm>
          </p:grpSpPr>
          <p:grpSp>
            <p:nvGrpSpPr>
              <p:cNvPr id="603" name="Group 603"/>
              <p:cNvGrpSpPr/>
              <p:nvPr/>
            </p:nvGrpSpPr>
            <p:grpSpPr>
              <a:xfrm>
                <a:off x="0" y="-1"/>
                <a:ext cx="24384000" cy="4610101"/>
                <a:chOff x="0" y="0"/>
                <a:chExt cx="24384000" cy="4610100"/>
              </a:xfrm>
            </p:grpSpPr>
            <p:pic>
              <p:nvPicPr>
                <p:cNvPr id="601" name="image8.png"/>
                <p:cNvPicPr>
                  <a:picLocks noChangeAspect="1"/>
                </p:cNvPicPr>
                <p:nvPr/>
              </p:nvPicPr>
              <p:blipFill>
                <a:blip r:embed="rId3"/>
                <a:srcRect t="33573" b="34373"/>
                <a:stretch>
                  <a:fillRect/>
                </a:stretch>
              </p:blipFill>
              <p:spPr>
                <a:xfrm>
                  <a:off x="0" y="-1"/>
                  <a:ext cx="24384000" cy="4610101"/>
                </a:xfrm>
                <a:prstGeom prst="rect">
                  <a:avLst/>
                </a:prstGeom>
                <a:ln w="12700" cap="flat">
                  <a:noFill/>
                  <a:miter lim="400000"/>
                  <a:headEnd/>
                  <a:tailEnd/>
                </a:ln>
                <a:effectLst/>
              </p:spPr>
            </p:pic>
            <p:sp>
              <p:nvSpPr>
                <p:cNvPr id="602" name="Shape 602"/>
                <p:cNvSpPr/>
                <p:nvPr/>
              </p:nvSpPr>
              <p:spPr>
                <a:xfrm>
                  <a:off x="3689131" y="-1"/>
                  <a:ext cx="20694869" cy="4610101"/>
                </a:xfrm>
                <a:prstGeom prst="rect">
                  <a:avLst/>
                </a:prstGeom>
                <a:gradFill flip="none" rotWithShape="1">
                  <a:gsLst>
                    <a:gs pos="0">
                      <a:srgbClr val="153643">
                        <a:alpha val="0"/>
                      </a:srgbClr>
                    </a:gs>
                    <a:gs pos="66000">
                      <a:srgbClr val="3E9DC3">
                        <a:alpha val="67000"/>
                      </a:srgbClr>
                    </a:gs>
                    <a:gs pos="100000">
                      <a:srgbClr val="153643"/>
                    </a:gs>
                  </a:gsLst>
                  <a:lin ang="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604" name="Shape 604"/>
              <p:cNvSpPr/>
              <p:nvPr/>
            </p:nvSpPr>
            <p:spPr>
              <a:xfrm>
                <a:off x="16122315" y="1168400"/>
                <a:ext cx="6857425" cy="919480"/>
              </a:xfrm>
              <a:prstGeom prst="rect">
                <a:avLst/>
              </a:prstGeom>
              <a:noFill/>
              <a:ln w="12700" cap="flat">
                <a:noFill/>
                <a:miter lim="400000"/>
              </a:ln>
              <a:effectLst/>
            </p:spPr>
            <p:txBody>
              <a:bodyPr wrap="none" lIns="91439" tIns="91439" rIns="91439" bIns="91439" numCol="1" anchor="t">
                <a:spAutoFit/>
              </a:bodyPr>
              <a:lstStyle>
                <a:lvl1pP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ADD MAIN TITLE HERE</a:t>
                </a:r>
              </a:p>
            </p:txBody>
          </p:sp>
          <p:sp>
            <p:nvSpPr>
              <p:cNvPr id="605" name="Shape 605"/>
              <p:cNvSpPr/>
              <p:nvPr/>
            </p:nvSpPr>
            <p:spPr>
              <a:xfrm>
                <a:off x="16122316" y="2038010"/>
                <a:ext cx="7200901"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Once when I was six years old I saw a magnificent picture in a book, called True Stories from Nature, about the primeval forest. </a:t>
                </a:r>
              </a:p>
            </p:txBody>
          </p:sp>
        </p:grpSp>
      </p:grpSp>
      <p:sp>
        <p:nvSpPr>
          <p:cNvPr id="608" name="Shape 608"/>
          <p:cNvSpPr/>
          <p:nvPr/>
        </p:nvSpPr>
        <p:spPr>
          <a:xfrm>
            <a:off x="16364605" y="2038009"/>
            <a:ext cx="6958611" cy="1"/>
          </a:xfrm>
          <a:prstGeom prst="line">
            <a:avLst/>
          </a:prstGeom>
          <a:ln w="12700">
            <a:solidFill>
              <a:srgbClr val="FFFFFF">
                <a:alpha val="58000"/>
              </a:srgbClr>
            </a:solidFill>
            <a:miter lim="400000"/>
          </a:ln>
        </p:spPr>
        <p:txBody>
          <a:bodyPr lIns="0" tIns="0" rIns="0" bIns="0"/>
          <a:lstStyle/>
          <a:p>
            <a:pPr defTabSz="457200">
              <a:defRPr sz="1200">
                <a:latin typeface="Helvetica"/>
                <a:ea typeface="Helvetica"/>
                <a:cs typeface="Helvetica"/>
                <a:sym typeface="Helvetica"/>
              </a:defRPr>
            </a:pPr>
            <a:endParaRPr/>
          </a:p>
        </p:txBody>
      </p:sp>
      <p:grpSp>
        <p:nvGrpSpPr>
          <p:cNvPr id="614" name="Group 614"/>
          <p:cNvGrpSpPr/>
          <p:nvPr/>
        </p:nvGrpSpPr>
        <p:grpSpPr>
          <a:xfrm>
            <a:off x="454026" y="6028280"/>
            <a:ext cx="6104428" cy="2702971"/>
            <a:chOff x="0" y="0"/>
            <a:chExt cx="6104426" cy="2702970"/>
          </a:xfrm>
        </p:grpSpPr>
        <p:sp>
          <p:nvSpPr>
            <p:cNvPr id="609" name="Shape 609"/>
            <p:cNvSpPr/>
            <p:nvPr/>
          </p:nvSpPr>
          <p:spPr>
            <a:xfrm>
              <a:off x="3815221" y="70313"/>
              <a:ext cx="1679993" cy="1679994"/>
            </a:xfrm>
            <a:custGeom>
              <a:avLst/>
              <a:gdLst/>
              <a:ahLst/>
              <a:cxnLst>
                <a:cxn ang="0">
                  <a:pos x="wd2" y="hd2"/>
                </a:cxn>
                <a:cxn ang="5400000">
                  <a:pos x="wd2" y="hd2"/>
                </a:cxn>
                <a:cxn ang="10800000">
                  <a:pos x="wd2" y="hd2"/>
                </a:cxn>
                <a:cxn ang="16200000">
                  <a:pos x="wd2" y="hd2"/>
                </a:cxn>
              </a:cxnLst>
              <a:rect l="0" t="0" r="r" b="b"/>
              <a:pathLst>
                <a:path w="21600" h="21600" extrusionOk="0">
                  <a:moveTo>
                    <a:pt x="11291" y="16527"/>
                  </a:moveTo>
                  <a:cubicBezTo>
                    <a:pt x="11291" y="18327"/>
                    <a:pt x="11291" y="18327"/>
                    <a:pt x="11291" y="18327"/>
                  </a:cubicBezTo>
                  <a:cubicBezTo>
                    <a:pt x="11291" y="18491"/>
                    <a:pt x="11127" y="18655"/>
                    <a:pt x="10800" y="18655"/>
                  </a:cubicBezTo>
                  <a:cubicBezTo>
                    <a:pt x="10636" y="18655"/>
                    <a:pt x="10473" y="18491"/>
                    <a:pt x="10473" y="18327"/>
                  </a:cubicBezTo>
                  <a:cubicBezTo>
                    <a:pt x="10473" y="16527"/>
                    <a:pt x="10473" y="16527"/>
                    <a:pt x="10473" y="16527"/>
                  </a:cubicBezTo>
                  <a:cubicBezTo>
                    <a:pt x="10473" y="16364"/>
                    <a:pt x="10636" y="16200"/>
                    <a:pt x="10800" y="16200"/>
                  </a:cubicBezTo>
                  <a:cubicBezTo>
                    <a:pt x="11127" y="16200"/>
                    <a:pt x="11291" y="16364"/>
                    <a:pt x="11291" y="16527"/>
                  </a:cubicBezTo>
                  <a:close/>
                  <a:moveTo>
                    <a:pt x="5073" y="10309"/>
                  </a:moveTo>
                  <a:cubicBezTo>
                    <a:pt x="3273" y="10309"/>
                    <a:pt x="3273" y="10309"/>
                    <a:pt x="3273" y="10309"/>
                  </a:cubicBezTo>
                  <a:cubicBezTo>
                    <a:pt x="3109" y="10309"/>
                    <a:pt x="2945" y="10473"/>
                    <a:pt x="2945" y="10800"/>
                  </a:cubicBezTo>
                  <a:cubicBezTo>
                    <a:pt x="2945" y="10964"/>
                    <a:pt x="3109" y="11127"/>
                    <a:pt x="3273" y="11127"/>
                  </a:cubicBezTo>
                  <a:cubicBezTo>
                    <a:pt x="5073" y="11127"/>
                    <a:pt x="5073" y="11127"/>
                    <a:pt x="5073" y="11127"/>
                  </a:cubicBezTo>
                  <a:cubicBezTo>
                    <a:pt x="5236" y="11127"/>
                    <a:pt x="5400" y="10964"/>
                    <a:pt x="5400" y="10800"/>
                  </a:cubicBezTo>
                  <a:cubicBezTo>
                    <a:pt x="5400" y="10473"/>
                    <a:pt x="5236" y="10309"/>
                    <a:pt x="5073" y="10309"/>
                  </a:cubicBezTo>
                  <a:close/>
                  <a:moveTo>
                    <a:pt x="10800" y="5236"/>
                  </a:moveTo>
                  <a:cubicBezTo>
                    <a:pt x="11127" y="5236"/>
                    <a:pt x="11291" y="5073"/>
                    <a:pt x="11291" y="4909"/>
                  </a:cubicBezTo>
                  <a:cubicBezTo>
                    <a:pt x="11291" y="3109"/>
                    <a:pt x="11291" y="3109"/>
                    <a:pt x="11291" y="3109"/>
                  </a:cubicBezTo>
                  <a:cubicBezTo>
                    <a:pt x="11291" y="2945"/>
                    <a:pt x="11127" y="2782"/>
                    <a:pt x="10800" y="2782"/>
                  </a:cubicBezTo>
                  <a:cubicBezTo>
                    <a:pt x="10636" y="2782"/>
                    <a:pt x="10473" y="2945"/>
                    <a:pt x="10473" y="3109"/>
                  </a:cubicBezTo>
                  <a:cubicBezTo>
                    <a:pt x="10473" y="4909"/>
                    <a:pt x="10473" y="4909"/>
                    <a:pt x="10473" y="4909"/>
                  </a:cubicBezTo>
                  <a:cubicBezTo>
                    <a:pt x="10473" y="5073"/>
                    <a:pt x="10636" y="5236"/>
                    <a:pt x="10800" y="5236"/>
                  </a:cubicBezTo>
                  <a:close/>
                  <a:moveTo>
                    <a:pt x="14400" y="7855"/>
                  </a:moveTo>
                  <a:cubicBezTo>
                    <a:pt x="14073" y="7691"/>
                    <a:pt x="11945" y="9491"/>
                    <a:pt x="10964" y="10309"/>
                  </a:cubicBezTo>
                  <a:cubicBezTo>
                    <a:pt x="9491" y="9164"/>
                    <a:pt x="6055" y="5891"/>
                    <a:pt x="5891" y="6055"/>
                  </a:cubicBezTo>
                  <a:cubicBezTo>
                    <a:pt x="5727" y="6218"/>
                    <a:pt x="9655" y="10309"/>
                    <a:pt x="10636" y="11455"/>
                  </a:cubicBezTo>
                  <a:cubicBezTo>
                    <a:pt x="10636" y="11455"/>
                    <a:pt x="10636" y="11455"/>
                    <a:pt x="10636" y="11455"/>
                  </a:cubicBezTo>
                  <a:cubicBezTo>
                    <a:pt x="10636" y="11455"/>
                    <a:pt x="10636" y="11455"/>
                    <a:pt x="10800" y="11618"/>
                  </a:cubicBezTo>
                  <a:cubicBezTo>
                    <a:pt x="10800" y="11618"/>
                    <a:pt x="10800" y="11618"/>
                    <a:pt x="10800" y="11618"/>
                  </a:cubicBezTo>
                  <a:cubicBezTo>
                    <a:pt x="10800" y="11618"/>
                    <a:pt x="10964" y="11782"/>
                    <a:pt x="11127" y="11782"/>
                  </a:cubicBezTo>
                  <a:cubicBezTo>
                    <a:pt x="11127" y="11782"/>
                    <a:pt x="11291" y="11782"/>
                    <a:pt x="11455" y="11618"/>
                  </a:cubicBezTo>
                  <a:cubicBezTo>
                    <a:pt x="11455" y="11618"/>
                    <a:pt x="11455" y="11618"/>
                    <a:pt x="11455" y="11618"/>
                  </a:cubicBezTo>
                  <a:cubicBezTo>
                    <a:pt x="11455" y="11618"/>
                    <a:pt x="14564" y="8018"/>
                    <a:pt x="14400" y="7855"/>
                  </a:cubicBezTo>
                  <a:close/>
                  <a:moveTo>
                    <a:pt x="18491" y="10309"/>
                  </a:moveTo>
                  <a:cubicBezTo>
                    <a:pt x="16691" y="10309"/>
                    <a:pt x="16691" y="10309"/>
                    <a:pt x="16691" y="10309"/>
                  </a:cubicBezTo>
                  <a:cubicBezTo>
                    <a:pt x="16527" y="10309"/>
                    <a:pt x="16364" y="10473"/>
                    <a:pt x="16364" y="10800"/>
                  </a:cubicBezTo>
                  <a:cubicBezTo>
                    <a:pt x="16364" y="10964"/>
                    <a:pt x="16527" y="11127"/>
                    <a:pt x="16691" y="11127"/>
                  </a:cubicBezTo>
                  <a:cubicBezTo>
                    <a:pt x="18491" y="11127"/>
                    <a:pt x="18491" y="11127"/>
                    <a:pt x="18491" y="11127"/>
                  </a:cubicBezTo>
                  <a:cubicBezTo>
                    <a:pt x="18655" y="11127"/>
                    <a:pt x="18818" y="10964"/>
                    <a:pt x="18818" y="10800"/>
                  </a:cubicBezTo>
                  <a:cubicBezTo>
                    <a:pt x="18818" y="10473"/>
                    <a:pt x="18655" y="10309"/>
                    <a:pt x="18491" y="10309"/>
                  </a:cubicBezTo>
                  <a:close/>
                  <a:moveTo>
                    <a:pt x="21600" y="10800"/>
                  </a:moveTo>
                  <a:cubicBezTo>
                    <a:pt x="21600" y="16691"/>
                    <a:pt x="16855" y="21600"/>
                    <a:pt x="10800" y="21600"/>
                  </a:cubicBezTo>
                  <a:cubicBezTo>
                    <a:pt x="4909" y="21600"/>
                    <a:pt x="0" y="16691"/>
                    <a:pt x="0" y="10800"/>
                  </a:cubicBezTo>
                  <a:cubicBezTo>
                    <a:pt x="0" y="4745"/>
                    <a:pt x="4909" y="0"/>
                    <a:pt x="10800" y="0"/>
                  </a:cubicBezTo>
                  <a:cubicBezTo>
                    <a:pt x="16855" y="0"/>
                    <a:pt x="21600" y="4745"/>
                    <a:pt x="21600" y="10800"/>
                  </a:cubicBezTo>
                  <a:close/>
                  <a:moveTo>
                    <a:pt x="19800" y="10800"/>
                  </a:moveTo>
                  <a:cubicBezTo>
                    <a:pt x="19800" y="5727"/>
                    <a:pt x="15709" y="1800"/>
                    <a:pt x="10800" y="1800"/>
                  </a:cubicBezTo>
                  <a:cubicBezTo>
                    <a:pt x="5891" y="1800"/>
                    <a:pt x="1964" y="5727"/>
                    <a:pt x="1964" y="10800"/>
                  </a:cubicBezTo>
                  <a:cubicBezTo>
                    <a:pt x="1964" y="15709"/>
                    <a:pt x="5891" y="19636"/>
                    <a:pt x="10800" y="19636"/>
                  </a:cubicBezTo>
                  <a:cubicBezTo>
                    <a:pt x="15709" y="19636"/>
                    <a:pt x="19800" y="15709"/>
                    <a:pt x="19800" y="10800"/>
                  </a:cubicBezTo>
                  <a:close/>
                </a:path>
              </a:pathLst>
            </a:custGeom>
            <a:solidFill>
              <a:srgbClr val="FFFFFF">
                <a:alpha val="14000"/>
              </a:srgbClr>
            </a:solidFill>
            <a:ln w="12700" cap="flat">
              <a:noFill/>
              <a:miter lim="400000"/>
            </a:ln>
            <a:effectLst/>
          </p:spPr>
          <p:txBody>
            <a:bodyPr wrap="square" lIns="91439" tIns="91439" rIns="91439" bIns="91439" numCol="1" anchor="t">
              <a:noAutofit/>
            </a:bodyPr>
            <a:lstStyle/>
            <a:p>
              <a:endParaRPr/>
            </a:p>
          </p:txBody>
        </p:sp>
        <p:sp>
          <p:nvSpPr>
            <p:cNvPr id="610" name="Shape 610"/>
            <p:cNvSpPr/>
            <p:nvPr/>
          </p:nvSpPr>
          <p:spPr>
            <a:xfrm>
              <a:off x="0" y="-1"/>
              <a:ext cx="5662994" cy="2702972"/>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11" name="Shape 611"/>
            <p:cNvSpPr/>
            <p:nvPr/>
          </p:nvSpPr>
          <p:spPr>
            <a:xfrm rot="5400000">
              <a:off x="5627677" y="1130767"/>
              <a:ext cx="512066" cy="441436"/>
            </a:xfrm>
            <a:prstGeom prst="triangle">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12" name="Shape 612"/>
            <p:cNvSpPr/>
            <p:nvPr/>
          </p:nvSpPr>
          <p:spPr>
            <a:xfrm>
              <a:off x="191349" y="858864"/>
              <a:ext cx="5303863"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he grown-ups‘ response, this time, was to advise me to lay aside my drawing</a:t>
              </a:r>
            </a:p>
          </p:txBody>
        </p:sp>
        <p:sp>
          <p:nvSpPr>
            <p:cNvPr id="613" name="Shape 613"/>
            <p:cNvSpPr/>
            <p:nvPr/>
          </p:nvSpPr>
          <p:spPr>
            <a:xfrm>
              <a:off x="191345" y="227598"/>
              <a:ext cx="2934763"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About Item1</a:t>
              </a:r>
            </a:p>
          </p:txBody>
        </p:sp>
      </p:grpSp>
      <p:grpSp>
        <p:nvGrpSpPr>
          <p:cNvPr id="620" name="Group 620"/>
          <p:cNvGrpSpPr/>
          <p:nvPr/>
        </p:nvGrpSpPr>
        <p:grpSpPr>
          <a:xfrm>
            <a:off x="454026" y="8986343"/>
            <a:ext cx="6104428" cy="2702971"/>
            <a:chOff x="0" y="0"/>
            <a:chExt cx="6104426" cy="2702970"/>
          </a:xfrm>
        </p:grpSpPr>
        <p:sp>
          <p:nvSpPr>
            <p:cNvPr id="615" name="Shape 615"/>
            <p:cNvSpPr/>
            <p:nvPr/>
          </p:nvSpPr>
          <p:spPr>
            <a:xfrm>
              <a:off x="4132012" y="1294560"/>
              <a:ext cx="1549939" cy="1403957"/>
            </a:xfrm>
            <a:custGeom>
              <a:avLst/>
              <a:gdLst/>
              <a:ahLst/>
              <a:cxnLst>
                <a:cxn ang="0">
                  <a:pos x="wd2" y="hd2"/>
                </a:cxn>
                <a:cxn ang="5400000">
                  <a:pos x="wd2" y="hd2"/>
                </a:cxn>
                <a:cxn ang="10800000">
                  <a:pos x="wd2" y="hd2"/>
                </a:cxn>
                <a:cxn ang="16200000">
                  <a:pos x="wd2" y="hd2"/>
                </a:cxn>
              </a:cxnLst>
              <a:rect l="0" t="0" r="r" b="b"/>
              <a:pathLst>
                <a:path w="21427" h="21600" extrusionOk="0">
                  <a:moveTo>
                    <a:pt x="21365" y="12531"/>
                  </a:moveTo>
                  <a:cubicBezTo>
                    <a:pt x="21365" y="12696"/>
                    <a:pt x="21069" y="12861"/>
                    <a:pt x="20921" y="12861"/>
                  </a:cubicBezTo>
                  <a:cubicBezTo>
                    <a:pt x="18998" y="12861"/>
                    <a:pt x="18998" y="12861"/>
                    <a:pt x="18998" y="12861"/>
                  </a:cubicBezTo>
                  <a:cubicBezTo>
                    <a:pt x="18850" y="12861"/>
                    <a:pt x="18702" y="12861"/>
                    <a:pt x="18554" y="12696"/>
                  </a:cubicBezTo>
                  <a:cubicBezTo>
                    <a:pt x="10713" y="3463"/>
                    <a:pt x="10713" y="3463"/>
                    <a:pt x="10713" y="3463"/>
                  </a:cubicBezTo>
                  <a:cubicBezTo>
                    <a:pt x="2872" y="12696"/>
                    <a:pt x="2872" y="12696"/>
                    <a:pt x="2872" y="12696"/>
                  </a:cubicBezTo>
                  <a:cubicBezTo>
                    <a:pt x="2724" y="12861"/>
                    <a:pt x="2576" y="12861"/>
                    <a:pt x="2428" y="12861"/>
                  </a:cubicBezTo>
                  <a:cubicBezTo>
                    <a:pt x="653" y="12861"/>
                    <a:pt x="653" y="12861"/>
                    <a:pt x="653" y="12861"/>
                  </a:cubicBezTo>
                  <a:cubicBezTo>
                    <a:pt x="357" y="12861"/>
                    <a:pt x="209" y="12696"/>
                    <a:pt x="61" y="12531"/>
                  </a:cubicBezTo>
                  <a:cubicBezTo>
                    <a:pt x="-87" y="12202"/>
                    <a:pt x="61" y="12037"/>
                    <a:pt x="209" y="11707"/>
                  </a:cubicBezTo>
                  <a:cubicBezTo>
                    <a:pt x="10269" y="165"/>
                    <a:pt x="10269" y="165"/>
                    <a:pt x="10269" y="165"/>
                  </a:cubicBezTo>
                  <a:cubicBezTo>
                    <a:pt x="10417" y="0"/>
                    <a:pt x="10565" y="0"/>
                    <a:pt x="10713" y="0"/>
                  </a:cubicBezTo>
                  <a:cubicBezTo>
                    <a:pt x="10861" y="0"/>
                    <a:pt x="11157" y="0"/>
                    <a:pt x="11157" y="165"/>
                  </a:cubicBezTo>
                  <a:cubicBezTo>
                    <a:pt x="21217" y="11707"/>
                    <a:pt x="21217" y="11707"/>
                    <a:pt x="21217" y="11707"/>
                  </a:cubicBezTo>
                  <a:cubicBezTo>
                    <a:pt x="21365" y="12037"/>
                    <a:pt x="21513" y="12202"/>
                    <a:pt x="21365" y="12531"/>
                  </a:cubicBezTo>
                  <a:close/>
                  <a:moveTo>
                    <a:pt x="3316" y="13521"/>
                  </a:moveTo>
                  <a:cubicBezTo>
                    <a:pt x="3316" y="20446"/>
                    <a:pt x="3316" y="20446"/>
                    <a:pt x="3316" y="20446"/>
                  </a:cubicBezTo>
                  <a:cubicBezTo>
                    <a:pt x="3316" y="21105"/>
                    <a:pt x="3760" y="21600"/>
                    <a:pt x="4203" y="21600"/>
                  </a:cubicBezTo>
                  <a:cubicBezTo>
                    <a:pt x="8346" y="21600"/>
                    <a:pt x="8346" y="21600"/>
                    <a:pt x="8346" y="21600"/>
                  </a:cubicBezTo>
                  <a:cubicBezTo>
                    <a:pt x="8346" y="14015"/>
                    <a:pt x="8346" y="14015"/>
                    <a:pt x="8346" y="14015"/>
                  </a:cubicBezTo>
                  <a:cubicBezTo>
                    <a:pt x="8346" y="13521"/>
                    <a:pt x="8790" y="12861"/>
                    <a:pt x="9381" y="12861"/>
                  </a:cubicBezTo>
                  <a:cubicBezTo>
                    <a:pt x="12045" y="12861"/>
                    <a:pt x="12045" y="12861"/>
                    <a:pt x="12045" y="12861"/>
                  </a:cubicBezTo>
                  <a:cubicBezTo>
                    <a:pt x="12636" y="12861"/>
                    <a:pt x="13080" y="13521"/>
                    <a:pt x="13080" y="14015"/>
                  </a:cubicBezTo>
                  <a:cubicBezTo>
                    <a:pt x="13080" y="21600"/>
                    <a:pt x="13080" y="21600"/>
                    <a:pt x="13080" y="21600"/>
                  </a:cubicBezTo>
                  <a:cubicBezTo>
                    <a:pt x="17223" y="21600"/>
                    <a:pt x="17223" y="21600"/>
                    <a:pt x="17223" y="21600"/>
                  </a:cubicBezTo>
                  <a:cubicBezTo>
                    <a:pt x="17666" y="21600"/>
                    <a:pt x="18110" y="21105"/>
                    <a:pt x="18110" y="20446"/>
                  </a:cubicBezTo>
                  <a:cubicBezTo>
                    <a:pt x="18110" y="13521"/>
                    <a:pt x="18110" y="13521"/>
                    <a:pt x="18110" y="13521"/>
                  </a:cubicBezTo>
                  <a:cubicBezTo>
                    <a:pt x="10713" y="4947"/>
                    <a:pt x="10713" y="4947"/>
                    <a:pt x="10713" y="4947"/>
                  </a:cubicBezTo>
                  <a:lnTo>
                    <a:pt x="3316" y="13521"/>
                  </a:lnTo>
                  <a:close/>
                </a:path>
              </a:pathLst>
            </a:custGeom>
            <a:solidFill>
              <a:srgbClr val="FFFFFF">
                <a:alpha val="17000"/>
              </a:srgbClr>
            </a:solidFill>
            <a:ln w="12700" cap="flat">
              <a:noFill/>
              <a:miter lim="400000"/>
            </a:ln>
            <a:effectLst/>
          </p:spPr>
          <p:txBody>
            <a:bodyPr wrap="square" lIns="91439" tIns="91439" rIns="91439" bIns="91439" numCol="1" anchor="t">
              <a:noAutofit/>
            </a:bodyPr>
            <a:lstStyle/>
            <a:p>
              <a:endParaRPr/>
            </a:p>
          </p:txBody>
        </p:sp>
        <p:sp>
          <p:nvSpPr>
            <p:cNvPr id="616" name="Shape 616"/>
            <p:cNvSpPr/>
            <p:nvPr/>
          </p:nvSpPr>
          <p:spPr>
            <a:xfrm>
              <a:off x="0" y="-1"/>
              <a:ext cx="5662994" cy="2702972"/>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17" name="Shape 617"/>
            <p:cNvSpPr/>
            <p:nvPr/>
          </p:nvSpPr>
          <p:spPr>
            <a:xfrm rot="5400000">
              <a:off x="5627677" y="1130767"/>
              <a:ext cx="512066" cy="441436"/>
            </a:xfrm>
            <a:prstGeom prst="triangle">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18" name="Shape 618"/>
            <p:cNvSpPr/>
            <p:nvPr/>
          </p:nvSpPr>
          <p:spPr>
            <a:xfrm>
              <a:off x="191349" y="868258"/>
              <a:ext cx="5303863"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he grown-ups‘ response, this time, was to advise me to lay aside my</a:t>
              </a:r>
            </a:p>
          </p:txBody>
        </p:sp>
        <p:sp>
          <p:nvSpPr>
            <p:cNvPr id="619" name="Shape 619"/>
            <p:cNvSpPr/>
            <p:nvPr/>
          </p:nvSpPr>
          <p:spPr>
            <a:xfrm>
              <a:off x="191345" y="236992"/>
              <a:ext cx="2934763"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About Item2</a:t>
              </a:r>
            </a:p>
          </p:txBody>
        </p:sp>
      </p:grpSp>
      <p:grpSp>
        <p:nvGrpSpPr>
          <p:cNvPr id="626" name="Group 626"/>
          <p:cNvGrpSpPr/>
          <p:nvPr/>
        </p:nvGrpSpPr>
        <p:grpSpPr>
          <a:xfrm>
            <a:off x="17895398" y="6028280"/>
            <a:ext cx="6104428" cy="2702971"/>
            <a:chOff x="1" y="0"/>
            <a:chExt cx="6104426" cy="2702970"/>
          </a:xfrm>
        </p:grpSpPr>
        <p:sp>
          <p:nvSpPr>
            <p:cNvPr id="621" name="Shape 621"/>
            <p:cNvSpPr/>
            <p:nvPr/>
          </p:nvSpPr>
          <p:spPr>
            <a:xfrm>
              <a:off x="621000" y="18814"/>
              <a:ext cx="1558761" cy="1570837"/>
            </a:xfrm>
            <a:custGeom>
              <a:avLst/>
              <a:gdLst/>
              <a:ahLst/>
              <a:cxnLst>
                <a:cxn ang="0">
                  <a:pos x="wd2" y="hd2"/>
                </a:cxn>
                <a:cxn ang="5400000">
                  <a:pos x="wd2" y="hd2"/>
                </a:cxn>
                <a:cxn ang="10800000">
                  <a:pos x="wd2" y="hd2"/>
                </a:cxn>
                <a:cxn ang="16200000">
                  <a:pos x="wd2" y="hd2"/>
                </a:cxn>
              </a:cxnLst>
              <a:rect l="0" t="0" r="r" b="b"/>
              <a:pathLst>
                <a:path w="21600" h="21600" extrusionOk="0">
                  <a:moveTo>
                    <a:pt x="11295" y="16887"/>
                  </a:moveTo>
                  <a:cubicBezTo>
                    <a:pt x="11295" y="21600"/>
                    <a:pt x="11295" y="21600"/>
                    <a:pt x="11295" y="21600"/>
                  </a:cubicBezTo>
                  <a:cubicBezTo>
                    <a:pt x="11890" y="21600"/>
                    <a:pt x="12484" y="21600"/>
                    <a:pt x="12881" y="21404"/>
                  </a:cubicBezTo>
                  <a:cubicBezTo>
                    <a:pt x="14268" y="20029"/>
                    <a:pt x="15259" y="18655"/>
                    <a:pt x="16051" y="16887"/>
                  </a:cubicBezTo>
                  <a:lnTo>
                    <a:pt x="11295" y="16887"/>
                  </a:lnTo>
                  <a:close/>
                  <a:moveTo>
                    <a:pt x="17240" y="11389"/>
                  </a:moveTo>
                  <a:cubicBezTo>
                    <a:pt x="11295" y="11389"/>
                    <a:pt x="11295" y="11389"/>
                    <a:pt x="11295" y="11389"/>
                  </a:cubicBezTo>
                  <a:cubicBezTo>
                    <a:pt x="11295" y="15905"/>
                    <a:pt x="11295" y="15905"/>
                    <a:pt x="11295" y="15905"/>
                  </a:cubicBezTo>
                  <a:cubicBezTo>
                    <a:pt x="16448" y="15905"/>
                    <a:pt x="16448" y="15905"/>
                    <a:pt x="16448" y="15905"/>
                  </a:cubicBezTo>
                  <a:cubicBezTo>
                    <a:pt x="16844" y="14531"/>
                    <a:pt x="17240" y="12960"/>
                    <a:pt x="17240" y="11389"/>
                  </a:cubicBezTo>
                  <a:close/>
                  <a:moveTo>
                    <a:pt x="17439" y="15905"/>
                  </a:moveTo>
                  <a:cubicBezTo>
                    <a:pt x="20411" y="15905"/>
                    <a:pt x="20411" y="15905"/>
                    <a:pt x="20411" y="15905"/>
                  </a:cubicBezTo>
                  <a:cubicBezTo>
                    <a:pt x="21204" y="14531"/>
                    <a:pt x="21600" y="12960"/>
                    <a:pt x="21600" y="11389"/>
                  </a:cubicBezTo>
                  <a:cubicBezTo>
                    <a:pt x="18231" y="11389"/>
                    <a:pt x="18231" y="11389"/>
                    <a:pt x="18231" y="11389"/>
                  </a:cubicBezTo>
                  <a:cubicBezTo>
                    <a:pt x="18231" y="12960"/>
                    <a:pt x="18033" y="14531"/>
                    <a:pt x="17439" y="15905"/>
                  </a:cubicBezTo>
                  <a:close/>
                  <a:moveTo>
                    <a:pt x="14664" y="20815"/>
                  </a:moveTo>
                  <a:cubicBezTo>
                    <a:pt x="16844" y="20029"/>
                    <a:pt x="18628" y="18655"/>
                    <a:pt x="19817" y="16887"/>
                  </a:cubicBezTo>
                  <a:cubicBezTo>
                    <a:pt x="17042" y="16887"/>
                    <a:pt x="17042" y="16887"/>
                    <a:pt x="17042" y="16887"/>
                  </a:cubicBezTo>
                  <a:cubicBezTo>
                    <a:pt x="16448" y="18262"/>
                    <a:pt x="15655" y="19636"/>
                    <a:pt x="14664" y="20815"/>
                  </a:cubicBezTo>
                  <a:close/>
                  <a:moveTo>
                    <a:pt x="12881" y="196"/>
                  </a:moveTo>
                  <a:cubicBezTo>
                    <a:pt x="12484" y="196"/>
                    <a:pt x="11890" y="0"/>
                    <a:pt x="11295" y="0"/>
                  </a:cubicBezTo>
                  <a:cubicBezTo>
                    <a:pt x="11295" y="4713"/>
                    <a:pt x="11295" y="4713"/>
                    <a:pt x="11295" y="4713"/>
                  </a:cubicBezTo>
                  <a:cubicBezTo>
                    <a:pt x="16051" y="4713"/>
                    <a:pt x="16051" y="4713"/>
                    <a:pt x="16051" y="4713"/>
                  </a:cubicBezTo>
                  <a:cubicBezTo>
                    <a:pt x="15259" y="3142"/>
                    <a:pt x="14268" y="1571"/>
                    <a:pt x="12881" y="196"/>
                  </a:cubicBezTo>
                  <a:close/>
                  <a:moveTo>
                    <a:pt x="17240" y="9033"/>
                  </a:moveTo>
                  <a:cubicBezTo>
                    <a:pt x="17042" y="7855"/>
                    <a:pt x="16844" y="6873"/>
                    <a:pt x="16448" y="5695"/>
                  </a:cubicBezTo>
                  <a:cubicBezTo>
                    <a:pt x="11295" y="5695"/>
                    <a:pt x="11295" y="5695"/>
                    <a:pt x="11295" y="5695"/>
                  </a:cubicBezTo>
                  <a:cubicBezTo>
                    <a:pt x="11295" y="10407"/>
                    <a:pt x="11295" y="10407"/>
                    <a:pt x="11295" y="10407"/>
                  </a:cubicBezTo>
                  <a:cubicBezTo>
                    <a:pt x="17240" y="10407"/>
                    <a:pt x="17240" y="10407"/>
                    <a:pt x="17240" y="10407"/>
                  </a:cubicBezTo>
                  <a:cubicBezTo>
                    <a:pt x="17240" y="9818"/>
                    <a:pt x="17240" y="9425"/>
                    <a:pt x="17240" y="9033"/>
                  </a:cubicBezTo>
                  <a:close/>
                  <a:moveTo>
                    <a:pt x="18033" y="7855"/>
                  </a:moveTo>
                  <a:cubicBezTo>
                    <a:pt x="18231" y="8640"/>
                    <a:pt x="18231" y="9622"/>
                    <a:pt x="18231" y="10407"/>
                  </a:cubicBezTo>
                  <a:cubicBezTo>
                    <a:pt x="21600" y="10407"/>
                    <a:pt x="21600" y="10407"/>
                    <a:pt x="21600" y="10407"/>
                  </a:cubicBezTo>
                  <a:cubicBezTo>
                    <a:pt x="21600" y="8640"/>
                    <a:pt x="21204" y="7069"/>
                    <a:pt x="20411" y="5695"/>
                  </a:cubicBezTo>
                  <a:cubicBezTo>
                    <a:pt x="17439" y="5695"/>
                    <a:pt x="17439" y="5695"/>
                    <a:pt x="17439" y="5695"/>
                  </a:cubicBezTo>
                  <a:cubicBezTo>
                    <a:pt x="17637" y="6480"/>
                    <a:pt x="17835" y="7069"/>
                    <a:pt x="18033" y="7855"/>
                  </a:cubicBezTo>
                  <a:close/>
                  <a:moveTo>
                    <a:pt x="19817" y="4713"/>
                  </a:moveTo>
                  <a:cubicBezTo>
                    <a:pt x="18628" y="2945"/>
                    <a:pt x="16844" y="1571"/>
                    <a:pt x="14664" y="785"/>
                  </a:cubicBezTo>
                  <a:cubicBezTo>
                    <a:pt x="15655" y="1964"/>
                    <a:pt x="16448" y="3338"/>
                    <a:pt x="17042" y="4713"/>
                  </a:cubicBezTo>
                  <a:lnTo>
                    <a:pt x="19817" y="4713"/>
                  </a:lnTo>
                  <a:close/>
                  <a:moveTo>
                    <a:pt x="5350" y="15905"/>
                  </a:moveTo>
                  <a:cubicBezTo>
                    <a:pt x="10305" y="15905"/>
                    <a:pt x="10305" y="15905"/>
                    <a:pt x="10305" y="15905"/>
                  </a:cubicBezTo>
                  <a:cubicBezTo>
                    <a:pt x="10305" y="11389"/>
                    <a:pt x="10305" y="11389"/>
                    <a:pt x="10305" y="11389"/>
                  </a:cubicBezTo>
                  <a:cubicBezTo>
                    <a:pt x="4360" y="11389"/>
                    <a:pt x="4360" y="11389"/>
                    <a:pt x="4360" y="11389"/>
                  </a:cubicBezTo>
                  <a:cubicBezTo>
                    <a:pt x="4360" y="12960"/>
                    <a:pt x="4756" y="14531"/>
                    <a:pt x="5350" y="15905"/>
                  </a:cubicBezTo>
                  <a:close/>
                  <a:moveTo>
                    <a:pt x="5945" y="17476"/>
                  </a:moveTo>
                  <a:cubicBezTo>
                    <a:pt x="6539" y="18851"/>
                    <a:pt x="7530" y="20225"/>
                    <a:pt x="8719" y="21404"/>
                  </a:cubicBezTo>
                  <a:cubicBezTo>
                    <a:pt x="9116" y="21600"/>
                    <a:pt x="9710" y="21600"/>
                    <a:pt x="10305" y="21600"/>
                  </a:cubicBezTo>
                  <a:cubicBezTo>
                    <a:pt x="10305" y="16887"/>
                    <a:pt x="10305" y="16887"/>
                    <a:pt x="10305" y="16887"/>
                  </a:cubicBezTo>
                  <a:cubicBezTo>
                    <a:pt x="5747" y="16887"/>
                    <a:pt x="5747" y="16887"/>
                    <a:pt x="5747" y="16887"/>
                  </a:cubicBezTo>
                  <a:cubicBezTo>
                    <a:pt x="5747" y="17084"/>
                    <a:pt x="5747" y="17280"/>
                    <a:pt x="5945" y="17476"/>
                  </a:cubicBezTo>
                  <a:close/>
                  <a:moveTo>
                    <a:pt x="5747" y="4713"/>
                  </a:moveTo>
                  <a:cubicBezTo>
                    <a:pt x="10305" y="4713"/>
                    <a:pt x="10305" y="4713"/>
                    <a:pt x="10305" y="4713"/>
                  </a:cubicBezTo>
                  <a:cubicBezTo>
                    <a:pt x="10305" y="0"/>
                    <a:pt x="10305" y="0"/>
                    <a:pt x="10305" y="0"/>
                  </a:cubicBezTo>
                  <a:cubicBezTo>
                    <a:pt x="9710" y="0"/>
                    <a:pt x="9116" y="196"/>
                    <a:pt x="8719" y="196"/>
                  </a:cubicBezTo>
                  <a:cubicBezTo>
                    <a:pt x="7332" y="1571"/>
                    <a:pt x="6341" y="3142"/>
                    <a:pt x="5747" y="4713"/>
                  </a:cubicBezTo>
                  <a:close/>
                  <a:moveTo>
                    <a:pt x="4360" y="10407"/>
                  </a:moveTo>
                  <a:cubicBezTo>
                    <a:pt x="10305" y="10407"/>
                    <a:pt x="10305" y="10407"/>
                    <a:pt x="10305" y="10407"/>
                  </a:cubicBezTo>
                  <a:cubicBezTo>
                    <a:pt x="10305" y="5695"/>
                    <a:pt x="10305" y="5695"/>
                    <a:pt x="10305" y="5695"/>
                  </a:cubicBezTo>
                  <a:cubicBezTo>
                    <a:pt x="5350" y="5695"/>
                    <a:pt x="5350" y="5695"/>
                    <a:pt x="5350" y="5695"/>
                  </a:cubicBezTo>
                  <a:cubicBezTo>
                    <a:pt x="4756" y="7265"/>
                    <a:pt x="4360" y="8836"/>
                    <a:pt x="4360" y="10407"/>
                  </a:cubicBezTo>
                  <a:close/>
                  <a:moveTo>
                    <a:pt x="6936" y="785"/>
                  </a:moveTo>
                  <a:cubicBezTo>
                    <a:pt x="4756" y="1571"/>
                    <a:pt x="3171" y="2945"/>
                    <a:pt x="1783" y="4713"/>
                  </a:cubicBezTo>
                  <a:cubicBezTo>
                    <a:pt x="4558" y="4713"/>
                    <a:pt x="4558" y="4713"/>
                    <a:pt x="4558" y="4713"/>
                  </a:cubicBezTo>
                  <a:cubicBezTo>
                    <a:pt x="5152" y="3338"/>
                    <a:pt x="5945" y="1964"/>
                    <a:pt x="6936" y="785"/>
                  </a:cubicBezTo>
                  <a:close/>
                  <a:moveTo>
                    <a:pt x="4161" y="5695"/>
                  </a:moveTo>
                  <a:cubicBezTo>
                    <a:pt x="1189" y="5695"/>
                    <a:pt x="1189" y="5695"/>
                    <a:pt x="1189" y="5695"/>
                  </a:cubicBezTo>
                  <a:cubicBezTo>
                    <a:pt x="594" y="7069"/>
                    <a:pt x="0" y="8640"/>
                    <a:pt x="0" y="10407"/>
                  </a:cubicBezTo>
                  <a:cubicBezTo>
                    <a:pt x="3369" y="10407"/>
                    <a:pt x="3369" y="10407"/>
                    <a:pt x="3369" y="10407"/>
                  </a:cubicBezTo>
                  <a:cubicBezTo>
                    <a:pt x="3369" y="8836"/>
                    <a:pt x="3765" y="7265"/>
                    <a:pt x="4161" y="5695"/>
                  </a:cubicBezTo>
                  <a:close/>
                  <a:moveTo>
                    <a:pt x="3369" y="11389"/>
                  </a:moveTo>
                  <a:cubicBezTo>
                    <a:pt x="0" y="11389"/>
                    <a:pt x="0" y="11389"/>
                    <a:pt x="0" y="11389"/>
                  </a:cubicBezTo>
                  <a:cubicBezTo>
                    <a:pt x="0" y="12960"/>
                    <a:pt x="594" y="14531"/>
                    <a:pt x="1189" y="15905"/>
                  </a:cubicBezTo>
                  <a:cubicBezTo>
                    <a:pt x="4161" y="15905"/>
                    <a:pt x="4161" y="15905"/>
                    <a:pt x="4161" y="15905"/>
                  </a:cubicBezTo>
                  <a:cubicBezTo>
                    <a:pt x="3765" y="14531"/>
                    <a:pt x="3369" y="12960"/>
                    <a:pt x="3369" y="11389"/>
                  </a:cubicBezTo>
                  <a:close/>
                  <a:moveTo>
                    <a:pt x="4558" y="16887"/>
                  </a:moveTo>
                  <a:cubicBezTo>
                    <a:pt x="1783" y="16887"/>
                    <a:pt x="1783" y="16887"/>
                    <a:pt x="1783" y="16887"/>
                  </a:cubicBezTo>
                  <a:cubicBezTo>
                    <a:pt x="2378" y="17476"/>
                    <a:pt x="2774" y="18065"/>
                    <a:pt x="3369" y="18655"/>
                  </a:cubicBezTo>
                  <a:cubicBezTo>
                    <a:pt x="4360" y="19636"/>
                    <a:pt x="5549" y="20422"/>
                    <a:pt x="6936" y="20815"/>
                  </a:cubicBezTo>
                  <a:cubicBezTo>
                    <a:pt x="6143" y="20029"/>
                    <a:pt x="5549" y="19047"/>
                    <a:pt x="4954" y="17869"/>
                  </a:cubicBezTo>
                  <a:cubicBezTo>
                    <a:pt x="4954" y="17673"/>
                    <a:pt x="4756" y="17280"/>
                    <a:pt x="4558" y="16887"/>
                  </a:cubicBezTo>
                  <a:close/>
                </a:path>
              </a:pathLst>
            </a:custGeom>
            <a:solidFill>
              <a:srgbClr val="FFFFFF">
                <a:alpha val="17000"/>
              </a:srgbClr>
            </a:solidFill>
            <a:ln w="12700" cap="flat">
              <a:noFill/>
              <a:miter lim="400000"/>
            </a:ln>
            <a:effectLst/>
          </p:spPr>
          <p:txBody>
            <a:bodyPr wrap="square" lIns="91439" tIns="91439" rIns="91439" bIns="91439" numCol="1" anchor="t">
              <a:noAutofit/>
            </a:bodyPr>
            <a:lstStyle/>
            <a:p>
              <a:endParaRPr/>
            </a:p>
          </p:txBody>
        </p:sp>
        <p:sp>
          <p:nvSpPr>
            <p:cNvPr id="622" name="Shape 622"/>
            <p:cNvSpPr/>
            <p:nvPr/>
          </p:nvSpPr>
          <p:spPr>
            <a:xfrm>
              <a:off x="441434" y="-1"/>
              <a:ext cx="5662994" cy="2702972"/>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3" name="Shape 623"/>
            <p:cNvSpPr/>
            <p:nvPr/>
          </p:nvSpPr>
          <p:spPr>
            <a:xfrm rot="16200000" flipH="1">
              <a:off x="-35314" y="1130767"/>
              <a:ext cx="512065" cy="441435"/>
            </a:xfrm>
            <a:prstGeom prst="triangle">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4" name="Shape 624"/>
            <p:cNvSpPr/>
            <p:nvPr/>
          </p:nvSpPr>
          <p:spPr>
            <a:xfrm>
              <a:off x="621000" y="850986"/>
              <a:ext cx="5303863"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he grown-ups‘ response, this time, was to advise me to lay aside my drawing</a:t>
              </a:r>
            </a:p>
          </p:txBody>
        </p:sp>
        <p:sp>
          <p:nvSpPr>
            <p:cNvPr id="625" name="Shape 625"/>
            <p:cNvSpPr/>
            <p:nvPr/>
          </p:nvSpPr>
          <p:spPr>
            <a:xfrm>
              <a:off x="2990101" y="219720"/>
              <a:ext cx="2934763" cy="792481"/>
            </a:xfrm>
            <a:prstGeom prst="rect">
              <a:avLst/>
            </a:prstGeom>
            <a:noFill/>
            <a:ln w="12700" cap="flat">
              <a:noFill/>
              <a:miter lim="400000"/>
            </a:ln>
            <a:effectLst/>
          </p:spPr>
          <p:txBody>
            <a:bodyPr wrap="none" lIns="91439" tIns="91439" rIns="91439" bIns="91439" numCol="1" anchor="t">
              <a:spAutoFit/>
            </a:bodyPr>
            <a:lstStyle>
              <a:lvl1pPr algn="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About Item3</a:t>
              </a:r>
            </a:p>
          </p:txBody>
        </p:sp>
      </p:grpSp>
      <p:grpSp>
        <p:nvGrpSpPr>
          <p:cNvPr id="632" name="Group 632"/>
          <p:cNvGrpSpPr/>
          <p:nvPr/>
        </p:nvGrpSpPr>
        <p:grpSpPr>
          <a:xfrm>
            <a:off x="17895398" y="8986343"/>
            <a:ext cx="6104428" cy="2702971"/>
            <a:chOff x="1" y="0"/>
            <a:chExt cx="6104426" cy="2702970"/>
          </a:xfrm>
        </p:grpSpPr>
        <p:sp>
          <p:nvSpPr>
            <p:cNvPr id="627" name="Shape 627"/>
            <p:cNvSpPr/>
            <p:nvPr/>
          </p:nvSpPr>
          <p:spPr>
            <a:xfrm>
              <a:off x="2979274" y="537010"/>
              <a:ext cx="2620413" cy="1878564"/>
            </a:xfrm>
            <a:custGeom>
              <a:avLst/>
              <a:gdLst/>
              <a:ahLst/>
              <a:cxnLst>
                <a:cxn ang="0">
                  <a:pos x="wd2" y="hd2"/>
                </a:cxn>
                <a:cxn ang="5400000">
                  <a:pos x="wd2" y="hd2"/>
                </a:cxn>
                <a:cxn ang="10800000">
                  <a:pos x="wd2" y="hd2"/>
                </a:cxn>
                <a:cxn ang="16200000">
                  <a:pos x="wd2" y="hd2"/>
                </a:cxn>
              </a:cxnLst>
              <a:rect l="0" t="0" r="r" b="b"/>
              <a:pathLst>
                <a:path w="21600" h="21477" extrusionOk="0">
                  <a:moveTo>
                    <a:pt x="15529" y="15586"/>
                  </a:moveTo>
                  <a:cubicBezTo>
                    <a:pt x="14965" y="15586"/>
                    <a:pt x="14541" y="16175"/>
                    <a:pt x="14541" y="16961"/>
                  </a:cubicBezTo>
                  <a:cubicBezTo>
                    <a:pt x="14541" y="17746"/>
                    <a:pt x="14965" y="18335"/>
                    <a:pt x="15529" y="18335"/>
                  </a:cubicBezTo>
                  <a:cubicBezTo>
                    <a:pt x="16094" y="18335"/>
                    <a:pt x="16518" y="17746"/>
                    <a:pt x="16518" y="16961"/>
                  </a:cubicBezTo>
                  <a:cubicBezTo>
                    <a:pt x="16518" y="16175"/>
                    <a:pt x="16094" y="15586"/>
                    <a:pt x="15529" y="15586"/>
                  </a:cubicBezTo>
                  <a:close/>
                  <a:moveTo>
                    <a:pt x="18494" y="15390"/>
                  </a:moveTo>
                  <a:cubicBezTo>
                    <a:pt x="18494" y="14997"/>
                    <a:pt x="18212" y="14801"/>
                    <a:pt x="17929" y="14997"/>
                  </a:cubicBezTo>
                  <a:cubicBezTo>
                    <a:pt x="17788" y="15193"/>
                    <a:pt x="17788" y="15193"/>
                    <a:pt x="17788" y="15193"/>
                  </a:cubicBezTo>
                  <a:cubicBezTo>
                    <a:pt x="17506" y="14604"/>
                    <a:pt x="17224" y="14212"/>
                    <a:pt x="16941" y="14015"/>
                  </a:cubicBezTo>
                  <a:cubicBezTo>
                    <a:pt x="17082" y="13622"/>
                    <a:pt x="17082" y="13622"/>
                    <a:pt x="17082" y="13622"/>
                  </a:cubicBezTo>
                  <a:cubicBezTo>
                    <a:pt x="17224" y="13230"/>
                    <a:pt x="17082" y="13033"/>
                    <a:pt x="16800" y="12837"/>
                  </a:cubicBezTo>
                  <a:cubicBezTo>
                    <a:pt x="16659" y="12641"/>
                    <a:pt x="16376" y="12837"/>
                    <a:pt x="16235" y="13033"/>
                  </a:cubicBezTo>
                  <a:cubicBezTo>
                    <a:pt x="16235" y="13426"/>
                    <a:pt x="16235" y="13426"/>
                    <a:pt x="16235" y="13426"/>
                  </a:cubicBezTo>
                  <a:cubicBezTo>
                    <a:pt x="15812" y="13230"/>
                    <a:pt x="15388" y="13230"/>
                    <a:pt x="14965" y="13426"/>
                  </a:cubicBezTo>
                  <a:cubicBezTo>
                    <a:pt x="14965" y="13033"/>
                    <a:pt x="14965" y="13033"/>
                    <a:pt x="14965" y="13033"/>
                  </a:cubicBezTo>
                  <a:cubicBezTo>
                    <a:pt x="14824" y="12641"/>
                    <a:pt x="14541" y="12641"/>
                    <a:pt x="14400" y="12641"/>
                  </a:cubicBezTo>
                  <a:cubicBezTo>
                    <a:pt x="14118" y="12837"/>
                    <a:pt x="13976" y="13033"/>
                    <a:pt x="14118" y="13426"/>
                  </a:cubicBezTo>
                  <a:cubicBezTo>
                    <a:pt x="14259" y="13819"/>
                    <a:pt x="14259" y="13819"/>
                    <a:pt x="14259" y="13819"/>
                  </a:cubicBezTo>
                  <a:cubicBezTo>
                    <a:pt x="13835" y="14015"/>
                    <a:pt x="13553" y="14408"/>
                    <a:pt x="13412" y="14801"/>
                  </a:cubicBezTo>
                  <a:cubicBezTo>
                    <a:pt x="13129" y="14801"/>
                    <a:pt x="13129" y="14801"/>
                    <a:pt x="13129" y="14801"/>
                  </a:cubicBezTo>
                  <a:cubicBezTo>
                    <a:pt x="12847" y="14604"/>
                    <a:pt x="12706" y="14604"/>
                    <a:pt x="12565" y="14997"/>
                  </a:cubicBezTo>
                  <a:cubicBezTo>
                    <a:pt x="12424" y="15390"/>
                    <a:pt x="12565" y="15586"/>
                    <a:pt x="12706" y="15782"/>
                  </a:cubicBezTo>
                  <a:cubicBezTo>
                    <a:pt x="12988" y="15979"/>
                    <a:pt x="12988" y="15979"/>
                    <a:pt x="12988" y="15979"/>
                  </a:cubicBezTo>
                  <a:cubicBezTo>
                    <a:pt x="12847" y="16568"/>
                    <a:pt x="12847" y="16961"/>
                    <a:pt x="12988" y="17550"/>
                  </a:cubicBezTo>
                  <a:cubicBezTo>
                    <a:pt x="12706" y="17746"/>
                    <a:pt x="12706" y="17746"/>
                    <a:pt x="12706" y="17746"/>
                  </a:cubicBezTo>
                  <a:cubicBezTo>
                    <a:pt x="12424" y="17746"/>
                    <a:pt x="12424" y="18139"/>
                    <a:pt x="12424" y="18532"/>
                  </a:cubicBezTo>
                  <a:cubicBezTo>
                    <a:pt x="12565" y="18728"/>
                    <a:pt x="12706" y="18924"/>
                    <a:pt x="12988" y="18728"/>
                  </a:cubicBezTo>
                  <a:cubicBezTo>
                    <a:pt x="13271" y="18728"/>
                    <a:pt x="13271" y="18728"/>
                    <a:pt x="13271" y="18728"/>
                  </a:cubicBezTo>
                  <a:cubicBezTo>
                    <a:pt x="13412" y="19121"/>
                    <a:pt x="13694" y="19513"/>
                    <a:pt x="13976" y="19906"/>
                  </a:cubicBezTo>
                  <a:cubicBezTo>
                    <a:pt x="13976" y="20102"/>
                    <a:pt x="13976" y="20102"/>
                    <a:pt x="13976" y="20102"/>
                  </a:cubicBezTo>
                  <a:cubicBezTo>
                    <a:pt x="13835" y="20495"/>
                    <a:pt x="13835" y="20888"/>
                    <a:pt x="14118" y="21084"/>
                  </a:cubicBezTo>
                  <a:cubicBezTo>
                    <a:pt x="14400" y="21084"/>
                    <a:pt x="14541" y="21084"/>
                    <a:pt x="14682" y="20692"/>
                  </a:cubicBezTo>
                  <a:cubicBezTo>
                    <a:pt x="14824" y="20299"/>
                    <a:pt x="14824" y="20299"/>
                    <a:pt x="14824" y="20299"/>
                  </a:cubicBezTo>
                  <a:cubicBezTo>
                    <a:pt x="15106" y="20495"/>
                    <a:pt x="15529" y="20495"/>
                    <a:pt x="15953" y="20495"/>
                  </a:cubicBezTo>
                  <a:cubicBezTo>
                    <a:pt x="16094" y="20888"/>
                    <a:pt x="16094" y="20888"/>
                    <a:pt x="16094" y="20888"/>
                  </a:cubicBezTo>
                  <a:cubicBezTo>
                    <a:pt x="16094" y="21084"/>
                    <a:pt x="16376" y="21281"/>
                    <a:pt x="16659" y="21084"/>
                  </a:cubicBezTo>
                  <a:cubicBezTo>
                    <a:pt x="16800" y="21084"/>
                    <a:pt x="16941" y="20692"/>
                    <a:pt x="16800" y="20299"/>
                  </a:cubicBezTo>
                  <a:cubicBezTo>
                    <a:pt x="16800" y="20102"/>
                    <a:pt x="16800" y="20102"/>
                    <a:pt x="16800" y="20102"/>
                  </a:cubicBezTo>
                  <a:cubicBezTo>
                    <a:pt x="17082" y="19710"/>
                    <a:pt x="17365" y="19317"/>
                    <a:pt x="17647" y="18924"/>
                  </a:cubicBezTo>
                  <a:cubicBezTo>
                    <a:pt x="17788" y="19121"/>
                    <a:pt x="17788" y="19121"/>
                    <a:pt x="17788" y="19121"/>
                  </a:cubicBezTo>
                  <a:cubicBezTo>
                    <a:pt x="18071" y="19317"/>
                    <a:pt x="18353" y="19121"/>
                    <a:pt x="18494" y="18728"/>
                  </a:cubicBezTo>
                  <a:cubicBezTo>
                    <a:pt x="18494" y="18532"/>
                    <a:pt x="18494" y="18139"/>
                    <a:pt x="18212" y="17942"/>
                  </a:cubicBezTo>
                  <a:cubicBezTo>
                    <a:pt x="17929" y="17942"/>
                    <a:pt x="17929" y="17942"/>
                    <a:pt x="17929" y="17942"/>
                  </a:cubicBezTo>
                  <a:cubicBezTo>
                    <a:pt x="18071" y="17353"/>
                    <a:pt x="18071" y="16764"/>
                    <a:pt x="18071" y="16372"/>
                  </a:cubicBezTo>
                  <a:cubicBezTo>
                    <a:pt x="18212" y="16175"/>
                    <a:pt x="18212" y="16175"/>
                    <a:pt x="18212" y="16175"/>
                  </a:cubicBezTo>
                  <a:cubicBezTo>
                    <a:pt x="18494" y="15979"/>
                    <a:pt x="18635" y="15782"/>
                    <a:pt x="18494" y="15390"/>
                  </a:cubicBezTo>
                  <a:close/>
                  <a:moveTo>
                    <a:pt x="15529" y="19906"/>
                  </a:moveTo>
                  <a:cubicBezTo>
                    <a:pt x="14400" y="19906"/>
                    <a:pt x="13412" y="18532"/>
                    <a:pt x="13412" y="16961"/>
                  </a:cubicBezTo>
                  <a:cubicBezTo>
                    <a:pt x="13412" y="15390"/>
                    <a:pt x="14400" y="14015"/>
                    <a:pt x="15529" y="14015"/>
                  </a:cubicBezTo>
                  <a:cubicBezTo>
                    <a:pt x="16659" y="14015"/>
                    <a:pt x="17647" y="15390"/>
                    <a:pt x="17647" y="16961"/>
                  </a:cubicBezTo>
                  <a:cubicBezTo>
                    <a:pt x="17647" y="18532"/>
                    <a:pt x="16659" y="19906"/>
                    <a:pt x="15529" y="19906"/>
                  </a:cubicBezTo>
                  <a:close/>
                  <a:moveTo>
                    <a:pt x="17788" y="4590"/>
                  </a:moveTo>
                  <a:cubicBezTo>
                    <a:pt x="17506" y="4393"/>
                    <a:pt x="17224" y="4197"/>
                    <a:pt x="16941" y="4197"/>
                  </a:cubicBezTo>
                  <a:cubicBezTo>
                    <a:pt x="16094" y="4197"/>
                    <a:pt x="15388" y="5179"/>
                    <a:pt x="15388" y="6357"/>
                  </a:cubicBezTo>
                  <a:cubicBezTo>
                    <a:pt x="15388" y="7142"/>
                    <a:pt x="15671" y="7732"/>
                    <a:pt x="16094" y="8124"/>
                  </a:cubicBezTo>
                  <a:cubicBezTo>
                    <a:pt x="16376" y="8321"/>
                    <a:pt x="16659" y="8517"/>
                    <a:pt x="16941" y="8517"/>
                  </a:cubicBezTo>
                  <a:cubicBezTo>
                    <a:pt x="17788" y="8517"/>
                    <a:pt x="18494" y="7535"/>
                    <a:pt x="18494" y="6357"/>
                  </a:cubicBezTo>
                  <a:cubicBezTo>
                    <a:pt x="18494" y="5572"/>
                    <a:pt x="18212" y="4982"/>
                    <a:pt x="17788" y="4590"/>
                  </a:cubicBezTo>
                  <a:close/>
                  <a:moveTo>
                    <a:pt x="21035" y="8124"/>
                  </a:moveTo>
                  <a:cubicBezTo>
                    <a:pt x="20753" y="7732"/>
                    <a:pt x="20753" y="7732"/>
                    <a:pt x="20753" y="7732"/>
                  </a:cubicBezTo>
                  <a:cubicBezTo>
                    <a:pt x="20894" y="7142"/>
                    <a:pt x="20894" y="6161"/>
                    <a:pt x="20753" y="5375"/>
                  </a:cubicBezTo>
                  <a:cubicBezTo>
                    <a:pt x="21176" y="5179"/>
                    <a:pt x="21176" y="5179"/>
                    <a:pt x="21176" y="5179"/>
                  </a:cubicBezTo>
                  <a:cubicBezTo>
                    <a:pt x="21459" y="5179"/>
                    <a:pt x="21600" y="4590"/>
                    <a:pt x="21600" y="4001"/>
                  </a:cubicBezTo>
                  <a:cubicBezTo>
                    <a:pt x="21459" y="3608"/>
                    <a:pt x="21035" y="3412"/>
                    <a:pt x="20753" y="3608"/>
                  </a:cubicBezTo>
                  <a:cubicBezTo>
                    <a:pt x="20329" y="3804"/>
                    <a:pt x="20329" y="3804"/>
                    <a:pt x="20329" y="3804"/>
                  </a:cubicBezTo>
                  <a:cubicBezTo>
                    <a:pt x="20047" y="3019"/>
                    <a:pt x="19624" y="2430"/>
                    <a:pt x="19200" y="2037"/>
                  </a:cubicBezTo>
                  <a:cubicBezTo>
                    <a:pt x="19341" y="1448"/>
                    <a:pt x="19341" y="1448"/>
                    <a:pt x="19341" y="1448"/>
                  </a:cubicBezTo>
                  <a:cubicBezTo>
                    <a:pt x="19482" y="1252"/>
                    <a:pt x="19341" y="859"/>
                    <a:pt x="19200" y="466"/>
                  </a:cubicBezTo>
                  <a:cubicBezTo>
                    <a:pt x="19200" y="466"/>
                    <a:pt x="19059" y="270"/>
                    <a:pt x="19059" y="270"/>
                  </a:cubicBezTo>
                  <a:cubicBezTo>
                    <a:pt x="18635" y="73"/>
                    <a:pt x="18353" y="270"/>
                    <a:pt x="18212" y="662"/>
                  </a:cubicBezTo>
                  <a:cubicBezTo>
                    <a:pt x="17929" y="1252"/>
                    <a:pt x="17929" y="1252"/>
                    <a:pt x="17929" y="1252"/>
                  </a:cubicBezTo>
                  <a:cubicBezTo>
                    <a:pt x="17506" y="1055"/>
                    <a:pt x="16800" y="1055"/>
                    <a:pt x="16235" y="1055"/>
                  </a:cubicBezTo>
                  <a:cubicBezTo>
                    <a:pt x="16094" y="662"/>
                    <a:pt x="16094" y="662"/>
                    <a:pt x="16094" y="662"/>
                  </a:cubicBezTo>
                  <a:cubicBezTo>
                    <a:pt x="15953" y="73"/>
                    <a:pt x="15671" y="-123"/>
                    <a:pt x="15247" y="73"/>
                  </a:cubicBezTo>
                  <a:cubicBezTo>
                    <a:pt x="14965" y="270"/>
                    <a:pt x="14824" y="662"/>
                    <a:pt x="14965" y="1252"/>
                  </a:cubicBezTo>
                  <a:cubicBezTo>
                    <a:pt x="15106" y="1644"/>
                    <a:pt x="15106" y="1644"/>
                    <a:pt x="15106" y="1644"/>
                  </a:cubicBezTo>
                  <a:cubicBezTo>
                    <a:pt x="14541" y="2037"/>
                    <a:pt x="14118" y="2626"/>
                    <a:pt x="13835" y="3412"/>
                  </a:cubicBezTo>
                  <a:cubicBezTo>
                    <a:pt x="13412" y="3019"/>
                    <a:pt x="13412" y="3019"/>
                    <a:pt x="13412" y="3019"/>
                  </a:cubicBezTo>
                  <a:cubicBezTo>
                    <a:pt x="13129" y="2822"/>
                    <a:pt x="12706" y="3019"/>
                    <a:pt x="12565" y="3608"/>
                  </a:cubicBezTo>
                  <a:cubicBezTo>
                    <a:pt x="12424" y="4001"/>
                    <a:pt x="12565" y="4590"/>
                    <a:pt x="12847" y="4786"/>
                  </a:cubicBezTo>
                  <a:cubicBezTo>
                    <a:pt x="13271" y="4982"/>
                    <a:pt x="13271" y="4982"/>
                    <a:pt x="13271" y="4982"/>
                  </a:cubicBezTo>
                  <a:cubicBezTo>
                    <a:pt x="13129" y="5768"/>
                    <a:pt x="12988" y="6553"/>
                    <a:pt x="13129" y="7339"/>
                  </a:cubicBezTo>
                  <a:cubicBezTo>
                    <a:pt x="12706" y="7535"/>
                    <a:pt x="12706" y="7535"/>
                    <a:pt x="12706" y="7535"/>
                  </a:cubicBezTo>
                  <a:cubicBezTo>
                    <a:pt x="12424" y="7732"/>
                    <a:pt x="12282" y="8321"/>
                    <a:pt x="12424" y="8713"/>
                  </a:cubicBezTo>
                  <a:cubicBezTo>
                    <a:pt x="12565" y="9106"/>
                    <a:pt x="12847" y="9499"/>
                    <a:pt x="13271" y="9302"/>
                  </a:cubicBezTo>
                  <a:cubicBezTo>
                    <a:pt x="13553" y="9106"/>
                    <a:pt x="13553" y="9106"/>
                    <a:pt x="13553" y="9106"/>
                  </a:cubicBezTo>
                  <a:cubicBezTo>
                    <a:pt x="13835" y="9695"/>
                    <a:pt x="14259" y="10284"/>
                    <a:pt x="14682" y="10677"/>
                  </a:cubicBezTo>
                  <a:cubicBezTo>
                    <a:pt x="14682" y="10677"/>
                    <a:pt x="14682" y="10873"/>
                    <a:pt x="14682" y="10873"/>
                  </a:cubicBezTo>
                  <a:cubicBezTo>
                    <a:pt x="14541" y="11266"/>
                    <a:pt x="14541" y="11266"/>
                    <a:pt x="14541" y="11266"/>
                  </a:cubicBezTo>
                  <a:cubicBezTo>
                    <a:pt x="14400" y="11855"/>
                    <a:pt x="14541" y="12248"/>
                    <a:pt x="14965" y="12641"/>
                  </a:cubicBezTo>
                  <a:cubicBezTo>
                    <a:pt x="15247" y="12837"/>
                    <a:pt x="15671" y="12641"/>
                    <a:pt x="15812" y="12052"/>
                  </a:cubicBezTo>
                  <a:cubicBezTo>
                    <a:pt x="15953" y="11659"/>
                    <a:pt x="15953" y="11659"/>
                    <a:pt x="15953" y="11659"/>
                  </a:cubicBezTo>
                  <a:cubicBezTo>
                    <a:pt x="16518" y="11855"/>
                    <a:pt x="17082" y="11855"/>
                    <a:pt x="17647" y="11659"/>
                  </a:cubicBezTo>
                  <a:cubicBezTo>
                    <a:pt x="17788" y="12248"/>
                    <a:pt x="17788" y="12248"/>
                    <a:pt x="17788" y="12248"/>
                  </a:cubicBezTo>
                  <a:cubicBezTo>
                    <a:pt x="17929" y="12641"/>
                    <a:pt x="18353" y="13033"/>
                    <a:pt x="18635" y="12837"/>
                  </a:cubicBezTo>
                  <a:cubicBezTo>
                    <a:pt x="18918" y="12641"/>
                    <a:pt x="19200" y="12052"/>
                    <a:pt x="19059" y="11659"/>
                  </a:cubicBezTo>
                  <a:cubicBezTo>
                    <a:pt x="18918" y="11070"/>
                    <a:pt x="18918" y="11070"/>
                    <a:pt x="18918" y="11070"/>
                  </a:cubicBezTo>
                  <a:cubicBezTo>
                    <a:pt x="19341" y="10677"/>
                    <a:pt x="19765" y="10088"/>
                    <a:pt x="20188" y="9499"/>
                  </a:cubicBezTo>
                  <a:cubicBezTo>
                    <a:pt x="20471" y="9695"/>
                    <a:pt x="20471" y="9695"/>
                    <a:pt x="20471" y="9695"/>
                  </a:cubicBezTo>
                  <a:cubicBezTo>
                    <a:pt x="20894" y="9892"/>
                    <a:pt x="21176" y="9695"/>
                    <a:pt x="21318" y="9302"/>
                  </a:cubicBezTo>
                  <a:cubicBezTo>
                    <a:pt x="21459" y="8910"/>
                    <a:pt x="21318" y="8321"/>
                    <a:pt x="21035" y="8124"/>
                  </a:cubicBezTo>
                  <a:close/>
                  <a:moveTo>
                    <a:pt x="16941" y="10873"/>
                  </a:moveTo>
                  <a:cubicBezTo>
                    <a:pt x="16235" y="10873"/>
                    <a:pt x="15671" y="10481"/>
                    <a:pt x="15106" y="9892"/>
                  </a:cubicBezTo>
                  <a:cubicBezTo>
                    <a:pt x="14259" y="9106"/>
                    <a:pt x="13835" y="7928"/>
                    <a:pt x="13835" y="6357"/>
                  </a:cubicBezTo>
                  <a:cubicBezTo>
                    <a:pt x="13835" y="4001"/>
                    <a:pt x="15247" y="2037"/>
                    <a:pt x="16941" y="2037"/>
                  </a:cubicBezTo>
                  <a:cubicBezTo>
                    <a:pt x="17506" y="2037"/>
                    <a:pt x="18071" y="2233"/>
                    <a:pt x="18635" y="2626"/>
                  </a:cubicBezTo>
                  <a:cubicBezTo>
                    <a:pt x="19482" y="3412"/>
                    <a:pt x="20188" y="4786"/>
                    <a:pt x="20188" y="6357"/>
                  </a:cubicBezTo>
                  <a:cubicBezTo>
                    <a:pt x="20188" y="8910"/>
                    <a:pt x="18776" y="10873"/>
                    <a:pt x="16941" y="10873"/>
                  </a:cubicBezTo>
                  <a:close/>
                  <a:moveTo>
                    <a:pt x="7059" y="8910"/>
                  </a:moveTo>
                  <a:cubicBezTo>
                    <a:pt x="5788" y="8910"/>
                    <a:pt x="4800" y="10284"/>
                    <a:pt x="4800" y="11855"/>
                  </a:cubicBezTo>
                  <a:cubicBezTo>
                    <a:pt x="4800" y="13426"/>
                    <a:pt x="5788" y="14801"/>
                    <a:pt x="7059" y="14801"/>
                  </a:cubicBezTo>
                  <a:cubicBezTo>
                    <a:pt x="8188" y="14801"/>
                    <a:pt x="9176" y="13426"/>
                    <a:pt x="9176" y="11855"/>
                  </a:cubicBezTo>
                  <a:cubicBezTo>
                    <a:pt x="9176" y="10284"/>
                    <a:pt x="8188" y="8910"/>
                    <a:pt x="7059" y="8910"/>
                  </a:cubicBezTo>
                  <a:close/>
                  <a:moveTo>
                    <a:pt x="12424" y="13230"/>
                  </a:moveTo>
                  <a:cubicBezTo>
                    <a:pt x="12988" y="13230"/>
                    <a:pt x="12988" y="13230"/>
                    <a:pt x="12988" y="13230"/>
                  </a:cubicBezTo>
                  <a:cubicBezTo>
                    <a:pt x="13553" y="13230"/>
                    <a:pt x="13976" y="12641"/>
                    <a:pt x="13976" y="11855"/>
                  </a:cubicBezTo>
                  <a:cubicBezTo>
                    <a:pt x="13976" y="11855"/>
                    <a:pt x="13976" y="11855"/>
                    <a:pt x="13976" y="11855"/>
                  </a:cubicBezTo>
                  <a:cubicBezTo>
                    <a:pt x="13835" y="11070"/>
                    <a:pt x="13553" y="10481"/>
                    <a:pt x="12988" y="10481"/>
                  </a:cubicBezTo>
                  <a:cubicBezTo>
                    <a:pt x="12424" y="10481"/>
                    <a:pt x="12424" y="10481"/>
                    <a:pt x="12424" y="10481"/>
                  </a:cubicBezTo>
                  <a:cubicBezTo>
                    <a:pt x="12282" y="9499"/>
                    <a:pt x="12000" y="8321"/>
                    <a:pt x="11435" y="7535"/>
                  </a:cubicBezTo>
                  <a:cubicBezTo>
                    <a:pt x="11859" y="6946"/>
                    <a:pt x="11859" y="6946"/>
                    <a:pt x="11859" y="6946"/>
                  </a:cubicBezTo>
                  <a:cubicBezTo>
                    <a:pt x="12282" y="6357"/>
                    <a:pt x="12282" y="5572"/>
                    <a:pt x="11859" y="4982"/>
                  </a:cubicBezTo>
                  <a:cubicBezTo>
                    <a:pt x="11576" y="4590"/>
                    <a:pt x="11012" y="4590"/>
                    <a:pt x="10588" y="4982"/>
                  </a:cubicBezTo>
                  <a:cubicBezTo>
                    <a:pt x="10165" y="5572"/>
                    <a:pt x="10165" y="5572"/>
                    <a:pt x="10165" y="5572"/>
                  </a:cubicBezTo>
                  <a:cubicBezTo>
                    <a:pt x="9459" y="4982"/>
                    <a:pt x="8753" y="4590"/>
                    <a:pt x="7906" y="4393"/>
                  </a:cubicBezTo>
                  <a:cubicBezTo>
                    <a:pt x="7906" y="3608"/>
                    <a:pt x="7906" y="3608"/>
                    <a:pt x="7906" y="3608"/>
                  </a:cubicBezTo>
                  <a:cubicBezTo>
                    <a:pt x="7906" y="2822"/>
                    <a:pt x="7482" y="2233"/>
                    <a:pt x="7059" y="2233"/>
                  </a:cubicBezTo>
                  <a:cubicBezTo>
                    <a:pt x="6494" y="2233"/>
                    <a:pt x="6071" y="2822"/>
                    <a:pt x="6071" y="3608"/>
                  </a:cubicBezTo>
                  <a:cubicBezTo>
                    <a:pt x="6071" y="4393"/>
                    <a:pt x="6071" y="4393"/>
                    <a:pt x="6071" y="4393"/>
                  </a:cubicBezTo>
                  <a:cubicBezTo>
                    <a:pt x="5224" y="4590"/>
                    <a:pt x="4518" y="4982"/>
                    <a:pt x="3812" y="5572"/>
                  </a:cubicBezTo>
                  <a:cubicBezTo>
                    <a:pt x="3388" y="4982"/>
                    <a:pt x="3388" y="4982"/>
                    <a:pt x="3388" y="4982"/>
                  </a:cubicBezTo>
                  <a:cubicBezTo>
                    <a:pt x="3106" y="4590"/>
                    <a:pt x="2400" y="4590"/>
                    <a:pt x="2118" y="4982"/>
                  </a:cubicBezTo>
                  <a:cubicBezTo>
                    <a:pt x="1694" y="5572"/>
                    <a:pt x="1694" y="6357"/>
                    <a:pt x="2118" y="6946"/>
                  </a:cubicBezTo>
                  <a:cubicBezTo>
                    <a:pt x="2541" y="7535"/>
                    <a:pt x="2541" y="7535"/>
                    <a:pt x="2541" y="7535"/>
                  </a:cubicBezTo>
                  <a:cubicBezTo>
                    <a:pt x="1976" y="8321"/>
                    <a:pt x="1694" y="9499"/>
                    <a:pt x="1553" y="10481"/>
                  </a:cubicBezTo>
                  <a:cubicBezTo>
                    <a:pt x="988" y="10481"/>
                    <a:pt x="988" y="10481"/>
                    <a:pt x="988" y="10481"/>
                  </a:cubicBezTo>
                  <a:cubicBezTo>
                    <a:pt x="424" y="10481"/>
                    <a:pt x="0" y="11070"/>
                    <a:pt x="0" y="11855"/>
                  </a:cubicBezTo>
                  <a:cubicBezTo>
                    <a:pt x="0" y="12641"/>
                    <a:pt x="424" y="13230"/>
                    <a:pt x="988" y="13230"/>
                  </a:cubicBezTo>
                  <a:cubicBezTo>
                    <a:pt x="1553" y="13230"/>
                    <a:pt x="1553" y="13230"/>
                    <a:pt x="1553" y="13230"/>
                  </a:cubicBezTo>
                  <a:cubicBezTo>
                    <a:pt x="1694" y="14408"/>
                    <a:pt x="1976" y="15390"/>
                    <a:pt x="2541" y="16372"/>
                  </a:cubicBezTo>
                  <a:cubicBezTo>
                    <a:pt x="2118" y="16764"/>
                    <a:pt x="2118" y="16764"/>
                    <a:pt x="2118" y="16764"/>
                  </a:cubicBezTo>
                  <a:cubicBezTo>
                    <a:pt x="1694" y="17353"/>
                    <a:pt x="1694" y="18139"/>
                    <a:pt x="2118" y="18728"/>
                  </a:cubicBezTo>
                  <a:cubicBezTo>
                    <a:pt x="2400" y="19121"/>
                    <a:pt x="3106" y="19121"/>
                    <a:pt x="3388" y="18728"/>
                  </a:cubicBezTo>
                  <a:cubicBezTo>
                    <a:pt x="3812" y="18139"/>
                    <a:pt x="3812" y="18139"/>
                    <a:pt x="3812" y="18139"/>
                  </a:cubicBezTo>
                  <a:cubicBezTo>
                    <a:pt x="4235" y="18532"/>
                    <a:pt x="4800" y="18924"/>
                    <a:pt x="5224" y="19121"/>
                  </a:cubicBezTo>
                  <a:cubicBezTo>
                    <a:pt x="5506" y="19317"/>
                    <a:pt x="5788" y="19317"/>
                    <a:pt x="6071" y="19513"/>
                  </a:cubicBezTo>
                  <a:cubicBezTo>
                    <a:pt x="6071" y="20299"/>
                    <a:pt x="6071" y="20299"/>
                    <a:pt x="6071" y="20299"/>
                  </a:cubicBezTo>
                  <a:cubicBezTo>
                    <a:pt x="6071" y="20888"/>
                    <a:pt x="6494" y="21477"/>
                    <a:pt x="7059" y="21477"/>
                  </a:cubicBezTo>
                  <a:cubicBezTo>
                    <a:pt x="7482" y="21477"/>
                    <a:pt x="7906" y="20888"/>
                    <a:pt x="7906" y="20299"/>
                  </a:cubicBezTo>
                  <a:cubicBezTo>
                    <a:pt x="7906" y="19513"/>
                    <a:pt x="7906" y="19513"/>
                    <a:pt x="7906" y="19513"/>
                  </a:cubicBezTo>
                  <a:cubicBezTo>
                    <a:pt x="8753" y="19317"/>
                    <a:pt x="9459" y="18728"/>
                    <a:pt x="10165" y="18139"/>
                  </a:cubicBezTo>
                  <a:cubicBezTo>
                    <a:pt x="10588" y="18728"/>
                    <a:pt x="10588" y="18728"/>
                    <a:pt x="10588" y="18728"/>
                  </a:cubicBezTo>
                  <a:cubicBezTo>
                    <a:pt x="11012" y="19121"/>
                    <a:pt x="11576" y="19121"/>
                    <a:pt x="11859" y="18728"/>
                  </a:cubicBezTo>
                  <a:cubicBezTo>
                    <a:pt x="12282" y="18139"/>
                    <a:pt x="12282" y="17353"/>
                    <a:pt x="11859" y="16764"/>
                  </a:cubicBezTo>
                  <a:cubicBezTo>
                    <a:pt x="11435" y="16372"/>
                    <a:pt x="11435" y="16372"/>
                    <a:pt x="11435" y="16372"/>
                  </a:cubicBezTo>
                  <a:cubicBezTo>
                    <a:pt x="11859" y="15586"/>
                    <a:pt x="12141" y="14604"/>
                    <a:pt x="12282" y="13819"/>
                  </a:cubicBezTo>
                  <a:cubicBezTo>
                    <a:pt x="12424" y="13622"/>
                    <a:pt x="12424" y="13426"/>
                    <a:pt x="12424" y="13230"/>
                  </a:cubicBezTo>
                  <a:close/>
                  <a:moveTo>
                    <a:pt x="10588" y="15390"/>
                  </a:moveTo>
                  <a:cubicBezTo>
                    <a:pt x="9882" y="16961"/>
                    <a:pt x="8612" y="17942"/>
                    <a:pt x="7200" y="18139"/>
                  </a:cubicBezTo>
                  <a:cubicBezTo>
                    <a:pt x="7059" y="18139"/>
                    <a:pt x="7059" y="18139"/>
                    <a:pt x="7059" y="18139"/>
                  </a:cubicBezTo>
                  <a:cubicBezTo>
                    <a:pt x="4518" y="18139"/>
                    <a:pt x="2541" y="15390"/>
                    <a:pt x="2541" y="11855"/>
                  </a:cubicBezTo>
                  <a:cubicBezTo>
                    <a:pt x="2541" y="8517"/>
                    <a:pt x="4518" y="5572"/>
                    <a:pt x="7059" y="5572"/>
                  </a:cubicBezTo>
                  <a:cubicBezTo>
                    <a:pt x="9459" y="5572"/>
                    <a:pt x="11435" y="8517"/>
                    <a:pt x="11435" y="11855"/>
                  </a:cubicBezTo>
                  <a:cubicBezTo>
                    <a:pt x="11435" y="13230"/>
                    <a:pt x="11153" y="14408"/>
                    <a:pt x="10588" y="15390"/>
                  </a:cubicBezTo>
                  <a:close/>
                </a:path>
              </a:pathLst>
            </a:custGeom>
            <a:solidFill>
              <a:srgbClr val="FFFFFF">
                <a:alpha val="17000"/>
              </a:srgbClr>
            </a:solidFill>
            <a:ln w="12700" cap="flat">
              <a:noFill/>
              <a:miter lim="400000"/>
            </a:ln>
            <a:effectLst/>
          </p:spPr>
          <p:txBody>
            <a:bodyPr wrap="square" lIns="91439" tIns="91439" rIns="91439" bIns="91439" numCol="1" anchor="t">
              <a:noAutofit/>
            </a:bodyPr>
            <a:lstStyle/>
            <a:p>
              <a:endParaRPr/>
            </a:p>
          </p:txBody>
        </p:sp>
        <p:sp>
          <p:nvSpPr>
            <p:cNvPr id="628" name="Shape 628"/>
            <p:cNvSpPr/>
            <p:nvPr/>
          </p:nvSpPr>
          <p:spPr>
            <a:xfrm>
              <a:off x="441434" y="-1"/>
              <a:ext cx="5662994" cy="2702972"/>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29" name="Shape 629"/>
            <p:cNvSpPr/>
            <p:nvPr/>
          </p:nvSpPr>
          <p:spPr>
            <a:xfrm rot="16200000" flipH="1">
              <a:off x="-35314" y="1130767"/>
              <a:ext cx="512065" cy="441435"/>
            </a:xfrm>
            <a:prstGeom prst="triangle">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30" name="Shape 630"/>
            <p:cNvSpPr/>
            <p:nvPr/>
          </p:nvSpPr>
          <p:spPr>
            <a:xfrm>
              <a:off x="621000" y="860380"/>
              <a:ext cx="5303863"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he grown-ups‘ response, this time, was to advise me to lay aside my</a:t>
              </a:r>
            </a:p>
          </p:txBody>
        </p:sp>
        <p:sp>
          <p:nvSpPr>
            <p:cNvPr id="631" name="Shape 631"/>
            <p:cNvSpPr/>
            <p:nvPr/>
          </p:nvSpPr>
          <p:spPr>
            <a:xfrm>
              <a:off x="2990101" y="229114"/>
              <a:ext cx="2934762" cy="792481"/>
            </a:xfrm>
            <a:prstGeom prst="rect">
              <a:avLst/>
            </a:prstGeom>
            <a:noFill/>
            <a:ln w="12700" cap="flat">
              <a:noFill/>
              <a:miter lim="400000"/>
            </a:ln>
            <a:effectLst/>
          </p:spPr>
          <p:txBody>
            <a:bodyPr wrap="none" lIns="91439" tIns="91439" rIns="91439" bIns="91439" numCol="1" anchor="t">
              <a:spAutoFit/>
            </a:bodyPr>
            <a:lstStyle>
              <a:lvl1pPr algn="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About Item4</a:t>
              </a:r>
            </a:p>
          </p:txBody>
        </p:sp>
      </p:grpSp>
      <p:grpSp>
        <p:nvGrpSpPr>
          <p:cNvPr id="636" name="Group 636"/>
          <p:cNvGrpSpPr/>
          <p:nvPr/>
        </p:nvGrpSpPr>
        <p:grpSpPr>
          <a:xfrm>
            <a:off x="4993134" y="4610227"/>
            <a:ext cx="14369518" cy="7911528"/>
            <a:chOff x="0" y="-482600"/>
            <a:chExt cx="14369516" cy="7911526"/>
          </a:xfrm>
        </p:grpSpPr>
        <p:graphicFrame>
          <p:nvGraphicFramePr>
            <p:cNvPr id="633" name="Chart 633"/>
            <p:cNvGraphicFramePr/>
            <p:nvPr/>
          </p:nvGraphicFramePr>
          <p:xfrm>
            <a:off x="1749097" y="-482600"/>
            <a:ext cx="11132965" cy="7556500"/>
          </p:xfrm>
          <a:graphic>
            <a:graphicData uri="http://schemas.openxmlformats.org/drawingml/2006/chart">
              <c:chart xmlns:c="http://schemas.openxmlformats.org/drawingml/2006/chart" xmlns:r="http://schemas.openxmlformats.org/officeDocument/2006/relationships" r:id="rId4"/>
            </a:graphicData>
          </a:graphic>
        </p:graphicFrame>
        <p:pic>
          <p:nvPicPr>
            <p:cNvPr id="634" name="image5.png"/>
            <p:cNvPicPr>
              <a:picLocks noChangeAspect="1"/>
            </p:cNvPicPr>
            <p:nvPr/>
          </p:nvPicPr>
          <p:blipFill>
            <a:blip r:embed="rId2"/>
            <a:srcRect r="52032"/>
            <a:stretch>
              <a:fillRect/>
            </a:stretch>
          </p:blipFill>
          <p:spPr>
            <a:xfrm rot="5400000">
              <a:off x="6383227" y="-1424738"/>
              <a:ext cx="1603063" cy="14369518"/>
            </a:xfrm>
            <a:prstGeom prst="rect">
              <a:avLst/>
            </a:prstGeom>
            <a:ln w="12700" cap="flat">
              <a:noFill/>
              <a:miter lim="400000"/>
              <a:headEnd/>
              <a:tailEnd/>
            </a:ln>
            <a:effectLst/>
          </p:spPr>
        </p:pic>
        <p:pic>
          <p:nvPicPr>
            <p:cNvPr id="635" name="image4.png"/>
            <p:cNvPicPr>
              <a:picLocks noChangeAspect="1"/>
            </p:cNvPicPr>
            <p:nvPr/>
          </p:nvPicPr>
          <p:blipFill>
            <a:blip r:embed="rId5"/>
            <a:stretch>
              <a:fillRect/>
            </a:stretch>
          </p:blipFill>
          <p:spPr>
            <a:xfrm rot="16200000">
              <a:off x="6049151" y="-613338"/>
              <a:ext cx="2338801" cy="13745729"/>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607"/>
                                        </p:tgtEl>
                                        <p:attrNameLst>
                                          <p:attrName>style.visibility</p:attrName>
                                        </p:attrNameLst>
                                      </p:cBhvr>
                                      <p:to>
                                        <p:strVal val="visible"/>
                                      </p:to>
                                    </p:set>
                                    <p:animEffect transition="in" filter="dissolve">
                                      <p:cBhvr>
                                        <p:cTn id="7" dur="500"/>
                                        <p:tgtEl>
                                          <p:spTgt spid="607"/>
                                        </p:tgtEl>
                                      </p:cBhvr>
                                    </p:animEffect>
                                  </p:childTnLst>
                                </p:cTn>
                              </p:par>
                            </p:childTnLst>
                          </p:cTn>
                        </p:par>
                        <p:par>
                          <p:cTn id="8" fill="hold">
                            <p:stCondLst>
                              <p:cond delay="500"/>
                            </p:stCondLst>
                            <p:childTnLst>
                              <p:par>
                                <p:cTn id="9" presetID="22" presetClass="entr" presetSubtype="4" fill="hold" grpId="2" nodeType="afterEffect">
                                  <p:stCondLst>
                                    <p:cond delay="500"/>
                                  </p:stCondLst>
                                  <p:iterate>
                                    <p:tmAbs val="0"/>
                                  </p:iterate>
                                  <p:childTnLst>
                                    <p:set>
                                      <p:cBhvr>
                                        <p:cTn id="10" dur="indefinite" fill="hold"/>
                                        <p:tgtEl>
                                          <p:spTgt spid="636"/>
                                        </p:tgtEl>
                                        <p:attrNameLst>
                                          <p:attrName>style.visibility</p:attrName>
                                        </p:attrNameLst>
                                      </p:cBhvr>
                                      <p:to>
                                        <p:strVal val="visible"/>
                                      </p:to>
                                    </p:set>
                                    <p:animEffect transition="in" filter="wipe(down)">
                                      <p:cBhvr>
                                        <p:cTn id="11" dur="500"/>
                                        <p:tgtEl>
                                          <p:spTgt spid="636"/>
                                        </p:tgtEl>
                                      </p:cBhvr>
                                    </p:animEffect>
                                  </p:childTnLst>
                                </p:cTn>
                              </p:par>
                            </p:childTnLst>
                          </p:cTn>
                        </p:par>
                        <p:par>
                          <p:cTn id="12" fill="hold">
                            <p:stCondLst>
                              <p:cond delay="1500"/>
                            </p:stCondLst>
                            <p:childTnLst>
                              <p:par>
                                <p:cTn id="13" presetID="2" presetClass="entr" presetSubtype="8" fill="hold" grpId="3" nodeType="afterEffect">
                                  <p:stCondLst>
                                    <p:cond delay="900"/>
                                  </p:stCondLst>
                                  <p:iterate>
                                    <p:tmAbs val="0"/>
                                  </p:iterate>
                                  <p:childTnLst>
                                    <p:set>
                                      <p:cBhvr>
                                        <p:cTn id="14" dur="indefinite" fill="hold"/>
                                        <p:tgtEl>
                                          <p:spTgt spid="614"/>
                                        </p:tgtEl>
                                        <p:attrNameLst>
                                          <p:attrName>style.visibility</p:attrName>
                                        </p:attrNameLst>
                                      </p:cBhvr>
                                      <p:to>
                                        <p:strVal val="visible"/>
                                      </p:to>
                                    </p:set>
                                    <p:anim calcmode="lin" valueType="num">
                                      <p:cBhvr>
                                        <p:cTn id="15" dur="500" fill="hold"/>
                                        <p:tgtEl>
                                          <p:spTgt spid="614"/>
                                        </p:tgtEl>
                                        <p:attrNameLst>
                                          <p:attrName>ppt_x</p:attrName>
                                        </p:attrNameLst>
                                      </p:cBhvr>
                                      <p:tavLst>
                                        <p:tav tm="0">
                                          <p:val>
                                            <p:strVal val="0-#ppt_w/2"/>
                                          </p:val>
                                        </p:tav>
                                        <p:tav tm="100000">
                                          <p:val>
                                            <p:strVal val="#ppt_x"/>
                                          </p:val>
                                        </p:tav>
                                      </p:tavLst>
                                    </p:anim>
                                    <p:anim calcmode="lin" valueType="num">
                                      <p:cBhvr>
                                        <p:cTn id="16" dur="500" fill="hold"/>
                                        <p:tgtEl>
                                          <p:spTgt spid="614"/>
                                        </p:tgtEl>
                                        <p:attrNameLst>
                                          <p:attrName>ppt_y</p:attrName>
                                        </p:attrNameLst>
                                      </p:cBhvr>
                                      <p:tavLst>
                                        <p:tav tm="0">
                                          <p:val>
                                            <p:strVal val="#ppt_y"/>
                                          </p:val>
                                        </p:tav>
                                        <p:tav tm="100000">
                                          <p:val>
                                            <p:strVal val="#ppt_y"/>
                                          </p:val>
                                        </p:tav>
                                      </p:tavLst>
                                    </p:anim>
                                  </p:childTnLst>
                                </p:cTn>
                              </p:par>
                            </p:childTnLst>
                          </p:cTn>
                        </p:par>
                        <p:par>
                          <p:cTn id="17" fill="hold">
                            <p:stCondLst>
                              <p:cond delay="2900"/>
                            </p:stCondLst>
                            <p:childTnLst>
                              <p:par>
                                <p:cTn id="18" presetID="2" presetClass="entr" presetSubtype="8" fill="hold" grpId="4" nodeType="afterEffect">
                                  <p:stCondLst>
                                    <p:cond delay="1100"/>
                                  </p:stCondLst>
                                  <p:iterate>
                                    <p:tmAbs val="0"/>
                                  </p:iterate>
                                  <p:childTnLst>
                                    <p:set>
                                      <p:cBhvr>
                                        <p:cTn id="19" dur="indefinite" fill="hold"/>
                                        <p:tgtEl>
                                          <p:spTgt spid="620"/>
                                        </p:tgtEl>
                                        <p:attrNameLst>
                                          <p:attrName>style.visibility</p:attrName>
                                        </p:attrNameLst>
                                      </p:cBhvr>
                                      <p:to>
                                        <p:strVal val="visible"/>
                                      </p:to>
                                    </p:set>
                                    <p:anim calcmode="lin" valueType="num">
                                      <p:cBhvr>
                                        <p:cTn id="20" dur="500" fill="hold"/>
                                        <p:tgtEl>
                                          <p:spTgt spid="620"/>
                                        </p:tgtEl>
                                        <p:attrNameLst>
                                          <p:attrName>ppt_x</p:attrName>
                                        </p:attrNameLst>
                                      </p:cBhvr>
                                      <p:tavLst>
                                        <p:tav tm="0">
                                          <p:val>
                                            <p:strVal val="0-#ppt_w/2"/>
                                          </p:val>
                                        </p:tav>
                                        <p:tav tm="100000">
                                          <p:val>
                                            <p:strVal val="#ppt_x"/>
                                          </p:val>
                                        </p:tav>
                                      </p:tavLst>
                                    </p:anim>
                                    <p:anim calcmode="lin" valueType="num">
                                      <p:cBhvr>
                                        <p:cTn id="21" dur="500" fill="hold"/>
                                        <p:tgtEl>
                                          <p:spTgt spid="620"/>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2" presetClass="entr" presetSubtype="2" fill="hold" grpId="5" nodeType="afterEffect">
                                  <p:stCondLst>
                                    <p:cond delay="1300"/>
                                  </p:stCondLst>
                                  <p:iterate>
                                    <p:tmAbs val="0"/>
                                  </p:iterate>
                                  <p:childTnLst>
                                    <p:set>
                                      <p:cBhvr>
                                        <p:cTn id="24" dur="indefinite" fill="hold"/>
                                        <p:tgtEl>
                                          <p:spTgt spid="626"/>
                                        </p:tgtEl>
                                        <p:attrNameLst>
                                          <p:attrName>style.visibility</p:attrName>
                                        </p:attrNameLst>
                                      </p:cBhvr>
                                      <p:to>
                                        <p:strVal val="visible"/>
                                      </p:to>
                                    </p:set>
                                    <p:anim calcmode="lin" valueType="num">
                                      <p:cBhvr>
                                        <p:cTn id="25" dur="500" fill="hold"/>
                                        <p:tgtEl>
                                          <p:spTgt spid="626"/>
                                        </p:tgtEl>
                                        <p:attrNameLst>
                                          <p:attrName>ppt_x</p:attrName>
                                        </p:attrNameLst>
                                      </p:cBhvr>
                                      <p:tavLst>
                                        <p:tav tm="0">
                                          <p:val>
                                            <p:strVal val="1+#ppt_w/2"/>
                                          </p:val>
                                        </p:tav>
                                        <p:tav tm="100000">
                                          <p:val>
                                            <p:strVal val="#ppt_x"/>
                                          </p:val>
                                        </p:tav>
                                      </p:tavLst>
                                    </p:anim>
                                    <p:anim calcmode="lin" valueType="num">
                                      <p:cBhvr>
                                        <p:cTn id="26" dur="500" fill="hold"/>
                                        <p:tgtEl>
                                          <p:spTgt spid="626"/>
                                        </p:tgtEl>
                                        <p:attrNameLst>
                                          <p:attrName>ppt_y</p:attrName>
                                        </p:attrNameLst>
                                      </p:cBhvr>
                                      <p:tavLst>
                                        <p:tav tm="0">
                                          <p:val>
                                            <p:strVal val="#ppt_y"/>
                                          </p:val>
                                        </p:tav>
                                        <p:tav tm="100000">
                                          <p:val>
                                            <p:strVal val="#ppt_y"/>
                                          </p:val>
                                        </p:tav>
                                      </p:tavLst>
                                    </p:anim>
                                  </p:childTnLst>
                                </p:cTn>
                              </p:par>
                            </p:childTnLst>
                          </p:cTn>
                        </p:par>
                        <p:par>
                          <p:cTn id="27" fill="hold">
                            <p:stCondLst>
                              <p:cond delay="6300"/>
                            </p:stCondLst>
                            <p:childTnLst>
                              <p:par>
                                <p:cTn id="28" presetID="2" presetClass="entr" presetSubtype="2" fill="hold" grpId="6" nodeType="afterEffect">
                                  <p:stCondLst>
                                    <p:cond delay="1500"/>
                                  </p:stCondLst>
                                  <p:iterate>
                                    <p:tmAbs val="0"/>
                                  </p:iterate>
                                  <p:childTnLst>
                                    <p:set>
                                      <p:cBhvr>
                                        <p:cTn id="29" dur="indefinite" fill="hold"/>
                                        <p:tgtEl>
                                          <p:spTgt spid="632"/>
                                        </p:tgtEl>
                                        <p:attrNameLst>
                                          <p:attrName>style.visibility</p:attrName>
                                        </p:attrNameLst>
                                      </p:cBhvr>
                                      <p:to>
                                        <p:strVal val="visible"/>
                                      </p:to>
                                    </p:set>
                                    <p:anim calcmode="lin" valueType="num">
                                      <p:cBhvr>
                                        <p:cTn id="30" dur="500" fill="hold"/>
                                        <p:tgtEl>
                                          <p:spTgt spid="632"/>
                                        </p:tgtEl>
                                        <p:attrNameLst>
                                          <p:attrName>ppt_x</p:attrName>
                                        </p:attrNameLst>
                                      </p:cBhvr>
                                      <p:tavLst>
                                        <p:tav tm="0">
                                          <p:val>
                                            <p:strVal val="1+#ppt_w/2"/>
                                          </p:val>
                                        </p:tav>
                                        <p:tav tm="100000">
                                          <p:val>
                                            <p:strVal val="#ppt_x"/>
                                          </p:val>
                                        </p:tav>
                                      </p:tavLst>
                                    </p:anim>
                                    <p:anim calcmode="lin" valueType="num">
                                      <p:cBhvr>
                                        <p:cTn id="31" dur="500" fill="hold"/>
                                        <p:tgtEl>
                                          <p:spTgt spid="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1" animBg="1" advAuto="0"/>
      <p:bldP spid="614" grpId="3" animBg="1" advAuto="0"/>
      <p:bldP spid="620" grpId="4" animBg="1" advAuto="0"/>
      <p:bldP spid="626" grpId="5" animBg="1" advAuto="0"/>
      <p:bldP spid="632" grpId="6" animBg="1" advAuto="0"/>
      <p:bldP spid="636" grpId="2"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7" name="Group 647"/>
          <p:cNvGrpSpPr/>
          <p:nvPr/>
        </p:nvGrpSpPr>
        <p:grpSpPr>
          <a:xfrm>
            <a:off x="454026" y="1022088"/>
            <a:ext cx="23475951" cy="4306823"/>
            <a:chOff x="0" y="0"/>
            <a:chExt cx="23475950" cy="4306822"/>
          </a:xfrm>
        </p:grpSpPr>
        <p:grpSp>
          <p:nvGrpSpPr>
            <p:cNvPr id="640" name="Group 640"/>
            <p:cNvGrpSpPr/>
            <p:nvPr/>
          </p:nvGrpSpPr>
          <p:grpSpPr>
            <a:xfrm>
              <a:off x="0" y="0"/>
              <a:ext cx="23475950" cy="3600450"/>
              <a:chOff x="0" y="0"/>
              <a:chExt cx="23475950" cy="3600450"/>
            </a:xfrm>
          </p:grpSpPr>
          <p:sp>
            <p:nvSpPr>
              <p:cNvPr id="638" name="Shape 638"/>
              <p:cNvSpPr/>
              <p:nvPr/>
            </p:nvSpPr>
            <p:spPr>
              <a:xfrm>
                <a:off x="0" y="0"/>
                <a:ext cx="23475950" cy="3600450"/>
              </a:xfrm>
              <a:prstGeom prst="roundRect">
                <a:avLst>
                  <a:gd name="adj" fmla="val 3527"/>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39" name="Shape 639"/>
              <p:cNvSpPr/>
              <p:nvPr/>
            </p:nvSpPr>
            <p:spPr>
              <a:xfrm>
                <a:off x="10633207" y="203399"/>
                <a:ext cx="12619439" cy="3193652"/>
              </a:xfrm>
              <a:prstGeom prst="roundRect">
                <a:avLst>
                  <a:gd name="adj" fmla="val 3181"/>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pic>
          <p:nvPicPr>
            <p:cNvPr id="641" name="image7.jpg"/>
            <p:cNvPicPr>
              <a:picLocks noChangeAspect="1"/>
            </p:cNvPicPr>
            <p:nvPr/>
          </p:nvPicPr>
          <p:blipFill>
            <a:blip r:embed="rId2"/>
            <a:srcRect l="11444" r="5771"/>
            <a:stretch>
              <a:fillRect/>
            </a:stretch>
          </p:blipFill>
          <p:spPr>
            <a:xfrm>
              <a:off x="19591953" y="401817"/>
              <a:ext cx="3468572" cy="2796814"/>
            </a:xfrm>
            <a:prstGeom prst="rect">
              <a:avLst/>
            </a:prstGeom>
            <a:ln w="12700" cap="flat">
              <a:noFill/>
              <a:miter lim="400000"/>
              <a:headEnd/>
              <a:tailEnd/>
            </a:ln>
            <a:effectLst/>
          </p:spPr>
        </p:pic>
        <p:sp>
          <p:nvSpPr>
            <p:cNvPr id="642" name="Shape 642"/>
            <p:cNvSpPr/>
            <p:nvPr/>
          </p:nvSpPr>
          <p:spPr>
            <a:xfrm>
              <a:off x="10633207" y="2127139"/>
              <a:ext cx="8760297"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 have a third reason: he lives in France where he is hungry and cold. He needs cheering up.</a:t>
              </a:r>
            </a:p>
          </p:txBody>
        </p:sp>
        <p:sp>
          <p:nvSpPr>
            <p:cNvPr id="643" name="Shape 643"/>
            <p:cNvSpPr/>
            <p:nvPr/>
          </p:nvSpPr>
          <p:spPr>
            <a:xfrm>
              <a:off x="17909985" y="212342"/>
              <a:ext cx="1168297" cy="4094481"/>
            </a:xfrm>
            <a:prstGeom prst="rect">
              <a:avLst/>
            </a:prstGeom>
            <a:noFill/>
            <a:ln w="12700" cap="flat">
              <a:noFill/>
              <a:miter lim="400000"/>
            </a:ln>
            <a:effectLst/>
          </p:spPr>
          <p:txBody>
            <a:bodyPr wrap="none" lIns="91439" tIns="91439" rIns="91439" bIns="91439" numCol="1" anchor="t">
              <a:spAutoFit/>
            </a:bodyPr>
            <a:lstStyle>
              <a:lvl1pPr>
                <a:defRPr sz="23000">
                  <a:solidFill>
                    <a:srgbClr val="153643">
                      <a:alpha val="58000"/>
                    </a:srgbClr>
                  </a:solidFill>
                  <a:latin typeface="Arial Unicode MS"/>
                  <a:ea typeface="Arial Unicode MS"/>
                  <a:cs typeface="Arial Unicode MS"/>
                  <a:sym typeface="Arial Unicode MS"/>
                </a:defRPr>
              </a:lvl1pPr>
            </a:lstStyle>
            <a:p>
              <a:pPr>
                <a:defRPr sz="3600">
                  <a:solidFill>
                    <a:srgbClr val="000000"/>
                  </a:solidFill>
                  <a:latin typeface="+mn-lt"/>
                  <a:ea typeface="+mn-ea"/>
                  <a:cs typeface="+mn-cs"/>
                  <a:sym typeface="Trebuchet MS"/>
                </a:defRPr>
              </a:pPr>
              <a:r>
                <a:rPr sz="23000">
                  <a:solidFill>
                    <a:srgbClr val="153643">
                      <a:alpha val="58000"/>
                    </a:srgbClr>
                  </a:solidFill>
                  <a:latin typeface="Arial Unicode MS"/>
                  <a:ea typeface="Arial Unicode MS"/>
                  <a:cs typeface="Arial Unicode MS"/>
                  <a:sym typeface="Arial Unicode MS"/>
                </a:rPr>
                <a:t>“</a:t>
              </a:r>
            </a:p>
          </p:txBody>
        </p:sp>
        <p:sp>
          <p:nvSpPr>
            <p:cNvPr id="644" name="Shape 644"/>
            <p:cNvSpPr/>
            <p:nvPr/>
          </p:nvSpPr>
          <p:spPr>
            <a:xfrm>
              <a:off x="772322" y="203399"/>
              <a:ext cx="6849984" cy="1275081"/>
            </a:xfrm>
            <a:prstGeom prst="rect">
              <a:avLst/>
            </a:prstGeom>
            <a:noFill/>
            <a:ln w="12700" cap="flat">
              <a:noFill/>
              <a:miter lim="400000"/>
            </a:ln>
            <a:effectLst/>
          </p:spPr>
          <p:txBody>
            <a:bodyPr wrap="none" lIns="91439" tIns="91439" rIns="91439" bIns="91439" numCol="1" anchor="t">
              <a:spAutoFit/>
            </a:bodyPr>
            <a:lstStyle>
              <a:lvl1pPr>
                <a:defRPr sz="7200" b="1">
                  <a:solidFill>
                    <a:srgbClr val="153643"/>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7200" b="1">
                  <a:solidFill>
                    <a:srgbClr val="153643"/>
                  </a:solidFill>
                  <a:latin typeface="Helvetica"/>
                  <a:ea typeface="Helvetica"/>
                  <a:cs typeface="Helvetica"/>
                  <a:sym typeface="Helvetica"/>
                </a:rPr>
                <a:t>ADD THE MAIN</a:t>
              </a:r>
            </a:p>
          </p:txBody>
        </p:sp>
        <p:sp>
          <p:nvSpPr>
            <p:cNvPr id="645" name="Shape 645"/>
            <p:cNvSpPr/>
            <p:nvPr/>
          </p:nvSpPr>
          <p:spPr>
            <a:xfrm>
              <a:off x="771497" y="1214846"/>
              <a:ext cx="4892597" cy="1160780"/>
            </a:xfrm>
            <a:prstGeom prst="rect">
              <a:avLst/>
            </a:prstGeom>
            <a:noFill/>
            <a:ln w="12700" cap="flat">
              <a:noFill/>
              <a:miter lim="400000"/>
            </a:ln>
            <a:effectLst/>
          </p:spPr>
          <p:txBody>
            <a:bodyPr wrap="none" lIns="91439" tIns="91439" rIns="91439" bIns="91439" numCol="1" anchor="t">
              <a:spAutoFit/>
            </a:bodyPr>
            <a:lstStyle>
              <a:lvl1pP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TITLE HERE</a:t>
              </a:r>
            </a:p>
          </p:txBody>
        </p:sp>
        <p:sp>
          <p:nvSpPr>
            <p:cNvPr id="646" name="Shape 646"/>
            <p:cNvSpPr/>
            <p:nvPr/>
          </p:nvSpPr>
          <p:spPr>
            <a:xfrm>
              <a:off x="756184" y="2240874"/>
              <a:ext cx="6769894"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71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1000"/>
                    </a:srgbClr>
                  </a:solidFill>
                  <a:latin typeface="Helvetica"/>
                  <a:ea typeface="Helvetica"/>
                  <a:cs typeface="Helvetica"/>
                  <a:sym typeface="Helvetica"/>
                </a:rPr>
                <a:t>But since the grown-ups were not able to understand it</a:t>
              </a:r>
            </a:p>
          </p:txBody>
        </p:sp>
      </p:grpSp>
      <p:grpSp>
        <p:nvGrpSpPr>
          <p:cNvPr id="660" name="Group 660"/>
          <p:cNvGrpSpPr/>
          <p:nvPr/>
        </p:nvGrpSpPr>
        <p:grpSpPr>
          <a:xfrm>
            <a:off x="964355" y="4326035"/>
            <a:ext cx="22120581" cy="9284646"/>
            <a:chOff x="0" y="0"/>
            <a:chExt cx="22120580" cy="9284644"/>
          </a:xfrm>
        </p:grpSpPr>
        <p:grpSp>
          <p:nvGrpSpPr>
            <p:cNvPr id="657" name="Group 657"/>
            <p:cNvGrpSpPr/>
            <p:nvPr/>
          </p:nvGrpSpPr>
          <p:grpSpPr>
            <a:xfrm>
              <a:off x="193213" y="1074784"/>
              <a:ext cx="21927368" cy="6815767"/>
              <a:chOff x="-1143347" y="-292100"/>
              <a:chExt cx="21927367" cy="6815765"/>
            </a:xfrm>
          </p:grpSpPr>
          <p:graphicFrame>
            <p:nvGraphicFramePr>
              <p:cNvPr id="648" name="Chart 648"/>
              <p:cNvGraphicFramePr/>
              <p:nvPr/>
            </p:nvGraphicFramePr>
            <p:xfrm>
              <a:off x="-1143348" y="-292100"/>
              <a:ext cx="13360748" cy="6306964"/>
            </p:xfrm>
            <a:graphic>
              <a:graphicData uri="http://schemas.openxmlformats.org/drawingml/2006/chart">
                <c:chart xmlns:c="http://schemas.openxmlformats.org/drawingml/2006/chart" xmlns:r="http://schemas.openxmlformats.org/officeDocument/2006/relationships" r:id="rId3"/>
              </a:graphicData>
            </a:graphic>
          </p:graphicFrame>
          <p:sp>
            <p:nvSpPr>
              <p:cNvPr id="649" name="Shape 649"/>
              <p:cNvSpPr/>
              <p:nvPr/>
            </p:nvSpPr>
            <p:spPr>
              <a:xfrm>
                <a:off x="7719500" y="2135"/>
                <a:ext cx="1011728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But since the grown-ups were not able to understand it</a:t>
                </a:r>
              </a:p>
            </p:txBody>
          </p:sp>
          <p:sp>
            <p:nvSpPr>
              <p:cNvPr id="650" name="Shape 650"/>
              <p:cNvSpPr/>
              <p:nvPr/>
            </p:nvSpPr>
            <p:spPr>
              <a:xfrm>
                <a:off x="4657815" y="820885"/>
                <a:ext cx="12192001"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Then I would never talk to that person about boa constrictors</a:t>
                </a:r>
              </a:p>
            </p:txBody>
          </p:sp>
          <p:sp>
            <p:nvSpPr>
              <p:cNvPr id="651" name="Shape 651"/>
              <p:cNvSpPr/>
              <p:nvPr/>
            </p:nvSpPr>
            <p:spPr>
              <a:xfrm>
                <a:off x="10927984" y="1686159"/>
                <a:ext cx="666592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would bring myself down to his level. </a:t>
                </a:r>
              </a:p>
            </p:txBody>
          </p:sp>
          <p:sp>
            <p:nvSpPr>
              <p:cNvPr id="652" name="Shape 652"/>
              <p:cNvSpPr/>
              <p:nvPr/>
            </p:nvSpPr>
            <p:spPr>
              <a:xfrm>
                <a:off x="6122927" y="2551433"/>
                <a:ext cx="1011728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But since the grown-ups were not able to understand it</a:t>
                </a:r>
              </a:p>
            </p:txBody>
          </p:sp>
          <p:sp>
            <p:nvSpPr>
              <p:cNvPr id="653" name="Shape 653"/>
              <p:cNvSpPr/>
              <p:nvPr/>
            </p:nvSpPr>
            <p:spPr>
              <a:xfrm>
                <a:off x="6326123" y="5100731"/>
                <a:ext cx="12192001"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Then I would never talk to that person about boa constrictors</a:t>
                </a:r>
              </a:p>
            </p:txBody>
          </p:sp>
          <p:sp>
            <p:nvSpPr>
              <p:cNvPr id="654" name="Shape 654"/>
              <p:cNvSpPr/>
              <p:nvPr/>
            </p:nvSpPr>
            <p:spPr>
              <a:xfrm>
                <a:off x="8769849" y="4235457"/>
                <a:ext cx="666592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would bring myself down to his level. </a:t>
                </a:r>
              </a:p>
            </p:txBody>
          </p:sp>
          <p:sp>
            <p:nvSpPr>
              <p:cNvPr id="655" name="Shape 655"/>
              <p:cNvSpPr/>
              <p:nvPr/>
            </p:nvSpPr>
            <p:spPr>
              <a:xfrm>
                <a:off x="11181571" y="3370183"/>
                <a:ext cx="666592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would bring myself down to his level. </a:t>
                </a:r>
              </a:p>
            </p:txBody>
          </p:sp>
          <p:sp>
            <p:nvSpPr>
              <p:cNvPr id="656" name="Shape 656"/>
              <p:cNvSpPr/>
              <p:nvPr/>
            </p:nvSpPr>
            <p:spPr>
              <a:xfrm>
                <a:off x="10666731" y="5908985"/>
                <a:ext cx="10117289" cy="6146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But since the grown-ups were not able to understand it</a:t>
                </a:r>
              </a:p>
            </p:txBody>
          </p:sp>
        </p:grpSp>
        <p:pic>
          <p:nvPicPr>
            <p:cNvPr id="658" name="image5.png"/>
            <p:cNvPicPr>
              <a:picLocks noChangeAspect="1"/>
            </p:cNvPicPr>
            <p:nvPr/>
          </p:nvPicPr>
          <p:blipFill>
            <a:blip r:embed="rId4"/>
            <a:srcRect r="52032"/>
            <a:stretch>
              <a:fillRect/>
            </a:stretch>
          </p:blipFill>
          <p:spPr>
            <a:xfrm rot="10800000">
              <a:off x="1473231" y="322232"/>
              <a:ext cx="1603063" cy="8640181"/>
            </a:xfrm>
            <a:prstGeom prst="rect">
              <a:avLst/>
            </a:prstGeom>
            <a:ln w="12700" cap="flat">
              <a:noFill/>
              <a:miter lim="400000"/>
              <a:headEnd/>
              <a:tailEnd/>
            </a:ln>
            <a:effectLst/>
          </p:spPr>
        </p:pic>
        <p:pic>
          <p:nvPicPr>
            <p:cNvPr id="659" name="image4.png"/>
            <p:cNvPicPr>
              <a:picLocks noChangeAspect="1"/>
            </p:cNvPicPr>
            <p:nvPr/>
          </p:nvPicPr>
          <p:blipFill>
            <a:blip r:embed="rId5"/>
            <a:stretch>
              <a:fillRect/>
            </a:stretch>
          </p:blipFill>
          <p:spPr>
            <a:xfrm>
              <a:off x="-1" y="0"/>
              <a:ext cx="3704755" cy="9284645"/>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647"/>
                                        </p:tgtEl>
                                        <p:attrNameLst>
                                          <p:attrName>style.visibility</p:attrName>
                                        </p:attrNameLst>
                                      </p:cBhvr>
                                      <p:to>
                                        <p:strVal val="visible"/>
                                      </p:to>
                                    </p:set>
                                    <p:animEffect transition="in" filter="wipe(left)">
                                      <p:cBhvr>
                                        <p:cTn id="7" dur="500"/>
                                        <p:tgtEl>
                                          <p:spTgt spid="647"/>
                                        </p:tgtEl>
                                      </p:cBhvr>
                                    </p:animEffect>
                                  </p:childTnLst>
                                </p:cTn>
                              </p:par>
                            </p:childTnLst>
                          </p:cTn>
                        </p:par>
                        <p:par>
                          <p:cTn id="8" fill="hold">
                            <p:stCondLst>
                              <p:cond delay="500"/>
                            </p:stCondLst>
                            <p:childTnLst>
                              <p:par>
                                <p:cTn id="9" presetID="22" presetClass="entr" presetSubtype="8" fill="hold" grpId="2" nodeType="afterEffect">
                                  <p:stCondLst>
                                    <p:cond delay="400"/>
                                  </p:stCondLst>
                                  <p:iterate>
                                    <p:tmAbs val="0"/>
                                  </p:iterate>
                                  <p:childTnLst>
                                    <p:set>
                                      <p:cBhvr>
                                        <p:cTn id="10" dur="indefinite" fill="hold"/>
                                        <p:tgtEl>
                                          <p:spTgt spid="660"/>
                                        </p:tgtEl>
                                        <p:attrNameLst>
                                          <p:attrName>style.visibility</p:attrName>
                                        </p:attrNameLst>
                                      </p:cBhvr>
                                      <p:to>
                                        <p:strVal val="visible"/>
                                      </p:to>
                                    </p:set>
                                    <p:animEffect transition="in" filter="wipe(left)">
                                      <p:cBhvr>
                                        <p:cTn id="11" dur="500"/>
                                        <p:tgtEl>
                                          <p:spTgt spid="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7" grpId="1" animBg="1" advAuto="0"/>
      <p:bldP spid="660" grpId="2"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 name="Group 665"/>
          <p:cNvGrpSpPr/>
          <p:nvPr/>
        </p:nvGrpSpPr>
        <p:grpSpPr>
          <a:xfrm>
            <a:off x="0" y="1002973"/>
            <a:ext cx="24384000" cy="2458855"/>
            <a:chOff x="0" y="0"/>
            <a:chExt cx="24384000" cy="2458853"/>
          </a:xfrm>
        </p:grpSpPr>
        <p:sp>
          <p:nvSpPr>
            <p:cNvPr id="662" name="Shape 662"/>
            <p:cNvSpPr/>
            <p:nvPr/>
          </p:nvSpPr>
          <p:spPr>
            <a:xfrm>
              <a:off x="0" y="0"/>
              <a:ext cx="24384000" cy="2458854"/>
            </a:xfrm>
            <a:prstGeom prst="rect">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52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63" name="Shape 663"/>
            <p:cNvSpPr/>
            <p:nvPr/>
          </p:nvSpPr>
          <p:spPr>
            <a:xfrm>
              <a:off x="11103833" y="73075"/>
              <a:ext cx="12707065" cy="1160781"/>
            </a:xfrm>
            <a:prstGeom prst="rect">
              <a:avLst/>
            </a:prstGeom>
            <a:noFill/>
            <a:ln w="12700" cap="flat">
              <a:noFill/>
              <a:miter lim="400000"/>
            </a:ln>
            <a:effectLst/>
          </p:spPr>
          <p:txBody>
            <a:bodyPr wrap="none" lIns="91439" tIns="91439" rIns="91439" bIns="91439" numCol="1" anchor="t">
              <a:spAutoFit/>
            </a:bodyPr>
            <a:lstStyle>
              <a:lvl1pPr algn="ct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ADD THE TITLE OF THIS GRAPH</a:t>
              </a:r>
            </a:p>
          </p:txBody>
        </p:sp>
        <p:sp>
          <p:nvSpPr>
            <p:cNvPr id="664" name="Shape 664"/>
            <p:cNvSpPr/>
            <p:nvPr/>
          </p:nvSpPr>
          <p:spPr>
            <a:xfrm>
              <a:off x="1946739" y="1242625"/>
              <a:ext cx="21658463" cy="919481"/>
            </a:xfrm>
            <a:prstGeom prst="rect">
              <a:avLst/>
            </a:prstGeom>
            <a:noFill/>
            <a:ln w="12700" cap="flat">
              <a:noFill/>
              <a:miter lim="400000"/>
            </a:ln>
            <a:effectLst/>
          </p:spPr>
          <p:txBody>
            <a:bodyPr wrap="square" lIns="91439" tIns="91439" rIns="91439" bIns="91439" numCol="1" anchor="t">
              <a:spAutoFit/>
            </a:bodyPr>
            <a:lstStyle>
              <a:lvl1pPr algn="r">
                <a:defRPr sz="2400">
                  <a:solidFill>
                    <a:srgbClr val="153643">
                      <a:alpha val="64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alpha val="64999"/>
                    </a:srgbClr>
                  </a:solidFill>
                  <a:latin typeface="Helvetica"/>
                  <a:ea typeface="Helvetica"/>
                  <a:cs typeface="Helvetica"/>
                  <a:sym typeface="Helvetica"/>
                </a:rPr>
                <a:t>Even when the cold winds blow and the world seems to be covered in foggy shadows, the goodness of life lives on. Open your eyes, open your heart, and you will see that goodness is everywhere . open your heart, and you will see that goodness is everywhere.</a:t>
              </a:r>
            </a:p>
          </p:txBody>
        </p:sp>
      </p:grpSp>
      <p:sp>
        <p:nvSpPr>
          <p:cNvPr id="666" name="Shape 666"/>
          <p:cNvSpPr/>
          <p:nvPr/>
        </p:nvSpPr>
        <p:spPr>
          <a:xfrm>
            <a:off x="1167941" y="5260332"/>
            <a:ext cx="10524456" cy="5694681"/>
          </a:xfrm>
          <a:prstGeom prst="rect">
            <a:avLst/>
          </a:prstGeom>
          <a:ln w="12700">
            <a:miter lim="400000"/>
          </a:ln>
        </p:spPr>
        <p:txBody>
          <a:bodyPr tIns="91439" bIns="91439">
            <a:spAutoFit/>
          </a:bodyPr>
          <a:lstStyle/>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 </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 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p:txBody>
      </p:sp>
      <p:grpSp>
        <p:nvGrpSpPr>
          <p:cNvPr id="670" name="Group 670"/>
          <p:cNvGrpSpPr/>
          <p:nvPr/>
        </p:nvGrpSpPr>
        <p:grpSpPr>
          <a:xfrm>
            <a:off x="11006596" y="4804937"/>
            <a:ext cx="13377404" cy="7378515"/>
            <a:chOff x="0" y="-330200"/>
            <a:chExt cx="13377403" cy="7378513"/>
          </a:xfrm>
        </p:grpSpPr>
        <p:pic>
          <p:nvPicPr>
            <p:cNvPr id="667" name="image4.png"/>
            <p:cNvPicPr>
              <a:picLocks noChangeAspect="1"/>
            </p:cNvPicPr>
            <p:nvPr/>
          </p:nvPicPr>
          <p:blipFill>
            <a:blip r:embed="rId2"/>
            <a:stretch>
              <a:fillRect/>
            </a:stretch>
          </p:blipFill>
          <p:spPr>
            <a:xfrm rot="16200000">
              <a:off x="4836327" y="-975236"/>
              <a:ext cx="3704755" cy="12342345"/>
            </a:xfrm>
            <a:prstGeom prst="rect">
              <a:avLst/>
            </a:prstGeom>
            <a:ln w="12700" cap="flat">
              <a:noFill/>
              <a:miter lim="400000"/>
              <a:headEnd/>
              <a:tailEnd/>
            </a:ln>
            <a:effectLst/>
          </p:spPr>
        </p:pic>
        <p:graphicFrame>
          <p:nvGraphicFramePr>
            <p:cNvPr id="668" name="Chart 668"/>
            <p:cNvGraphicFramePr/>
            <p:nvPr/>
          </p:nvGraphicFramePr>
          <p:xfrm>
            <a:off x="1216299" y="-330200"/>
            <a:ext cx="10954805" cy="6042311"/>
          </p:xfrm>
          <a:graphic>
            <a:graphicData uri="http://schemas.openxmlformats.org/drawingml/2006/chart">
              <c:chart xmlns:c="http://schemas.openxmlformats.org/drawingml/2006/chart" xmlns:r="http://schemas.openxmlformats.org/officeDocument/2006/relationships" r:id="rId3"/>
            </a:graphicData>
          </a:graphic>
        </p:graphicFrame>
        <p:pic>
          <p:nvPicPr>
            <p:cNvPr id="669" name="image5.png"/>
            <p:cNvPicPr>
              <a:picLocks noChangeAspect="1"/>
            </p:cNvPicPr>
            <p:nvPr/>
          </p:nvPicPr>
          <p:blipFill>
            <a:blip r:embed="rId4"/>
            <a:srcRect r="52032"/>
            <a:stretch>
              <a:fillRect/>
            </a:stretch>
          </p:blipFill>
          <p:spPr>
            <a:xfrm rot="5400000">
              <a:off x="5550901" y="-2169243"/>
              <a:ext cx="2275601" cy="13377404"/>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1" nodeType="afterEffect">
                                  <p:stCondLst>
                                    <p:cond delay="0"/>
                                  </p:stCondLst>
                                  <p:iterate>
                                    <p:tmAbs val="0"/>
                                  </p:iterate>
                                  <p:childTnLst>
                                    <p:set>
                                      <p:cBhvr>
                                        <p:cTn id="6" dur="indefinite" fill="hold"/>
                                        <p:tgtEl>
                                          <p:spTgt spid="665"/>
                                        </p:tgtEl>
                                        <p:attrNameLst>
                                          <p:attrName>style.visibility</p:attrName>
                                        </p:attrNameLst>
                                      </p:cBhvr>
                                      <p:to>
                                        <p:strVal val="visible"/>
                                      </p:to>
                                    </p:set>
                                    <p:animEffect transition="in" filter="wipe(right)">
                                      <p:cBhvr>
                                        <p:cTn id="7" dur="500"/>
                                        <p:tgtEl>
                                          <p:spTgt spid="665"/>
                                        </p:tgtEl>
                                      </p:cBhvr>
                                    </p:animEffect>
                                  </p:childTnLst>
                                </p:cTn>
                              </p:par>
                            </p:childTnLst>
                          </p:cTn>
                        </p:par>
                        <p:par>
                          <p:cTn id="8" fill="hold">
                            <p:stCondLst>
                              <p:cond delay="500"/>
                            </p:stCondLst>
                            <p:childTnLst>
                              <p:par>
                                <p:cTn id="9" presetID="22" presetClass="entr" presetSubtype="4" fill="hold" grpId="2" nodeType="afterEffect">
                                  <p:stCondLst>
                                    <p:cond delay="0"/>
                                  </p:stCondLst>
                                  <p:iterate>
                                    <p:tmAbs val="0"/>
                                  </p:iterate>
                                  <p:childTnLst>
                                    <p:set>
                                      <p:cBhvr>
                                        <p:cTn id="10" dur="indefinite" fill="hold"/>
                                        <p:tgtEl>
                                          <p:spTgt spid="670"/>
                                        </p:tgtEl>
                                        <p:attrNameLst>
                                          <p:attrName>style.visibility</p:attrName>
                                        </p:attrNameLst>
                                      </p:cBhvr>
                                      <p:to>
                                        <p:strVal val="visible"/>
                                      </p:to>
                                    </p:set>
                                    <p:animEffect transition="in" filter="wipe(down)">
                                      <p:cBhvr>
                                        <p:cTn id="11" dur="500"/>
                                        <p:tgtEl>
                                          <p:spTgt spid="670"/>
                                        </p:tgtEl>
                                      </p:cBhvr>
                                    </p:animEffect>
                                  </p:childTnLst>
                                </p:cTn>
                              </p:par>
                            </p:childTnLst>
                          </p:cTn>
                        </p:par>
                        <p:par>
                          <p:cTn id="12" fill="hold">
                            <p:stCondLst>
                              <p:cond delay="1000"/>
                            </p:stCondLst>
                            <p:childTnLst>
                              <p:par>
                                <p:cTn id="13" presetID="2" presetClass="entr" presetSubtype="8" fill="hold" grpId="3" nodeType="afterEffect">
                                  <p:stCondLst>
                                    <p:cond delay="0"/>
                                  </p:stCondLst>
                                  <p:iterate>
                                    <p:tmAbs val="0"/>
                                  </p:iterate>
                                  <p:childTnLst>
                                    <p:set>
                                      <p:cBhvr>
                                        <p:cTn id="14" dur="indefinite" fill="hold"/>
                                        <p:tgtEl>
                                          <p:spTgt spid="666"/>
                                        </p:tgtEl>
                                        <p:attrNameLst>
                                          <p:attrName>style.visibility</p:attrName>
                                        </p:attrNameLst>
                                      </p:cBhvr>
                                      <p:to>
                                        <p:strVal val="visible"/>
                                      </p:to>
                                    </p:set>
                                    <p:anim calcmode="lin" valueType="num">
                                      <p:cBhvr>
                                        <p:cTn id="15" dur="500" fill="hold"/>
                                        <p:tgtEl>
                                          <p:spTgt spid="666"/>
                                        </p:tgtEl>
                                        <p:attrNameLst>
                                          <p:attrName>ppt_x</p:attrName>
                                        </p:attrNameLst>
                                      </p:cBhvr>
                                      <p:tavLst>
                                        <p:tav tm="0">
                                          <p:val>
                                            <p:strVal val="0-#ppt_w/2"/>
                                          </p:val>
                                        </p:tav>
                                        <p:tav tm="100000">
                                          <p:val>
                                            <p:strVal val="#ppt_x"/>
                                          </p:val>
                                        </p:tav>
                                      </p:tavLst>
                                    </p:anim>
                                    <p:anim calcmode="lin" valueType="num">
                                      <p:cBhvr>
                                        <p:cTn id="16" dur="500" fill="hold"/>
                                        <p:tgtEl>
                                          <p:spTgt spid="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 grpId="1" animBg="1" advAuto="0"/>
      <p:bldP spid="666" grpId="3" animBg="1" advAuto="0"/>
      <p:bldP spid="670"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6" name="Group 676"/>
          <p:cNvGrpSpPr/>
          <p:nvPr/>
        </p:nvGrpSpPr>
        <p:grpSpPr>
          <a:xfrm>
            <a:off x="8305693" y="3603785"/>
            <a:ext cx="7626565" cy="7626565"/>
            <a:chOff x="0" y="0"/>
            <a:chExt cx="7626563" cy="7626563"/>
          </a:xfrm>
        </p:grpSpPr>
        <p:grpSp>
          <p:nvGrpSpPr>
            <p:cNvPr id="674" name="Group 674"/>
            <p:cNvGrpSpPr/>
            <p:nvPr/>
          </p:nvGrpSpPr>
          <p:grpSpPr>
            <a:xfrm>
              <a:off x="965307" y="965307"/>
              <a:ext cx="5695953" cy="5695953"/>
              <a:chOff x="0" y="0"/>
              <a:chExt cx="5695951" cy="5695951"/>
            </a:xfrm>
          </p:grpSpPr>
          <p:sp>
            <p:nvSpPr>
              <p:cNvPr id="672" name="Shape 672"/>
              <p:cNvSpPr/>
              <p:nvPr/>
            </p:nvSpPr>
            <p:spPr>
              <a:xfrm>
                <a:off x="0" y="0"/>
                <a:ext cx="5695952" cy="5695952"/>
              </a:xfrm>
              <a:prstGeom prst="ellipse">
                <a:avLst/>
              </a:prstGeom>
              <a:gradFill flip="none" rotWithShape="1">
                <a:gsLst>
                  <a:gs pos="31000">
                    <a:srgbClr val="FFFFFF">
                      <a:alpha val="0"/>
                    </a:srgbClr>
                  </a:gs>
                  <a:gs pos="79000">
                    <a:srgbClr val="FFFFFF">
                      <a:alpha val="47000"/>
                    </a:srgbClr>
                  </a:gs>
                </a:gsLst>
                <a:path path="circle">
                  <a:fillToRect l="-7922" t="9442" r="107922" b="90557"/>
                </a:path>
              </a:gradFill>
              <a:ln w="12700" cap="flat">
                <a:noFill/>
                <a:miter lim="400000"/>
              </a:ln>
              <a:effectLst/>
            </p:spPr>
            <p:txBody>
              <a:bodyPr wrap="square" lIns="91439" tIns="91439" rIns="91439" bIns="91439" numCol="1" anchor="t">
                <a:noAutofit/>
              </a:bodyPr>
              <a:lstStyle/>
              <a:p>
                <a:endParaRPr/>
              </a:p>
            </p:txBody>
          </p:sp>
          <p:sp>
            <p:nvSpPr>
              <p:cNvPr id="673" name="Shape 673"/>
              <p:cNvSpPr/>
              <p:nvPr/>
            </p:nvSpPr>
            <p:spPr>
              <a:xfrm>
                <a:off x="43451" y="293982"/>
                <a:ext cx="5652500" cy="5230519"/>
              </a:xfrm>
              <a:custGeom>
                <a:avLst/>
                <a:gdLst/>
                <a:ahLst/>
                <a:cxnLst>
                  <a:cxn ang="0">
                    <a:pos x="wd2" y="hd2"/>
                  </a:cxn>
                  <a:cxn ang="5400000">
                    <a:pos x="wd2" y="hd2"/>
                  </a:cxn>
                  <a:cxn ang="10800000">
                    <a:pos x="wd2" y="hd2"/>
                  </a:cxn>
                  <a:cxn ang="16200000">
                    <a:pos x="wd2" y="hd2"/>
                  </a:cxn>
                </a:cxnLst>
                <a:rect l="0" t="0" r="r" b="b"/>
                <a:pathLst>
                  <a:path w="21580" h="21592" extrusionOk="0">
                    <a:moveTo>
                      <a:pt x="10981" y="3535"/>
                    </a:moveTo>
                    <a:cubicBezTo>
                      <a:pt x="10952" y="3566"/>
                      <a:pt x="10866" y="3597"/>
                      <a:pt x="10809" y="3566"/>
                    </a:cubicBezTo>
                    <a:cubicBezTo>
                      <a:pt x="10751" y="3566"/>
                      <a:pt x="10636" y="3504"/>
                      <a:pt x="10579" y="3566"/>
                    </a:cubicBezTo>
                    <a:cubicBezTo>
                      <a:pt x="10493" y="3597"/>
                      <a:pt x="10550" y="3473"/>
                      <a:pt x="10608" y="3473"/>
                    </a:cubicBezTo>
                    <a:cubicBezTo>
                      <a:pt x="10665" y="3442"/>
                      <a:pt x="10665" y="3411"/>
                      <a:pt x="10636" y="3349"/>
                    </a:cubicBezTo>
                    <a:cubicBezTo>
                      <a:pt x="10636" y="3255"/>
                      <a:pt x="10751" y="3317"/>
                      <a:pt x="10780" y="3380"/>
                    </a:cubicBezTo>
                    <a:cubicBezTo>
                      <a:pt x="10837" y="3473"/>
                      <a:pt x="10924" y="3504"/>
                      <a:pt x="11010" y="3473"/>
                    </a:cubicBezTo>
                    <a:cubicBezTo>
                      <a:pt x="11096" y="3442"/>
                      <a:pt x="11010" y="3349"/>
                      <a:pt x="11067" y="3286"/>
                    </a:cubicBezTo>
                    <a:cubicBezTo>
                      <a:pt x="11096" y="3224"/>
                      <a:pt x="10809" y="3069"/>
                      <a:pt x="10809" y="3007"/>
                    </a:cubicBezTo>
                    <a:cubicBezTo>
                      <a:pt x="10809" y="2945"/>
                      <a:pt x="10895" y="2976"/>
                      <a:pt x="10952" y="3007"/>
                    </a:cubicBezTo>
                    <a:cubicBezTo>
                      <a:pt x="11039" y="3069"/>
                      <a:pt x="11067" y="2945"/>
                      <a:pt x="11067" y="2882"/>
                    </a:cubicBezTo>
                    <a:cubicBezTo>
                      <a:pt x="11067" y="2820"/>
                      <a:pt x="10895" y="2820"/>
                      <a:pt x="10837" y="2882"/>
                    </a:cubicBezTo>
                    <a:cubicBezTo>
                      <a:pt x="10751" y="2945"/>
                      <a:pt x="10694" y="2851"/>
                      <a:pt x="10780" y="2820"/>
                    </a:cubicBezTo>
                    <a:cubicBezTo>
                      <a:pt x="10895" y="2789"/>
                      <a:pt x="10809" y="2758"/>
                      <a:pt x="10837" y="2696"/>
                    </a:cubicBezTo>
                    <a:cubicBezTo>
                      <a:pt x="10866" y="2665"/>
                      <a:pt x="10981" y="2789"/>
                      <a:pt x="11067" y="2758"/>
                    </a:cubicBezTo>
                    <a:cubicBezTo>
                      <a:pt x="11125" y="2727"/>
                      <a:pt x="11182" y="2758"/>
                      <a:pt x="11240" y="2696"/>
                    </a:cubicBezTo>
                    <a:cubicBezTo>
                      <a:pt x="11297" y="2634"/>
                      <a:pt x="11153" y="2603"/>
                      <a:pt x="11125" y="2540"/>
                    </a:cubicBezTo>
                    <a:cubicBezTo>
                      <a:pt x="11096" y="2509"/>
                      <a:pt x="11268" y="2509"/>
                      <a:pt x="11354" y="2509"/>
                    </a:cubicBezTo>
                    <a:cubicBezTo>
                      <a:pt x="11412" y="2509"/>
                      <a:pt x="11412" y="2385"/>
                      <a:pt x="11383" y="2416"/>
                    </a:cubicBezTo>
                    <a:cubicBezTo>
                      <a:pt x="11326" y="2447"/>
                      <a:pt x="11153" y="2354"/>
                      <a:pt x="11211" y="2292"/>
                    </a:cubicBezTo>
                    <a:cubicBezTo>
                      <a:pt x="11240" y="2230"/>
                      <a:pt x="11297" y="2292"/>
                      <a:pt x="11383" y="2230"/>
                    </a:cubicBezTo>
                    <a:cubicBezTo>
                      <a:pt x="11469" y="2168"/>
                      <a:pt x="11412" y="1981"/>
                      <a:pt x="11354" y="2012"/>
                    </a:cubicBezTo>
                    <a:cubicBezTo>
                      <a:pt x="11297" y="2012"/>
                      <a:pt x="11182" y="1981"/>
                      <a:pt x="11182" y="1950"/>
                    </a:cubicBezTo>
                    <a:cubicBezTo>
                      <a:pt x="11182" y="1919"/>
                      <a:pt x="11096" y="1919"/>
                      <a:pt x="11125" y="1857"/>
                    </a:cubicBezTo>
                    <a:cubicBezTo>
                      <a:pt x="11153" y="1826"/>
                      <a:pt x="11182" y="1919"/>
                      <a:pt x="11268" y="1826"/>
                    </a:cubicBezTo>
                    <a:cubicBezTo>
                      <a:pt x="11326" y="1764"/>
                      <a:pt x="11469" y="1826"/>
                      <a:pt x="11527" y="1826"/>
                    </a:cubicBezTo>
                    <a:cubicBezTo>
                      <a:pt x="11584" y="1795"/>
                      <a:pt x="11527" y="1639"/>
                      <a:pt x="11469" y="1670"/>
                    </a:cubicBezTo>
                    <a:cubicBezTo>
                      <a:pt x="11441" y="1701"/>
                      <a:pt x="11326" y="1732"/>
                      <a:pt x="11326" y="1639"/>
                    </a:cubicBezTo>
                    <a:cubicBezTo>
                      <a:pt x="11326" y="1577"/>
                      <a:pt x="11441" y="1639"/>
                      <a:pt x="11469" y="1608"/>
                    </a:cubicBezTo>
                    <a:cubicBezTo>
                      <a:pt x="11469" y="1546"/>
                      <a:pt x="11297" y="1484"/>
                      <a:pt x="11268" y="1546"/>
                    </a:cubicBezTo>
                    <a:cubicBezTo>
                      <a:pt x="11240" y="1639"/>
                      <a:pt x="11125" y="1639"/>
                      <a:pt x="11182" y="1577"/>
                    </a:cubicBezTo>
                    <a:cubicBezTo>
                      <a:pt x="11240" y="1515"/>
                      <a:pt x="11268" y="1391"/>
                      <a:pt x="11268" y="1328"/>
                    </a:cubicBezTo>
                    <a:cubicBezTo>
                      <a:pt x="11268" y="1266"/>
                      <a:pt x="11469" y="1235"/>
                      <a:pt x="11469" y="1142"/>
                    </a:cubicBezTo>
                    <a:cubicBezTo>
                      <a:pt x="11441" y="1049"/>
                      <a:pt x="11556" y="1018"/>
                      <a:pt x="11642" y="1018"/>
                    </a:cubicBezTo>
                    <a:cubicBezTo>
                      <a:pt x="11699" y="987"/>
                      <a:pt x="11642" y="893"/>
                      <a:pt x="11584" y="924"/>
                    </a:cubicBezTo>
                    <a:cubicBezTo>
                      <a:pt x="11527" y="924"/>
                      <a:pt x="11441" y="1018"/>
                      <a:pt x="11412" y="987"/>
                    </a:cubicBezTo>
                    <a:cubicBezTo>
                      <a:pt x="11383" y="955"/>
                      <a:pt x="11498" y="893"/>
                      <a:pt x="11556" y="862"/>
                    </a:cubicBezTo>
                    <a:cubicBezTo>
                      <a:pt x="11613" y="862"/>
                      <a:pt x="11757" y="862"/>
                      <a:pt x="11814" y="800"/>
                    </a:cubicBezTo>
                    <a:cubicBezTo>
                      <a:pt x="11843" y="769"/>
                      <a:pt x="11728" y="738"/>
                      <a:pt x="11642" y="769"/>
                    </a:cubicBezTo>
                    <a:cubicBezTo>
                      <a:pt x="11527" y="800"/>
                      <a:pt x="11527" y="738"/>
                      <a:pt x="11670" y="738"/>
                    </a:cubicBezTo>
                    <a:cubicBezTo>
                      <a:pt x="11814" y="707"/>
                      <a:pt x="11785" y="676"/>
                      <a:pt x="11900" y="645"/>
                    </a:cubicBezTo>
                    <a:cubicBezTo>
                      <a:pt x="11986" y="614"/>
                      <a:pt x="11958" y="583"/>
                      <a:pt x="12015" y="583"/>
                    </a:cubicBezTo>
                    <a:cubicBezTo>
                      <a:pt x="12101" y="551"/>
                      <a:pt x="12245" y="458"/>
                      <a:pt x="12245" y="427"/>
                    </a:cubicBezTo>
                    <a:cubicBezTo>
                      <a:pt x="12274" y="396"/>
                      <a:pt x="12044" y="334"/>
                      <a:pt x="11929" y="334"/>
                    </a:cubicBezTo>
                    <a:cubicBezTo>
                      <a:pt x="11843" y="334"/>
                      <a:pt x="11757" y="365"/>
                      <a:pt x="11728" y="458"/>
                    </a:cubicBezTo>
                    <a:cubicBezTo>
                      <a:pt x="11699" y="551"/>
                      <a:pt x="11584" y="458"/>
                      <a:pt x="11527" y="489"/>
                    </a:cubicBezTo>
                    <a:cubicBezTo>
                      <a:pt x="11469" y="551"/>
                      <a:pt x="11498" y="427"/>
                      <a:pt x="11441" y="458"/>
                    </a:cubicBezTo>
                    <a:cubicBezTo>
                      <a:pt x="11383" y="520"/>
                      <a:pt x="11326" y="614"/>
                      <a:pt x="11240" y="645"/>
                    </a:cubicBezTo>
                    <a:cubicBezTo>
                      <a:pt x="11182" y="707"/>
                      <a:pt x="11125" y="800"/>
                      <a:pt x="11067" y="800"/>
                    </a:cubicBezTo>
                    <a:cubicBezTo>
                      <a:pt x="11010" y="800"/>
                      <a:pt x="11182" y="614"/>
                      <a:pt x="11268" y="520"/>
                    </a:cubicBezTo>
                    <a:cubicBezTo>
                      <a:pt x="11326" y="427"/>
                      <a:pt x="11297" y="334"/>
                      <a:pt x="11211" y="365"/>
                    </a:cubicBezTo>
                    <a:cubicBezTo>
                      <a:pt x="11125" y="365"/>
                      <a:pt x="11125" y="458"/>
                      <a:pt x="11096" y="458"/>
                    </a:cubicBezTo>
                    <a:cubicBezTo>
                      <a:pt x="11039" y="489"/>
                      <a:pt x="10780" y="676"/>
                      <a:pt x="10780" y="614"/>
                    </a:cubicBezTo>
                    <a:cubicBezTo>
                      <a:pt x="10751" y="583"/>
                      <a:pt x="10981" y="489"/>
                      <a:pt x="10981" y="458"/>
                    </a:cubicBezTo>
                    <a:cubicBezTo>
                      <a:pt x="10981" y="427"/>
                      <a:pt x="10723" y="427"/>
                      <a:pt x="10608" y="489"/>
                    </a:cubicBezTo>
                    <a:cubicBezTo>
                      <a:pt x="10493" y="520"/>
                      <a:pt x="10263" y="645"/>
                      <a:pt x="10263" y="583"/>
                    </a:cubicBezTo>
                    <a:cubicBezTo>
                      <a:pt x="10263" y="551"/>
                      <a:pt x="10521" y="458"/>
                      <a:pt x="10636" y="427"/>
                    </a:cubicBezTo>
                    <a:cubicBezTo>
                      <a:pt x="10780" y="396"/>
                      <a:pt x="10981" y="396"/>
                      <a:pt x="11096" y="334"/>
                    </a:cubicBezTo>
                    <a:cubicBezTo>
                      <a:pt x="11182" y="272"/>
                      <a:pt x="11326" y="241"/>
                      <a:pt x="11383" y="210"/>
                    </a:cubicBezTo>
                    <a:cubicBezTo>
                      <a:pt x="11412" y="147"/>
                      <a:pt x="11268" y="116"/>
                      <a:pt x="11211" y="116"/>
                    </a:cubicBezTo>
                    <a:cubicBezTo>
                      <a:pt x="11125" y="147"/>
                      <a:pt x="11067" y="147"/>
                      <a:pt x="11096" y="85"/>
                    </a:cubicBezTo>
                    <a:cubicBezTo>
                      <a:pt x="11096" y="54"/>
                      <a:pt x="10981" y="54"/>
                      <a:pt x="10981" y="23"/>
                    </a:cubicBezTo>
                    <a:cubicBezTo>
                      <a:pt x="10981" y="-8"/>
                      <a:pt x="10751" y="54"/>
                      <a:pt x="10723" y="23"/>
                    </a:cubicBezTo>
                    <a:cubicBezTo>
                      <a:pt x="10694" y="-8"/>
                      <a:pt x="10550" y="-8"/>
                      <a:pt x="10464" y="23"/>
                    </a:cubicBezTo>
                    <a:cubicBezTo>
                      <a:pt x="10349" y="23"/>
                      <a:pt x="10119" y="85"/>
                      <a:pt x="10062" y="85"/>
                    </a:cubicBezTo>
                    <a:cubicBezTo>
                      <a:pt x="10004" y="116"/>
                      <a:pt x="9976" y="116"/>
                      <a:pt x="9947" y="147"/>
                    </a:cubicBezTo>
                    <a:cubicBezTo>
                      <a:pt x="9890" y="147"/>
                      <a:pt x="9803" y="178"/>
                      <a:pt x="9832" y="210"/>
                    </a:cubicBezTo>
                    <a:cubicBezTo>
                      <a:pt x="9861" y="272"/>
                      <a:pt x="9746" y="334"/>
                      <a:pt x="9775" y="272"/>
                    </a:cubicBezTo>
                    <a:cubicBezTo>
                      <a:pt x="9775" y="210"/>
                      <a:pt x="9660" y="210"/>
                      <a:pt x="9631" y="241"/>
                    </a:cubicBezTo>
                    <a:cubicBezTo>
                      <a:pt x="9574" y="303"/>
                      <a:pt x="9430" y="241"/>
                      <a:pt x="9373" y="303"/>
                    </a:cubicBezTo>
                    <a:cubicBezTo>
                      <a:pt x="9344" y="334"/>
                      <a:pt x="9143" y="365"/>
                      <a:pt x="9085" y="396"/>
                    </a:cubicBezTo>
                    <a:cubicBezTo>
                      <a:pt x="9028" y="427"/>
                      <a:pt x="9171" y="458"/>
                      <a:pt x="9143" y="489"/>
                    </a:cubicBezTo>
                    <a:cubicBezTo>
                      <a:pt x="9143" y="520"/>
                      <a:pt x="8942" y="520"/>
                      <a:pt x="8970" y="583"/>
                    </a:cubicBezTo>
                    <a:cubicBezTo>
                      <a:pt x="8999" y="645"/>
                      <a:pt x="9114" y="676"/>
                      <a:pt x="9171" y="738"/>
                    </a:cubicBezTo>
                    <a:cubicBezTo>
                      <a:pt x="9200" y="800"/>
                      <a:pt x="9114" y="769"/>
                      <a:pt x="9057" y="738"/>
                    </a:cubicBezTo>
                    <a:cubicBezTo>
                      <a:pt x="8999" y="676"/>
                      <a:pt x="8913" y="707"/>
                      <a:pt x="8884" y="676"/>
                    </a:cubicBezTo>
                    <a:cubicBezTo>
                      <a:pt x="8856" y="614"/>
                      <a:pt x="8683" y="614"/>
                      <a:pt x="8654" y="645"/>
                    </a:cubicBezTo>
                    <a:cubicBezTo>
                      <a:pt x="8597" y="707"/>
                      <a:pt x="8741" y="738"/>
                      <a:pt x="8712" y="800"/>
                    </a:cubicBezTo>
                    <a:cubicBezTo>
                      <a:pt x="8712" y="831"/>
                      <a:pt x="8626" y="800"/>
                      <a:pt x="8597" y="831"/>
                    </a:cubicBezTo>
                    <a:cubicBezTo>
                      <a:pt x="8568" y="831"/>
                      <a:pt x="8511" y="738"/>
                      <a:pt x="8453" y="738"/>
                    </a:cubicBezTo>
                    <a:cubicBezTo>
                      <a:pt x="8396" y="769"/>
                      <a:pt x="8425" y="800"/>
                      <a:pt x="8425" y="893"/>
                    </a:cubicBezTo>
                    <a:cubicBezTo>
                      <a:pt x="8396" y="987"/>
                      <a:pt x="8281" y="1049"/>
                      <a:pt x="8310" y="987"/>
                    </a:cubicBezTo>
                    <a:cubicBezTo>
                      <a:pt x="8367" y="924"/>
                      <a:pt x="8367" y="769"/>
                      <a:pt x="8339" y="769"/>
                    </a:cubicBezTo>
                    <a:cubicBezTo>
                      <a:pt x="8281" y="738"/>
                      <a:pt x="8109" y="862"/>
                      <a:pt x="8051" y="893"/>
                    </a:cubicBezTo>
                    <a:cubicBezTo>
                      <a:pt x="7965" y="893"/>
                      <a:pt x="7879" y="955"/>
                      <a:pt x="7908" y="987"/>
                    </a:cubicBezTo>
                    <a:cubicBezTo>
                      <a:pt x="7965" y="1018"/>
                      <a:pt x="7908" y="1049"/>
                      <a:pt x="7850" y="1018"/>
                    </a:cubicBezTo>
                    <a:cubicBezTo>
                      <a:pt x="7821" y="987"/>
                      <a:pt x="7620" y="1080"/>
                      <a:pt x="7649" y="1111"/>
                    </a:cubicBezTo>
                    <a:cubicBezTo>
                      <a:pt x="7678" y="1111"/>
                      <a:pt x="7678" y="1235"/>
                      <a:pt x="7620" y="1266"/>
                    </a:cubicBezTo>
                    <a:cubicBezTo>
                      <a:pt x="7592" y="1328"/>
                      <a:pt x="7534" y="1266"/>
                      <a:pt x="7477" y="1266"/>
                    </a:cubicBezTo>
                    <a:cubicBezTo>
                      <a:pt x="7391" y="1297"/>
                      <a:pt x="6989" y="1608"/>
                      <a:pt x="6989" y="1670"/>
                    </a:cubicBezTo>
                    <a:cubicBezTo>
                      <a:pt x="6989" y="1701"/>
                      <a:pt x="7161" y="1639"/>
                      <a:pt x="7190" y="1639"/>
                    </a:cubicBezTo>
                    <a:cubicBezTo>
                      <a:pt x="7247" y="1670"/>
                      <a:pt x="7132" y="1826"/>
                      <a:pt x="7075" y="1888"/>
                    </a:cubicBezTo>
                    <a:cubicBezTo>
                      <a:pt x="6989" y="1950"/>
                      <a:pt x="6787" y="1950"/>
                      <a:pt x="6759" y="2012"/>
                    </a:cubicBezTo>
                    <a:cubicBezTo>
                      <a:pt x="6759" y="2074"/>
                      <a:pt x="6414" y="2168"/>
                      <a:pt x="6385" y="2261"/>
                    </a:cubicBezTo>
                    <a:cubicBezTo>
                      <a:pt x="6385" y="2323"/>
                      <a:pt x="6385" y="2354"/>
                      <a:pt x="6414" y="2354"/>
                    </a:cubicBezTo>
                    <a:cubicBezTo>
                      <a:pt x="6443" y="2354"/>
                      <a:pt x="6529" y="2323"/>
                      <a:pt x="6558" y="2354"/>
                    </a:cubicBezTo>
                    <a:cubicBezTo>
                      <a:pt x="6558" y="2416"/>
                      <a:pt x="6701" y="2385"/>
                      <a:pt x="6787" y="2323"/>
                    </a:cubicBezTo>
                    <a:cubicBezTo>
                      <a:pt x="6874" y="2261"/>
                      <a:pt x="6931" y="2292"/>
                      <a:pt x="6902" y="2354"/>
                    </a:cubicBezTo>
                    <a:cubicBezTo>
                      <a:pt x="6902" y="2416"/>
                      <a:pt x="6730" y="2385"/>
                      <a:pt x="6644" y="2447"/>
                    </a:cubicBezTo>
                    <a:cubicBezTo>
                      <a:pt x="6586" y="2509"/>
                      <a:pt x="6414" y="2509"/>
                      <a:pt x="6414" y="2540"/>
                    </a:cubicBezTo>
                    <a:cubicBezTo>
                      <a:pt x="6414" y="2603"/>
                      <a:pt x="6500" y="2572"/>
                      <a:pt x="6558" y="2572"/>
                    </a:cubicBezTo>
                    <a:cubicBezTo>
                      <a:pt x="6644" y="2572"/>
                      <a:pt x="6558" y="2634"/>
                      <a:pt x="6558" y="2665"/>
                    </a:cubicBezTo>
                    <a:cubicBezTo>
                      <a:pt x="6529" y="2696"/>
                      <a:pt x="6586" y="2696"/>
                      <a:pt x="6644" y="2727"/>
                    </a:cubicBezTo>
                    <a:cubicBezTo>
                      <a:pt x="6701" y="2758"/>
                      <a:pt x="6816" y="2758"/>
                      <a:pt x="6787" y="2696"/>
                    </a:cubicBezTo>
                    <a:cubicBezTo>
                      <a:pt x="6759" y="2665"/>
                      <a:pt x="6874" y="2634"/>
                      <a:pt x="6874" y="2665"/>
                    </a:cubicBezTo>
                    <a:cubicBezTo>
                      <a:pt x="6874" y="2696"/>
                      <a:pt x="6960" y="2603"/>
                      <a:pt x="7017" y="2603"/>
                    </a:cubicBezTo>
                    <a:cubicBezTo>
                      <a:pt x="7046" y="2634"/>
                      <a:pt x="7103" y="2540"/>
                      <a:pt x="7132" y="2572"/>
                    </a:cubicBezTo>
                    <a:cubicBezTo>
                      <a:pt x="7161" y="2603"/>
                      <a:pt x="7333" y="2572"/>
                      <a:pt x="7391" y="2603"/>
                    </a:cubicBezTo>
                    <a:cubicBezTo>
                      <a:pt x="7448" y="2634"/>
                      <a:pt x="7534" y="2634"/>
                      <a:pt x="7534" y="2696"/>
                    </a:cubicBezTo>
                    <a:cubicBezTo>
                      <a:pt x="7506" y="2758"/>
                      <a:pt x="7563" y="2820"/>
                      <a:pt x="7620" y="2851"/>
                    </a:cubicBezTo>
                    <a:cubicBezTo>
                      <a:pt x="7678" y="2882"/>
                      <a:pt x="7678" y="2976"/>
                      <a:pt x="7678" y="3038"/>
                    </a:cubicBezTo>
                    <a:cubicBezTo>
                      <a:pt x="7649" y="3100"/>
                      <a:pt x="7735" y="3131"/>
                      <a:pt x="7707" y="3162"/>
                    </a:cubicBezTo>
                    <a:cubicBezTo>
                      <a:pt x="7678" y="3193"/>
                      <a:pt x="7707" y="3224"/>
                      <a:pt x="7735" y="3286"/>
                    </a:cubicBezTo>
                    <a:cubicBezTo>
                      <a:pt x="7764" y="3317"/>
                      <a:pt x="7649" y="3380"/>
                      <a:pt x="7649" y="3442"/>
                    </a:cubicBezTo>
                    <a:cubicBezTo>
                      <a:pt x="7678" y="3473"/>
                      <a:pt x="7592" y="3597"/>
                      <a:pt x="7678" y="3597"/>
                    </a:cubicBezTo>
                    <a:cubicBezTo>
                      <a:pt x="7764" y="3597"/>
                      <a:pt x="7764" y="3504"/>
                      <a:pt x="7821" y="3504"/>
                    </a:cubicBezTo>
                    <a:cubicBezTo>
                      <a:pt x="7908" y="3473"/>
                      <a:pt x="7821" y="3566"/>
                      <a:pt x="7850" y="3628"/>
                    </a:cubicBezTo>
                    <a:cubicBezTo>
                      <a:pt x="7879" y="3659"/>
                      <a:pt x="7965" y="3628"/>
                      <a:pt x="8023" y="3690"/>
                    </a:cubicBezTo>
                    <a:cubicBezTo>
                      <a:pt x="8080" y="3784"/>
                      <a:pt x="8023" y="3815"/>
                      <a:pt x="7965" y="3753"/>
                    </a:cubicBezTo>
                    <a:cubicBezTo>
                      <a:pt x="7908" y="3690"/>
                      <a:pt x="7707" y="3753"/>
                      <a:pt x="7707" y="3784"/>
                    </a:cubicBezTo>
                    <a:cubicBezTo>
                      <a:pt x="7707" y="3784"/>
                      <a:pt x="7908" y="3908"/>
                      <a:pt x="7965" y="3877"/>
                    </a:cubicBezTo>
                    <a:cubicBezTo>
                      <a:pt x="7994" y="3846"/>
                      <a:pt x="8051" y="3970"/>
                      <a:pt x="8023" y="4001"/>
                    </a:cubicBezTo>
                    <a:cubicBezTo>
                      <a:pt x="7994" y="4063"/>
                      <a:pt x="7994" y="4157"/>
                      <a:pt x="7965" y="4188"/>
                    </a:cubicBezTo>
                    <a:cubicBezTo>
                      <a:pt x="7965" y="4250"/>
                      <a:pt x="7879" y="4188"/>
                      <a:pt x="7850" y="4219"/>
                    </a:cubicBezTo>
                    <a:cubicBezTo>
                      <a:pt x="7793" y="4219"/>
                      <a:pt x="7764" y="4250"/>
                      <a:pt x="7764" y="4312"/>
                    </a:cubicBezTo>
                    <a:cubicBezTo>
                      <a:pt x="7735" y="4374"/>
                      <a:pt x="7649" y="4436"/>
                      <a:pt x="7649" y="4498"/>
                    </a:cubicBezTo>
                    <a:cubicBezTo>
                      <a:pt x="7620" y="4592"/>
                      <a:pt x="7678" y="4592"/>
                      <a:pt x="7735" y="4623"/>
                    </a:cubicBezTo>
                    <a:cubicBezTo>
                      <a:pt x="7764" y="4654"/>
                      <a:pt x="7649" y="4685"/>
                      <a:pt x="7620" y="4747"/>
                    </a:cubicBezTo>
                    <a:cubicBezTo>
                      <a:pt x="7620" y="4778"/>
                      <a:pt x="7707" y="4871"/>
                      <a:pt x="7735" y="4903"/>
                    </a:cubicBezTo>
                    <a:cubicBezTo>
                      <a:pt x="7764" y="4934"/>
                      <a:pt x="7735" y="5058"/>
                      <a:pt x="7735" y="5120"/>
                    </a:cubicBezTo>
                    <a:cubicBezTo>
                      <a:pt x="7735" y="5182"/>
                      <a:pt x="7793" y="5089"/>
                      <a:pt x="7793" y="5182"/>
                    </a:cubicBezTo>
                    <a:cubicBezTo>
                      <a:pt x="7764" y="5275"/>
                      <a:pt x="7821" y="5275"/>
                      <a:pt x="7821" y="5307"/>
                    </a:cubicBezTo>
                    <a:cubicBezTo>
                      <a:pt x="7821" y="5369"/>
                      <a:pt x="7908" y="5338"/>
                      <a:pt x="7879" y="5400"/>
                    </a:cubicBezTo>
                    <a:cubicBezTo>
                      <a:pt x="7850" y="5493"/>
                      <a:pt x="7879" y="5524"/>
                      <a:pt x="7908" y="5555"/>
                    </a:cubicBezTo>
                    <a:cubicBezTo>
                      <a:pt x="7936" y="5617"/>
                      <a:pt x="7994" y="5648"/>
                      <a:pt x="8023" y="5711"/>
                    </a:cubicBezTo>
                    <a:cubicBezTo>
                      <a:pt x="8023" y="5773"/>
                      <a:pt x="8051" y="5835"/>
                      <a:pt x="8109" y="5804"/>
                    </a:cubicBezTo>
                    <a:cubicBezTo>
                      <a:pt x="8166" y="5773"/>
                      <a:pt x="8166" y="5835"/>
                      <a:pt x="8224" y="5835"/>
                    </a:cubicBezTo>
                    <a:cubicBezTo>
                      <a:pt x="8252" y="5804"/>
                      <a:pt x="8310" y="5835"/>
                      <a:pt x="8339" y="5897"/>
                    </a:cubicBezTo>
                    <a:cubicBezTo>
                      <a:pt x="8339" y="5928"/>
                      <a:pt x="8453" y="5959"/>
                      <a:pt x="8511" y="5959"/>
                    </a:cubicBezTo>
                    <a:cubicBezTo>
                      <a:pt x="8540" y="5959"/>
                      <a:pt x="8540" y="5866"/>
                      <a:pt x="8597" y="5866"/>
                    </a:cubicBezTo>
                    <a:cubicBezTo>
                      <a:pt x="8626" y="5835"/>
                      <a:pt x="8626" y="5648"/>
                      <a:pt x="8654" y="5648"/>
                    </a:cubicBezTo>
                    <a:cubicBezTo>
                      <a:pt x="8683" y="5617"/>
                      <a:pt x="8712" y="5431"/>
                      <a:pt x="8683" y="5431"/>
                    </a:cubicBezTo>
                    <a:cubicBezTo>
                      <a:pt x="8654" y="5431"/>
                      <a:pt x="8654" y="5369"/>
                      <a:pt x="8741" y="5369"/>
                    </a:cubicBezTo>
                    <a:cubicBezTo>
                      <a:pt x="8798" y="5369"/>
                      <a:pt x="8798" y="5275"/>
                      <a:pt x="8827" y="5275"/>
                    </a:cubicBezTo>
                    <a:cubicBezTo>
                      <a:pt x="8856" y="5244"/>
                      <a:pt x="8856" y="5182"/>
                      <a:pt x="8884" y="5151"/>
                    </a:cubicBezTo>
                    <a:cubicBezTo>
                      <a:pt x="8913" y="5151"/>
                      <a:pt x="8913" y="5089"/>
                      <a:pt x="8884" y="5058"/>
                    </a:cubicBezTo>
                    <a:cubicBezTo>
                      <a:pt x="8884" y="5027"/>
                      <a:pt x="8913" y="4996"/>
                      <a:pt x="8942" y="4996"/>
                    </a:cubicBezTo>
                    <a:cubicBezTo>
                      <a:pt x="8970" y="4996"/>
                      <a:pt x="8970" y="4934"/>
                      <a:pt x="8913" y="4903"/>
                    </a:cubicBezTo>
                    <a:cubicBezTo>
                      <a:pt x="8884" y="4871"/>
                      <a:pt x="8913" y="4809"/>
                      <a:pt x="8942" y="4840"/>
                    </a:cubicBezTo>
                    <a:cubicBezTo>
                      <a:pt x="8999" y="4903"/>
                      <a:pt x="9028" y="4840"/>
                      <a:pt x="8999" y="4809"/>
                    </a:cubicBezTo>
                    <a:cubicBezTo>
                      <a:pt x="8999" y="4778"/>
                      <a:pt x="9057" y="4747"/>
                      <a:pt x="9114" y="4716"/>
                    </a:cubicBezTo>
                    <a:cubicBezTo>
                      <a:pt x="9171" y="4716"/>
                      <a:pt x="9229" y="4654"/>
                      <a:pt x="9200" y="4592"/>
                    </a:cubicBezTo>
                    <a:cubicBezTo>
                      <a:pt x="9200" y="4530"/>
                      <a:pt x="9286" y="4530"/>
                      <a:pt x="9258" y="4592"/>
                    </a:cubicBezTo>
                    <a:cubicBezTo>
                      <a:pt x="9229" y="4654"/>
                      <a:pt x="9258" y="4716"/>
                      <a:pt x="9286" y="4654"/>
                    </a:cubicBezTo>
                    <a:cubicBezTo>
                      <a:pt x="9315" y="4623"/>
                      <a:pt x="9373" y="4654"/>
                      <a:pt x="9487" y="4592"/>
                    </a:cubicBezTo>
                    <a:cubicBezTo>
                      <a:pt x="9574" y="4530"/>
                      <a:pt x="9689" y="4436"/>
                      <a:pt x="9746" y="4312"/>
                    </a:cubicBezTo>
                    <a:cubicBezTo>
                      <a:pt x="9775" y="4219"/>
                      <a:pt x="9890" y="4219"/>
                      <a:pt x="9890" y="4157"/>
                    </a:cubicBezTo>
                    <a:cubicBezTo>
                      <a:pt x="9861" y="4063"/>
                      <a:pt x="9918" y="4032"/>
                      <a:pt x="9976" y="4094"/>
                    </a:cubicBezTo>
                    <a:cubicBezTo>
                      <a:pt x="10062" y="4126"/>
                      <a:pt x="10004" y="4063"/>
                      <a:pt x="10091" y="4032"/>
                    </a:cubicBezTo>
                    <a:cubicBezTo>
                      <a:pt x="10177" y="4032"/>
                      <a:pt x="10148" y="4001"/>
                      <a:pt x="10234" y="4001"/>
                    </a:cubicBezTo>
                    <a:cubicBezTo>
                      <a:pt x="10320" y="3970"/>
                      <a:pt x="10550" y="3908"/>
                      <a:pt x="10636" y="3815"/>
                    </a:cubicBezTo>
                    <a:cubicBezTo>
                      <a:pt x="10723" y="3753"/>
                      <a:pt x="10866" y="3659"/>
                      <a:pt x="10952" y="3628"/>
                    </a:cubicBezTo>
                    <a:cubicBezTo>
                      <a:pt x="11010" y="3566"/>
                      <a:pt x="11039" y="3504"/>
                      <a:pt x="10981" y="3535"/>
                    </a:cubicBezTo>
                    <a:close/>
                    <a:moveTo>
                      <a:pt x="7707" y="4094"/>
                    </a:moveTo>
                    <a:cubicBezTo>
                      <a:pt x="7764" y="4126"/>
                      <a:pt x="7879" y="4063"/>
                      <a:pt x="7908" y="4001"/>
                    </a:cubicBezTo>
                    <a:cubicBezTo>
                      <a:pt x="7908" y="3939"/>
                      <a:pt x="7850" y="4001"/>
                      <a:pt x="7850" y="3908"/>
                    </a:cubicBezTo>
                    <a:cubicBezTo>
                      <a:pt x="7821" y="3846"/>
                      <a:pt x="7678" y="3846"/>
                      <a:pt x="7649" y="3908"/>
                    </a:cubicBezTo>
                    <a:cubicBezTo>
                      <a:pt x="7649" y="3939"/>
                      <a:pt x="7592" y="3970"/>
                      <a:pt x="7620" y="4001"/>
                    </a:cubicBezTo>
                    <a:cubicBezTo>
                      <a:pt x="7649" y="4063"/>
                      <a:pt x="7678" y="4032"/>
                      <a:pt x="7707" y="4094"/>
                    </a:cubicBezTo>
                    <a:close/>
                    <a:moveTo>
                      <a:pt x="7161" y="8041"/>
                    </a:moveTo>
                    <a:cubicBezTo>
                      <a:pt x="7161" y="8104"/>
                      <a:pt x="7075" y="8073"/>
                      <a:pt x="7075" y="8041"/>
                    </a:cubicBezTo>
                    <a:cubicBezTo>
                      <a:pt x="7075" y="7979"/>
                      <a:pt x="7017" y="7979"/>
                      <a:pt x="7046" y="7948"/>
                    </a:cubicBezTo>
                    <a:cubicBezTo>
                      <a:pt x="7075" y="7917"/>
                      <a:pt x="6960" y="7917"/>
                      <a:pt x="6960" y="7948"/>
                    </a:cubicBezTo>
                    <a:cubicBezTo>
                      <a:pt x="6960" y="8010"/>
                      <a:pt x="6931" y="7917"/>
                      <a:pt x="6989" y="7855"/>
                    </a:cubicBezTo>
                    <a:cubicBezTo>
                      <a:pt x="7017" y="7793"/>
                      <a:pt x="7017" y="7731"/>
                      <a:pt x="7075" y="7700"/>
                    </a:cubicBezTo>
                    <a:cubicBezTo>
                      <a:pt x="7103" y="7669"/>
                      <a:pt x="7075" y="7637"/>
                      <a:pt x="7017" y="7669"/>
                    </a:cubicBezTo>
                    <a:cubicBezTo>
                      <a:pt x="6960" y="7700"/>
                      <a:pt x="6816" y="7917"/>
                      <a:pt x="6816" y="7979"/>
                    </a:cubicBezTo>
                    <a:cubicBezTo>
                      <a:pt x="6816" y="8041"/>
                      <a:pt x="6816" y="8104"/>
                      <a:pt x="6759" y="8104"/>
                    </a:cubicBezTo>
                    <a:cubicBezTo>
                      <a:pt x="6730" y="8104"/>
                      <a:pt x="6673" y="8166"/>
                      <a:pt x="6701" y="8197"/>
                    </a:cubicBezTo>
                    <a:cubicBezTo>
                      <a:pt x="6730" y="8228"/>
                      <a:pt x="6586" y="8321"/>
                      <a:pt x="6644" y="8352"/>
                    </a:cubicBezTo>
                    <a:cubicBezTo>
                      <a:pt x="6701" y="8383"/>
                      <a:pt x="6759" y="8352"/>
                      <a:pt x="6816" y="8352"/>
                    </a:cubicBezTo>
                    <a:cubicBezTo>
                      <a:pt x="6874" y="8352"/>
                      <a:pt x="6931" y="8352"/>
                      <a:pt x="6960" y="8290"/>
                    </a:cubicBezTo>
                    <a:cubicBezTo>
                      <a:pt x="7017" y="8259"/>
                      <a:pt x="7017" y="8352"/>
                      <a:pt x="7075" y="8321"/>
                    </a:cubicBezTo>
                    <a:cubicBezTo>
                      <a:pt x="7103" y="8321"/>
                      <a:pt x="7046" y="8383"/>
                      <a:pt x="7046" y="8414"/>
                    </a:cubicBezTo>
                    <a:cubicBezTo>
                      <a:pt x="7046" y="8477"/>
                      <a:pt x="7075" y="8414"/>
                      <a:pt x="7132" y="8383"/>
                    </a:cubicBezTo>
                    <a:cubicBezTo>
                      <a:pt x="7161" y="8352"/>
                      <a:pt x="7218" y="8383"/>
                      <a:pt x="7190" y="8414"/>
                    </a:cubicBezTo>
                    <a:cubicBezTo>
                      <a:pt x="7161" y="8446"/>
                      <a:pt x="7276" y="8477"/>
                      <a:pt x="7333" y="8414"/>
                    </a:cubicBezTo>
                    <a:cubicBezTo>
                      <a:pt x="7362" y="8352"/>
                      <a:pt x="7304" y="8259"/>
                      <a:pt x="7276" y="8290"/>
                    </a:cubicBezTo>
                    <a:cubicBezTo>
                      <a:pt x="7247" y="8352"/>
                      <a:pt x="7247" y="8259"/>
                      <a:pt x="7276" y="8228"/>
                    </a:cubicBezTo>
                    <a:cubicBezTo>
                      <a:pt x="7333" y="8197"/>
                      <a:pt x="7276" y="8166"/>
                      <a:pt x="7247" y="8197"/>
                    </a:cubicBezTo>
                    <a:cubicBezTo>
                      <a:pt x="7190" y="8228"/>
                      <a:pt x="7218" y="8104"/>
                      <a:pt x="7247" y="8073"/>
                    </a:cubicBezTo>
                    <a:cubicBezTo>
                      <a:pt x="7304" y="8041"/>
                      <a:pt x="7190" y="8010"/>
                      <a:pt x="7161" y="8041"/>
                    </a:cubicBezTo>
                    <a:close/>
                    <a:moveTo>
                      <a:pt x="13135" y="5711"/>
                    </a:moveTo>
                    <a:cubicBezTo>
                      <a:pt x="13164" y="5679"/>
                      <a:pt x="13221" y="5555"/>
                      <a:pt x="13164" y="5555"/>
                    </a:cubicBezTo>
                    <a:cubicBezTo>
                      <a:pt x="13135" y="5586"/>
                      <a:pt x="13135" y="5742"/>
                      <a:pt x="13135" y="5711"/>
                    </a:cubicBezTo>
                    <a:close/>
                    <a:moveTo>
                      <a:pt x="12561" y="6052"/>
                    </a:moveTo>
                    <a:cubicBezTo>
                      <a:pt x="12561" y="6021"/>
                      <a:pt x="12475" y="6177"/>
                      <a:pt x="12503" y="6177"/>
                    </a:cubicBezTo>
                    <a:cubicBezTo>
                      <a:pt x="12532" y="6177"/>
                      <a:pt x="12590" y="6084"/>
                      <a:pt x="12561" y="6052"/>
                    </a:cubicBezTo>
                    <a:close/>
                    <a:moveTo>
                      <a:pt x="3570" y="3380"/>
                    </a:moveTo>
                    <a:cubicBezTo>
                      <a:pt x="3628" y="3317"/>
                      <a:pt x="3542" y="3224"/>
                      <a:pt x="3513" y="3286"/>
                    </a:cubicBezTo>
                    <a:cubicBezTo>
                      <a:pt x="3456" y="3349"/>
                      <a:pt x="3513" y="3411"/>
                      <a:pt x="3570" y="3380"/>
                    </a:cubicBezTo>
                    <a:close/>
                    <a:moveTo>
                      <a:pt x="15290" y="800"/>
                    </a:moveTo>
                    <a:cubicBezTo>
                      <a:pt x="15290" y="800"/>
                      <a:pt x="15232" y="800"/>
                      <a:pt x="15261" y="831"/>
                    </a:cubicBezTo>
                    <a:cubicBezTo>
                      <a:pt x="15347" y="924"/>
                      <a:pt x="15606" y="831"/>
                      <a:pt x="15634" y="862"/>
                    </a:cubicBezTo>
                    <a:cubicBezTo>
                      <a:pt x="15663" y="893"/>
                      <a:pt x="15404" y="893"/>
                      <a:pt x="15433" y="955"/>
                    </a:cubicBezTo>
                    <a:cubicBezTo>
                      <a:pt x="15433" y="987"/>
                      <a:pt x="15663" y="1018"/>
                      <a:pt x="15663" y="987"/>
                    </a:cubicBezTo>
                    <a:cubicBezTo>
                      <a:pt x="15692" y="955"/>
                      <a:pt x="15720" y="1049"/>
                      <a:pt x="15778" y="1049"/>
                    </a:cubicBezTo>
                    <a:cubicBezTo>
                      <a:pt x="15864" y="1049"/>
                      <a:pt x="15864" y="1018"/>
                      <a:pt x="15893" y="1018"/>
                    </a:cubicBezTo>
                    <a:cubicBezTo>
                      <a:pt x="15950" y="1018"/>
                      <a:pt x="16036" y="987"/>
                      <a:pt x="16036" y="955"/>
                    </a:cubicBezTo>
                    <a:cubicBezTo>
                      <a:pt x="16036" y="893"/>
                      <a:pt x="16180" y="862"/>
                      <a:pt x="16151" y="800"/>
                    </a:cubicBezTo>
                    <a:cubicBezTo>
                      <a:pt x="16151" y="738"/>
                      <a:pt x="16008" y="769"/>
                      <a:pt x="15950" y="769"/>
                    </a:cubicBezTo>
                    <a:cubicBezTo>
                      <a:pt x="15921" y="738"/>
                      <a:pt x="15835" y="676"/>
                      <a:pt x="15807" y="738"/>
                    </a:cubicBezTo>
                    <a:cubicBezTo>
                      <a:pt x="15807" y="769"/>
                      <a:pt x="15778" y="769"/>
                      <a:pt x="15749" y="769"/>
                    </a:cubicBezTo>
                    <a:cubicBezTo>
                      <a:pt x="15749" y="738"/>
                      <a:pt x="15749" y="645"/>
                      <a:pt x="15692" y="676"/>
                    </a:cubicBezTo>
                    <a:cubicBezTo>
                      <a:pt x="15634" y="707"/>
                      <a:pt x="15692" y="800"/>
                      <a:pt x="15692" y="800"/>
                    </a:cubicBezTo>
                    <a:cubicBezTo>
                      <a:pt x="15663" y="800"/>
                      <a:pt x="15606" y="769"/>
                      <a:pt x="15606" y="738"/>
                    </a:cubicBezTo>
                    <a:cubicBezTo>
                      <a:pt x="15606" y="707"/>
                      <a:pt x="15519" y="769"/>
                      <a:pt x="15519" y="738"/>
                    </a:cubicBezTo>
                    <a:cubicBezTo>
                      <a:pt x="15519" y="676"/>
                      <a:pt x="15433" y="645"/>
                      <a:pt x="15404" y="645"/>
                    </a:cubicBezTo>
                    <a:cubicBezTo>
                      <a:pt x="15376" y="645"/>
                      <a:pt x="15433" y="676"/>
                      <a:pt x="15404" y="707"/>
                    </a:cubicBezTo>
                    <a:cubicBezTo>
                      <a:pt x="15404" y="738"/>
                      <a:pt x="15347" y="676"/>
                      <a:pt x="15347" y="676"/>
                    </a:cubicBezTo>
                    <a:cubicBezTo>
                      <a:pt x="15318" y="676"/>
                      <a:pt x="15347" y="738"/>
                      <a:pt x="15347" y="738"/>
                    </a:cubicBezTo>
                    <a:cubicBezTo>
                      <a:pt x="15347" y="769"/>
                      <a:pt x="15290" y="676"/>
                      <a:pt x="15261" y="676"/>
                    </a:cubicBezTo>
                    <a:cubicBezTo>
                      <a:pt x="15232" y="676"/>
                      <a:pt x="15261" y="738"/>
                      <a:pt x="15232" y="738"/>
                    </a:cubicBezTo>
                    <a:cubicBezTo>
                      <a:pt x="15203" y="738"/>
                      <a:pt x="15261" y="769"/>
                      <a:pt x="15290" y="800"/>
                    </a:cubicBezTo>
                    <a:close/>
                    <a:moveTo>
                      <a:pt x="12245" y="6892"/>
                    </a:moveTo>
                    <a:cubicBezTo>
                      <a:pt x="12216" y="6923"/>
                      <a:pt x="12187" y="6860"/>
                      <a:pt x="12130" y="6892"/>
                    </a:cubicBezTo>
                    <a:cubicBezTo>
                      <a:pt x="12101" y="6923"/>
                      <a:pt x="12187" y="6954"/>
                      <a:pt x="12159" y="6985"/>
                    </a:cubicBezTo>
                    <a:cubicBezTo>
                      <a:pt x="12130" y="7047"/>
                      <a:pt x="12159" y="7047"/>
                      <a:pt x="12187" y="7109"/>
                    </a:cubicBezTo>
                    <a:cubicBezTo>
                      <a:pt x="12245" y="7140"/>
                      <a:pt x="12159" y="7171"/>
                      <a:pt x="12159" y="7202"/>
                    </a:cubicBezTo>
                    <a:cubicBezTo>
                      <a:pt x="12159" y="7265"/>
                      <a:pt x="12101" y="7265"/>
                      <a:pt x="12101" y="7296"/>
                    </a:cubicBezTo>
                    <a:cubicBezTo>
                      <a:pt x="12073" y="7358"/>
                      <a:pt x="12130" y="7420"/>
                      <a:pt x="12187" y="7420"/>
                    </a:cubicBezTo>
                    <a:cubicBezTo>
                      <a:pt x="12245" y="7420"/>
                      <a:pt x="12331" y="7389"/>
                      <a:pt x="12389" y="7327"/>
                    </a:cubicBezTo>
                    <a:cubicBezTo>
                      <a:pt x="12446" y="7233"/>
                      <a:pt x="12475" y="7296"/>
                      <a:pt x="12532" y="7265"/>
                    </a:cubicBezTo>
                    <a:cubicBezTo>
                      <a:pt x="12590" y="7233"/>
                      <a:pt x="12561" y="6985"/>
                      <a:pt x="12532" y="6954"/>
                    </a:cubicBezTo>
                    <a:cubicBezTo>
                      <a:pt x="12532" y="6892"/>
                      <a:pt x="12590" y="6892"/>
                      <a:pt x="12618" y="6860"/>
                    </a:cubicBezTo>
                    <a:cubicBezTo>
                      <a:pt x="12676" y="6798"/>
                      <a:pt x="12618" y="6767"/>
                      <a:pt x="12561" y="6705"/>
                    </a:cubicBezTo>
                    <a:cubicBezTo>
                      <a:pt x="12532" y="6643"/>
                      <a:pt x="12475" y="6736"/>
                      <a:pt x="12417" y="6736"/>
                    </a:cubicBezTo>
                    <a:cubicBezTo>
                      <a:pt x="12360" y="6705"/>
                      <a:pt x="12302" y="6705"/>
                      <a:pt x="12302" y="6767"/>
                    </a:cubicBezTo>
                    <a:cubicBezTo>
                      <a:pt x="12302" y="6798"/>
                      <a:pt x="12360" y="6798"/>
                      <a:pt x="12360" y="6829"/>
                    </a:cubicBezTo>
                    <a:cubicBezTo>
                      <a:pt x="12360" y="6860"/>
                      <a:pt x="12302" y="6860"/>
                      <a:pt x="12245" y="6892"/>
                    </a:cubicBezTo>
                    <a:close/>
                    <a:moveTo>
                      <a:pt x="3427" y="4343"/>
                    </a:moveTo>
                    <a:cubicBezTo>
                      <a:pt x="3513" y="4343"/>
                      <a:pt x="3484" y="4436"/>
                      <a:pt x="3542" y="4467"/>
                    </a:cubicBezTo>
                    <a:cubicBezTo>
                      <a:pt x="3599" y="4530"/>
                      <a:pt x="3628" y="4405"/>
                      <a:pt x="3714" y="4374"/>
                    </a:cubicBezTo>
                    <a:cubicBezTo>
                      <a:pt x="3800" y="4343"/>
                      <a:pt x="3886" y="4157"/>
                      <a:pt x="3915" y="4063"/>
                    </a:cubicBezTo>
                    <a:cubicBezTo>
                      <a:pt x="3973" y="4001"/>
                      <a:pt x="3858" y="4032"/>
                      <a:pt x="3858" y="4063"/>
                    </a:cubicBezTo>
                    <a:cubicBezTo>
                      <a:pt x="3886" y="4126"/>
                      <a:pt x="3829" y="4188"/>
                      <a:pt x="3858" y="4126"/>
                    </a:cubicBezTo>
                    <a:cubicBezTo>
                      <a:pt x="3858" y="4063"/>
                      <a:pt x="3771" y="4126"/>
                      <a:pt x="3743" y="4094"/>
                    </a:cubicBezTo>
                    <a:cubicBezTo>
                      <a:pt x="3743" y="4063"/>
                      <a:pt x="3858" y="4032"/>
                      <a:pt x="3915" y="3939"/>
                    </a:cubicBezTo>
                    <a:cubicBezTo>
                      <a:pt x="3944" y="3877"/>
                      <a:pt x="3829" y="3908"/>
                      <a:pt x="3886" y="3877"/>
                    </a:cubicBezTo>
                    <a:cubicBezTo>
                      <a:pt x="3915" y="3815"/>
                      <a:pt x="3714" y="3908"/>
                      <a:pt x="3771" y="3939"/>
                    </a:cubicBezTo>
                    <a:cubicBezTo>
                      <a:pt x="3800" y="3939"/>
                      <a:pt x="3743" y="4001"/>
                      <a:pt x="3714" y="3970"/>
                    </a:cubicBezTo>
                    <a:cubicBezTo>
                      <a:pt x="3657" y="3939"/>
                      <a:pt x="3484" y="4063"/>
                      <a:pt x="3513" y="4094"/>
                    </a:cubicBezTo>
                    <a:cubicBezTo>
                      <a:pt x="3542" y="4126"/>
                      <a:pt x="3714" y="4001"/>
                      <a:pt x="3570" y="4157"/>
                    </a:cubicBezTo>
                    <a:cubicBezTo>
                      <a:pt x="3456" y="4312"/>
                      <a:pt x="3484" y="4157"/>
                      <a:pt x="3427" y="4188"/>
                    </a:cubicBezTo>
                    <a:cubicBezTo>
                      <a:pt x="3341" y="4219"/>
                      <a:pt x="3341" y="4312"/>
                      <a:pt x="3427" y="4343"/>
                    </a:cubicBezTo>
                    <a:close/>
                    <a:moveTo>
                      <a:pt x="3456" y="3784"/>
                    </a:moveTo>
                    <a:cubicBezTo>
                      <a:pt x="3484" y="3753"/>
                      <a:pt x="3456" y="3690"/>
                      <a:pt x="3398" y="3784"/>
                    </a:cubicBezTo>
                    <a:cubicBezTo>
                      <a:pt x="3341" y="3846"/>
                      <a:pt x="3427" y="3846"/>
                      <a:pt x="3456" y="3784"/>
                    </a:cubicBezTo>
                    <a:close/>
                    <a:moveTo>
                      <a:pt x="3513" y="3566"/>
                    </a:moveTo>
                    <a:cubicBezTo>
                      <a:pt x="3513" y="3628"/>
                      <a:pt x="3542" y="3628"/>
                      <a:pt x="3599" y="3659"/>
                    </a:cubicBezTo>
                    <a:cubicBezTo>
                      <a:pt x="3628" y="3690"/>
                      <a:pt x="3771" y="3597"/>
                      <a:pt x="3800" y="3597"/>
                    </a:cubicBezTo>
                    <a:cubicBezTo>
                      <a:pt x="3829" y="3597"/>
                      <a:pt x="3714" y="3690"/>
                      <a:pt x="3743" y="3721"/>
                    </a:cubicBezTo>
                    <a:cubicBezTo>
                      <a:pt x="3743" y="3753"/>
                      <a:pt x="3829" y="3690"/>
                      <a:pt x="3915" y="3690"/>
                    </a:cubicBezTo>
                    <a:cubicBezTo>
                      <a:pt x="3973" y="3659"/>
                      <a:pt x="3944" y="3628"/>
                      <a:pt x="4001" y="3566"/>
                    </a:cubicBezTo>
                    <a:cubicBezTo>
                      <a:pt x="4059" y="3535"/>
                      <a:pt x="3973" y="3566"/>
                      <a:pt x="4030" y="3473"/>
                    </a:cubicBezTo>
                    <a:cubicBezTo>
                      <a:pt x="4087" y="3380"/>
                      <a:pt x="4030" y="3286"/>
                      <a:pt x="4001" y="3317"/>
                    </a:cubicBezTo>
                    <a:cubicBezTo>
                      <a:pt x="3973" y="3380"/>
                      <a:pt x="3915" y="3349"/>
                      <a:pt x="3858" y="3349"/>
                    </a:cubicBezTo>
                    <a:cubicBezTo>
                      <a:pt x="3800" y="3317"/>
                      <a:pt x="3800" y="3411"/>
                      <a:pt x="3829" y="3442"/>
                    </a:cubicBezTo>
                    <a:cubicBezTo>
                      <a:pt x="3858" y="3504"/>
                      <a:pt x="3800" y="3473"/>
                      <a:pt x="3771" y="3442"/>
                    </a:cubicBezTo>
                    <a:cubicBezTo>
                      <a:pt x="3714" y="3411"/>
                      <a:pt x="3685" y="3504"/>
                      <a:pt x="3714" y="3535"/>
                    </a:cubicBezTo>
                    <a:cubicBezTo>
                      <a:pt x="3714" y="3566"/>
                      <a:pt x="3657" y="3628"/>
                      <a:pt x="3657" y="3566"/>
                    </a:cubicBezTo>
                    <a:cubicBezTo>
                      <a:pt x="3628" y="3504"/>
                      <a:pt x="3657" y="3411"/>
                      <a:pt x="3570" y="3442"/>
                    </a:cubicBezTo>
                    <a:cubicBezTo>
                      <a:pt x="3513" y="3473"/>
                      <a:pt x="3513" y="3535"/>
                      <a:pt x="3513" y="3566"/>
                    </a:cubicBezTo>
                    <a:close/>
                    <a:moveTo>
                      <a:pt x="5524" y="4840"/>
                    </a:moveTo>
                    <a:cubicBezTo>
                      <a:pt x="5581" y="4809"/>
                      <a:pt x="5581" y="4716"/>
                      <a:pt x="5552" y="4654"/>
                    </a:cubicBezTo>
                    <a:cubicBezTo>
                      <a:pt x="5552" y="4623"/>
                      <a:pt x="5495" y="4623"/>
                      <a:pt x="5437" y="4654"/>
                    </a:cubicBezTo>
                    <a:cubicBezTo>
                      <a:pt x="5409" y="4654"/>
                      <a:pt x="5294" y="4778"/>
                      <a:pt x="5323" y="4840"/>
                    </a:cubicBezTo>
                    <a:cubicBezTo>
                      <a:pt x="5351" y="4934"/>
                      <a:pt x="5466" y="4840"/>
                      <a:pt x="5524" y="4840"/>
                    </a:cubicBezTo>
                    <a:close/>
                    <a:moveTo>
                      <a:pt x="4403" y="3255"/>
                    </a:moveTo>
                    <a:cubicBezTo>
                      <a:pt x="4461" y="3193"/>
                      <a:pt x="4461" y="3286"/>
                      <a:pt x="4490" y="3349"/>
                    </a:cubicBezTo>
                    <a:cubicBezTo>
                      <a:pt x="4490" y="3380"/>
                      <a:pt x="4432" y="3411"/>
                      <a:pt x="4432" y="3504"/>
                    </a:cubicBezTo>
                    <a:cubicBezTo>
                      <a:pt x="4432" y="3597"/>
                      <a:pt x="4490" y="3535"/>
                      <a:pt x="4518" y="3566"/>
                    </a:cubicBezTo>
                    <a:cubicBezTo>
                      <a:pt x="4547" y="3566"/>
                      <a:pt x="4604" y="3597"/>
                      <a:pt x="4633" y="3535"/>
                    </a:cubicBezTo>
                    <a:cubicBezTo>
                      <a:pt x="4691" y="3473"/>
                      <a:pt x="4719" y="3442"/>
                      <a:pt x="4719" y="3473"/>
                    </a:cubicBezTo>
                    <a:cubicBezTo>
                      <a:pt x="4719" y="3535"/>
                      <a:pt x="4806" y="3535"/>
                      <a:pt x="4978" y="3473"/>
                    </a:cubicBezTo>
                    <a:cubicBezTo>
                      <a:pt x="5179" y="3442"/>
                      <a:pt x="5150" y="3349"/>
                      <a:pt x="5208" y="3380"/>
                    </a:cubicBezTo>
                    <a:cubicBezTo>
                      <a:pt x="5236" y="3380"/>
                      <a:pt x="5380" y="3349"/>
                      <a:pt x="5437" y="3349"/>
                    </a:cubicBezTo>
                    <a:cubicBezTo>
                      <a:pt x="5495" y="3317"/>
                      <a:pt x="5552" y="3193"/>
                      <a:pt x="5552" y="3131"/>
                    </a:cubicBezTo>
                    <a:cubicBezTo>
                      <a:pt x="5581" y="3069"/>
                      <a:pt x="5179" y="3131"/>
                      <a:pt x="5093" y="3224"/>
                    </a:cubicBezTo>
                    <a:cubicBezTo>
                      <a:pt x="4978" y="3286"/>
                      <a:pt x="4892" y="3224"/>
                      <a:pt x="4834" y="3286"/>
                    </a:cubicBezTo>
                    <a:cubicBezTo>
                      <a:pt x="4748" y="3349"/>
                      <a:pt x="4806" y="3255"/>
                      <a:pt x="4691" y="3286"/>
                    </a:cubicBezTo>
                    <a:cubicBezTo>
                      <a:pt x="4604" y="3317"/>
                      <a:pt x="4748" y="3193"/>
                      <a:pt x="4777" y="3162"/>
                    </a:cubicBezTo>
                    <a:cubicBezTo>
                      <a:pt x="4806" y="3131"/>
                      <a:pt x="4633" y="3100"/>
                      <a:pt x="4576" y="3162"/>
                    </a:cubicBezTo>
                    <a:cubicBezTo>
                      <a:pt x="4490" y="3193"/>
                      <a:pt x="4461" y="3162"/>
                      <a:pt x="4403" y="3131"/>
                    </a:cubicBezTo>
                    <a:cubicBezTo>
                      <a:pt x="4346" y="3131"/>
                      <a:pt x="4174" y="3193"/>
                      <a:pt x="4174" y="3224"/>
                    </a:cubicBezTo>
                    <a:cubicBezTo>
                      <a:pt x="4202" y="3286"/>
                      <a:pt x="4375" y="3317"/>
                      <a:pt x="4403" y="3255"/>
                    </a:cubicBezTo>
                    <a:close/>
                    <a:moveTo>
                      <a:pt x="6385" y="4188"/>
                    </a:moveTo>
                    <a:cubicBezTo>
                      <a:pt x="6414" y="4157"/>
                      <a:pt x="6385" y="4126"/>
                      <a:pt x="6357" y="4094"/>
                    </a:cubicBezTo>
                    <a:cubicBezTo>
                      <a:pt x="6328" y="4094"/>
                      <a:pt x="6328" y="4157"/>
                      <a:pt x="6299" y="4157"/>
                    </a:cubicBezTo>
                    <a:cubicBezTo>
                      <a:pt x="6270" y="4157"/>
                      <a:pt x="6299" y="4094"/>
                      <a:pt x="6328" y="4063"/>
                    </a:cubicBezTo>
                    <a:cubicBezTo>
                      <a:pt x="6357" y="4001"/>
                      <a:pt x="6242" y="4001"/>
                      <a:pt x="6184" y="4032"/>
                    </a:cubicBezTo>
                    <a:cubicBezTo>
                      <a:pt x="6127" y="4063"/>
                      <a:pt x="6127" y="4032"/>
                      <a:pt x="6127" y="3970"/>
                    </a:cubicBezTo>
                    <a:cubicBezTo>
                      <a:pt x="6156" y="3939"/>
                      <a:pt x="6041" y="4001"/>
                      <a:pt x="6012" y="4032"/>
                    </a:cubicBezTo>
                    <a:cubicBezTo>
                      <a:pt x="5954" y="4063"/>
                      <a:pt x="5926" y="4001"/>
                      <a:pt x="5983" y="4001"/>
                    </a:cubicBezTo>
                    <a:cubicBezTo>
                      <a:pt x="6012" y="4001"/>
                      <a:pt x="6098" y="3939"/>
                      <a:pt x="6069" y="3877"/>
                    </a:cubicBezTo>
                    <a:cubicBezTo>
                      <a:pt x="6069" y="3846"/>
                      <a:pt x="5983" y="3846"/>
                      <a:pt x="5954" y="3908"/>
                    </a:cubicBezTo>
                    <a:cubicBezTo>
                      <a:pt x="5897" y="4001"/>
                      <a:pt x="5840" y="3877"/>
                      <a:pt x="5868" y="3846"/>
                    </a:cubicBezTo>
                    <a:cubicBezTo>
                      <a:pt x="5868" y="3784"/>
                      <a:pt x="5725" y="3846"/>
                      <a:pt x="5753" y="3784"/>
                    </a:cubicBezTo>
                    <a:cubicBezTo>
                      <a:pt x="5811" y="3690"/>
                      <a:pt x="5639" y="3690"/>
                      <a:pt x="5581" y="3721"/>
                    </a:cubicBezTo>
                    <a:cubicBezTo>
                      <a:pt x="5552" y="3721"/>
                      <a:pt x="5466" y="3784"/>
                      <a:pt x="5466" y="3846"/>
                    </a:cubicBezTo>
                    <a:cubicBezTo>
                      <a:pt x="5466" y="3877"/>
                      <a:pt x="5409" y="3877"/>
                      <a:pt x="5409" y="3815"/>
                    </a:cubicBezTo>
                    <a:cubicBezTo>
                      <a:pt x="5409" y="3753"/>
                      <a:pt x="5294" y="3908"/>
                      <a:pt x="5236" y="3908"/>
                    </a:cubicBezTo>
                    <a:cubicBezTo>
                      <a:pt x="5208" y="3939"/>
                      <a:pt x="5323" y="3753"/>
                      <a:pt x="5294" y="3721"/>
                    </a:cubicBezTo>
                    <a:cubicBezTo>
                      <a:pt x="5294" y="3690"/>
                      <a:pt x="5294" y="3659"/>
                      <a:pt x="5294" y="3597"/>
                    </a:cubicBezTo>
                    <a:cubicBezTo>
                      <a:pt x="5265" y="3535"/>
                      <a:pt x="5150" y="3597"/>
                      <a:pt x="5093" y="3628"/>
                    </a:cubicBezTo>
                    <a:cubicBezTo>
                      <a:pt x="5064" y="3690"/>
                      <a:pt x="4949" y="3690"/>
                      <a:pt x="4892" y="3784"/>
                    </a:cubicBezTo>
                    <a:cubicBezTo>
                      <a:pt x="4806" y="3877"/>
                      <a:pt x="4863" y="3908"/>
                      <a:pt x="4863" y="3939"/>
                    </a:cubicBezTo>
                    <a:cubicBezTo>
                      <a:pt x="4892" y="3970"/>
                      <a:pt x="4777" y="4032"/>
                      <a:pt x="4777" y="4063"/>
                    </a:cubicBezTo>
                    <a:cubicBezTo>
                      <a:pt x="4806" y="4094"/>
                      <a:pt x="4863" y="4063"/>
                      <a:pt x="4863" y="4126"/>
                    </a:cubicBezTo>
                    <a:cubicBezTo>
                      <a:pt x="4834" y="4188"/>
                      <a:pt x="4719" y="4126"/>
                      <a:pt x="4719" y="4094"/>
                    </a:cubicBezTo>
                    <a:cubicBezTo>
                      <a:pt x="4719" y="4032"/>
                      <a:pt x="4777" y="3970"/>
                      <a:pt x="4748" y="3939"/>
                    </a:cubicBezTo>
                    <a:cubicBezTo>
                      <a:pt x="4748" y="3908"/>
                      <a:pt x="4777" y="3846"/>
                      <a:pt x="4834" y="3753"/>
                    </a:cubicBezTo>
                    <a:cubicBezTo>
                      <a:pt x="4920" y="3690"/>
                      <a:pt x="4949" y="3690"/>
                      <a:pt x="4978" y="3628"/>
                    </a:cubicBezTo>
                    <a:cubicBezTo>
                      <a:pt x="4978" y="3597"/>
                      <a:pt x="4748" y="3659"/>
                      <a:pt x="4576" y="3846"/>
                    </a:cubicBezTo>
                    <a:cubicBezTo>
                      <a:pt x="4403" y="4032"/>
                      <a:pt x="4375" y="4219"/>
                      <a:pt x="4375" y="4250"/>
                    </a:cubicBezTo>
                    <a:cubicBezTo>
                      <a:pt x="4375" y="4312"/>
                      <a:pt x="4490" y="4250"/>
                      <a:pt x="4547" y="4250"/>
                    </a:cubicBezTo>
                    <a:cubicBezTo>
                      <a:pt x="4633" y="4281"/>
                      <a:pt x="4576" y="4312"/>
                      <a:pt x="4518" y="4312"/>
                    </a:cubicBezTo>
                    <a:cubicBezTo>
                      <a:pt x="4490" y="4312"/>
                      <a:pt x="4403" y="4312"/>
                      <a:pt x="4375" y="4374"/>
                    </a:cubicBezTo>
                    <a:cubicBezTo>
                      <a:pt x="4375" y="4405"/>
                      <a:pt x="4461" y="4467"/>
                      <a:pt x="4518" y="4436"/>
                    </a:cubicBezTo>
                    <a:cubicBezTo>
                      <a:pt x="4604" y="4405"/>
                      <a:pt x="4604" y="4405"/>
                      <a:pt x="4604" y="4436"/>
                    </a:cubicBezTo>
                    <a:cubicBezTo>
                      <a:pt x="4633" y="4467"/>
                      <a:pt x="4719" y="4436"/>
                      <a:pt x="4777" y="4436"/>
                    </a:cubicBezTo>
                    <a:cubicBezTo>
                      <a:pt x="4863" y="4436"/>
                      <a:pt x="4949" y="4436"/>
                      <a:pt x="4978" y="4436"/>
                    </a:cubicBezTo>
                    <a:cubicBezTo>
                      <a:pt x="5007" y="4436"/>
                      <a:pt x="5064" y="4405"/>
                      <a:pt x="5093" y="4374"/>
                    </a:cubicBezTo>
                    <a:cubicBezTo>
                      <a:pt x="5121" y="4343"/>
                      <a:pt x="5236" y="4374"/>
                      <a:pt x="5294" y="4374"/>
                    </a:cubicBezTo>
                    <a:cubicBezTo>
                      <a:pt x="5323" y="4343"/>
                      <a:pt x="5323" y="4312"/>
                      <a:pt x="5294" y="4281"/>
                    </a:cubicBezTo>
                    <a:cubicBezTo>
                      <a:pt x="5265" y="4281"/>
                      <a:pt x="5294" y="4219"/>
                      <a:pt x="5323" y="4219"/>
                    </a:cubicBezTo>
                    <a:cubicBezTo>
                      <a:pt x="5351" y="4250"/>
                      <a:pt x="5409" y="4250"/>
                      <a:pt x="5409" y="4281"/>
                    </a:cubicBezTo>
                    <a:cubicBezTo>
                      <a:pt x="5409" y="4343"/>
                      <a:pt x="5466" y="4312"/>
                      <a:pt x="5466" y="4343"/>
                    </a:cubicBezTo>
                    <a:cubicBezTo>
                      <a:pt x="5437" y="4374"/>
                      <a:pt x="5581" y="4405"/>
                      <a:pt x="5581" y="4436"/>
                    </a:cubicBezTo>
                    <a:cubicBezTo>
                      <a:pt x="5552" y="4467"/>
                      <a:pt x="5437" y="4530"/>
                      <a:pt x="5466" y="4561"/>
                    </a:cubicBezTo>
                    <a:cubicBezTo>
                      <a:pt x="5495" y="4592"/>
                      <a:pt x="5552" y="4498"/>
                      <a:pt x="5610" y="4467"/>
                    </a:cubicBezTo>
                    <a:cubicBezTo>
                      <a:pt x="5667" y="4467"/>
                      <a:pt x="5639" y="4623"/>
                      <a:pt x="5667" y="4592"/>
                    </a:cubicBezTo>
                    <a:cubicBezTo>
                      <a:pt x="5725" y="4530"/>
                      <a:pt x="5753" y="4592"/>
                      <a:pt x="5782" y="4685"/>
                    </a:cubicBezTo>
                    <a:cubicBezTo>
                      <a:pt x="5811" y="4747"/>
                      <a:pt x="5753" y="4840"/>
                      <a:pt x="5753" y="4871"/>
                    </a:cubicBezTo>
                    <a:cubicBezTo>
                      <a:pt x="5753" y="4903"/>
                      <a:pt x="5840" y="4903"/>
                      <a:pt x="5897" y="4840"/>
                    </a:cubicBezTo>
                    <a:cubicBezTo>
                      <a:pt x="5983" y="4809"/>
                      <a:pt x="6012" y="4871"/>
                      <a:pt x="6041" y="4903"/>
                    </a:cubicBezTo>
                    <a:cubicBezTo>
                      <a:pt x="6069" y="4965"/>
                      <a:pt x="5868" y="5058"/>
                      <a:pt x="5897" y="5027"/>
                    </a:cubicBezTo>
                    <a:cubicBezTo>
                      <a:pt x="5897" y="4965"/>
                      <a:pt x="5811" y="4871"/>
                      <a:pt x="5667" y="4934"/>
                    </a:cubicBezTo>
                    <a:cubicBezTo>
                      <a:pt x="5524" y="5027"/>
                      <a:pt x="5581" y="5120"/>
                      <a:pt x="5610" y="5151"/>
                    </a:cubicBezTo>
                    <a:cubicBezTo>
                      <a:pt x="5610" y="5213"/>
                      <a:pt x="5466" y="5275"/>
                      <a:pt x="5351" y="5244"/>
                    </a:cubicBezTo>
                    <a:cubicBezTo>
                      <a:pt x="5265" y="5213"/>
                      <a:pt x="5265" y="5307"/>
                      <a:pt x="5236" y="5307"/>
                    </a:cubicBezTo>
                    <a:cubicBezTo>
                      <a:pt x="5179" y="5307"/>
                      <a:pt x="5121" y="5431"/>
                      <a:pt x="5150" y="5462"/>
                    </a:cubicBezTo>
                    <a:cubicBezTo>
                      <a:pt x="5179" y="5524"/>
                      <a:pt x="5265" y="5462"/>
                      <a:pt x="5351" y="5462"/>
                    </a:cubicBezTo>
                    <a:cubicBezTo>
                      <a:pt x="5437" y="5431"/>
                      <a:pt x="5437" y="5462"/>
                      <a:pt x="5437" y="5400"/>
                    </a:cubicBezTo>
                    <a:cubicBezTo>
                      <a:pt x="5466" y="5369"/>
                      <a:pt x="5552" y="5369"/>
                      <a:pt x="5610" y="5369"/>
                    </a:cubicBezTo>
                    <a:cubicBezTo>
                      <a:pt x="5639" y="5400"/>
                      <a:pt x="5610" y="5493"/>
                      <a:pt x="5696" y="5493"/>
                    </a:cubicBezTo>
                    <a:cubicBezTo>
                      <a:pt x="5753" y="5493"/>
                      <a:pt x="5667" y="5586"/>
                      <a:pt x="5725" y="5648"/>
                    </a:cubicBezTo>
                    <a:cubicBezTo>
                      <a:pt x="5753" y="5679"/>
                      <a:pt x="5897" y="5648"/>
                      <a:pt x="5926" y="5711"/>
                    </a:cubicBezTo>
                    <a:cubicBezTo>
                      <a:pt x="5983" y="5773"/>
                      <a:pt x="6184" y="5866"/>
                      <a:pt x="6213" y="5804"/>
                    </a:cubicBezTo>
                    <a:cubicBezTo>
                      <a:pt x="6270" y="5742"/>
                      <a:pt x="6069" y="5524"/>
                      <a:pt x="6012" y="5524"/>
                    </a:cubicBezTo>
                    <a:cubicBezTo>
                      <a:pt x="5954" y="5493"/>
                      <a:pt x="6098" y="5462"/>
                      <a:pt x="6156" y="5524"/>
                    </a:cubicBezTo>
                    <a:cubicBezTo>
                      <a:pt x="6213" y="5586"/>
                      <a:pt x="6357" y="5617"/>
                      <a:pt x="6414" y="5524"/>
                    </a:cubicBezTo>
                    <a:cubicBezTo>
                      <a:pt x="6500" y="5400"/>
                      <a:pt x="6385" y="5431"/>
                      <a:pt x="6385" y="5369"/>
                    </a:cubicBezTo>
                    <a:cubicBezTo>
                      <a:pt x="6414" y="5307"/>
                      <a:pt x="6385" y="5213"/>
                      <a:pt x="6328" y="5213"/>
                    </a:cubicBezTo>
                    <a:cubicBezTo>
                      <a:pt x="6270" y="5213"/>
                      <a:pt x="6127" y="5089"/>
                      <a:pt x="6184" y="5058"/>
                    </a:cubicBezTo>
                    <a:cubicBezTo>
                      <a:pt x="6242" y="4996"/>
                      <a:pt x="6184" y="4965"/>
                      <a:pt x="6242" y="4903"/>
                    </a:cubicBezTo>
                    <a:cubicBezTo>
                      <a:pt x="6299" y="4840"/>
                      <a:pt x="6328" y="4934"/>
                      <a:pt x="6357" y="4934"/>
                    </a:cubicBezTo>
                    <a:cubicBezTo>
                      <a:pt x="6414" y="4934"/>
                      <a:pt x="6414" y="5027"/>
                      <a:pt x="6471" y="5089"/>
                    </a:cubicBezTo>
                    <a:cubicBezTo>
                      <a:pt x="6558" y="5182"/>
                      <a:pt x="6558" y="5120"/>
                      <a:pt x="6586" y="5058"/>
                    </a:cubicBezTo>
                    <a:cubicBezTo>
                      <a:pt x="6615" y="4996"/>
                      <a:pt x="6701" y="5027"/>
                      <a:pt x="6701" y="4965"/>
                    </a:cubicBezTo>
                    <a:cubicBezTo>
                      <a:pt x="6701" y="4903"/>
                      <a:pt x="6816" y="4809"/>
                      <a:pt x="6874" y="4778"/>
                    </a:cubicBezTo>
                    <a:cubicBezTo>
                      <a:pt x="6931" y="4747"/>
                      <a:pt x="6845" y="4685"/>
                      <a:pt x="6759" y="4716"/>
                    </a:cubicBezTo>
                    <a:cubicBezTo>
                      <a:pt x="6701" y="4716"/>
                      <a:pt x="6701" y="4654"/>
                      <a:pt x="6701" y="4623"/>
                    </a:cubicBezTo>
                    <a:cubicBezTo>
                      <a:pt x="6701" y="4592"/>
                      <a:pt x="6586" y="4530"/>
                      <a:pt x="6529" y="4530"/>
                    </a:cubicBezTo>
                    <a:cubicBezTo>
                      <a:pt x="6500" y="4561"/>
                      <a:pt x="6443" y="4498"/>
                      <a:pt x="6385" y="4498"/>
                    </a:cubicBezTo>
                    <a:cubicBezTo>
                      <a:pt x="6328" y="4498"/>
                      <a:pt x="6270" y="4467"/>
                      <a:pt x="6270" y="4374"/>
                    </a:cubicBezTo>
                    <a:cubicBezTo>
                      <a:pt x="6299" y="4281"/>
                      <a:pt x="6385" y="4374"/>
                      <a:pt x="6414" y="4312"/>
                    </a:cubicBezTo>
                    <a:cubicBezTo>
                      <a:pt x="6443" y="4250"/>
                      <a:pt x="6328" y="4312"/>
                      <a:pt x="6328" y="4250"/>
                    </a:cubicBezTo>
                    <a:cubicBezTo>
                      <a:pt x="6328" y="4219"/>
                      <a:pt x="6357" y="4219"/>
                      <a:pt x="6385" y="4188"/>
                    </a:cubicBezTo>
                    <a:close/>
                    <a:moveTo>
                      <a:pt x="12532" y="6239"/>
                    </a:moveTo>
                    <a:cubicBezTo>
                      <a:pt x="12503" y="6270"/>
                      <a:pt x="12590" y="6301"/>
                      <a:pt x="12618" y="6332"/>
                    </a:cubicBezTo>
                    <a:cubicBezTo>
                      <a:pt x="12676" y="6332"/>
                      <a:pt x="12590" y="6363"/>
                      <a:pt x="12561" y="6425"/>
                    </a:cubicBezTo>
                    <a:cubicBezTo>
                      <a:pt x="12561" y="6488"/>
                      <a:pt x="12618" y="6456"/>
                      <a:pt x="12647" y="6488"/>
                    </a:cubicBezTo>
                    <a:cubicBezTo>
                      <a:pt x="12647" y="6550"/>
                      <a:pt x="12532" y="6550"/>
                      <a:pt x="12532" y="6581"/>
                    </a:cubicBezTo>
                    <a:cubicBezTo>
                      <a:pt x="12532" y="6612"/>
                      <a:pt x="12590" y="6550"/>
                      <a:pt x="12618" y="6550"/>
                    </a:cubicBezTo>
                    <a:cubicBezTo>
                      <a:pt x="12647" y="6519"/>
                      <a:pt x="12590" y="6643"/>
                      <a:pt x="12676" y="6643"/>
                    </a:cubicBezTo>
                    <a:cubicBezTo>
                      <a:pt x="12733" y="6612"/>
                      <a:pt x="12704" y="6519"/>
                      <a:pt x="12733" y="6519"/>
                    </a:cubicBezTo>
                    <a:cubicBezTo>
                      <a:pt x="12762" y="6519"/>
                      <a:pt x="12733" y="6581"/>
                      <a:pt x="12733" y="6612"/>
                    </a:cubicBezTo>
                    <a:cubicBezTo>
                      <a:pt x="12762" y="6674"/>
                      <a:pt x="12704" y="6736"/>
                      <a:pt x="12704" y="6767"/>
                    </a:cubicBezTo>
                    <a:cubicBezTo>
                      <a:pt x="12704" y="6798"/>
                      <a:pt x="12819" y="6798"/>
                      <a:pt x="12848" y="6736"/>
                    </a:cubicBezTo>
                    <a:cubicBezTo>
                      <a:pt x="12906" y="6674"/>
                      <a:pt x="12906" y="6736"/>
                      <a:pt x="12877" y="6767"/>
                    </a:cubicBezTo>
                    <a:cubicBezTo>
                      <a:pt x="12848" y="6829"/>
                      <a:pt x="12877" y="6860"/>
                      <a:pt x="12906" y="6860"/>
                    </a:cubicBezTo>
                    <a:cubicBezTo>
                      <a:pt x="12934" y="6892"/>
                      <a:pt x="12934" y="6892"/>
                      <a:pt x="12934" y="6923"/>
                    </a:cubicBezTo>
                    <a:cubicBezTo>
                      <a:pt x="12906" y="6954"/>
                      <a:pt x="12934" y="7016"/>
                      <a:pt x="12906" y="7047"/>
                    </a:cubicBezTo>
                    <a:cubicBezTo>
                      <a:pt x="12906" y="7078"/>
                      <a:pt x="12819" y="7078"/>
                      <a:pt x="12791" y="7047"/>
                    </a:cubicBezTo>
                    <a:cubicBezTo>
                      <a:pt x="12791" y="7047"/>
                      <a:pt x="12762" y="7047"/>
                      <a:pt x="12762" y="7078"/>
                    </a:cubicBezTo>
                    <a:cubicBezTo>
                      <a:pt x="12791" y="7109"/>
                      <a:pt x="12733" y="7140"/>
                      <a:pt x="12733" y="7171"/>
                    </a:cubicBezTo>
                    <a:cubicBezTo>
                      <a:pt x="12733" y="7202"/>
                      <a:pt x="12791" y="7171"/>
                      <a:pt x="12791" y="7202"/>
                    </a:cubicBezTo>
                    <a:cubicBezTo>
                      <a:pt x="12791" y="7265"/>
                      <a:pt x="12762" y="7296"/>
                      <a:pt x="12676" y="7327"/>
                    </a:cubicBezTo>
                    <a:cubicBezTo>
                      <a:pt x="12618" y="7327"/>
                      <a:pt x="12704" y="7389"/>
                      <a:pt x="12733" y="7389"/>
                    </a:cubicBezTo>
                    <a:cubicBezTo>
                      <a:pt x="12762" y="7358"/>
                      <a:pt x="12762" y="7389"/>
                      <a:pt x="12791" y="7389"/>
                    </a:cubicBezTo>
                    <a:cubicBezTo>
                      <a:pt x="12848" y="7389"/>
                      <a:pt x="12877" y="7420"/>
                      <a:pt x="12906" y="7420"/>
                    </a:cubicBezTo>
                    <a:cubicBezTo>
                      <a:pt x="12963" y="7389"/>
                      <a:pt x="12963" y="7420"/>
                      <a:pt x="12934" y="7451"/>
                    </a:cubicBezTo>
                    <a:cubicBezTo>
                      <a:pt x="12877" y="7482"/>
                      <a:pt x="12819" y="7451"/>
                      <a:pt x="12791" y="7482"/>
                    </a:cubicBezTo>
                    <a:cubicBezTo>
                      <a:pt x="12762" y="7482"/>
                      <a:pt x="12618" y="7669"/>
                      <a:pt x="12647" y="7700"/>
                    </a:cubicBezTo>
                    <a:cubicBezTo>
                      <a:pt x="12676" y="7731"/>
                      <a:pt x="12676" y="7669"/>
                      <a:pt x="12733" y="7637"/>
                    </a:cubicBezTo>
                    <a:cubicBezTo>
                      <a:pt x="12791" y="7606"/>
                      <a:pt x="12791" y="7637"/>
                      <a:pt x="12819" y="7669"/>
                    </a:cubicBezTo>
                    <a:cubicBezTo>
                      <a:pt x="12848" y="7669"/>
                      <a:pt x="12848" y="7575"/>
                      <a:pt x="12877" y="7575"/>
                    </a:cubicBezTo>
                    <a:cubicBezTo>
                      <a:pt x="12906" y="7606"/>
                      <a:pt x="12906" y="7575"/>
                      <a:pt x="12963" y="7575"/>
                    </a:cubicBezTo>
                    <a:cubicBezTo>
                      <a:pt x="12992" y="7575"/>
                      <a:pt x="13020" y="7575"/>
                      <a:pt x="13049" y="7544"/>
                    </a:cubicBezTo>
                    <a:cubicBezTo>
                      <a:pt x="13078" y="7513"/>
                      <a:pt x="13107" y="7575"/>
                      <a:pt x="13135" y="7575"/>
                    </a:cubicBezTo>
                    <a:cubicBezTo>
                      <a:pt x="13164" y="7544"/>
                      <a:pt x="13221" y="7544"/>
                      <a:pt x="13279" y="7544"/>
                    </a:cubicBezTo>
                    <a:cubicBezTo>
                      <a:pt x="13308" y="7544"/>
                      <a:pt x="13394" y="7482"/>
                      <a:pt x="13423" y="7451"/>
                    </a:cubicBezTo>
                    <a:cubicBezTo>
                      <a:pt x="13451" y="7420"/>
                      <a:pt x="13423" y="7420"/>
                      <a:pt x="13365" y="7420"/>
                    </a:cubicBezTo>
                    <a:cubicBezTo>
                      <a:pt x="13336" y="7420"/>
                      <a:pt x="13336" y="7389"/>
                      <a:pt x="13394" y="7327"/>
                    </a:cubicBezTo>
                    <a:cubicBezTo>
                      <a:pt x="13423" y="7296"/>
                      <a:pt x="13480" y="7265"/>
                      <a:pt x="13480" y="7202"/>
                    </a:cubicBezTo>
                    <a:cubicBezTo>
                      <a:pt x="13480" y="7140"/>
                      <a:pt x="13365" y="7109"/>
                      <a:pt x="13365" y="7140"/>
                    </a:cubicBezTo>
                    <a:cubicBezTo>
                      <a:pt x="13365" y="7171"/>
                      <a:pt x="13336" y="7171"/>
                      <a:pt x="13308" y="7109"/>
                    </a:cubicBezTo>
                    <a:cubicBezTo>
                      <a:pt x="13279" y="7078"/>
                      <a:pt x="13336" y="7047"/>
                      <a:pt x="13308" y="7047"/>
                    </a:cubicBezTo>
                    <a:cubicBezTo>
                      <a:pt x="13279" y="7047"/>
                      <a:pt x="13279" y="6985"/>
                      <a:pt x="13279" y="6954"/>
                    </a:cubicBezTo>
                    <a:cubicBezTo>
                      <a:pt x="13279" y="6954"/>
                      <a:pt x="13250" y="6829"/>
                      <a:pt x="13193" y="6798"/>
                    </a:cubicBezTo>
                    <a:cubicBezTo>
                      <a:pt x="13135" y="6798"/>
                      <a:pt x="13135" y="6674"/>
                      <a:pt x="13107" y="6643"/>
                    </a:cubicBezTo>
                    <a:cubicBezTo>
                      <a:pt x="13107" y="6581"/>
                      <a:pt x="13078" y="6612"/>
                      <a:pt x="13049" y="6550"/>
                    </a:cubicBezTo>
                    <a:cubicBezTo>
                      <a:pt x="13020" y="6519"/>
                      <a:pt x="12963" y="6550"/>
                      <a:pt x="12934" y="6550"/>
                    </a:cubicBezTo>
                    <a:cubicBezTo>
                      <a:pt x="12906" y="6550"/>
                      <a:pt x="12934" y="6488"/>
                      <a:pt x="12992" y="6456"/>
                    </a:cubicBezTo>
                    <a:cubicBezTo>
                      <a:pt x="13020" y="6425"/>
                      <a:pt x="13078" y="6239"/>
                      <a:pt x="13078" y="6208"/>
                    </a:cubicBezTo>
                    <a:cubicBezTo>
                      <a:pt x="13078" y="6177"/>
                      <a:pt x="12906" y="6177"/>
                      <a:pt x="12877" y="6208"/>
                    </a:cubicBezTo>
                    <a:cubicBezTo>
                      <a:pt x="12819" y="6208"/>
                      <a:pt x="12791" y="6177"/>
                      <a:pt x="12819" y="6146"/>
                    </a:cubicBezTo>
                    <a:cubicBezTo>
                      <a:pt x="12848" y="6146"/>
                      <a:pt x="12906" y="6052"/>
                      <a:pt x="12906" y="6021"/>
                    </a:cubicBezTo>
                    <a:cubicBezTo>
                      <a:pt x="12906" y="5990"/>
                      <a:pt x="12963" y="5990"/>
                      <a:pt x="12934" y="5959"/>
                    </a:cubicBezTo>
                    <a:cubicBezTo>
                      <a:pt x="12906" y="5928"/>
                      <a:pt x="12906" y="5990"/>
                      <a:pt x="12877" y="6021"/>
                    </a:cubicBezTo>
                    <a:cubicBezTo>
                      <a:pt x="12848" y="6021"/>
                      <a:pt x="12819" y="6021"/>
                      <a:pt x="12762" y="6021"/>
                    </a:cubicBezTo>
                    <a:cubicBezTo>
                      <a:pt x="12704" y="5990"/>
                      <a:pt x="12676" y="6084"/>
                      <a:pt x="12676" y="6146"/>
                    </a:cubicBezTo>
                    <a:cubicBezTo>
                      <a:pt x="12676" y="6177"/>
                      <a:pt x="12618" y="6208"/>
                      <a:pt x="12647" y="6239"/>
                    </a:cubicBezTo>
                    <a:cubicBezTo>
                      <a:pt x="12647" y="6270"/>
                      <a:pt x="12618" y="6270"/>
                      <a:pt x="12618" y="6270"/>
                    </a:cubicBezTo>
                    <a:cubicBezTo>
                      <a:pt x="12590" y="6239"/>
                      <a:pt x="12561" y="6208"/>
                      <a:pt x="12532" y="6239"/>
                    </a:cubicBezTo>
                    <a:close/>
                    <a:moveTo>
                      <a:pt x="14571" y="1235"/>
                    </a:moveTo>
                    <a:cubicBezTo>
                      <a:pt x="14600" y="1235"/>
                      <a:pt x="14600" y="1297"/>
                      <a:pt x="14629" y="1297"/>
                    </a:cubicBezTo>
                    <a:cubicBezTo>
                      <a:pt x="14658" y="1297"/>
                      <a:pt x="14600" y="1235"/>
                      <a:pt x="14571" y="1173"/>
                    </a:cubicBezTo>
                    <a:cubicBezTo>
                      <a:pt x="14543" y="1142"/>
                      <a:pt x="14543" y="1111"/>
                      <a:pt x="14514" y="1111"/>
                    </a:cubicBezTo>
                    <a:cubicBezTo>
                      <a:pt x="14457" y="1142"/>
                      <a:pt x="14543" y="1235"/>
                      <a:pt x="14571" y="1235"/>
                    </a:cubicBezTo>
                    <a:close/>
                    <a:moveTo>
                      <a:pt x="15404" y="6146"/>
                    </a:moveTo>
                    <a:cubicBezTo>
                      <a:pt x="15347" y="6146"/>
                      <a:pt x="15318" y="6301"/>
                      <a:pt x="15347" y="6332"/>
                    </a:cubicBezTo>
                    <a:cubicBezTo>
                      <a:pt x="15347" y="6332"/>
                      <a:pt x="15491" y="6146"/>
                      <a:pt x="15404" y="6146"/>
                    </a:cubicBezTo>
                    <a:close/>
                    <a:moveTo>
                      <a:pt x="14600" y="6736"/>
                    </a:moveTo>
                    <a:cubicBezTo>
                      <a:pt x="14571" y="6705"/>
                      <a:pt x="14571" y="6767"/>
                      <a:pt x="14629" y="6798"/>
                    </a:cubicBezTo>
                    <a:cubicBezTo>
                      <a:pt x="14658" y="6798"/>
                      <a:pt x="14715" y="6705"/>
                      <a:pt x="14715" y="6674"/>
                    </a:cubicBezTo>
                    <a:cubicBezTo>
                      <a:pt x="14715" y="6643"/>
                      <a:pt x="14744" y="6519"/>
                      <a:pt x="14744" y="6519"/>
                    </a:cubicBezTo>
                    <a:cubicBezTo>
                      <a:pt x="14715" y="6519"/>
                      <a:pt x="14715" y="6550"/>
                      <a:pt x="14686" y="6550"/>
                    </a:cubicBezTo>
                    <a:cubicBezTo>
                      <a:pt x="14686" y="6550"/>
                      <a:pt x="14658" y="6488"/>
                      <a:pt x="14658" y="6519"/>
                    </a:cubicBezTo>
                    <a:cubicBezTo>
                      <a:pt x="14658" y="6581"/>
                      <a:pt x="14629" y="6488"/>
                      <a:pt x="14571" y="6550"/>
                    </a:cubicBezTo>
                    <a:cubicBezTo>
                      <a:pt x="14543" y="6612"/>
                      <a:pt x="14600" y="6674"/>
                      <a:pt x="14629" y="6674"/>
                    </a:cubicBezTo>
                    <a:cubicBezTo>
                      <a:pt x="14658" y="6705"/>
                      <a:pt x="14629" y="6736"/>
                      <a:pt x="14600" y="6736"/>
                    </a:cubicBezTo>
                    <a:close/>
                    <a:moveTo>
                      <a:pt x="11354" y="4996"/>
                    </a:moveTo>
                    <a:cubicBezTo>
                      <a:pt x="11383" y="4934"/>
                      <a:pt x="11469" y="4965"/>
                      <a:pt x="11498" y="4934"/>
                    </a:cubicBezTo>
                    <a:cubicBezTo>
                      <a:pt x="11527" y="4903"/>
                      <a:pt x="11584" y="4840"/>
                      <a:pt x="11642" y="4840"/>
                    </a:cubicBezTo>
                    <a:cubicBezTo>
                      <a:pt x="11699" y="4840"/>
                      <a:pt x="11699" y="4747"/>
                      <a:pt x="11728" y="4747"/>
                    </a:cubicBezTo>
                    <a:cubicBezTo>
                      <a:pt x="11757" y="4747"/>
                      <a:pt x="11814" y="4685"/>
                      <a:pt x="11814" y="4654"/>
                    </a:cubicBezTo>
                    <a:cubicBezTo>
                      <a:pt x="11843" y="4623"/>
                      <a:pt x="11814" y="4530"/>
                      <a:pt x="11785" y="4530"/>
                    </a:cubicBezTo>
                    <a:cubicBezTo>
                      <a:pt x="11728" y="4530"/>
                      <a:pt x="11699" y="4498"/>
                      <a:pt x="11728" y="4467"/>
                    </a:cubicBezTo>
                    <a:cubicBezTo>
                      <a:pt x="11728" y="4436"/>
                      <a:pt x="11699" y="4405"/>
                      <a:pt x="11699" y="4405"/>
                    </a:cubicBezTo>
                    <a:cubicBezTo>
                      <a:pt x="11699" y="4374"/>
                      <a:pt x="11642" y="4405"/>
                      <a:pt x="11642" y="4405"/>
                    </a:cubicBezTo>
                    <a:cubicBezTo>
                      <a:pt x="11613" y="4405"/>
                      <a:pt x="11556" y="4343"/>
                      <a:pt x="11527" y="4343"/>
                    </a:cubicBezTo>
                    <a:cubicBezTo>
                      <a:pt x="11498" y="4374"/>
                      <a:pt x="11527" y="4405"/>
                      <a:pt x="11498" y="4436"/>
                    </a:cubicBezTo>
                    <a:cubicBezTo>
                      <a:pt x="11498" y="4467"/>
                      <a:pt x="11441" y="4405"/>
                      <a:pt x="11441" y="4436"/>
                    </a:cubicBezTo>
                    <a:cubicBezTo>
                      <a:pt x="11441" y="4467"/>
                      <a:pt x="11412" y="4467"/>
                      <a:pt x="11412" y="4436"/>
                    </a:cubicBezTo>
                    <a:cubicBezTo>
                      <a:pt x="11383" y="4405"/>
                      <a:pt x="11354" y="4436"/>
                      <a:pt x="11354" y="4467"/>
                    </a:cubicBezTo>
                    <a:cubicBezTo>
                      <a:pt x="11354" y="4498"/>
                      <a:pt x="11326" y="4467"/>
                      <a:pt x="11297" y="4436"/>
                    </a:cubicBezTo>
                    <a:cubicBezTo>
                      <a:pt x="11240" y="4405"/>
                      <a:pt x="11211" y="4467"/>
                      <a:pt x="11211" y="4498"/>
                    </a:cubicBezTo>
                    <a:cubicBezTo>
                      <a:pt x="11211" y="4530"/>
                      <a:pt x="11211" y="4530"/>
                      <a:pt x="11182" y="4467"/>
                    </a:cubicBezTo>
                    <a:cubicBezTo>
                      <a:pt x="11153" y="4405"/>
                      <a:pt x="11096" y="4498"/>
                      <a:pt x="11125" y="4530"/>
                    </a:cubicBezTo>
                    <a:cubicBezTo>
                      <a:pt x="11125" y="4561"/>
                      <a:pt x="11125" y="4592"/>
                      <a:pt x="11096" y="4592"/>
                    </a:cubicBezTo>
                    <a:cubicBezTo>
                      <a:pt x="11067" y="4561"/>
                      <a:pt x="11039" y="4592"/>
                      <a:pt x="11039" y="4623"/>
                    </a:cubicBezTo>
                    <a:cubicBezTo>
                      <a:pt x="11010" y="4654"/>
                      <a:pt x="10981" y="4561"/>
                      <a:pt x="11010" y="4530"/>
                    </a:cubicBezTo>
                    <a:cubicBezTo>
                      <a:pt x="11039" y="4498"/>
                      <a:pt x="10895" y="4405"/>
                      <a:pt x="10866" y="4405"/>
                    </a:cubicBezTo>
                    <a:cubicBezTo>
                      <a:pt x="10809" y="4405"/>
                      <a:pt x="10837" y="4436"/>
                      <a:pt x="10866" y="4467"/>
                    </a:cubicBezTo>
                    <a:cubicBezTo>
                      <a:pt x="10895" y="4498"/>
                      <a:pt x="10837" y="4498"/>
                      <a:pt x="10837" y="4467"/>
                    </a:cubicBezTo>
                    <a:cubicBezTo>
                      <a:pt x="10809" y="4436"/>
                      <a:pt x="10780" y="4467"/>
                      <a:pt x="10751" y="4498"/>
                    </a:cubicBezTo>
                    <a:cubicBezTo>
                      <a:pt x="10723" y="4561"/>
                      <a:pt x="10694" y="4592"/>
                      <a:pt x="10694" y="4592"/>
                    </a:cubicBezTo>
                    <a:cubicBezTo>
                      <a:pt x="10694" y="4623"/>
                      <a:pt x="10751" y="4654"/>
                      <a:pt x="10809" y="4623"/>
                    </a:cubicBezTo>
                    <a:cubicBezTo>
                      <a:pt x="10837" y="4592"/>
                      <a:pt x="10895" y="4592"/>
                      <a:pt x="10924" y="4623"/>
                    </a:cubicBezTo>
                    <a:cubicBezTo>
                      <a:pt x="10952" y="4654"/>
                      <a:pt x="10866" y="4654"/>
                      <a:pt x="10895" y="4685"/>
                    </a:cubicBezTo>
                    <a:cubicBezTo>
                      <a:pt x="10924" y="4716"/>
                      <a:pt x="10895" y="4747"/>
                      <a:pt x="10837" y="4716"/>
                    </a:cubicBezTo>
                    <a:cubicBezTo>
                      <a:pt x="10780" y="4716"/>
                      <a:pt x="10723" y="4747"/>
                      <a:pt x="10723" y="4778"/>
                    </a:cubicBezTo>
                    <a:cubicBezTo>
                      <a:pt x="10723" y="4809"/>
                      <a:pt x="10866" y="4747"/>
                      <a:pt x="10866" y="4778"/>
                    </a:cubicBezTo>
                    <a:cubicBezTo>
                      <a:pt x="10866" y="4809"/>
                      <a:pt x="10866" y="4840"/>
                      <a:pt x="10895" y="4809"/>
                    </a:cubicBezTo>
                    <a:cubicBezTo>
                      <a:pt x="10952" y="4809"/>
                      <a:pt x="10924" y="4871"/>
                      <a:pt x="10924" y="4871"/>
                    </a:cubicBezTo>
                    <a:cubicBezTo>
                      <a:pt x="10952" y="4871"/>
                      <a:pt x="10952" y="4934"/>
                      <a:pt x="10895" y="4934"/>
                    </a:cubicBezTo>
                    <a:cubicBezTo>
                      <a:pt x="10837" y="4934"/>
                      <a:pt x="10809" y="4965"/>
                      <a:pt x="10837" y="4965"/>
                    </a:cubicBezTo>
                    <a:cubicBezTo>
                      <a:pt x="10866" y="4996"/>
                      <a:pt x="10924" y="4996"/>
                      <a:pt x="10981" y="4965"/>
                    </a:cubicBezTo>
                    <a:cubicBezTo>
                      <a:pt x="11039" y="4934"/>
                      <a:pt x="11096" y="5027"/>
                      <a:pt x="11153" y="5058"/>
                    </a:cubicBezTo>
                    <a:cubicBezTo>
                      <a:pt x="11240" y="5089"/>
                      <a:pt x="11354" y="5027"/>
                      <a:pt x="11354" y="4996"/>
                    </a:cubicBezTo>
                    <a:close/>
                    <a:moveTo>
                      <a:pt x="18765" y="17365"/>
                    </a:moveTo>
                    <a:cubicBezTo>
                      <a:pt x="18765" y="17303"/>
                      <a:pt x="18736" y="17396"/>
                      <a:pt x="18708" y="17396"/>
                    </a:cubicBezTo>
                    <a:cubicBezTo>
                      <a:pt x="18708" y="17427"/>
                      <a:pt x="18708" y="17458"/>
                      <a:pt x="18708" y="17521"/>
                    </a:cubicBezTo>
                    <a:cubicBezTo>
                      <a:pt x="18708" y="17552"/>
                      <a:pt x="18650" y="17583"/>
                      <a:pt x="18621" y="17583"/>
                    </a:cubicBezTo>
                    <a:cubicBezTo>
                      <a:pt x="18593" y="17583"/>
                      <a:pt x="18564" y="17583"/>
                      <a:pt x="18564" y="17645"/>
                    </a:cubicBezTo>
                    <a:cubicBezTo>
                      <a:pt x="18593" y="17676"/>
                      <a:pt x="18564" y="17676"/>
                      <a:pt x="18564" y="17707"/>
                    </a:cubicBezTo>
                    <a:cubicBezTo>
                      <a:pt x="18593" y="17738"/>
                      <a:pt x="18535" y="17800"/>
                      <a:pt x="18478" y="17800"/>
                    </a:cubicBezTo>
                    <a:cubicBezTo>
                      <a:pt x="18420" y="17800"/>
                      <a:pt x="18363" y="17894"/>
                      <a:pt x="18334" y="17894"/>
                    </a:cubicBezTo>
                    <a:cubicBezTo>
                      <a:pt x="18277" y="17894"/>
                      <a:pt x="18219" y="17956"/>
                      <a:pt x="18191" y="17956"/>
                    </a:cubicBezTo>
                    <a:cubicBezTo>
                      <a:pt x="18133" y="17925"/>
                      <a:pt x="18162" y="18049"/>
                      <a:pt x="18133" y="18111"/>
                    </a:cubicBezTo>
                    <a:cubicBezTo>
                      <a:pt x="18076" y="18204"/>
                      <a:pt x="18104" y="18298"/>
                      <a:pt x="18133" y="18360"/>
                    </a:cubicBezTo>
                    <a:cubicBezTo>
                      <a:pt x="18162" y="18453"/>
                      <a:pt x="18162" y="18515"/>
                      <a:pt x="18076" y="18639"/>
                    </a:cubicBezTo>
                    <a:cubicBezTo>
                      <a:pt x="17990" y="18764"/>
                      <a:pt x="17990" y="18888"/>
                      <a:pt x="18018" y="18981"/>
                    </a:cubicBezTo>
                    <a:cubicBezTo>
                      <a:pt x="18047" y="19044"/>
                      <a:pt x="18047" y="19137"/>
                      <a:pt x="18076" y="19199"/>
                    </a:cubicBezTo>
                    <a:cubicBezTo>
                      <a:pt x="18219" y="19044"/>
                      <a:pt x="18392" y="18857"/>
                      <a:pt x="18564" y="18702"/>
                    </a:cubicBezTo>
                    <a:cubicBezTo>
                      <a:pt x="18564" y="18671"/>
                      <a:pt x="18564" y="18671"/>
                      <a:pt x="18564" y="18639"/>
                    </a:cubicBezTo>
                    <a:cubicBezTo>
                      <a:pt x="18650" y="18422"/>
                      <a:pt x="18736" y="18173"/>
                      <a:pt x="18736" y="18111"/>
                    </a:cubicBezTo>
                    <a:cubicBezTo>
                      <a:pt x="18708" y="18049"/>
                      <a:pt x="18765" y="18018"/>
                      <a:pt x="18765" y="17956"/>
                    </a:cubicBezTo>
                    <a:cubicBezTo>
                      <a:pt x="18736" y="17894"/>
                      <a:pt x="18765" y="17831"/>
                      <a:pt x="18794" y="17863"/>
                    </a:cubicBezTo>
                    <a:cubicBezTo>
                      <a:pt x="18794" y="17925"/>
                      <a:pt x="18851" y="17925"/>
                      <a:pt x="18851" y="17831"/>
                    </a:cubicBezTo>
                    <a:cubicBezTo>
                      <a:pt x="18851" y="17769"/>
                      <a:pt x="18823" y="17676"/>
                      <a:pt x="18823" y="17583"/>
                    </a:cubicBezTo>
                    <a:cubicBezTo>
                      <a:pt x="18823" y="17490"/>
                      <a:pt x="18765" y="17396"/>
                      <a:pt x="18765" y="17365"/>
                    </a:cubicBezTo>
                    <a:close/>
                    <a:moveTo>
                      <a:pt x="15864" y="5928"/>
                    </a:moveTo>
                    <a:cubicBezTo>
                      <a:pt x="15864" y="5897"/>
                      <a:pt x="15749" y="5897"/>
                      <a:pt x="15778" y="5928"/>
                    </a:cubicBezTo>
                    <a:cubicBezTo>
                      <a:pt x="15807" y="5959"/>
                      <a:pt x="15835" y="5959"/>
                      <a:pt x="15864" y="5928"/>
                    </a:cubicBezTo>
                    <a:close/>
                    <a:moveTo>
                      <a:pt x="17157" y="10341"/>
                    </a:moveTo>
                    <a:cubicBezTo>
                      <a:pt x="17157" y="10310"/>
                      <a:pt x="17185" y="10248"/>
                      <a:pt x="17214" y="10248"/>
                    </a:cubicBezTo>
                    <a:cubicBezTo>
                      <a:pt x="17271" y="10217"/>
                      <a:pt x="17243" y="10186"/>
                      <a:pt x="17214" y="10217"/>
                    </a:cubicBezTo>
                    <a:cubicBezTo>
                      <a:pt x="17185" y="10248"/>
                      <a:pt x="17128" y="10279"/>
                      <a:pt x="17070" y="10279"/>
                    </a:cubicBezTo>
                    <a:cubicBezTo>
                      <a:pt x="16984" y="10279"/>
                      <a:pt x="16956" y="10341"/>
                      <a:pt x="17013" y="10372"/>
                    </a:cubicBezTo>
                    <a:cubicBezTo>
                      <a:pt x="17070" y="10404"/>
                      <a:pt x="17157" y="10341"/>
                      <a:pt x="17157" y="10341"/>
                    </a:cubicBezTo>
                    <a:close/>
                    <a:moveTo>
                      <a:pt x="15778" y="6115"/>
                    </a:moveTo>
                    <a:cubicBezTo>
                      <a:pt x="15807" y="6115"/>
                      <a:pt x="15864" y="6021"/>
                      <a:pt x="15893" y="6021"/>
                    </a:cubicBezTo>
                    <a:cubicBezTo>
                      <a:pt x="15893" y="5990"/>
                      <a:pt x="15864" y="5959"/>
                      <a:pt x="15807" y="5990"/>
                    </a:cubicBezTo>
                    <a:cubicBezTo>
                      <a:pt x="15749" y="5990"/>
                      <a:pt x="15749" y="6115"/>
                      <a:pt x="15778" y="6115"/>
                    </a:cubicBezTo>
                    <a:close/>
                    <a:moveTo>
                      <a:pt x="18736" y="3846"/>
                    </a:moveTo>
                    <a:cubicBezTo>
                      <a:pt x="18765" y="3846"/>
                      <a:pt x="18679" y="3784"/>
                      <a:pt x="18621" y="3753"/>
                    </a:cubicBezTo>
                    <a:cubicBezTo>
                      <a:pt x="18564" y="3721"/>
                      <a:pt x="18478" y="3784"/>
                      <a:pt x="18535" y="3877"/>
                    </a:cubicBezTo>
                    <a:cubicBezTo>
                      <a:pt x="18621" y="3970"/>
                      <a:pt x="18679" y="3846"/>
                      <a:pt x="18736" y="3846"/>
                    </a:cubicBezTo>
                    <a:close/>
                    <a:moveTo>
                      <a:pt x="18880" y="3255"/>
                    </a:moveTo>
                    <a:cubicBezTo>
                      <a:pt x="18937" y="3286"/>
                      <a:pt x="18880" y="3317"/>
                      <a:pt x="18909" y="3349"/>
                    </a:cubicBezTo>
                    <a:cubicBezTo>
                      <a:pt x="18966" y="3411"/>
                      <a:pt x="18966" y="3380"/>
                      <a:pt x="18937" y="3317"/>
                    </a:cubicBezTo>
                    <a:cubicBezTo>
                      <a:pt x="18909" y="3255"/>
                      <a:pt x="19081" y="3349"/>
                      <a:pt x="19024" y="3411"/>
                    </a:cubicBezTo>
                    <a:cubicBezTo>
                      <a:pt x="18995" y="3442"/>
                      <a:pt x="19110" y="3504"/>
                      <a:pt x="19167" y="3504"/>
                    </a:cubicBezTo>
                    <a:cubicBezTo>
                      <a:pt x="19225" y="3504"/>
                      <a:pt x="19426" y="3597"/>
                      <a:pt x="19454" y="3535"/>
                    </a:cubicBezTo>
                    <a:cubicBezTo>
                      <a:pt x="19426" y="3504"/>
                      <a:pt x="19426" y="3504"/>
                      <a:pt x="19397" y="3473"/>
                    </a:cubicBezTo>
                    <a:cubicBezTo>
                      <a:pt x="19368" y="3442"/>
                      <a:pt x="19340" y="3411"/>
                      <a:pt x="19282" y="3349"/>
                    </a:cubicBezTo>
                    <a:cubicBezTo>
                      <a:pt x="19253" y="3317"/>
                      <a:pt x="19225" y="3255"/>
                      <a:pt x="19196" y="3193"/>
                    </a:cubicBezTo>
                    <a:cubicBezTo>
                      <a:pt x="19110" y="3100"/>
                      <a:pt x="19052" y="2976"/>
                      <a:pt x="18966" y="2882"/>
                    </a:cubicBezTo>
                    <a:cubicBezTo>
                      <a:pt x="18966" y="2913"/>
                      <a:pt x="18966" y="2945"/>
                      <a:pt x="18909" y="2945"/>
                    </a:cubicBezTo>
                    <a:cubicBezTo>
                      <a:pt x="18851" y="2945"/>
                      <a:pt x="18937" y="3007"/>
                      <a:pt x="18937" y="3038"/>
                    </a:cubicBezTo>
                    <a:cubicBezTo>
                      <a:pt x="18966" y="3069"/>
                      <a:pt x="18880" y="3038"/>
                      <a:pt x="18880" y="3100"/>
                    </a:cubicBezTo>
                    <a:cubicBezTo>
                      <a:pt x="18909" y="3162"/>
                      <a:pt x="18794" y="3100"/>
                      <a:pt x="18765" y="3162"/>
                    </a:cubicBezTo>
                    <a:cubicBezTo>
                      <a:pt x="18765" y="3255"/>
                      <a:pt x="18823" y="3255"/>
                      <a:pt x="18880" y="3255"/>
                    </a:cubicBezTo>
                    <a:close/>
                    <a:moveTo>
                      <a:pt x="14658" y="1018"/>
                    </a:moveTo>
                    <a:cubicBezTo>
                      <a:pt x="14686" y="1018"/>
                      <a:pt x="14600" y="1080"/>
                      <a:pt x="14600" y="1142"/>
                    </a:cubicBezTo>
                    <a:cubicBezTo>
                      <a:pt x="14571" y="1173"/>
                      <a:pt x="14658" y="1235"/>
                      <a:pt x="14715" y="1266"/>
                    </a:cubicBezTo>
                    <a:cubicBezTo>
                      <a:pt x="14744" y="1328"/>
                      <a:pt x="14830" y="1297"/>
                      <a:pt x="14859" y="1297"/>
                    </a:cubicBezTo>
                    <a:cubicBezTo>
                      <a:pt x="14887" y="1266"/>
                      <a:pt x="14859" y="1173"/>
                      <a:pt x="14916" y="1173"/>
                    </a:cubicBezTo>
                    <a:cubicBezTo>
                      <a:pt x="14945" y="1204"/>
                      <a:pt x="14916" y="1142"/>
                      <a:pt x="14945" y="1142"/>
                    </a:cubicBezTo>
                    <a:cubicBezTo>
                      <a:pt x="14974" y="1111"/>
                      <a:pt x="15002" y="1173"/>
                      <a:pt x="14974" y="1204"/>
                    </a:cubicBezTo>
                    <a:cubicBezTo>
                      <a:pt x="14945" y="1235"/>
                      <a:pt x="15002" y="1235"/>
                      <a:pt x="15060" y="1204"/>
                    </a:cubicBezTo>
                    <a:cubicBezTo>
                      <a:pt x="15089" y="1142"/>
                      <a:pt x="15117" y="1204"/>
                      <a:pt x="15089" y="1235"/>
                    </a:cubicBezTo>
                    <a:cubicBezTo>
                      <a:pt x="15089" y="1297"/>
                      <a:pt x="15002" y="1266"/>
                      <a:pt x="14974" y="1297"/>
                    </a:cubicBezTo>
                    <a:cubicBezTo>
                      <a:pt x="14945" y="1359"/>
                      <a:pt x="14859" y="1328"/>
                      <a:pt x="14801" y="1391"/>
                    </a:cubicBezTo>
                    <a:cubicBezTo>
                      <a:pt x="14773" y="1422"/>
                      <a:pt x="14859" y="1422"/>
                      <a:pt x="14916" y="1422"/>
                    </a:cubicBezTo>
                    <a:cubicBezTo>
                      <a:pt x="14974" y="1422"/>
                      <a:pt x="15060" y="1391"/>
                      <a:pt x="15117" y="1422"/>
                    </a:cubicBezTo>
                    <a:cubicBezTo>
                      <a:pt x="15146" y="1422"/>
                      <a:pt x="15089" y="1453"/>
                      <a:pt x="15031" y="1453"/>
                    </a:cubicBezTo>
                    <a:cubicBezTo>
                      <a:pt x="14945" y="1453"/>
                      <a:pt x="14916" y="1453"/>
                      <a:pt x="14916" y="1484"/>
                    </a:cubicBezTo>
                    <a:cubicBezTo>
                      <a:pt x="14945" y="1515"/>
                      <a:pt x="14830" y="1453"/>
                      <a:pt x="14830" y="1515"/>
                    </a:cubicBezTo>
                    <a:cubicBezTo>
                      <a:pt x="14830" y="1577"/>
                      <a:pt x="14916" y="1577"/>
                      <a:pt x="14945" y="1608"/>
                    </a:cubicBezTo>
                    <a:cubicBezTo>
                      <a:pt x="14945" y="1639"/>
                      <a:pt x="15002" y="1608"/>
                      <a:pt x="15031" y="1639"/>
                    </a:cubicBezTo>
                    <a:cubicBezTo>
                      <a:pt x="15060" y="1639"/>
                      <a:pt x="15002" y="1670"/>
                      <a:pt x="14974" y="1670"/>
                    </a:cubicBezTo>
                    <a:cubicBezTo>
                      <a:pt x="14974" y="1701"/>
                      <a:pt x="15060" y="1701"/>
                      <a:pt x="15060" y="1732"/>
                    </a:cubicBezTo>
                    <a:cubicBezTo>
                      <a:pt x="15089" y="1764"/>
                      <a:pt x="15146" y="1764"/>
                      <a:pt x="15146" y="1732"/>
                    </a:cubicBezTo>
                    <a:cubicBezTo>
                      <a:pt x="15146" y="1670"/>
                      <a:pt x="15175" y="1515"/>
                      <a:pt x="15261" y="1484"/>
                    </a:cubicBezTo>
                    <a:cubicBezTo>
                      <a:pt x="15318" y="1453"/>
                      <a:pt x="15290" y="1422"/>
                      <a:pt x="15290" y="1391"/>
                    </a:cubicBezTo>
                    <a:cubicBezTo>
                      <a:pt x="15290" y="1328"/>
                      <a:pt x="15347" y="1391"/>
                      <a:pt x="15347" y="1328"/>
                    </a:cubicBezTo>
                    <a:cubicBezTo>
                      <a:pt x="15318" y="1297"/>
                      <a:pt x="15318" y="1266"/>
                      <a:pt x="15376" y="1235"/>
                    </a:cubicBezTo>
                    <a:cubicBezTo>
                      <a:pt x="15404" y="1173"/>
                      <a:pt x="15433" y="1204"/>
                      <a:pt x="15491" y="1173"/>
                    </a:cubicBezTo>
                    <a:cubicBezTo>
                      <a:pt x="15548" y="1142"/>
                      <a:pt x="15577" y="1204"/>
                      <a:pt x="15519" y="1204"/>
                    </a:cubicBezTo>
                    <a:cubicBezTo>
                      <a:pt x="15462" y="1204"/>
                      <a:pt x="15491" y="1297"/>
                      <a:pt x="15519" y="1297"/>
                    </a:cubicBezTo>
                    <a:cubicBezTo>
                      <a:pt x="15577" y="1328"/>
                      <a:pt x="15548" y="1359"/>
                      <a:pt x="15577" y="1359"/>
                    </a:cubicBezTo>
                    <a:cubicBezTo>
                      <a:pt x="15606" y="1359"/>
                      <a:pt x="15606" y="1422"/>
                      <a:pt x="15548" y="1484"/>
                    </a:cubicBezTo>
                    <a:cubicBezTo>
                      <a:pt x="15519" y="1546"/>
                      <a:pt x="15577" y="1546"/>
                      <a:pt x="15663" y="1515"/>
                    </a:cubicBezTo>
                    <a:cubicBezTo>
                      <a:pt x="15749" y="1484"/>
                      <a:pt x="15692" y="1546"/>
                      <a:pt x="15720" y="1577"/>
                    </a:cubicBezTo>
                    <a:cubicBezTo>
                      <a:pt x="15749" y="1608"/>
                      <a:pt x="15807" y="1546"/>
                      <a:pt x="15835" y="1515"/>
                    </a:cubicBezTo>
                    <a:cubicBezTo>
                      <a:pt x="15864" y="1453"/>
                      <a:pt x="15921" y="1453"/>
                      <a:pt x="15921" y="1422"/>
                    </a:cubicBezTo>
                    <a:cubicBezTo>
                      <a:pt x="15921" y="1391"/>
                      <a:pt x="15893" y="1391"/>
                      <a:pt x="15864" y="1422"/>
                    </a:cubicBezTo>
                    <a:cubicBezTo>
                      <a:pt x="15835" y="1422"/>
                      <a:pt x="15749" y="1422"/>
                      <a:pt x="15778" y="1391"/>
                    </a:cubicBezTo>
                    <a:cubicBezTo>
                      <a:pt x="15807" y="1359"/>
                      <a:pt x="15778" y="1328"/>
                      <a:pt x="15749" y="1328"/>
                    </a:cubicBezTo>
                    <a:cubicBezTo>
                      <a:pt x="15720" y="1328"/>
                      <a:pt x="15634" y="1297"/>
                      <a:pt x="15663" y="1297"/>
                    </a:cubicBezTo>
                    <a:cubicBezTo>
                      <a:pt x="15692" y="1266"/>
                      <a:pt x="15634" y="1204"/>
                      <a:pt x="15606" y="1204"/>
                    </a:cubicBezTo>
                    <a:cubicBezTo>
                      <a:pt x="15577" y="1204"/>
                      <a:pt x="15577" y="1173"/>
                      <a:pt x="15577" y="1142"/>
                    </a:cubicBezTo>
                    <a:cubicBezTo>
                      <a:pt x="15577" y="1111"/>
                      <a:pt x="15491" y="1080"/>
                      <a:pt x="15519" y="1080"/>
                    </a:cubicBezTo>
                    <a:cubicBezTo>
                      <a:pt x="15519" y="1080"/>
                      <a:pt x="15462" y="1049"/>
                      <a:pt x="15462" y="1080"/>
                    </a:cubicBezTo>
                    <a:cubicBezTo>
                      <a:pt x="15433" y="1080"/>
                      <a:pt x="15433" y="1080"/>
                      <a:pt x="15433" y="1049"/>
                    </a:cubicBezTo>
                    <a:cubicBezTo>
                      <a:pt x="15404" y="1018"/>
                      <a:pt x="15347" y="1018"/>
                      <a:pt x="15318" y="1018"/>
                    </a:cubicBezTo>
                    <a:cubicBezTo>
                      <a:pt x="15290" y="1018"/>
                      <a:pt x="15318" y="955"/>
                      <a:pt x="15290" y="924"/>
                    </a:cubicBezTo>
                    <a:cubicBezTo>
                      <a:pt x="15261" y="893"/>
                      <a:pt x="15232" y="987"/>
                      <a:pt x="15203" y="955"/>
                    </a:cubicBezTo>
                    <a:cubicBezTo>
                      <a:pt x="15175" y="955"/>
                      <a:pt x="15203" y="924"/>
                      <a:pt x="15232" y="862"/>
                    </a:cubicBezTo>
                    <a:cubicBezTo>
                      <a:pt x="15232" y="831"/>
                      <a:pt x="15117" y="800"/>
                      <a:pt x="15117" y="831"/>
                    </a:cubicBezTo>
                    <a:cubicBezTo>
                      <a:pt x="15117" y="862"/>
                      <a:pt x="15089" y="769"/>
                      <a:pt x="15060" y="769"/>
                    </a:cubicBezTo>
                    <a:cubicBezTo>
                      <a:pt x="15031" y="769"/>
                      <a:pt x="15060" y="831"/>
                      <a:pt x="15031" y="831"/>
                    </a:cubicBezTo>
                    <a:cubicBezTo>
                      <a:pt x="15031" y="831"/>
                      <a:pt x="15002" y="862"/>
                      <a:pt x="15031" y="893"/>
                    </a:cubicBezTo>
                    <a:cubicBezTo>
                      <a:pt x="15060" y="924"/>
                      <a:pt x="15089" y="1049"/>
                      <a:pt x="15089" y="1080"/>
                    </a:cubicBezTo>
                    <a:cubicBezTo>
                      <a:pt x="15089" y="1111"/>
                      <a:pt x="14974" y="987"/>
                      <a:pt x="14974" y="924"/>
                    </a:cubicBezTo>
                    <a:cubicBezTo>
                      <a:pt x="14974" y="862"/>
                      <a:pt x="14916" y="800"/>
                      <a:pt x="14916" y="862"/>
                    </a:cubicBezTo>
                    <a:cubicBezTo>
                      <a:pt x="14887" y="893"/>
                      <a:pt x="14859" y="924"/>
                      <a:pt x="14859" y="955"/>
                    </a:cubicBezTo>
                    <a:cubicBezTo>
                      <a:pt x="14887" y="987"/>
                      <a:pt x="14830" y="1018"/>
                      <a:pt x="14830" y="987"/>
                    </a:cubicBezTo>
                    <a:cubicBezTo>
                      <a:pt x="14830" y="955"/>
                      <a:pt x="14773" y="893"/>
                      <a:pt x="14773" y="893"/>
                    </a:cubicBezTo>
                    <a:cubicBezTo>
                      <a:pt x="14744" y="893"/>
                      <a:pt x="14801" y="893"/>
                      <a:pt x="14859" y="862"/>
                    </a:cubicBezTo>
                    <a:cubicBezTo>
                      <a:pt x="14887" y="831"/>
                      <a:pt x="14830" y="800"/>
                      <a:pt x="14801" y="831"/>
                    </a:cubicBezTo>
                    <a:cubicBezTo>
                      <a:pt x="14773" y="862"/>
                      <a:pt x="14715" y="831"/>
                      <a:pt x="14715" y="862"/>
                    </a:cubicBezTo>
                    <a:cubicBezTo>
                      <a:pt x="14686" y="893"/>
                      <a:pt x="14658" y="862"/>
                      <a:pt x="14629" y="831"/>
                    </a:cubicBezTo>
                    <a:cubicBezTo>
                      <a:pt x="14600" y="831"/>
                      <a:pt x="14571" y="893"/>
                      <a:pt x="14543" y="893"/>
                    </a:cubicBezTo>
                    <a:cubicBezTo>
                      <a:pt x="14514" y="893"/>
                      <a:pt x="14514" y="955"/>
                      <a:pt x="14543" y="1018"/>
                    </a:cubicBezTo>
                    <a:cubicBezTo>
                      <a:pt x="14600" y="1080"/>
                      <a:pt x="14629" y="987"/>
                      <a:pt x="14658" y="1018"/>
                    </a:cubicBezTo>
                    <a:close/>
                    <a:moveTo>
                      <a:pt x="14974" y="9813"/>
                    </a:moveTo>
                    <a:cubicBezTo>
                      <a:pt x="14887" y="9813"/>
                      <a:pt x="14859" y="9813"/>
                      <a:pt x="14830" y="9813"/>
                    </a:cubicBezTo>
                    <a:cubicBezTo>
                      <a:pt x="14773" y="9782"/>
                      <a:pt x="14715" y="9813"/>
                      <a:pt x="14715" y="9844"/>
                    </a:cubicBezTo>
                    <a:cubicBezTo>
                      <a:pt x="14744" y="9875"/>
                      <a:pt x="14773" y="9906"/>
                      <a:pt x="14859" y="9937"/>
                    </a:cubicBezTo>
                    <a:cubicBezTo>
                      <a:pt x="14945" y="9968"/>
                      <a:pt x="14945" y="10031"/>
                      <a:pt x="14974" y="10031"/>
                    </a:cubicBezTo>
                    <a:cubicBezTo>
                      <a:pt x="15031" y="10031"/>
                      <a:pt x="15031" y="9999"/>
                      <a:pt x="15031" y="9937"/>
                    </a:cubicBezTo>
                    <a:cubicBezTo>
                      <a:pt x="15002" y="9875"/>
                      <a:pt x="15060" y="9813"/>
                      <a:pt x="15060" y="9813"/>
                    </a:cubicBezTo>
                    <a:cubicBezTo>
                      <a:pt x="15060" y="9813"/>
                      <a:pt x="15031" y="9782"/>
                      <a:pt x="14974" y="9813"/>
                    </a:cubicBezTo>
                    <a:close/>
                    <a:moveTo>
                      <a:pt x="3341" y="15221"/>
                    </a:moveTo>
                    <a:cubicBezTo>
                      <a:pt x="3312" y="15314"/>
                      <a:pt x="3398" y="15407"/>
                      <a:pt x="3427" y="15376"/>
                    </a:cubicBezTo>
                    <a:cubicBezTo>
                      <a:pt x="3427" y="15314"/>
                      <a:pt x="3369" y="15159"/>
                      <a:pt x="3341" y="15221"/>
                    </a:cubicBezTo>
                    <a:close/>
                    <a:moveTo>
                      <a:pt x="16295" y="10279"/>
                    </a:moveTo>
                    <a:cubicBezTo>
                      <a:pt x="16295" y="10248"/>
                      <a:pt x="16237" y="10279"/>
                      <a:pt x="16209" y="10248"/>
                    </a:cubicBezTo>
                    <a:cubicBezTo>
                      <a:pt x="16180" y="10248"/>
                      <a:pt x="16065" y="10279"/>
                      <a:pt x="16036" y="10248"/>
                    </a:cubicBezTo>
                    <a:cubicBezTo>
                      <a:pt x="16008" y="10186"/>
                      <a:pt x="15921" y="10279"/>
                      <a:pt x="15950" y="10279"/>
                    </a:cubicBezTo>
                    <a:cubicBezTo>
                      <a:pt x="16008" y="10279"/>
                      <a:pt x="16065" y="10341"/>
                      <a:pt x="16123" y="10341"/>
                    </a:cubicBezTo>
                    <a:cubicBezTo>
                      <a:pt x="16209" y="10341"/>
                      <a:pt x="16295" y="10279"/>
                      <a:pt x="16295" y="10279"/>
                    </a:cubicBezTo>
                    <a:close/>
                    <a:moveTo>
                      <a:pt x="9200" y="16340"/>
                    </a:moveTo>
                    <a:cubicBezTo>
                      <a:pt x="9143" y="16340"/>
                      <a:pt x="9057" y="16340"/>
                      <a:pt x="8942" y="16153"/>
                    </a:cubicBezTo>
                    <a:cubicBezTo>
                      <a:pt x="8798" y="15998"/>
                      <a:pt x="8683" y="15998"/>
                      <a:pt x="8597" y="16029"/>
                    </a:cubicBezTo>
                    <a:cubicBezTo>
                      <a:pt x="8540" y="16029"/>
                      <a:pt x="8453" y="15967"/>
                      <a:pt x="8396" y="15936"/>
                    </a:cubicBezTo>
                    <a:cubicBezTo>
                      <a:pt x="8339" y="15936"/>
                      <a:pt x="8281" y="15998"/>
                      <a:pt x="8252" y="16029"/>
                    </a:cubicBezTo>
                    <a:cubicBezTo>
                      <a:pt x="8224" y="16029"/>
                      <a:pt x="8252" y="15967"/>
                      <a:pt x="8252" y="15905"/>
                    </a:cubicBezTo>
                    <a:cubicBezTo>
                      <a:pt x="8252" y="15842"/>
                      <a:pt x="8109" y="15749"/>
                      <a:pt x="7994" y="15687"/>
                    </a:cubicBezTo>
                    <a:cubicBezTo>
                      <a:pt x="7879" y="15625"/>
                      <a:pt x="7850" y="15656"/>
                      <a:pt x="7850" y="15749"/>
                    </a:cubicBezTo>
                    <a:cubicBezTo>
                      <a:pt x="7850" y="15811"/>
                      <a:pt x="7793" y="15718"/>
                      <a:pt x="7764" y="15811"/>
                    </a:cubicBezTo>
                    <a:cubicBezTo>
                      <a:pt x="7735" y="15905"/>
                      <a:pt x="7678" y="15842"/>
                      <a:pt x="7707" y="15811"/>
                    </a:cubicBezTo>
                    <a:cubicBezTo>
                      <a:pt x="7764" y="15780"/>
                      <a:pt x="7793" y="15718"/>
                      <a:pt x="7793" y="15656"/>
                    </a:cubicBezTo>
                    <a:cubicBezTo>
                      <a:pt x="7821" y="15594"/>
                      <a:pt x="7649" y="15532"/>
                      <a:pt x="7592" y="15563"/>
                    </a:cubicBezTo>
                    <a:cubicBezTo>
                      <a:pt x="7534" y="15594"/>
                      <a:pt x="7563" y="15687"/>
                      <a:pt x="7506" y="15656"/>
                    </a:cubicBezTo>
                    <a:cubicBezTo>
                      <a:pt x="7477" y="15625"/>
                      <a:pt x="7506" y="15563"/>
                      <a:pt x="7534" y="15563"/>
                    </a:cubicBezTo>
                    <a:cubicBezTo>
                      <a:pt x="7563" y="15563"/>
                      <a:pt x="7620" y="15469"/>
                      <a:pt x="7620" y="15407"/>
                    </a:cubicBezTo>
                    <a:cubicBezTo>
                      <a:pt x="7649" y="15314"/>
                      <a:pt x="7592" y="15314"/>
                      <a:pt x="7534" y="15252"/>
                    </a:cubicBezTo>
                    <a:cubicBezTo>
                      <a:pt x="7477" y="15190"/>
                      <a:pt x="7477" y="15003"/>
                      <a:pt x="7448" y="14972"/>
                    </a:cubicBezTo>
                    <a:cubicBezTo>
                      <a:pt x="7391" y="14941"/>
                      <a:pt x="7333" y="14817"/>
                      <a:pt x="7247" y="14786"/>
                    </a:cubicBezTo>
                    <a:cubicBezTo>
                      <a:pt x="7190" y="14755"/>
                      <a:pt x="7103" y="14692"/>
                      <a:pt x="7046" y="14692"/>
                    </a:cubicBezTo>
                    <a:cubicBezTo>
                      <a:pt x="6989" y="14724"/>
                      <a:pt x="6931" y="14755"/>
                      <a:pt x="6902" y="14692"/>
                    </a:cubicBezTo>
                    <a:cubicBezTo>
                      <a:pt x="6874" y="14661"/>
                      <a:pt x="6845" y="14661"/>
                      <a:pt x="6816" y="14692"/>
                    </a:cubicBezTo>
                    <a:cubicBezTo>
                      <a:pt x="6816" y="14724"/>
                      <a:pt x="6730" y="14568"/>
                      <a:pt x="6701" y="14568"/>
                    </a:cubicBezTo>
                    <a:cubicBezTo>
                      <a:pt x="6701" y="14568"/>
                      <a:pt x="6644" y="14537"/>
                      <a:pt x="6644" y="14506"/>
                    </a:cubicBezTo>
                    <a:cubicBezTo>
                      <a:pt x="6673" y="14444"/>
                      <a:pt x="6586" y="14444"/>
                      <a:pt x="6558" y="14382"/>
                    </a:cubicBezTo>
                    <a:cubicBezTo>
                      <a:pt x="6500" y="14319"/>
                      <a:pt x="6385" y="14319"/>
                      <a:pt x="6357" y="14319"/>
                    </a:cubicBezTo>
                    <a:cubicBezTo>
                      <a:pt x="6299" y="14319"/>
                      <a:pt x="6385" y="14257"/>
                      <a:pt x="6385" y="14195"/>
                    </a:cubicBezTo>
                    <a:cubicBezTo>
                      <a:pt x="6385" y="14164"/>
                      <a:pt x="6242" y="14133"/>
                      <a:pt x="6213" y="14133"/>
                    </a:cubicBezTo>
                    <a:cubicBezTo>
                      <a:pt x="6156" y="14102"/>
                      <a:pt x="6184" y="14040"/>
                      <a:pt x="6213" y="14040"/>
                    </a:cubicBezTo>
                    <a:cubicBezTo>
                      <a:pt x="6270" y="14040"/>
                      <a:pt x="6184" y="14009"/>
                      <a:pt x="6127" y="14009"/>
                    </a:cubicBezTo>
                    <a:cubicBezTo>
                      <a:pt x="6069" y="14040"/>
                      <a:pt x="5983" y="14071"/>
                      <a:pt x="5926" y="14102"/>
                    </a:cubicBezTo>
                    <a:cubicBezTo>
                      <a:pt x="5868" y="14133"/>
                      <a:pt x="5782" y="13978"/>
                      <a:pt x="5725" y="14009"/>
                    </a:cubicBezTo>
                    <a:cubicBezTo>
                      <a:pt x="5667" y="14040"/>
                      <a:pt x="5581" y="14040"/>
                      <a:pt x="5581" y="13978"/>
                    </a:cubicBezTo>
                    <a:cubicBezTo>
                      <a:pt x="5581" y="13915"/>
                      <a:pt x="5552" y="13884"/>
                      <a:pt x="5495" y="13884"/>
                    </a:cubicBezTo>
                    <a:cubicBezTo>
                      <a:pt x="5437" y="13884"/>
                      <a:pt x="5466" y="13791"/>
                      <a:pt x="5409" y="13791"/>
                    </a:cubicBezTo>
                    <a:cubicBezTo>
                      <a:pt x="5380" y="13791"/>
                      <a:pt x="5409" y="13853"/>
                      <a:pt x="5380" y="13884"/>
                    </a:cubicBezTo>
                    <a:cubicBezTo>
                      <a:pt x="5351" y="13884"/>
                      <a:pt x="5265" y="13915"/>
                      <a:pt x="5265" y="13978"/>
                    </a:cubicBezTo>
                    <a:cubicBezTo>
                      <a:pt x="5236" y="14040"/>
                      <a:pt x="5323" y="14133"/>
                      <a:pt x="5294" y="14164"/>
                    </a:cubicBezTo>
                    <a:cubicBezTo>
                      <a:pt x="5294" y="14226"/>
                      <a:pt x="5208" y="14195"/>
                      <a:pt x="5179" y="14133"/>
                    </a:cubicBezTo>
                    <a:cubicBezTo>
                      <a:pt x="5150" y="14071"/>
                      <a:pt x="5236" y="13978"/>
                      <a:pt x="5208" y="13947"/>
                    </a:cubicBezTo>
                    <a:cubicBezTo>
                      <a:pt x="5208" y="13915"/>
                      <a:pt x="5179" y="13853"/>
                      <a:pt x="5236" y="13822"/>
                    </a:cubicBezTo>
                    <a:cubicBezTo>
                      <a:pt x="5265" y="13822"/>
                      <a:pt x="5294" y="13791"/>
                      <a:pt x="5236" y="13760"/>
                    </a:cubicBezTo>
                    <a:cubicBezTo>
                      <a:pt x="5208" y="13729"/>
                      <a:pt x="5179" y="13822"/>
                      <a:pt x="5121" y="13822"/>
                    </a:cubicBezTo>
                    <a:cubicBezTo>
                      <a:pt x="5093" y="13822"/>
                      <a:pt x="5064" y="13853"/>
                      <a:pt x="5035" y="13884"/>
                    </a:cubicBezTo>
                    <a:cubicBezTo>
                      <a:pt x="5007" y="13915"/>
                      <a:pt x="4949" y="13884"/>
                      <a:pt x="4949" y="13915"/>
                    </a:cubicBezTo>
                    <a:cubicBezTo>
                      <a:pt x="4949" y="13947"/>
                      <a:pt x="4949" y="13915"/>
                      <a:pt x="4920" y="13915"/>
                    </a:cubicBezTo>
                    <a:cubicBezTo>
                      <a:pt x="4892" y="13884"/>
                      <a:pt x="4806" y="13978"/>
                      <a:pt x="4806" y="14009"/>
                    </a:cubicBezTo>
                    <a:cubicBezTo>
                      <a:pt x="4834" y="14071"/>
                      <a:pt x="4834" y="14102"/>
                      <a:pt x="4777" y="14133"/>
                    </a:cubicBezTo>
                    <a:cubicBezTo>
                      <a:pt x="4748" y="14164"/>
                      <a:pt x="4719" y="14257"/>
                      <a:pt x="4691" y="14288"/>
                    </a:cubicBezTo>
                    <a:cubicBezTo>
                      <a:pt x="4662" y="14319"/>
                      <a:pt x="4633" y="14257"/>
                      <a:pt x="4604" y="14195"/>
                    </a:cubicBezTo>
                    <a:cubicBezTo>
                      <a:pt x="4576" y="14102"/>
                      <a:pt x="4490" y="14133"/>
                      <a:pt x="4461" y="14102"/>
                    </a:cubicBezTo>
                    <a:cubicBezTo>
                      <a:pt x="4403" y="14071"/>
                      <a:pt x="4375" y="14102"/>
                      <a:pt x="4317" y="14164"/>
                    </a:cubicBezTo>
                    <a:cubicBezTo>
                      <a:pt x="4260" y="14226"/>
                      <a:pt x="4202" y="14164"/>
                      <a:pt x="4145" y="14133"/>
                    </a:cubicBezTo>
                    <a:cubicBezTo>
                      <a:pt x="4116" y="14102"/>
                      <a:pt x="4001" y="13915"/>
                      <a:pt x="3973" y="13884"/>
                    </a:cubicBezTo>
                    <a:cubicBezTo>
                      <a:pt x="3944" y="13853"/>
                      <a:pt x="3973" y="13760"/>
                      <a:pt x="3973" y="13729"/>
                    </a:cubicBezTo>
                    <a:cubicBezTo>
                      <a:pt x="4001" y="13667"/>
                      <a:pt x="3973" y="13543"/>
                      <a:pt x="4001" y="13511"/>
                    </a:cubicBezTo>
                    <a:cubicBezTo>
                      <a:pt x="4001" y="13449"/>
                      <a:pt x="4001" y="13449"/>
                      <a:pt x="4001" y="13356"/>
                    </a:cubicBezTo>
                    <a:cubicBezTo>
                      <a:pt x="4001" y="13294"/>
                      <a:pt x="3944" y="13294"/>
                      <a:pt x="3886" y="13232"/>
                    </a:cubicBezTo>
                    <a:cubicBezTo>
                      <a:pt x="3829" y="13170"/>
                      <a:pt x="3714" y="13201"/>
                      <a:pt x="3685" y="13232"/>
                    </a:cubicBezTo>
                    <a:cubicBezTo>
                      <a:pt x="3628" y="13263"/>
                      <a:pt x="3542" y="13201"/>
                      <a:pt x="3484" y="13232"/>
                    </a:cubicBezTo>
                    <a:cubicBezTo>
                      <a:pt x="3427" y="13294"/>
                      <a:pt x="3427" y="13170"/>
                      <a:pt x="3456" y="13138"/>
                    </a:cubicBezTo>
                    <a:cubicBezTo>
                      <a:pt x="3513" y="13107"/>
                      <a:pt x="3456" y="12952"/>
                      <a:pt x="3484" y="12921"/>
                    </a:cubicBezTo>
                    <a:cubicBezTo>
                      <a:pt x="3542" y="12921"/>
                      <a:pt x="3542" y="12828"/>
                      <a:pt x="3542" y="12734"/>
                    </a:cubicBezTo>
                    <a:cubicBezTo>
                      <a:pt x="3542" y="12672"/>
                      <a:pt x="3542" y="12641"/>
                      <a:pt x="3570" y="12579"/>
                    </a:cubicBezTo>
                    <a:cubicBezTo>
                      <a:pt x="3599" y="12548"/>
                      <a:pt x="3628" y="12548"/>
                      <a:pt x="3628" y="12486"/>
                    </a:cubicBezTo>
                    <a:cubicBezTo>
                      <a:pt x="3599" y="12424"/>
                      <a:pt x="3570" y="12486"/>
                      <a:pt x="3542" y="12455"/>
                    </a:cubicBezTo>
                    <a:cubicBezTo>
                      <a:pt x="3484" y="12424"/>
                      <a:pt x="3456" y="12455"/>
                      <a:pt x="3369" y="12455"/>
                    </a:cubicBezTo>
                    <a:cubicBezTo>
                      <a:pt x="3283" y="12486"/>
                      <a:pt x="3226" y="12517"/>
                      <a:pt x="3254" y="12610"/>
                    </a:cubicBezTo>
                    <a:cubicBezTo>
                      <a:pt x="3254" y="12703"/>
                      <a:pt x="3226" y="12641"/>
                      <a:pt x="3226" y="12734"/>
                    </a:cubicBezTo>
                    <a:cubicBezTo>
                      <a:pt x="3226" y="12797"/>
                      <a:pt x="3140" y="12797"/>
                      <a:pt x="3168" y="12828"/>
                    </a:cubicBezTo>
                    <a:cubicBezTo>
                      <a:pt x="3168" y="12890"/>
                      <a:pt x="3111" y="12828"/>
                      <a:pt x="3082" y="12828"/>
                    </a:cubicBezTo>
                    <a:cubicBezTo>
                      <a:pt x="3053" y="12797"/>
                      <a:pt x="2881" y="12890"/>
                      <a:pt x="2852" y="12890"/>
                    </a:cubicBezTo>
                    <a:cubicBezTo>
                      <a:pt x="2824" y="12890"/>
                      <a:pt x="2766" y="12797"/>
                      <a:pt x="2737" y="12828"/>
                    </a:cubicBezTo>
                    <a:cubicBezTo>
                      <a:pt x="2709" y="12828"/>
                      <a:pt x="2680" y="12734"/>
                      <a:pt x="2680" y="12672"/>
                    </a:cubicBezTo>
                    <a:cubicBezTo>
                      <a:pt x="2680" y="12610"/>
                      <a:pt x="2594" y="12579"/>
                      <a:pt x="2565" y="12517"/>
                    </a:cubicBezTo>
                    <a:cubicBezTo>
                      <a:pt x="2536" y="12455"/>
                      <a:pt x="2536" y="12330"/>
                      <a:pt x="2536" y="12268"/>
                    </a:cubicBezTo>
                    <a:cubicBezTo>
                      <a:pt x="2536" y="12206"/>
                      <a:pt x="2508" y="12051"/>
                      <a:pt x="2565" y="11926"/>
                    </a:cubicBezTo>
                    <a:cubicBezTo>
                      <a:pt x="2594" y="11771"/>
                      <a:pt x="2479" y="11740"/>
                      <a:pt x="2536" y="11709"/>
                    </a:cubicBezTo>
                    <a:cubicBezTo>
                      <a:pt x="2594" y="11647"/>
                      <a:pt x="2536" y="11585"/>
                      <a:pt x="2565" y="11585"/>
                    </a:cubicBezTo>
                    <a:cubicBezTo>
                      <a:pt x="2594" y="11553"/>
                      <a:pt x="2651" y="11522"/>
                      <a:pt x="2651" y="11491"/>
                    </a:cubicBezTo>
                    <a:cubicBezTo>
                      <a:pt x="2651" y="11460"/>
                      <a:pt x="2651" y="11460"/>
                      <a:pt x="2709" y="11460"/>
                    </a:cubicBezTo>
                    <a:cubicBezTo>
                      <a:pt x="2737" y="11460"/>
                      <a:pt x="2795" y="11398"/>
                      <a:pt x="2795" y="11367"/>
                    </a:cubicBezTo>
                    <a:cubicBezTo>
                      <a:pt x="2795" y="11336"/>
                      <a:pt x="2795" y="11336"/>
                      <a:pt x="2852" y="11336"/>
                    </a:cubicBezTo>
                    <a:cubicBezTo>
                      <a:pt x="2881" y="11336"/>
                      <a:pt x="2881" y="11274"/>
                      <a:pt x="2910" y="11274"/>
                    </a:cubicBezTo>
                    <a:cubicBezTo>
                      <a:pt x="2939" y="11305"/>
                      <a:pt x="2967" y="11305"/>
                      <a:pt x="2967" y="11274"/>
                    </a:cubicBezTo>
                    <a:cubicBezTo>
                      <a:pt x="2967" y="11274"/>
                      <a:pt x="2996" y="11274"/>
                      <a:pt x="2996" y="11305"/>
                    </a:cubicBezTo>
                    <a:cubicBezTo>
                      <a:pt x="3025" y="11336"/>
                      <a:pt x="3082" y="11336"/>
                      <a:pt x="3082" y="11305"/>
                    </a:cubicBezTo>
                    <a:cubicBezTo>
                      <a:pt x="3082" y="11274"/>
                      <a:pt x="3111" y="11305"/>
                      <a:pt x="3140" y="11336"/>
                    </a:cubicBezTo>
                    <a:cubicBezTo>
                      <a:pt x="3168" y="11367"/>
                      <a:pt x="3197" y="11367"/>
                      <a:pt x="3226" y="11367"/>
                    </a:cubicBezTo>
                    <a:cubicBezTo>
                      <a:pt x="3283" y="11367"/>
                      <a:pt x="3283" y="11367"/>
                      <a:pt x="3283" y="11336"/>
                    </a:cubicBezTo>
                    <a:cubicBezTo>
                      <a:pt x="3283" y="11274"/>
                      <a:pt x="3312" y="11398"/>
                      <a:pt x="3369" y="11398"/>
                    </a:cubicBezTo>
                    <a:cubicBezTo>
                      <a:pt x="3398" y="11398"/>
                      <a:pt x="3369" y="11367"/>
                      <a:pt x="3341" y="11336"/>
                    </a:cubicBezTo>
                    <a:cubicBezTo>
                      <a:pt x="3312" y="11305"/>
                      <a:pt x="3341" y="11274"/>
                      <a:pt x="3341" y="11274"/>
                    </a:cubicBezTo>
                    <a:cubicBezTo>
                      <a:pt x="3312" y="11243"/>
                      <a:pt x="3369" y="11212"/>
                      <a:pt x="3427" y="11212"/>
                    </a:cubicBezTo>
                    <a:cubicBezTo>
                      <a:pt x="3484" y="11212"/>
                      <a:pt x="3456" y="11212"/>
                      <a:pt x="3484" y="11180"/>
                    </a:cubicBezTo>
                    <a:cubicBezTo>
                      <a:pt x="3513" y="11149"/>
                      <a:pt x="3542" y="11180"/>
                      <a:pt x="3513" y="11212"/>
                    </a:cubicBezTo>
                    <a:cubicBezTo>
                      <a:pt x="3513" y="11243"/>
                      <a:pt x="3628" y="11180"/>
                      <a:pt x="3657" y="11180"/>
                    </a:cubicBezTo>
                    <a:cubicBezTo>
                      <a:pt x="3714" y="11180"/>
                      <a:pt x="3743" y="11243"/>
                      <a:pt x="3743" y="11274"/>
                    </a:cubicBezTo>
                    <a:cubicBezTo>
                      <a:pt x="3771" y="11305"/>
                      <a:pt x="3800" y="11336"/>
                      <a:pt x="3829" y="11305"/>
                    </a:cubicBezTo>
                    <a:cubicBezTo>
                      <a:pt x="3858" y="11243"/>
                      <a:pt x="3886" y="11212"/>
                      <a:pt x="3915" y="11243"/>
                    </a:cubicBezTo>
                    <a:cubicBezTo>
                      <a:pt x="3944" y="11305"/>
                      <a:pt x="3973" y="11336"/>
                      <a:pt x="4030" y="11398"/>
                    </a:cubicBezTo>
                    <a:cubicBezTo>
                      <a:pt x="4059" y="11429"/>
                      <a:pt x="4001" y="11491"/>
                      <a:pt x="4030" y="11553"/>
                    </a:cubicBezTo>
                    <a:cubicBezTo>
                      <a:pt x="4030" y="11585"/>
                      <a:pt x="4001" y="11647"/>
                      <a:pt x="4059" y="11678"/>
                    </a:cubicBezTo>
                    <a:cubicBezTo>
                      <a:pt x="4116" y="11709"/>
                      <a:pt x="4059" y="11802"/>
                      <a:pt x="4087" y="11802"/>
                    </a:cubicBezTo>
                    <a:cubicBezTo>
                      <a:pt x="4145" y="11833"/>
                      <a:pt x="4174" y="11895"/>
                      <a:pt x="4174" y="11926"/>
                    </a:cubicBezTo>
                    <a:cubicBezTo>
                      <a:pt x="4174" y="11957"/>
                      <a:pt x="4231" y="11989"/>
                      <a:pt x="4260" y="11957"/>
                    </a:cubicBezTo>
                    <a:cubicBezTo>
                      <a:pt x="4260" y="11895"/>
                      <a:pt x="4289" y="11833"/>
                      <a:pt x="4289" y="11802"/>
                    </a:cubicBezTo>
                    <a:cubicBezTo>
                      <a:pt x="4289" y="11740"/>
                      <a:pt x="4260" y="11585"/>
                      <a:pt x="4231" y="11522"/>
                    </a:cubicBezTo>
                    <a:cubicBezTo>
                      <a:pt x="4202" y="11460"/>
                      <a:pt x="4231" y="11460"/>
                      <a:pt x="4202" y="11398"/>
                    </a:cubicBezTo>
                    <a:cubicBezTo>
                      <a:pt x="4174" y="11336"/>
                      <a:pt x="4145" y="11212"/>
                      <a:pt x="4145" y="11149"/>
                    </a:cubicBezTo>
                    <a:cubicBezTo>
                      <a:pt x="4174" y="11056"/>
                      <a:pt x="4260" y="10901"/>
                      <a:pt x="4289" y="10870"/>
                    </a:cubicBezTo>
                    <a:cubicBezTo>
                      <a:pt x="4317" y="10808"/>
                      <a:pt x="4375" y="10839"/>
                      <a:pt x="4375" y="10776"/>
                    </a:cubicBezTo>
                    <a:cubicBezTo>
                      <a:pt x="4403" y="10745"/>
                      <a:pt x="4432" y="10683"/>
                      <a:pt x="4461" y="10683"/>
                    </a:cubicBezTo>
                    <a:cubicBezTo>
                      <a:pt x="4490" y="10683"/>
                      <a:pt x="4518" y="10683"/>
                      <a:pt x="4518" y="10652"/>
                    </a:cubicBezTo>
                    <a:cubicBezTo>
                      <a:pt x="4547" y="10621"/>
                      <a:pt x="4576" y="10559"/>
                      <a:pt x="4633" y="10559"/>
                    </a:cubicBezTo>
                    <a:cubicBezTo>
                      <a:pt x="4691" y="10528"/>
                      <a:pt x="4662" y="10497"/>
                      <a:pt x="4662" y="10466"/>
                    </a:cubicBezTo>
                    <a:cubicBezTo>
                      <a:pt x="4633" y="10435"/>
                      <a:pt x="4662" y="10404"/>
                      <a:pt x="4691" y="10404"/>
                    </a:cubicBezTo>
                    <a:cubicBezTo>
                      <a:pt x="4691" y="10435"/>
                      <a:pt x="4719" y="10435"/>
                      <a:pt x="4748" y="10404"/>
                    </a:cubicBezTo>
                    <a:cubicBezTo>
                      <a:pt x="4777" y="10404"/>
                      <a:pt x="4834" y="10341"/>
                      <a:pt x="4777" y="10341"/>
                    </a:cubicBezTo>
                    <a:cubicBezTo>
                      <a:pt x="4719" y="10341"/>
                      <a:pt x="4719" y="10310"/>
                      <a:pt x="4748" y="10279"/>
                    </a:cubicBezTo>
                    <a:cubicBezTo>
                      <a:pt x="4777" y="10279"/>
                      <a:pt x="4748" y="10217"/>
                      <a:pt x="4719" y="10217"/>
                    </a:cubicBezTo>
                    <a:cubicBezTo>
                      <a:pt x="4691" y="10186"/>
                      <a:pt x="4691" y="10186"/>
                      <a:pt x="4719" y="10155"/>
                    </a:cubicBezTo>
                    <a:cubicBezTo>
                      <a:pt x="4748" y="10093"/>
                      <a:pt x="4691" y="10062"/>
                      <a:pt x="4662" y="10031"/>
                    </a:cubicBezTo>
                    <a:cubicBezTo>
                      <a:pt x="4633" y="9999"/>
                      <a:pt x="4691" y="9999"/>
                      <a:pt x="4691" y="9968"/>
                    </a:cubicBezTo>
                    <a:cubicBezTo>
                      <a:pt x="4719" y="9968"/>
                      <a:pt x="4719" y="9844"/>
                      <a:pt x="4719" y="9813"/>
                    </a:cubicBezTo>
                    <a:cubicBezTo>
                      <a:pt x="4748" y="9782"/>
                      <a:pt x="4777" y="9782"/>
                      <a:pt x="4777" y="9813"/>
                    </a:cubicBezTo>
                    <a:cubicBezTo>
                      <a:pt x="4748" y="9844"/>
                      <a:pt x="4719" y="9906"/>
                      <a:pt x="4748" y="9937"/>
                    </a:cubicBezTo>
                    <a:cubicBezTo>
                      <a:pt x="4777" y="9968"/>
                      <a:pt x="4777" y="10031"/>
                      <a:pt x="4777" y="10093"/>
                    </a:cubicBezTo>
                    <a:cubicBezTo>
                      <a:pt x="4748" y="10155"/>
                      <a:pt x="4777" y="10155"/>
                      <a:pt x="4806" y="10062"/>
                    </a:cubicBezTo>
                    <a:cubicBezTo>
                      <a:pt x="4863" y="9968"/>
                      <a:pt x="4863" y="9875"/>
                      <a:pt x="4834" y="9875"/>
                    </a:cubicBezTo>
                    <a:cubicBezTo>
                      <a:pt x="4806" y="9875"/>
                      <a:pt x="4834" y="9782"/>
                      <a:pt x="4834" y="9813"/>
                    </a:cubicBezTo>
                    <a:cubicBezTo>
                      <a:pt x="4863" y="9875"/>
                      <a:pt x="4892" y="9875"/>
                      <a:pt x="4920" y="9813"/>
                    </a:cubicBezTo>
                    <a:cubicBezTo>
                      <a:pt x="4949" y="9751"/>
                      <a:pt x="5007" y="9658"/>
                      <a:pt x="4978" y="9658"/>
                    </a:cubicBezTo>
                    <a:cubicBezTo>
                      <a:pt x="4949" y="9627"/>
                      <a:pt x="5007" y="9595"/>
                      <a:pt x="5035" y="9595"/>
                    </a:cubicBezTo>
                    <a:cubicBezTo>
                      <a:pt x="5093" y="9595"/>
                      <a:pt x="5179" y="9564"/>
                      <a:pt x="5208" y="9533"/>
                    </a:cubicBezTo>
                    <a:cubicBezTo>
                      <a:pt x="5236" y="9502"/>
                      <a:pt x="5035" y="9595"/>
                      <a:pt x="5035" y="9564"/>
                    </a:cubicBezTo>
                    <a:cubicBezTo>
                      <a:pt x="5035" y="9502"/>
                      <a:pt x="5150" y="9471"/>
                      <a:pt x="5208" y="9471"/>
                    </a:cubicBezTo>
                    <a:cubicBezTo>
                      <a:pt x="5265" y="9471"/>
                      <a:pt x="5236" y="9378"/>
                      <a:pt x="5265" y="9409"/>
                    </a:cubicBezTo>
                    <a:cubicBezTo>
                      <a:pt x="5294" y="9440"/>
                      <a:pt x="5323" y="9440"/>
                      <a:pt x="5351" y="9409"/>
                    </a:cubicBezTo>
                    <a:cubicBezTo>
                      <a:pt x="5380" y="9409"/>
                      <a:pt x="5380" y="9316"/>
                      <a:pt x="5323" y="9316"/>
                    </a:cubicBezTo>
                    <a:cubicBezTo>
                      <a:pt x="5294" y="9316"/>
                      <a:pt x="5351" y="9285"/>
                      <a:pt x="5351" y="9254"/>
                    </a:cubicBezTo>
                    <a:cubicBezTo>
                      <a:pt x="5351" y="9223"/>
                      <a:pt x="5380" y="9129"/>
                      <a:pt x="5437" y="9098"/>
                    </a:cubicBezTo>
                    <a:cubicBezTo>
                      <a:pt x="5466" y="9098"/>
                      <a:pt x="5466" y="9067"/>
                      <a:pt x="5495" y="9036"/>
                    </a:cubicBezTo>
                    <a:cubicBezTo>
                      <a:pt x="5524" y="9036"/>
                      <a:pt x="5552" y="9005"/>
                      <a:pt x="5581" y="8943"/>
                    </a:cubicBezTo>
                    <a:cubicBezTo>
                      <a:pt x="5610" y="8912"/>
                      <a:pt x="5639" y="9005"/>
                      <a:pt x="5696" y="8943"/>
                    </a:cubicBezTo>
                    <a:cubicBezTo>
                      <a:pt x="5753" y="8881"/>
                      <a:pt x="5868" y="8818"/>
                      <a:pt x="5897" y="8818"/>
                    </a:cubicBezTo>
                    <a:cubicBezTo>
                      <a:pt x="5954" y="8818"/>
                      <a:pt x="6012" y="8725"/>
                      <a:pt x="6041" y="8694"/>
                    </a:cubicBezTo>
                    <a:cubicBezTo>
                      <a:pt x="6069" y="8632"/>
                      <a:pt x="6069" y="8725"/>
                      <a:pt x="6041" y="8725"/>
                    </a:cubicBezTo>
                    <a:cubicBezTo>
                      <a:pt x="5983" y="8756"/>
                      <a:pt x="6069" y="8787"/>
                      <a:pt x="6127" y="8787"/>
                    </a:cubicBezTo>
                    <a:cubicBezTo>
                      <a:pt x="6184" y="8787"/>
                      <a:pt x="6098" y="8818"/>
                      <a:pt x="6041" y="8818"/>
                    </a:cubicBezTo>
                    <a:cubicBezTo>
                      <a:pt x="6012" y="8818"/>
                      <a:pt x="5983" y="8818"/>
                      <a:pt x="5897" y="8912"/>
                    </a:cubicBezTo>
                    <a:cubicBezTo>
                      <a:pt x="5840" y="9005"/>
                      <a:pt x="5840" y="9005"/>
                      <a:pt x="5897" y="9067"/>
                    </a:cubicBezTo>
                    <a:cubicBezTo>
                      <a:pt x="5926" y="9098"/>
                      <a:pt x="5954" y="9067"/>
                      <a:pt x="6012" y="9005"/>
                    </a:cubicBezTo>
                    <a:cubicBezTo>
                      <a:pt x="6069" y="8974"/>
                      <a:pt x="6069" y="8912"/>
                      <a:pt x="6127" y="8912"/>
                    </a:cubicBezTo>
                    <a:cubicBezTo>
                      <a:pt x="6184" y="8912"/>
                      <a:pt x="6328" y="8818"/>
                      <a:pt x="6385" y="8818"/>
                    </a:cubicBezTo>
                    <a:cubicBezTo>
                      <a:pt x="6443" y="8787"/>
                      <a:pt x="6414" y="8756"/>
                      <a:pt x="6414" y="8725"/>
                    </a:cubicBezTo>
                    <a:cubicBezTo>
                      <a:pt x="6414" y="8694"/>
                      <a:pt x="6500" y="8694"/>
                      <a:pt x="6558" y="8663"/>
                    </a:cubicBezTo>
                    <a:cubicBezTo>
                      <a:pt x="6586" y="8632"/>
                      <a:pt x="6558" y="8601"/>
                      <a:pt x="6500" y="8601"/>
                    </a:cubicBezTo>
                    <a:cubicBezTo>
                      <a:pt x="6471" y="8632"/>
                      <a:pt x="6500" y="8539"/>
                      <a:pt x="6529" y="8508"/>
                    </a:cubicBezTo>
                    <a:cubicBezTo>
                      <a:pt x="6529" y="8477"/>
                      <a:pt x="6443" y="8539"/>
                      <a:pt x="6443" y="8570"/>
                    </a:cubicBezTo>
                    <a:cubicBezTo>
                      <a:pt x="6443" y="8601"/>
                      <a:pt x="6385" y="8632"/>
                      <a:pt x="6385" y="8663"/>
                    </a:cubicBezTo>
                    <a:cubicBezTo>
                      <a:pt x="6385" y="8725"/>
                      <a:pt x="6385" y="8694"/>
                      <a:pt x="6328" y="8725"/>
                    </a:cubicBezTo>
                    <a:cubicBezTo>
                      <a:pt x="6299" y="8756"/>
                      <a:pt x="6156" y="8725"/>
                      <a:pt x="6156" y="8694"/>
                    </a:cubicBezTo>
                    <a:cubicBezTo>
                      <a:pt x="6156" y="8632"/>
                      <a:pt x="6041" y="8632"/>
                      <a:pt x="6041" y="8570"/>
                    </a:cubicBezTo>
                    <a:cubicBezTo>
                      <a:pt x="6041" y="8508"/>
                      <a:pt x="5983" y="8508"/>
                      <a:pt x="6041" y="8446"/>
                    </a:cubicBezTo>
                    <a:cubicBezTo>
                      <a:pt x="6098" y="8383"/>
                      <a:pt x="6041" y="8352"/>
                      <a:pt x="6012" y="8414"/>
                    </a:cubicBezTo>
                    <a:cubicBezTo>
                      <a:pt x="5954" y="8446"/>
                      <a:pt x="5954" y="8383"/>
                      <a:pt x="5983" y="8352"/>
                    </a:cubicBezTo>
                    <a:cubicBezTo>
                      <a:pt x="6041" y="8321"/>
                      <a:pt x="6156" y="8290"/>
                      <a:pt x="6127" y="8166"/>
                    </a:cubicBezTo>
                    <a:cubicBezTo>
                      <a:pt x="6069" y="8041"/>
                      <a:pt x="5753" y="8228"/>
                      <a:pt x="5667" y="8290"/>
                    </a:cubicBezTo>
                    <a:cubicBezTo>
                      <a:pt x="5581" y="8352"/>
                      <a:pt x="5466" y="8539"/>
                      <a:pt x="5409" y="8570"/>
                    </a:cubicBezTo>
                    <a:cubicBezTo>
                      <a:pt x="5380" y="8570"/>
                      <a:pt x="5495" y="8446"/>
                      <a:pt x="5524" y="8414"/>
                    </a:cubicBezTo>
                    <a:cubicBezTo>
                      <a:pt x="5552" y="8383"/>
                      <a:pt x="5524" y="8352"/>
                      <a:pt x="5552" y="8352"/>
                    </a:cubicBezTo>
                    <a:cubicBezTo>
                      <a:pt x="5581" y="8352"/>
                      <a:pt x="5639" y="8228"/>
                      <a:pt x="5696" y="8166"/>
                    </a:cubicBezTo>
                    <a:cubicBezTo>
                      <a:pt x="5753" y="8104"/>
                      <a:pt x="5811" y="8166"/>
                      <a:pt x="5811" y="8104"/>
                    </a:cubicBezTo>
                    <a:cubicBezTo>
                      <a:pt x="5840" y="8073"/>
                      <a:pt x="5840" y="8041"/>
                      <a:pt x="5897" y="8010"/>
                    </a:cubicBezTo>
                    <a:cubicBezTo>
                      <a:pt x="5954" y="7948"/>
                      <a:pt x="6500" y="7917"/>
                      <a:pt x="6558" y="7917"/>
                    </a:cubicBezTo>
                    <a:cubicBezTo>
                      <a:pt x="6615" y="7917"/>
                      <a:pt x="6730" y="7793"/>
                      <a:pt x="6759" y="7731"/>
                    </a:cubicBezTo>
                    <a:cubicBezTo>
                      <a:pt x="6787" y="7700"/>
                      <a:pt x="6816" y="7669"/>
                      <a:pt x="6902" y="7669"/>
                    </a:cubicBezTo>
                    <a:cubicBezTo>
                      <a:pt x="6989" y="7669"/>
                      <a:pt x="7017" y="7606"/>
                      <a:pt x="7075" y="7544"/>
                    </a:cubicBezTo>
                    <a:cubicBezTo>
                      <a:pt x="7103" y="7513"/>
                      <a:pt x="7075" y="7513"/>
                      <a:pt x="7046" y="7513"/>
                    </a:cubicBezTo>
                    <a:cubicBezTo>
                      <a:pt x="7017" y="7482"/>
                      <a:pt x="6989" y="7482"/>
                      <a:pt x="7017" y="7451"/>
                    </a:cubicBezTo>
                    <a:cubicBezTo>
                      <a:pt x="7075" y="7451"/>
                      <a:pt x="7075" y="7451"/>
                      <a:pt x="7103" y="7389"/>
                    </a:cubicBezTo>
                    <a:cubicBezTo>
                      <a:pt x="7132" y="7327"/>
                      <a:pt x="7103" y="7358"/>
                      <a:pt x="7046" y="7296"/>
                    </a:cubicBezTo>
                    <a:cubicBezTo>
                      <a:pt x="7017" y="7202"/>
                      <a:pt x="6989" y="7327"/>
                      <a:pt x="6931" y="7296"/>
                    </a:cubicBezTo>
                    <a:cubicBezTo>
                      <a:pt x="6902" y="7296"/>
                      <a:pt x="6989" y="7233"/>
                      <a:pt x="6931" y="7202"/>
                    </a:cubicBezTo>
                    <a:cubicBezTo>
                      <a:pt x="6902" y="7171"/>
                      <a:pt x="6845" y="7202"/>
                      <a:pt x="6787" y="7265"/>
                    </a:cubicBezTo>
                    <a:cubicBezTo>
                      <a:pt x="6730" y="7327"/>
                      <a:pt x="6730" y="7265"/>
                      <a:pt x="6673" y="7327"/>
                    </a:cubicBezTo>
                    <a:cubicBezTo>
                      <a:pt x="6615" y="7389"/>
                      <a:pt x="6615" y="7296"/>
                      <a:pt x="6644" y="7296"/>
                    </a:cubicBezTo>
                    <a:cubicBezTo>
                      <a:pt x="6673" y="7265"/>
                      <a:pt x="6701" y="7265"/>
                      <a:pt x="6730" y="7233"/>
                    </a:cubicBezTo>
                    <a:cubicBezTo>
                      <a:pt x="6730" y="7202"/>
                      <a:pt x="6759" y="7233"/>
                      <a:pt x="6816" y="7202"/>
                    </a:cubicBezTo>
                    <a:cubicBezTo>
                      <a:pt x="6874" y="7140"/>
                      <a:pt x="6931" y="7171"/>
                      <a:pt x="6931" y="7140"/>
                    </a:cubicBezTo>
                    <a:cubicBezTo>
                      <a:pt x="6960" y="7078"/>
                      <a:pt x="6931" y="7047"/>
                      <a:pt x="6874" y="7078"/>
                    </a:cubicBezTo>
                    <a:cubicBezTo>
                      <a:pt x="6816" y="7078"/>
                      <a:pt x="6787" y="6985"/>
                      <a:pt x="6759" y="7016"/>
                    </a:cubicBezTo>
                    <a:cubicBezTo>
                      <a:pt x="6730" y="7047"/>
                      <a:pt x="6730" y="6985"/>
                      <a:pt x="6701" y="7016"/>
                    </a:cubicBezTo>
                    <a:cubicBezTo>
                      <a:pt x="6644" y="7047"/>
                      <a:pt x="6644" y="7016"/>
                      <a:pt x="6615" y="6954"/>
                    </a:cubicBezTo>
                    <a:cubicBezTo>
                      <a:pt x="6615" y="6892"/>
                      <a:pt x="6529" y="6829"/>
                      <a:pt x="6471" y="6798"/>
                    </a:cubicBezTo>
                    <a:cubicBezTo>
                      <a:pt x="6414" y="6798"/>
                      <a:pt x="6471" y="6736"/>
                      <a:pt x="6500" y="6767"/>
                    </a:cubicBezTo>
                    <a:cubicBezTo>
                      <a:pt x="6529" y="6798"/>
                      <a:pt x="6558" y="6736"/>
                      <a:pt x="6586" y="6705"/>
                    </a:cubicBezTo>
                    <a:cubicBezTo>
                      <a:pt x="6586" y="6674"/>
                      <a:pt x="6558" y="6643"/>
                      <a:pt x="6558" y="6643"/>
                    </a:cubicBezTo>
                    <a:cubicBezTo>
                      <a:pt x="6529" y="6643"/>
                      <a:pt x="6529" y="6612"/>
                      <a:pt x="6529" y="6581"/>
                    </a:cubicBezTo>
                    <a:cubicBezTo>
                      <a:pt x="6558" y="6550"/>
                      <a:pt x="6500" y="6519"/>
                      <a:pt x="6500" y="6488"/>
                    </a:cubicBezTo>
                    <a:cubicBezTo>
                      <a:pt x="6500" y="6456"/>
                      <a:pt x="6443" y="6456"/>
                      <a:pt x="6471" y="6425"/>
                    </a:cubicBezTo>
                    <a:cubicBezTo>
                      <a:pt x="6471" y="6394"/>
                      <a:pt x="6414" y="6363"/>
                      <a:pt x="6443" y="6332"/>
                    </a:cubicBezTo>
                    <a:cubicBezTo>
                      <a:pt x="6443" y="6301"/>
                      <a:pt x="6385" y="6239"/>
                      <a:pt x="6385" y="6208"/>
                    </a:cubicBezTo>
                    <a:cubicBezTo>
                      <a:pt x="6385" y="6146"/>
                      <a:pt x="6357" y="6115"/>
                      <a:pt x="6357" y="6084"/>
                    </a:cubicBezTo>
                    <a:cubicBezTo>
                      <a:pt x="6328" y="6021"/>
                      <a:pt x="6328" y="6052"/>
                      <a:pt x="6299" y="6115"/>
                    </a:cubicBezTo>
                    <a:cubicBezTo>
                      <a:pt x="6270" y="6208"/>
                      <a:pt x="6242" y="6208"/>
                      <a:pt x="6242" y="6239"/>
                    </a:cubicBezTo>
                    <a:cubicBezTo>
                      <a:pt x="6270" y="6270"/>
                      <a:pt x="6242" y="6270"/>
                      <a:pt x="6213" y="6301"/>
                    </a:cubicBezTo>
                    <a:cubicBezTo>
                      <a:pt x="6184" y="6332"/>
                      <a:pt x="6213" y="6363"/>
                      <a:pt x="6184" y="6363"/>
                    </a:cubicBezTo>
                    <a:cubicBezTo>
                      <a:pt x="6156" y="6394"/>
                      <a:pt x="6156" y="6456"/>
                      <a:pt x="6127" y="6425"/>
                    </a:cubicBezTo>
                    <a:cubicBezTo>
                      <a:pt x="6127" y="6394"/>
                      <a:pt x="6098" y="6394"/>
                      <a:pt x="6069" y="6456"/>
                    </a:cubicBezTo>
                    <a:cubicBezTo>
                      <a:pt x="6069" y="6488"/>
                      <a:pt x="5983" y="6519"/>
                      <a:pt x="5954" y="6519"/>
                    </a:cubicBezTo>
                    <a:cubicBezTo>
                      <a:pt x="5926" y="6519"/>
                      <a:pt x="5954" y="6456"/>
                      <a:pt x="5926" y="6488"/>
                    </a:cubicBezTo>
                    <a:cubicBezTo>
                      <a:pt x="5897" y="6519"/>
                      <a:pt x="5926" y="6425"/>
                      <a:pt x="5868" y="6425"/>
                    </a:cubicBezTo>
                    <a:cubicBezTo>
                      <a:pt x="5840" y="6425"/>
                      <a:pt x="5811" y="6425"/>
                      <a:pt x="5840" y="6394"/>
                    </a:cubicBezTo>
                    <a:cubicBezTo>
                      <a:pt x="5840" y="6332"/>
                      <a:pt x="5782" y="6332"/>
                      <a:pt x="5811" y="6301"/>
                    </a:cubicBezTo>
                    <a:cubicBezTo>
                      <a:pt x="5840" y="6270"/>
                      <a:pt x="5811" y="6239"/>
                      <a:pt x="5811" y="6146"/>
                    </a:cubicBezTo>
                    <a:cubicBezTo>
                      <a:pt x="5811" y="6084"/>
                      <a:pt x="5868" y="6084"/>
                      <a:pt x="5868" y="6052"/>
                    </a:cubicBezTo>
                    <a:cubicBezTo>
                      <a:pt x="5868" y="6021"/>
                      <a:pt x="5840" y="6021"/>
                      <a:pt x="5811" y="6052"/>
                    </a:cubicBezTo>
                    <a:cubicBezTo>
                      <a:pt x="5782" y="6084"/>
                      <a:pt x="5782" y="6021"/>
                      <a:pt x="5753" y="6021"/>
                    </a:cubicBezTo>
                    <a:cubicBezTo>
                      <a:pt x="5725" y="6052"/>
                      <a:pt x="5639" y="6052"/>
                      <a:pt x="5639" y="5990"/>
                    </a:cubicBezTo>
                    <a:cubicBezTo>
                      <a:pt x="5639" y="5928"/>
                      <a:pt x="5610" y="5959"/>
                      <a:pt x="5610" y="5928"/>
                    </a:cubicBezTo>
                    <a:cubicBezTo>
                      <a:pt x="5610" y="5866"/>
                      <a:pt x="5581" y="5928"/>
                      <a:pt x="5581" y="5897"/>
                    </a:cubicBezTo>
                    <a:cubicBezTo>
                      <a:pt x="5581" y="5866"/>
                      <a:pt x="5552" y="5835"/>
                      <a:pt x="5552" y="5835"/>
                    </a:cubicBezTo>
                    <a:cubicBezTo>
                      <a:pt x="5524" y="5835"/>
                      <a:pt x="5524" y="5804"/>
                      <a:pt x="5466" y="5804"/>
                    </a:cubicBezTo>
                    <a:cubicBezTo>
                      <a:pt x="5437" y="5804"/>
                      <a:pt x="5409" y="5866"/>
                      <a:pt x="5380" y="5866"/>
                    </a:cubicBezTo>
                    <a:cubicBezTo>
                      <a:pt x="5351" y="5866"/>
                      <a:pt x="5323" y="5835"/>
                      <a:pt x="5294" y="5866"/>
                    </a:cubicBezTo>
                    <a:cubicBezTo>
                      <a:pt x="5265" y="5866"/>
                      <a:pt x="5265" y="5835"/>
                      <a:pt x="5208" y="5835"/>
                    </a:cubicBezTo>
                    <a:cubicBezTo>
                      <a:pt x="5179" y="5835"/>
                      <a:pt x="5093" y="5835"/>
                      <a:pt x="5093" y="5866"/>
                    </a:cubicBezTo>
                    <a:cubicBezTo>
                      <a:pt x="5093" y="5897"/>
                      <a:pt x="5035" y="5897"/>
                      <a:pt x="5035" y="5959"/>
                    </a:cubicBezTo>
                    <a:cubicBezTo>
                      <a:pt x="5035" y="6021"/>
                      <a:pt x="5064" y="5990"/>
                      <a:pt x="5064" y="6021"/>
                    </a:cubicBezTo>
                    <a:cubicBezTo>
                      <a:pt x="5093" y="6052"/>
                      <a:pt x="5064" y="6052"/>
                      <a:pt x="5035" y="6084"/>
                    </a:cubicBezTo>
                    <a:cubicBezTo>
                      <a:pt x="5035" y="6115"/>
                      <a:pt x="5007" y="6146"/>
                      <a:pt x="5007" y="6146"/>
                    </a:cubicBezTo>
                    <a:cubicBezTo>
                      <a:pt x="5007" y="6177"/>
                      <a:pt x="5007" y="6177"/>
                      <a:pt x="5007" y="6208"/>
                    </a:cubicBezTo>
                    <a:cubicBezTo>
                      <a:pt x="5035" y="6270"/>
                      <a:pt x="5035" y="6270"/>
                      <a:pt x="5035" y="6332"/>
                    </a:cubicBezTo>
                    <a:cubicBezTo>
                      <a:pt x="5035" y="6394"/>
                      <a:pt x="5007" y="6394"/>
                      <a:pt x="4978" y="6394"/>
                    </a:cubicBezTo>
                    <a:cubicBezTo>
                      <a:pt x="4978" y="6394"/>
                      <a:pt x="4978" y="6425"/>
                      <a:pt x="4949" y="6488"/>
                    </a:cubicBezTo>
                    <a:cubicBezTo>
                      <a:pt x="4920" y="6519"/>
                      <a:pt x="4892" y="6581"/>
                      <a:pt x="4892" y="6612"/>
                    </a:cubicBezTo>
                    <a:cubicBezTo>
                      <a:pt x="4920" y="6643"/>
                      <a:pt x="5007" y="6674"/>
                      <a:pt x="5035" y="6736"/>
                    </a:cubicBezTo>
                    <a:cubicBezTo>
                      <a:pt x="5035" y="6798"/>
                      <a:pt x="5035" y="6923"/>
                      <a:pt x="5007" y="7016"/>
                    </a:cubicBezTo>
                    <a:cubicBezTo>
                      <a:pt x="4978" y="7109"/>
                      <a:pt x="4892" y="7140"/>
                      <a:pt x="4834" y="7202"/>
                    </a:cubicBezTo>
                    <a:cubicBezTo>
                      <a:pt x="4777" y="7296"/>
                      <a:pt x="4719" y="7265"/>
                      <a:pt x="4691" y="7296"/>
                    </a:cubicBezTo>
                    <a:cubicBezTo>
                      <a:pt x="4662" y="7296"/>
                      <a:pt x="4662" y="7358"/>
                      <a:pt x="4691" y="7420"/>
                    </a:cubicBezTo>
                    <a:cubicBezTo>
                      <a:pt x="4719" y="7451"/>
                      <a:pt x="4691" y="7482"/>
                      <a:pt x="4719" y="7513"/>
                    </a:cubicBezTo>
                    <a:cubicBezTo>
                      <a:pt x="4719" y="7575"/>
                      <a:pt x="4691" y="7637"/>
                      <a:pt x="4719" y="7669"/>
                    </a:cubicBezTo>
                    <a:cubicBezTo>
                      <a:pt x="4748" y="7731"/>
                      <a:pt x="4719" y="7762"/>
                      <a:pt x="4691" y="7793"/>
                    </a:cubicBezTo>
                    <a:cubicBezTo>
                      <a:pt x="4633" y="7824"/>
                      <a:pt x="4691" y="7793"/>
                      <a:pt x="4691" y="7855"/>
                    </a:cubicBezTo>
                    <a:cubicBezTo>
                      <a:pt x="4691" y="7886"/>
                      <a:pt x="4662" y="7886"/>
                      <a:pt x="4633" y="7855"/>
                    </a:cubicBezTo>
                    <a:cubicBezTo>
                      <a:pt x="4604" y="7824"/>
                      <a:pt x="4576" y="7917"/>
                      <a:pt x="4576" y="7948"/>
                    </a:cubicBezTo>
                    <a:cubicBezTo>
                      <a:pt x="4576" y="7979"/>
                      <a:pt x="4518" y="7886"/>
                      <a:pt x="4490" y="7917"/>
                    </a:cubicBezTo>
                    <a:cubicBezTo>
                      <a:pt x="4490" y="7917"/>
                      <a:pt x="4518" y="7855"/>
                      <a:pt x="4461" y="7824"/>
                    </a:cubicBezTo>
                    <a:cubicBezTo>
                      <a:pt x="4432" y="7793"/>
                      <a:pt x="4403" y="7793"/>
                      <a:pt x="4403" y="7731"/>
                    </a:cubicBezTo>
                    <a:cubicBezTo>
                      <a:pt x="4432" y="7700"/>
                      <a:pt x="4346" y="7669"/>
                      <a:pt x="4375" y="7637"/>
                    </a:cubicBezTo>
                    <a:cubicBezTo>
                      <a:pt x="4375" y="7575"/>
                      <a:pt x="4403" y="7482"/>
                      <a:pt x="4375" y="7451"/>
                    </a:cubicBezTo>
                    <a:cubicBezTo>
                      <a:pt x="4375" y="7420"/>
                      <a:pt x="4403" y="7389"/>
                      <a:pt x="4403" y="7327"/>
                    </a:cubicBezTo>
                    <a:cubicBezTo>
                      <a:pt x="4432" y="7296"/>
                      <a:pt x="4403" y="7265"/>
                      <a:pt x="4375" y="7265"/>
                    </a:cubicBezTo>
                    <a:cubicBezTo>
                      <a:pt x="4317" y="7265"/>
                      <a:pt x="4289" y="7265"/>
                      <a:pt x="4231" y="7265"/>
                    </a:cubicBezTo>
                    <a:cubicBezTo>
                      <a:pt x="4174" y="7296"/>
                      <a:pt x="4145" y="7296"/>
                      <a:pt x="4116" y="7265"/>
                    </a:cubicBezTo>
                    <a:cubicBezTo>
                      <a:pt x="4116" y="7265"/>
                      <a:pt x="4059" y="7202"/>
                      <a:pt x="4001" y="7202"/>
                    </a:cubicBezTo>
                    <a:cubicBezTo>
                      <a:pt x="3944" y="7202"/>
                      <a:pt x="3915" y="7140"/>
                      <a:pt x="3915" y="7109"/>
                    </a:cubicBezTo>
                    <a:cubicBezTo>
                      <a:pt x="3915" y="7109"/>
                      <a:pt x="3858" y="7078"/>
                      <a:pt x="3829" y="7078"/>
                    </a:cubicBezTo>
                    <a:cubicBezTo>
                      <a:pt x="3829" y="7047"/>
                      <a:pt x="3771" y="7047"/>
                      <a:pt x="3743" y="7047"/>
                    </a:cubicBezTo>
                    <a:cubicBezTo>
                      <a:pt x="3714" y="7047"/>
                      <a:pt x="3657" y="6985"/>
                      <a:pt x="3628" y="7016"/>
                    </a:cubicBezTo>
                    <a:cubicBezTo>
                      <a:pt x="3599" y="7016"/>
                      <a:pt x="3484" y="7078"/>
                      <a:pt x="3484" y="7078"/>
                    </a:cubicBezTo>
                    <a:cubicBezTo>
                      <a:pt x="3456" y="7078"/>
                      <a:pt x="3484" y="7047"/>
                      <a:pt x="3484" y="7016"/>
                    </a:cubicBezTo>
                    <a:cubicBezTo>
                      <a:pt x="3513" y="6985"/>
                      <a:pt x="3484" y="6923"/>
                      <a:pt x="3484" y="6860"/>
                    </a:cubicBezTo>
                    <a:cubicBezTo>
                      <a:pt x="3484" y="6829"/>
                      <a:pt x="3484" y="6767"/>
                      <a:pt x="3427" y="6767"/>
                    </a:cubicBezTo>
                    <a:cubicBezTo>
                      <a:pt x="3398" y="6798"/>
                      <a:pt x="3341" y="6767"/>
                      <a:pt x="3341" y="6767"/>
                    </a:cubicBezTo>
                    <a:cubicBezTo>
                      <a:pt x="3312" y="6767"/>
                      <a:pt x="3369" y="6612"/>
                      <a:pt x="3369" y="6550"/>
                    </a:cubicBezTo>
                    <a:cubicBezTo>
                      <a:pt x="3398" y="6488"/>
                      <a:pt x="3484" y="6363"/>
                      <a:pt x="3484" y="6332"/>
                    </a:cubicBezTo>
                    <a:cubicBezTo>
                      <a:pt x="3484" y="6301"/>
                      <a:pt x="3542" y="6270"/>
                      <a:pt x="3570" y="6239"/>
                    </a:cubicBezTo>
                    <a:cubicBezTo>
                      <a:pt x="3599" y="6239"/>
                      <a:pt x="3599" y="6177"/>
                      <a:pt x="3628" y="6146"/>
                    </a:cubicBezTo>
                    <a:cubicBezTo>
                      <a:pt x="3657" y="6146"/>
                      <a:pt x="3657" y="6115"/>
                      <a:pt x="3685" y="6084"/>
                    </a:cubicBezTo>
                    <a:cubicBezTo>
                      <a:pt x="3685" y="6052"/>
                      <a:pt x="3714" y="6084"/>
                      <a:pt x="3714" y="6052"/>
                    </a:cubicBezTo>
                    <a:cubicBezTo>
                      <a:pt x="3685" y="6021"/>
                      <a:pt x="3714" y="6021"/>
                      <a:pt x="3771" y="6021"/>
                    </a:cubicBezTo>
                    <a:cubicBezTo>
                      <a:pt x="3800" y="5990"/>
                      <a:pt x="3886" y="5959"/>
                      <a:pt x="3886" y="5897"/>
                    </a:cubicBezTo>
                    <a:cubicBezTo>
                      <a:pt x="3886" y="5866"/>
                      <a:pt x="3743" y="5928"/>
                      <a:pt x="3771" y="5866"/>
                    </a:cubicBezTo>
                    <a:cubicBezTo>
                      <a:pt x="3771" y="5804"/>
                      <a:pt x="3628" y="5835"/>
                      <a:pt x="3628" y="5804"/>
                    </a:cubicBezTo>
                    <a:cubicBezTo>
                      <a:pt x="3657" y="5773"/>
                      <a:pt x="3800" y="5804"/>
                      <a:pt x="3829" y="5835"/>
                    </a:cubicBezTo>
                    <a:cubicBezTo>
                      <a:pt x="3886" y="5835"/>
                      <a:pt x="3886" y="5835"/>
                      <a:pt x="3944" y="5835"/>
                    </a:cubicBezTo>
                    <a:cubicBezTo>
                      <a:pt x="4001" y="5804"/>
                      <a:pt x="3973" y="5742"/>
                      <a:pt x="4001" y="5711"/>
                    </a:cubicBezTo>
                    <a:cubicBezTo>
                      <a:pt x="4001" y="5679"/>
                      <a:pt x="4059" y="5742"/>
                      <a:pt x="4116" y="5711"/>
                    </a:cubicBezTo>
                    <a:cubicBezTo>
                      <a:pt x="4174" y="5679"/>
                      <a:pt x="4260" y="5555"/>
                      <a:pt x="4289" y="5524"/>
                    </a:cubicBezTo>
                    <a:cubicBezTo>
                      <a:pt x="4346" y="5493"/>
                      <a:pt x="4317" y="5462"/>
                      <a:pt x="4231" y="5462"/>
                    </a:cubicBezTo>
                    <a:cubicBezTo>
                      <a:pt x="4145" y="5493"/>
                      <a:pt x="4116" y="5462"/>
                      <a:pt x="4087" y="5431"/>
                    </a:cubicBezTo>
                    <a:cubicBezTo>
                      <a:pt x="4059" y="5400"/>
                      <a:pt x="4059" y="5369"/>
                      <a:pt x="4116" y="5369"/>
                    </a:cubicBezTo>
                    <a:cubicBezTo>
                      <a:pt x="4145" y="5369"/>
                      <a:pt x="4231" y="5462"/>
                      <a:pt x="4260" y="5462"/>
                    </a:cubicBezTo>
                    <a:cubicBezTo>
                      <a:pt x="4317" y="5462"/>
                      <a:pt x="4403" y="5338"/>
                      <a:pt x="4432" y="5307"/>
                    </a:cubicBezTo>
                    <a:cubicBezTo>
                      <a:pt x="4490" y="5244"/>
                      <a:pt x="4432" y="5244"/>
                      <a:pt x="4403" y="5244"/>
                    </a:cubicBezTo>
                    <a:cubicBezTo>
                      <a:pt x="4375" y="5213"/>
                      <a:pt x="4461" y="5182"/>
                      <a:pt x="4490" y="5182"/>
                    </a:cubicBezTo>
                    <a:cubicBezTo>
                      <a:pt x="4518" y="5182"/>
                      <a:pt x="4518" y="5213"/>
                      <a:pt x="4518" y="5213"/>
                    </a:cubicBezTo>
                    <a:cubicBezTo>
                      <a:pt x="4547" y="5244"/>
                      <a:pt x="4604" y="5213"/>
                      <a:pt x="4633" y="5182"/>
                    </a:cubicBezTo>
                    <a:cubicBezTo>
                      <a:pt x="4662" y="5182"/>
                      <a:pt x="4633" y="5120"/>
                      <a:pt x="4604" y="5120"/>
                    </a:cubicBezTo>
                    <a:cubicBezTo>
                      <a:pt x="4547" y="5120"/>
                      <a:pt x="4633" y="5058"/>
                      <a:pt x="4633" y="5089"/>
                    </a:cubicBezTo>
                    <a:cubicBezTo>
                      <a:pt x="4633" y="5120"/>
                      <a:pt x="4662" y="5120"/>
                      <a:pt x="4662" y="5151"/>
                    </a:cubicBezTo>
                    <a:cubicBezTo>
                      <a:pt x="4691" y="5213"/>
                      <a:pt x="4719" y="5151"/>
                      <a:pt x="4748" y="5120"/>
                    </a:cubicBezTo>
                    <a:cubicBezTo>
                      <a:pt x="4806" y="5120"/>
                      <a:pt x="4834" y="5058"/>
                      <a:pt x="4863" y="5027"/>
                    </a:cubicBezTo>
                    <a:cubicBezTo>
                      <a:pt x="4892" y="4996"/>
                      <a:pt x="4892" y="5027"/>
                      <a:pt x="4920" y="4965"/>
                    </a:cubicBezTo>
                    <a:cubicBezTo>
                      <a:pt x="4949" y="4934"/>
                      <a:pt x="4920" y="4871"/>
                      <a:pt x="4892" y="4871"/>
                    </a:cubicBezTo>
                    <a:cubicBezTo>
                      <a:pt x="4892" y="4840"/>
                      <a:pt x="4920" y="4778"/>
                      <a:pt x="4892" y="4778"/>
                    </a:cubicBezTo>
                    <a:cubicBezTo>
                      <a:pt x="4863" y="4778"/>
                      <a:pt x="4863" y="4716"/>
                      <a:pt x="4920" y="4716"/>
                    </a:cubicBezTo>
                    <a:cubicBezTo>
                      <a:pt x="4949" y="4716"/>
                      <a:pt x="4978" y="4716"/>
                      <a:pt x="5007" y="4654"/>
                    </a:cubicBezTo>
                    <a:cubicBezTo>
                      <a:pt x="5035" y="4623"/>
                      <a:pt x="4949" y="4623"/>
                      <a:pt x="5007" y="4592"/>
                    </a:cubicBezTo>
                    <a:cubicBezTo>
                      <a:pt x="5035" y="4561"/>
                      <a:pt x="5035" y="4561"/>
                      <a:pt x="4978" y="4561"/>
                    </a:cubicBezTo>
                    <a:cubicBezTo>
                      <a:pt x="4949" y="4561"/>
                      <a:pt x="4920" y="4530"/>
                      <a:pt x="4920" y="4498"/>
                    </a:cubicBezTo>
                    <a:cubicBezTo>
                      <a:pt x="4949" y="4467"/>
                      <a:pt x="4863" y="4498"/>
                      <a:pt x="4834" y="4498"/>
                    </a:cubicBezTo>
                    <a:cubicBezTo>
                      <a:pt x="4806" y="4467"/>
                      <a:pt x="4719" y="4498"/>
                      <a:pt x="4691" y="4498"/>
                    </a:cubicBezTo>
                    <a:cubicBezTo>
                      <a:pt x="4662" y="4498"/>
                      <a:pt x="4633" y="4623"/>
                      <a:pt x="4691" y="4623"/>
                    </a:cubicBezTo>
                    <a:cubicBezTo>
                      <a:pt x="4719" y="4623"/>
                      <a:pt x="4719" y="4654"/>
                      <a:pt x="4691" y="4654"/>
                    </a:cubicBezTo>
                    <a:cubicBezTo>
                      <a:pt x="4662" y="4685"/>
                      <a:pt x="4691" y="4716"/>
                      <a:pt x="4662" y="4716"/>
                    </a:cubicBezTo>
                    <a:cubicBezTo>
                      <a:pt x="4633" y="4716"/>
                      <a:pt x="4604" y="4716"/>
                      <a:pt x="4576" y="4778"/>
                    </a:cubicBezTo>
                    <a:cubicBezTo>
                      <a:pt x="4576" y="4871"/>
                      <a:pt x="4547" y="4871"/>
                      <a:pt x="4518" y="4903"/>
                    </a:cubicBezTo>
                    <a:cubicBezTo>
                      <a:pt x="4461" y="4934"/>
                      <a:pt x="4518" y="4840"/>
                      <a:pt x="4490" y="4840"/>
                    </a:cubicBezTo>
                    <a:cubicBezTo>
                      <a:pt x="4461" y="4871"/>
                      <a:pt x="4432" y="4934"/>
                      <a:pt x="4461" y="4934"/>
                    </a:cubicBezTo>
                    <a:cubicBezTo>
                      <a:pt x="4490" y="4934"/>
                      <a:pt x="4490" y="4965"/>
                      <a:pt x="4461" y="4996"/>
                    </a:cubicBezTo>
                    <a:cubicBezTo>
                      <a:pt x="4461" y="5058"/>
                      <a:pt x="4432" y="5027"/>
                      <a:pt x="4403" y="5089"/>
                    </a:cubicBezTo>
                    <a:cubicBezTo>
                      <a:pt x="4375" y="5120"/>
                      <a:pt x="4375" y="5058"/>
                      <a:pt x="4346" y="5027"/>
                    </a:cubicBezTo>
                    <a:cubicBezTo>
                      <a:pt x="4346" y="5027"/>
                      <a:pt x="4317" y="4965"/>
                      <a:pt x="4317" y="4934"/>
                    </a:cubicBezTo>
                    <a:cubicBezTo>
                      <a:pt x="4346" y="4903"/>
                      <a:pt x="4346" y="4871"/>
                      <a:pt x="4375" y="4871"/>
                    </a:cubicBezTo>
                    <a:cubicBezTo>
                      <a:pt x="4403" y="4871"/>
                      <a:pt x="4375" y="4840"/>
                      <a:pt x="4403" y="4778"/>
                    </a:cubicBezTo>
                    <a:cubicBezTo>
                      <a:pt x="4403" y="4747"/>
                      <a:pt x="4375" y="4778"/>
                      <a:pt x="4346" y="4716"/>
                    </a:cubicBezTo>
                    <a:cubicBezTo>
                      <a:pt x="4346" y="4685"/>
                      <a:pt x="4289" y="4685"/>
                      <a:pt x="4289" y="4716"/>
                    </a:cubicBezTo>
                    <a:cubicBezTo>
                      <a:pt x="4260" y="4747"/>
                      <a:pt x="4260" y="4778"/>
                      <a:pt x="4231" y="4809"/>
                    </a:cubicBezTo>
                    <a:cubicBezTo>
                      <a:pt x="4202" y="4840"/>
                      <a:pt x="4174" y="4903"/>
                      <a:pt x="4145" y="4903"/>
                    </a:cubicBezTo>
                    <a:cubicBezTo>
                      <a:pt x="4116" y="4934"/>
                      <a:pt x="4174" y="4778"/>
                      <a:pt x="4174" y="4778"/>
                    </a:cubicBezTo>
                    <a:cubicBezTo>
                      <a:pt x="4145" y="4778"/>
                      <a:pt x="4145" y="4747"/>
                      <a:pt x="4202" y="4716"/>
                    </a:cubicBezTo>
                    <a:cubicBezTo>
                      <a:pt x="4231" y="4716"/>
                      <a:pt x="4260" y="4654"/>
                      <a:pt x="4231" y="4685"/>
                    </a:cubicBezTo>
                    <a:cubicBezTo>
                      <a:pt x="4202" y="4685"/>
                      <a:pt x="4174" y="4654"/>
                      <a:pt x="4145" y="4654"/>
                    </a:cubicBezTo>
                    <a:cubicBezTo>
                      <a:pt x="4145" y="4654"/>
                      <a:pt x="4087" y="4716"/>
                      <a:pt x="4059" y="4685"/>
                    </a:cubicBezTo>
                    <a:cubicBezTo>
                      <a:pt x="4059" y="4685"/>
                      <a:pt x="4087" y="4623"/>
                      <a:pt x="4116" y="4592"/>
                    </a:cubicBezTo>
                    <a:cubicBezTo>
                      <a:pt x="4116" y="4561"/>
                      <a:pt x="4145" y="4592"/>
                      <a:pt x="4174" y="4561"/>
                    </a:cubicBezTo>
                    <a:cubicBezTo>
                      <a:pt x="4202" y="4498"/>
                      <a:pt x="4116" y="4530"/>
                      <a:pt x="4116" y="4498"/>
                    </a:cubicBezTo>
                    <a:cubicBezTo>
                      <a:pt x="4145" y="4467"/>
                      <a:pt x="4087" y="4467"/>
                      <a:pt x="4059" y="4436"/>
                    </a:cubicBezTo>
                    <a:cubicBezTo>
                      <a:pt x="4059" y="4436"/>
                      <a:pt x="4116" y="4374"/>
                      <a:pt x="4087" y="4343"/>
                    </a:cubicBezTo>
                    <a:cubicBezTo>
                      <a:pt x="4087" y="4312"/>
                      <a:pt x="4059" y="4250"/>
                      <a:pt x="4030" y="4281"/>
                    </a:cubicBezTo>
                    <a:cubicBezTo>
                      <a:pt x="3973" y="4281"/>
                      <a:pt x="4001" y="4219"/>
                      <a:pt x="4001" y="4219"/>
                    </a:cubicBezTo>
                    <a:cubicBezTo>
                      <a:pt x="4030" y="4219"/>
                      <a:pt x="4059" y="4219"/>
                      <a:pt x="4087" y="4157"/>
                    </a:cubicBezTo>
                    <a:cubicBezTo>
                      <a:pt x="4145" y="4094"/>
                      <a:pt x="4145" y="4094"/>
                      <a:pt x="4145" y="4094"/>
                    </a:cubicBezTo>
                    <a:cubicBezTo>
                      <a:pt x="4116" y="4063"/>
                      <a:pt x="4116" y="4063"/>
                      <a:pt x="4145" y="4032"/>
                    </a:cubicBezTo>
                    <a:cubicBezTo>
                      <a:pt x="4202" y="4032"/>
                      <a:pt x="4260" y="4063"/>
                      <a:pt x="4289" y="4032"/>
                    </a:cubicBezTo>
                    <a:cubicBezTo>
                      <a:pt x="4317" y="4001"/>
                      <a:pt x="4432" y="3815"/>
                      <a:pt x="4490" y="3753"/>
                    </a:cubicBezTo>
                    <a:cubicBezTo>
                      <a:pt x="4518" y="3690"/>
                      <a:pt x="4461" y="3721"/>
                      <a:pt x="4403" y="3721"/>
                    </a:cubicBezTo>
                    <a:cubicBezTo>
                      <a:pt x="4317" y="3753"/>
                      <a:pt x="4317" y="3721"/>
                      <a:pt x="4260" y="3721"/>
                    </a:cubicBezTo>
                    <a:cubicBezTo>
                      <a:pt x="4202" y="3753"/>
                      <a:pt x="4116" y="3784"/>
                      <a:pt x="4087" y="3815"/>
                    </a:cubicBezTo>
                    <a:cubicBezTo>
                      <a:pt x="4059" y="3846"/>
                      <a:pt x="4087" y="3846"/>
                      <a:pt x="4087" y="3877"/>
                    </a:cubicBezTo>
                    <a:cubicBezTo>
                      <a:pt x="4059" y="3908"/>
                      <a:pt x="4059" y="3877"/>
                      <a:pt x="4030" y="3877"/>
                    </a:cubicBezTo>
                    <a:cubicBezTo>
                      <a:pt x="4001" y="3908"/>
                      <a:pt x="4030" y="3939"/>
                      <a:pt x="3973" y="4032"/>
                    </a:cubicBezTo>
                    <a:cubicBezTo>
                      <a:pt x="3944" y="4094"/>
                      <a:pt x="3973" y="4094"/>
                      <a:pt x="3973" y="4126"/>
                    </a:cubicBezTo>
                    <a:cubicBezTo>
                      <a:pt x="3973" y="4157"/>
                      <a:pt x="3973" y="4219"/>
                      <a:pt x="3944" y="4250"/>
                    </a:cubicBezTo>
                    <a:cubicBezTo>
                      <a:pt x="3944" y="4312"/>
                      <a:pt x="3886" y="4312"/>
                      <a:pt x="3886" y="4343"/>
                    </a:cubicBezTo>
                    <a:cubicBezTo>
                      <a:pt x="3858" y="4343"/>
                      <a:pt x="3915" y="4374"/>
                      <a:pt x="3886" y="4405"/>
                    </a:cubicBezTo>
                    <a:cubicBezTo>
                      <a:pt x="3858" y="4436"/>
                      <a:pt x="3829" y="4405"/>
                      <a:pt x="3800" y="4405"/>
                    </a:cubicBezTo>
                    <a:cubicBezTo>
                      <a:pt x="3800" y="4436"/>
                      <a:pt x="3743" y="4530"/>
                      <a:pt x="3771" y="4530"/>
                    </a:cubicBezTo>
                    <a:cubicBezTo>
                      <a:pt x="3771" y="4561"/>
                      <a:pt x="3771" y="4561"/>
                      <a:pt x="3743" y="4592"/>
                    </a:cubicBezTo>
                    <a:cubicBezTo>
                      <a:pt x="3714" y="4623"/>
                      <a:pt x="3685" y="4685"/>
                      <a:pt x="3714" y="4716"/>
                    </a:cubicBezTo>
                    <a:cubicBezTo>
                      <a:pt x="3743" y="4747"/>
                      <a:pt x="3858" y="4716"/>
                      <a:pt x="3886" y="4747"/>
                    </a:cubicBezTo>
                    <a:cubicBezTo>
                      <a:pt x="3915" y="4778"/>
                      <a:pt x="3858" y="4778"/>
                      <a:pt x="3858" y="4809"/>
                    </a:cubicBezTo>
                    <a:cubicBezTo>
                      <a:pt x="3858" y="4840"/>
                      <a:pt x="3800" y="4871"/>
                      <a:pt x="3800" y="4903"/>
                    </a:cubicBezTo>
                    <a:cubicBezTo>
                      <a:pt x="3800" y="4934"/>
                      <a:pt x="3829" y="4934"/>
                      <a:pt x="3858" y="4871"/>
                    </a:cubicBezTo>
                    <a:cubicBezTo>
                      <a:pt x="3915" y="4809"/>
                      <a:pt x="3886" y="4871"/>
                      <a:pt x="3886" y="4903"/>
                    </a:cubicBezTo>
                    <a:cubicBezTo>
                      <a:pt x="3858" y="4965"/>
                      <a:pt x="3829" y="4934"/>
                      <a:pt x="3800" y="4996"/>
                    </a:cubicBezTo>
                    <a:cubicBezTo>
                      <a:pt x="3771" y="5058"/>
                      <a:pt x="3743" y="5058"/>
                      <a:pt x="3714" y="5058"/>
                    </a:cubicBezTo>
                    <a:cubicBezTo>
                      <a:pt x="3657" y="5058"/>
                      <a:pt x="3657" y="5120"/>
                      <a:pt x="3657" y="5182"/>
                    </a:cubicBezTo>
                    <a:cubicBezTo>
                      <a:pt x="3685" y="5213"/>
                      <a:pt x="3657" y="5244"/>
                      <a:pt x="3599" y="5213"/>
                    </a:cubicBezTo>
                    <a:cubicBezTo>
                      <a:pt x="3570" y="5213"/>
                      <a:pt x="3542" y="5182"/>
                      <a:pt x="3599" y="5151"/>
                    </a:cubicBezTo>
                    <a:cubicBezTo>
                      <a:pt x="3628" y="5089"/>
                      <a:pt x="3657" y="5027"/>
                      <a:pt x="3628" y="5058"/>
                    </a:cubicBezTo>
                    <a:cubicBezTo>
                      <a:pt x="3599" y="5058"/>
                      <a:pt x="3542" y="5058"/>
                      <a:pt x="3542" y="5027"/>
                    </a:cubicBezTo>
                    <a:cubicBezTo>
                      <a:pt x="3513" y="4996"/>
                      <a:pt x="3542" y="5027"/>
                      <a:pt x="3599" y="4996"/>
                    </a:cubicBezTo>
                    <a:cubicBezTo>
                      <a:pt x="3657" y="4996"/>
                      <a:pt x="3628" y="4965"/>
                      <a:pt x="3657" y="4965"/>
                    </a:cubicBezTo>
                    <a:cubicBezTo>
                      <a:pt x="3714" y="4934"/>
                      <a:pt x="3714" y="4965"/>
                      <a:pt x="3771" y="4934"/>
                    </a:cubicBezTo>
                    <a:cubicBezTo>
                      <a:pt x="3800" y="4871"/>
                      <a:pt x="3771" y="4809"/>
                      <a:pt x="3743" y="4840"/>
                    </a:cubicBezTo>
                    <a:cubicBezTo>
                      <a:pt x="3714" y="4840"/>
                      <a:pt x="3657" y="4871"/>
                      <a:pt x="3685" y="4840"/>
                    </a:cubicBezTo>
                    <a:cubicBezTo>
                      <a:pt x="3685" y="4809"/>
                      <a:pt x="3743" y="4809"/>
                      <a:pt x="3771" y="4809"/>
                    </a:cubicBezTo>
                    <a:cubicBezTo>
                      <a:pt x="3800" y="4778"/>
                      <a:pt x="3771" y="4747"/>
                      <a:pt x="3714" y="4778"/>
                    </a:cubicBezTo>
                    <a:cubicBezTo>
                      <a:pt x="3685" y="4809"/>
                      <a:pt x="3657" y="4809"/>
                      <a:pt x="3628" y="4778"/>
                    </a:cubicBezTo>
                    <a:cubicBezTo>
                      <a:pt x="3599" y="4747"/>
                      <a:pt x="3570" y="4716"/>
                      <a:pt x="3513" y="4840"/>
                    </a:cubicBezTo>
                    <a:cubicBezTo>
                      <a:pt x="3484" y="4934"/>
                      <a:pt x="3427" y="4903"/>
                      <a:pt x="3398" y="4934"/>
                    </a:cubicBezTo>
                    <a:cubicBezTo>
                      <a:pt x="3369" y="4965"/>
                      <a:pt x="3398" y="4965"/>
                      <a:pt x="3456" y="4965"/>
                    </a:cubicBezTo>
                    <a:cubicBezTo>
                      <a:pt x="3513" y="4965"/>
                      <a:pt x="3542" y="5027"/>
                      <a:pt x="3513" y="5027"/>
                    </a:cubicBezTo>
                    <a:cubicBezTo>
                      <a:pt x="3484" y="5027"/>
                      <a:pt x="3484" y="5058"/>
                      <a:pt x="3456" y="5058"/>
                    </a:cubicBezTo>
                    <a:cubicBezTo>
                      <a:pt x="3427" y="5058"/>
                      <a:pt x="3398" y="5058"/>
                      <a:pt x="3427" y="5089"/>
                    </a:cubicBezTo>
                    <a:cubicBezTo>
                      <a:pt x="3427" y="5120"/>
                      <a:pt x="3398" y="5151"/>
                      <a:pt x="3398" y="5182"/>
                    </a:cubicBezTo>
                    <a:cubicBezTo>
                      <a:pt x="3369" y="5213"/>
                      <a:pt x="3341" y="5182"/>
                      <a:pt x="3312" y="5182"/>
                    </a:cubicBezTo>
                    <a:cubicBezTo>
                      <a:pt x="3254" y="5182"/>
                      <a:pt x="3197" y="5244"/>
                      <a:pt x="3140" y="5244"/>
                    </a:cubicBezTo>
                    <a:cubicBezTo>
                      <a:pt x="3053" y="5275"/>
                      <a:pt x="3025" y="5275"/>
                      <a:pt x="2996" y="5244"/>
                    </a:cubicBezTo>
                    <a:cubicBezTo>
                      <a:pt x="2996" y="5213"/>
                      <a:pt x="2967" y="5244"/>
                      <a:pt x="2910" y="5244"/>
                    </a:cubicBezTo>
                    <a:cubicBezTo>
                      <a:pt x="2881" y="5244"/>
                      <a:pt x="2910" y="5213"/>
                      <a:pt x="2852" y="5213"/>
                    </a:cubicBezTo>
                    <a:cubicBezTo>
                      <a:pt x="2795" y="5213"/>
                      <a:pt x="2824" y="5182"/>
                      <a:pt x="2824" y="5151"/>
                    </a:cubicBezTo>
                    <a:cubicBezTo>
                      <a:pt x="2852" y="5120"/>
                      <a:pt x="2737" y="5151"/>
                      <a:pt x="2680" y="5182"/>
                    </a:cubicBezTo>
                    <a:cubicBezTo>
                      <a:pt x="2651" y="5213"/>
                      <a:pt x="2594" y="5213"/>
                      <a:pt x="2536" y="5275"/>
                    </a:cubicBezTo>
                    <a:cubicBezTo>
                      <a:pt x="2508" y="5338"/>
                      <a:pt x="2536" y="5338"/>
                      <a:pt x="2565" y="5338"/>
                    </a:cubicBezTo>
                    <a:cubicBezTo>
                      <a:pt x="2594" y="5307"/>
                      <a:pt x="2594" y="5275"/>
                      <a:pt x="2651" y="5275"/>
                    </a:cubicBezTo>
                    <a:cubicBezTo>
                      <a:pt x="2709" y="5275"/>
                      <a:pt x="2766" y="5182"/>
                      <a:pt x="2795" y="5182"/>
                    </a:cubicBezTo>
                    <a:cubicBezTo>
                      <a:pt x="2795" y="5213"/>
                      <a:pt x="2680" y="5307"/>
                      <a:pt x="2623" y="5338"/>
                    </a:cubicBezTo>
                    <a:cubicBezTo>
                      <a:pt x="2565" y="5338"/>
                      <a:pt x="2565" y="5400"/>
                      <a:pt x="2565" y="5462"/>
                    </a:cubicBezTo>
                    <a:cubicBezTo>
                      <a:pt x="2594" y="5555"/>
                      <a:pt x="2536" y="5524"/>
                      <a:pt x="2536" y="5555"/>
                    </a:cubicBezTo>
                    <a:cubicBezTo>
                      <a:pt x="2508" y="5617"/>
                      <a:pt x="2450" y="5586"/>
                      <a:pt x="2479" y="5555"/>
                    </a:cubicBezTo>
                    <a:cubicBezTo>
                      <a:pt x="2536" y="5524"/>
                      <a:pt x="2508" y="5493"/>
                      <a:pt x="2508" y="5462"/>
                    </a:cubicBezTo>
                    <a:cubicBezTo>
                      <a:pt x="2479" y="5431"/>
                      <a:pt x="2450" y="5462"/>
                      <a:pt x="2479" y="5431"/>
                    </a:cubicBezTo>
                    <a:cubicBezTo>
                      <a:pt x="2479" y="5400"/>
                      <a:pt x="2421" y="5462"/>
                      <a:pt x="2421" y="5431"/>
                    </a:cubicBezTo>
                    <a:cubicBezTo>
                      <a:pt x="2393" y="5400"/>
                      <a:pt x="2393" y="5400"/>
                      <a:pt x="2335" y="5431"/>
                    </a:cubicBezTo>
                    <a:cubicBezTo>
                      <a:pt x="2307" y="5462"/>
                      <a:pt x="2278" y="5462"/>
                      <a:pt x="2192" y="5493"/>
                    </a:cubicBezTo>
                    <a:cubicBezTo>
                      <a:pt x="2106" y="5555"/>
                      <a:pt x="1962" y="5586"/>
                      <a:pt x="1933" y="5555"/>
                    </a:cubicBezTo>
                    <a:cubicBezTo>
                      <a:pt x="1933" y="5524"/>
                      <a:pt x="2048" y="5431"/>
                      <a:pt x="2048" y="5431"/>
                    </a:cubicBezTo>
                    <a:cubicBezTo>
                      <a:pt x="2077" y="5431"/>
                      <a:pt x="2077" y="5400"/>
                      <a:pt x="2048" y="5369"/>
                    </a:cubicBezTo>
                    <a:cubicBezTo>
                      <a:pt x="2019" y="5338"/>
                      <a:pt x="1933" y="5338"/>
                      <a:pt x="1933" y="5369"/>
                    </a:cubicBezTo>
                    <a:cubicBezTo>
                      <a:pt x="1933" y="5400"/>
                      <a:pt x="1876" y="5369"/>
                      <a:pt x="1818" y="5400"/>
                    </a:cubicBezTo>
                    <a:cubicBezTo>
                      <a:pt x="1761" y="5400"/>
                      <a:pt x="1761" y="5369"/>
                      <a:pt x="1732" y="5369"/>
                    </a:cubicBezTo>
                    <a:cubicBezTo>
                      <a:pt x="1675" y="5400"/>
                      <a:pt x="1617" y="5400"/>
                      <a:pt x="1589" y="5369"/>
                    </a:cubicBezTo>
                    <a:cubicBezTo>
                      <a:pt x="1560" y="5307"/>
                      <a:pt x="1416" y="5369"/>
                      <a:pt x="1387" y="5431"/>
                    </a:cubicBezTo>
                    <a:cubicBezTo>
                      <a:pt x="1359" y="5462"/>
                      <a:pt x="1330" y="5493"/>
                      <a:pt x="1273" y="5493"/>
                    </a:cubicBezTo>
                    <a:cubicBezTo>
                      <a:pt x="1244" y="5493"/>
                      <a:pt x="1330" y="5431"/>
                      <a:pt x="1330" y="5431"/>
                    </a:cubicBezTo>
                    <a:cubicBezTo>
                      <a:pt x="1301" y="5431"/>
                      <a:pt x="1359" y="5338"/>
                      <a:pt x="1330" y="5369"/>
                    </a:cubicBezTo>
                    <a:cubicBezTo>
                      <a:pt x="1301" y="5369"/>
                      <a:pt x="1215" y="5524"/>
                      <a:pt x="1158" y="5524"/>
                    </a:cubicBezTo>
                    <a:cubicBezTo>
                      <a:pt x="1100" y="5555"/>
                      <a:pt x="1158" y="5400"/>
                      <a:pt x="1129" y="5369"/>
                    </a:cubicBezTo>
                    <a:cubicBezTo>
                      <a:pt x="1100" y="5338"/>
                      <a:pt x="1043" y="5369"/>
                      <a:pt x="1071" y="5400"/>
                    </a:cubicBezTo>
                    <a:cubicBezTo>
                      <a:pt x="1071" y="5462"/>
                      <a:pt x="1014" y="5431"/>
                      <a:pt x="1014" y="5493"/>
                    </a:cubicBezTo>
                    <a:cubicBezTo>
                      <a:pt x="985" y="5524"/>
                      <a:pt x="899" y="5586"/>
                      <a:pt x="928" y="5555"/>
                    </a:cubicBezTo>
                    <a:cubicBezTo>
                      <a:pt x="928" y="5555"/>
                      <a:pt x="899" y="5524"/>
                      <a:pt x="842" y="5586"/>
                    </a:cubicBezTo>
                    <a:cubicBezTo>
                      <a:pt x="497" y="6425"/>
                      <a:pt x="210" y="7327"/>
                      <a:pt x="37" y="8290"/>
                    </a:cubicBezTo>
                    <a:cubicBezTo>
                      <a:pt x="66" y="8290"/>
                      <a:pt x="66" y="8321"/>
                      <a:pt x="95" y="8321"/>
                    </a:cubicBezTo>
                    <a:cubicBezTo>
                      <a:pt x="95" y="8352"/>
                      <a:pt x="124" y="8383"/>
                      <a:pt x="95" y="8383"/>
                    </a:cubicBezTo>
                    <a:cubicBezTo>
                      <a:pt x="66" y="8383"/>
                      <a:pt x="37" y="8446"/>
                      <a:pt x="66" y="8446"/>
                    </a:cubicBezTo>
                    <a:cubicBezTo>
                      <a:pt x="95" y="8446"/>
                      <a:pt x="66" y="8477"/>
                      <a:pt x="66" y="8508"/>
                    </a:cubicBezTo>
                    <a:cubicBezTo>
                      <a:pt x="66" y="8508"/>
                      <a:pt x="124" y="8539"/>
                      <a:pt x="152" y="8539"/>
                    </a:cubicBezTo>
                    <a:cubicBezTo>
                      <a:pt x="181" y="8508"/>
                      <a:pt x="210" y="8539"/>
                      <a:pt x="210" y="8570"/>
                    </a:cubicBezTo>
                    <a:cubicBezTo>
                      <a:pt x="210" y="8601"/>
                      <a:pt x="239" y="8601"/>
                      <a:pt x="267" y="8570"/>
                    </a:cubicBezTo>
                    <a:cubicBezTo>
                      <a:pt x="296" y="8570"/>
                      <a:pt x="296" y="8601"/>
                      <a:pt x="296" y="8632"/>
                    </a:cubicBezTo>
                    <a:cubicBezTo>
                      <a:pt x="296" y="8663"/>
                      <a:pt x="325" y="8663"/>
                      <a:pt x="353" y="8632"/>
                    </a:cubicBezTo>
                    <a:cubicBezTo>
                      <a:pt x="382" y="8632"/>
                      <a:pt x="382" y="8694"/>
                      <a:pt x="411" y="8663"/>
                    </a:cubicBezTo>
                    <a:cubicBezTo>
                      <a:pt x="440" y="8632"/>
                      <a:pt x="440" y="8756"/>
                      <a:pt x="468" y="8787"/>
                    </a:cubicBezTo>
                    <a:cubicBezTo>
                      <a:pt x="468" y="8818"/>
                      <a:pt x="440" y="8850"/>
                      <a:pt x="440" y="8881"/>
                    </a:cubicBezTo>
                    <a:cubicBezTo>
                      <a:pt x="440" y="8943"/>
                      <a:pt x="440" y="9005"/>
                      <a:pt x="411" y="9005"/>
                    </a:cubicBezTo>
                    <a:cubicBezTo>
                      <a:pt x="382" y="9005"/>
                      <a:pt x="382" y="8974"/>
                      <a:pt x="411" y="8943"/>
                    </a:cubicBezTo>
                    <a:cubicBezTo>
                      <a:pt x="411" y="8943"/>
                      <a:pt x="411" y="8881"/>
                      <a:pt x="411" y="8881"/>
                    </a:cubicBezTo>
                    <a:cubicBezTo>
                      <a:pt x="382" y="8881"/>
                      <a:pt x="382" y="8850"/>
                      <a:pt x="411" y="8787"/>
                    </a:cubicBezTo>
                    <a:cubicBezTo>
                      <a:pt x="440" y="8756"/>
                      <a:pt x="382" y="8787"/>
                      <a:pt x="353" y="8756"/>
                    </a:cubicBezTo>
                    <a:cubicBezTo>
                      <a:pt x="353" y="8725"/>
                      <a:pt x="267" y="8756"/>
                      <a:pt x="267" y="8725"/>
                    </a:cubicBezTo>
                    <a:cubicBezTo>
                      <a:pt x="267" y="8694"/>
                      <a:pt x="239" y="8570"/>
                      <a:pt x="210" y="8601"/>
                    </a:cubicBezTo>
                    <a:cubicBezTo>
                      <a:pt x="152" y="8601"/>
                      <a:pt x="124" y="8601"/>
                      <a:pt x="95" y="8570"/>
                    </a:cubicBezTo>
                    <a:cubicBezTo>
                      <a:pt x="66" y="8539"/>
                      <a:pt x="37" y="8539"/>
                      <a:pt x="9" y="8570"/>
                    </a:cubicBezTo>
                    <a:cubicBezTo>
                      <a:pt x="-20" y="8601"/>
                      <a:pt x="37" y="8601"/>
                      <a:pt x="9" y="8632"/>
                    </a:cubicBezTo>
                    <a:cubicBezTo>
                      <a:pt x="9" y="8632"/>
                      <a:pt x="37" y="8663"/>
                      <a:pt x="66" y="8663"/>
                    </a:cubicBezTo>
                    <a:cubicBezTo>
                      <a:pt x="66" y="8632"/>
                      <a:pt x="66" y="8694"/>
                      <a:pt x="95" y="8694"/>
                    </a:cubicBezTo>
                    <a:cubicBezTo>
                      <a:pt x="124" y="8694"/>
                      <a:pt x="124" y="8756"/>
                      <a:pt x="152" y="8725"/>
                    </a:cubicBezTo>
                    <a:cubicBezTo>
                      <a:pt x="181" y="8725"/>
                      <a:pt x="181" y="8756"/>
                      <a:pt x="181" y="8787"/>
                    </a:cubicBezTo>
                    <a:cubicBezTo>
                      <a:pt x="181" y="8818"/>
                      <a:pt x="239" y="8787"/>
                      <a:pt x="239" y="8818"/>
                    </a:cubicBezTo>
                    <a:cubicBezTo>
                      <a:pt x="210" y="8818"/>
                      <a:pt x="267" y="8850"/>
                      <a:pt x="239" y="8881"/>
                    </a:cubicBezTo>
                    <a:cubicBezTo>
                      <a:pt x="239" y="8912"/>
                      <a:pt x="239" y="8974"/>
                      <a:pt x="267" y="9005"/>
                    </a:cubicBezTo>
                    <a:cubicBezTo>
                      <a:pt x="296" y="9067"/>
                      <a:pt x="267" y="9098"/>
                      <a:pt x="296" y="9129"/>
                    </a:cubicBezTo>
                    <a:cubicBezTo>
                      <a:pt x="325" y="9129"/>
                      <a:pt x="325" y="9160"/>
                      <a:pt x="296" y="9160"/>
                    </a:cubicBezTo>
                    <a:cubicBezTo>
                      <a:pt x="267" y="9160"/>
                      <a:pt x="267" y="9191"/>
                      <a:pt x="239" y="9254"/>
                    </a:cubicBezTo>
                    <a:cubicBezTo>
                      <a:pt x="239" y="9347"/>
                      <a:pt x="210" y="9502"/>
                      <a:pt x="181" y="9533"/>
                    </a:cubicBezTo>
                    <a:cubicBezTo>
                      <a:pt x="181" y="9595"/>
                      <a:pt x="124" y="9658"/>
                      <a:pt x="152" y="9720"/>
                    </a:cubicBezTo>
                    <a:cubicBezTo>
                      <a:pt x="152" y="9751"/>
                      <a:pt x="181" y="9813"/>
                      <a:pt x="152" y="9906"/>
                    </a:cubicBezTo>
                    <a:cubicBezTo>
                      <a:pt x="124" y="9968"/>
                      <a:pt x="124" y="9999"/>
                      <a:pt x="152" y="10031"/>
                    </a:cubicBezTo>
                    <a:cubicBezTo>
                      <a:pt x="152" y="10093"/>
                      <a:pt x="124" y="10186"/>
                      <a:pt x="152" y="10186"/>
                    </a:cubicBezTo>
                    <a:cubicBezTo>
                      <a:pt x="181" y="10217"/>
                      <a:pt x="210" y="10248"/>
                      <a:pt x="210" y="10279"/>
                    </a:cubicBezTo>
                    <a:cubicBezTo>
                      <a:pt x="239" y="10310"/>
                      <a:pt x="267" y="10310"/>
                      <a:pt x="267" y="10341"/>
                    </a:cubicBezTo>
                    <a:cubicBezTo>
                      <a:pt x="267" y="10372"/>
                      <a:pt x="267" y="10404"/>
                      <a:pt x="296" y="10404"/>
                    </a:cubicBezTo>
                    <a:cubicBezTo>
                      <a:pt x="325" y="10435"/>
                      <a:pt x="296" y="10466"/>
                      <a:pt x="296" y="10497"/>
                    </a:cubicBezTo>
                    <a:cubicBezTo>
                      <a:pt x="296" y="10528"/>
                      <a:pt x="325" y="10559"/>
                      <a:pt x="382" y="10621"/>
                    </a:cubicBezTo>
                    <a:cubicBezTo>
                      <a:pt x="411" y="10683"/>
                      <a:pt x="382" y="10745"/>
                      <a:pt x="411" y="10745"/>
                    </a:cubicBezTo>
                    <a:cubicBezTo>
                      <a:pt x="440" y="10714"/>
                      <a:pt x="497" y="10745"/>
                      <a:pt x="526" y="10776"/>
                    </a:cubicBezTo>
                    <a:cubicBezTo>
                      <a:pt x="554" y="10808"/>
                      <a:pt x="583" y="10808"/>
                      <a:pt x="612" y="10808"/>
                    </a:cubicBezTo>
                    <a:cubicBezTo>
                      <a:pt x="612" y="10808"/>
                      <a:pt x="669" y="10870"/>
                      <a:pt x="669" y="10932"/>
                    </a:cubicBezTo>
                    <a:cubicBezTo>
                      <a:pt x="698" y="10963"/>
                      <a:pt x="698" y="11025"/>
                      <a:pt x="727" y="11087"/>
                    </a:cubicBezTo>
                    <a:cubicBezTo>
                      <a:pt x="784" y="11180"/>
                      <a:pt x="813" y="11274"/>
                      <a:pt x="813" y="11336"/>
                    </a:cubicBezTo>
                    <a:cubicBezTo>
                      <a:pt x="813" y="11367"/>
                      <a:pt x="870" y="11398"/>
                      <a:pt x="928" y="11460"/>
                    </a:cubicBezTo>
                    <a:cubicBezTo>
                      <a:pt x="957" y="11491"/>
                      <a:pt x="957" y="11585"/>
                      <a:pt x="957" y="11616"/>
                    </a:cubicBezTo>
                    <a:cubicBezTo>
                      <a:pt x="957" y="11616"/>
                      <a:pt x="899" y="11585"/>
                      <a:pt x="899" y="11616"/>
                    </a:cubicBezTo>
                    <a:cubicBezTo>
                      <a:pt x="870" y="11647"/>
                      <a:pt x="957" y="11740"/>
                      <a:pt x="1014" y="11740"/>
                    </a:cubicBezTo>
                    <a:cubicBezTo>
                      <a:pt x="1043" y="11709"/>
                      <a:pt x="1043" y="11740"/>
                      <a:pt x="1100" y="11802"/>
                    </a:cubicBezTo>
                    <a:cubicBezTo>
                      <a:pt x="1158" y="11864"/>
                      <a:pt x="1158" y="11926"/>
                      <a:pt x="1129" y="11957"/>
                    </a:cubicBezTo>
                    <a:cubicBezTo>
                      <a:pt x="1100" y="11989"/>
                      <a:pt x="1158" y="12020"/>
                      <a:pt x="1244" y="12082"/>
                    </a:cubicBezTo>
                    <a:cubicBezTo>
                      <a:pt x="1301" y="12144"/>
                      <a:pt x="1330" y="12206"/>
                      <a:pt x="1330" y="12237"/>
                    </a:cubicBezTo>
                    <a:cubicBezTo>
                      <a:pt x="1359" y="12268"/>
                      <a:pt x="1387" y="12237"/>
                      <a:pt x="1387" y="12206"/>
                    </a:cubicBezTo>
                    <a:cubicBezTo>
                      <a:pt x="1387" y="12175"/>
                      <a:pt x="1359" y="12144"/>
                      <a:pt x="1359" y="12113"/>
                    </a:cubicBezTo>
                    <a:cubicBezTo>
                      <a:pt x="1359" y="12051"/>
                      <a:pt x="1301" y="12051"/>
                      <a:pt x="1273" y="12051"/>
                    </a:cubicBezTo>
                    <a:cubicBezTo>
                      <a:pt x="1273" y="12051"/>
                      <a:pt x="1273" y="11989"/>
                      <a:pt x="1273" y="11957"/>
                    </a:cubicBezTo>
                    <a:cubicBezTo>
                      <a:pt x="1244" y="11926"/>
                      <a:pt x="1215" y="11833"/>
                      <a:pt x="1215" y="11771"/>
                    </a:cubicBezTo>
                    <a:cubicBezTo>
                      <a:pt x="1186" y="11709"/>
                      <a:pt x="1129" y="11647"/>
                      <a:pt x="1100" y="11585"/>
                    </a:cubicBezTo>
                    <a:cubicBezTo>
                      <a:pt x="1071" y="11522"/>
                      <a:pt x="1043" y="11491"/>
                      <a:pt x="1014" y="11460"/>
                    </a:cubicBezTo>
                    <a:cubicBezTo>
                      <a:pt x="1014" y="11460"/>
                      <a:pt x="1043" y="11429"/>
                      <a:pt x="1043" y="11398"/>
                    </a:cubicBezTo>
                    <a:cubicBezTo>
                      <a:pt x="1014" y="11367"/>
                      <a:pt x="985" y="11367"/>
                      <a:pt x="957" y="11367"/>
                    </a:cubicBezTo>
                    <a:cubicBezTo>
                      <a:pt x="928" y="11336"/>
                      <a:pt x="928" y="11305"/>
                      <a:pt x="928" y="11274"/>
                    </a:cubicBezTo>
                    <a:cubicBezTo>
                      <a:pt x="928" y="11243"/>
                      <a:pt x="899" y="11118"/>
                      <a:pt x="899" y="11087"/>
                    </a:cubicBezTo>
                    <a:cubicBezTo>
                      <a:pt x="899" y="11056"/>
                      <a:pt x="928" y="11056"/>
                      <a:pt x="928" y="11087"/>
                    </a:cubicBezTo>
                    <a:cubicBezTo>
                      <a:pt x="928" y="11087"/>
                      <a:pt x="957" y="11118"/>
                      <a:pt x="957" y="11087"/>
                    </a:cubicBezTo>
                    <a:cubicBezTo>
                      <a:pt x="985" y="11087"/>
                      <a:pt x="1014" y="11087"/>
                      <a:pt x="1014" y="11118"/>
                    </a:cubicBezTo>
                    <a:cubicBezTo>
                      <a:pt x="1014" y="11149"/>
                      <a:pt x="1043" y="11118"/>
                      <a:pt x="1071" y="11149"/>
                    </a:cubicBezTo>
                    <a:cubicBezTo>
                      <a:pt x="1100" y="11149"/>
                      <a:pt x="1043" y="11180"/>
                      <a:pt x="1071" y="11305"/>
                    </a:cubicBezTo>
                    <a:cubicBezTo>
                      <a:pt x="1129" y="11398"/>
                      <a:pt x="1100" y="11336"/>
                      <a:pt x="1100" y="11429"/>
                    </a:cubicBezTo>
                    <a:cubicBezTo>
                      <a:pt x="1100" y="11522"/>
                      <a:pt x="1129" y="11460"/>
                      <a:pt x="1129" y="11460"/>
                    </a:cubicBezTo>
                    <a:cubicBezTo>
                      <a:pt x="1158" y="11429"/>
                      <a:pt x="1186" y="11491"/>
                      <a:pt x="1215" y="11522"/>
                    </a:cubicBezTo>
                    <a:cubicBezTo>
                      <a:pt x="1215" y="11585"/>
                      <a:pt x="1273" y="11585"/>
                      <a:pt x="1273" y="11585"/>
                    </a:cubicBezTo>
                    <a:cubicBezTo>
                      <a:pt x="1273" y="11616"/>
                      <a:pt x="1301" y="11678"/>
                      <a:pt x="1330" y="11678"/>
                    </a:cubicBezTo>
                    <a:cubicBezTo>
                      <a:pt x="1359" y="11678"/>
                      <a:pt x="1359" y="11740"/>
                      <a:pt x="1387" y="11740"/>
                    </a:cubicBezTo>
                    <a:cubicBezTo>
                      <a:pt x="1416" y="11740"/>
                      <a:pt x="1416" y="11771"/>
                      <a:pt x="1416" y="11802"/>
                    </a:cubicBezTo>
                    <a:cubicBezTo>
                      <a:pt x="1387" y="11864"/>
                      <a:pt x="1416" y="11895"/>
                      <a:pt x="1474" y="11895"/>
                    </a:cubicBezTo>
                    <a:cubicBezTo>
                      <a:pt x="1531" y="11926"/>
                      <a:pt x="1502" y="11957"/>
                      <a:pt x="1531" y="11989"/>
                    </a:cubicBezTo>
                    <a:cubicBezTo>
                      <a:pt x="1589" y="12051"/>
                      <a:pt x="1732" y="12237"/>
                      <a:pt x="1761" y="12299"/>
                    </a:cubicBezTo>
                    <a:cubicBezTo>
                      <a:pt x="1790" y="12361"/>
                      <a:pt x="1790" y="12393"/>
                      <a:pt x="1790" y="12424"/>
                    </a:cubicBezTo>
                    <a:cubicBezTo>
                      <a:pt x="1818" y="12486"/>
                      <a:pt x="1790" y="12486"/>
                      <a:pt x="1790" y="12517"/>
                    </a:cubicBezTo>
                    <a:cubicBezTo>
                      <a:pt x="1818" y="12548"/>
                      <a:pt x="1761" y="12548"/>
                      <a:pt x="1761" y="12579"/>
                    </a:cubicBezTo>
                    <a:cubicBezTo>
                      <a:pt x="1761" y="12579"/>
                      <a:pt x="1790" y="12703"/>
                      <a:pt x="1847" y="12734"/>
                    </a:cubicBezTo>
                    <a:cubicBezTo>
                      <a:pt x="1904" y="12734"/>
                      <a:pt x="1962" y="12797"/>
                      <a:pt x="1991" y="12859"/>
                    </a:cubicBezTo>
                    <a:cubicBezTo>
                      <a:pt x="2019" y="12890"/>
                      <a:pt x="2077" y="12890"/>
                      <a:pt x="2163" y="12921"/>
                    </a:cubicBezTo>
                    <a:cubicBezTo>
                      <a:pt x="2220" y="12952"/>
                      <a:pt x="2249" y="13014"/>
                      <a:pt x="2335" y="13045"/>
                    </a:cubicBezTo>
                    <a:cubicBezTo>
                      <a:pt x="2421" y="13076"/>
                      <a:pt x="2508" y="13138"/>
                      <a:pt x="2565" y="13170"/>
                    </a:cubicBezTo>
                    <a:cubicBezTo>
                      <a:pt x="2623" y="13232"/>
                      <a:pt x="2709" y="13201"/>
                      <a:pt x="2766" y="13170"/>
                    </a:cubicBezTo>
                    <a:cubicBezTo>
                      <a:pt x="2852" y="13138"/>
                      <a:pt x="2910" y="13170"/>
                      <a:pt x="2939" y="13201"/>
                    </a:cubicBezTo>
                    <a:cubicBezTo>
                      <a:pt x="2996" y="13232"/>
                      <a:pt x="3140" y="13418"/>
                      <a:pt x="3168" y="13449"/>
                    </a:cubicBezTo>
                    <a:cubicBezTo>
                      <a:pt x="3226" y="13480"/>
                      <a:pt x="3283" y="13449"/>
                      <a:pt x="3312" y="13480"/>
                    </a:cubicBezTo>
                    <a:cubicBezTo>
                      <a:pt x="3341" y="13511"/>
                      <a:pt x="3484" y="13574"/>
                      <a:pt x="3513" y="13574"/>
                    </a:cubicBezTo>
                    <a:cubicBezTo>
                      <a:pt x="3542" y="13574"/>
                      <a:pt x="3542" y="13543"/>
                      <a:pt x="3570" y="13574"/>
                    </a:cubicBezTo>
                    <a:cubicBezTo>
                      <a:pt x="3599" y="13605"/>
                      <a:pt x="3570" y="13636"/>
                      <a:pt x="3599" y="13667"/>
                    </a:cubicBezTo>
                    <a:cubicBezTo>
                      <a:pt x="3657" y="13698"/>
                      <a:pt x="3714" y="13791"/>
                      <a:pt x="3743" y="13822"/>
                    </a:cubicBezTo>
                    <a:cubicBezTo>
                      <a:pt x="3771" y="13853"/>
                      <a:pt x="3800" y="13915"/>
                      <a:pt x="3771" y="13915"/>
                    </a:cubicBezTo>
                    <a:cubicBezTo>
                      <a:pt x="3771" y="13947"/>
                      <a:pt x="3771" y="14009"/>
                      <a:pt x="3800" y="14040"/>
                    </a:cubicBezTo>
                    <a:cubicBezTo>
                      <a:pt x="3858" y="14071"/>
                      <a:pt x="3829" y="14009"/>
                      <a:pt x="3858" y="14009"/>
                    </a:cubicBezTo>
                    <a:cubicBezTo>
                      <a:pt x="3886" y="14009"/>
                      <a:pt x="3886" y="14071"/>
                      <a:pt x="3915" y="14071"/>
                    </a:cubicBezTo>
                    <a:cubicBezTo>
                      <a:pt x="3944" y="14071"/>
                      <a:pt x="4001" y="14102"/>
                      <a:pt x="4001" y="14164"/>
                    </a:cubicBezTo>
                    <a:cubicBezTo>
                      <a:pt x="4001" y="14195"/>
                      <a:pt x="4001" y="14226"/>
                      <a:pt x="4059" y="14226"/>
                    </a:cubicBezTo>
                    <a:cubicBezTo>
                      <a:pt x="4087" y="14226"/>
                      <a:pt x="4174" y="14257"/>
                      <a:pt x="4202" y="14319"/>
                    </a:cubicBezTo>
                    <a:cubicBezTo>
                      <a:pt x="4260" y="14382"/>
                      <a:pt x="4260" y="14319"/>
                      <a:pt x="4289" y="14382"/>
                    </a:cubicBezTo>
                    <a:cubicBezTo>
                      <a:pt x="4317" y="14413"/>
                      <a:pt x="4375" y="14382"/>
                      <a:pt x="4375" y="14351"/>
                    </a:cubicBezTo>
                    <a:cubicBezTo>
                      <a:pt x="4375" y="14319"/>
                      <a:pt x="4346" y="14319"/>
                      <a:pt x="4346" y="14288"/>
                    </a:cubicBezTo>
                    <a:cubicBezTo>
                      <a:pt x="4317" y="14257"/>
                      <a:pt x="4375" y="14257"/>
                      <a:pt x="4375" y="14226"/>
                    </a:cubicBezTo>
                    <a:cubicBezTo>
                      <a:pt x="4403" y="14195"/>
                      <a:pt x="4461" y="14164"/>
                      <a:pt x="4490" y="14195"/>
                    </a:cubicBezTo>
                    <a:cubicBezTo>
                      <a:pt x="4518" y="14195"/>
                      <a:pt x="4547" y="14226"/>
                      <a:pt x="4518" y="14288"/>
                    </a:cubicBezTo>
                    <a:cubicBezTo>
                      <a:pt x="4518" y="14319"/>
                      <a:pt x="4604" y="14413"/>
                      <a:pt x="4633" y="14444"/>
                    </a:cubicBezTo>
                    <a:cubicBezTo>
                      <a:pt x="4662" y="14506"/>
                      <a:pt x="4662" y="14537"/>
                      <a:pt x="4662" y="14568"/>
                    </a:cubicBezTo>
                    <a:cubicBezTo>
                      <a:pt x="4662" y="14568"/>
                      <a:pt x="4691" y="14630"/>
                      <a:pt x="4662" y="14630"/>
                    </a:cubicBezTo>
                    <a:cubicBezTo>
                      <a:pt x="4662" y="14630"/>
                      <a:pt x="4691" y="14817"/>
                      <a:pt x="4691" y="14848"/>
                    </a:cubicBezTo>
                    <a:cubicBezTo>
                      <a:pt x="4719" y="14879"/>
                      <a:pt x="4719" y="14879"/>
                      <a:pt x="4691" y="14941"/>
                    </a:cubicBezTo>
                    <a:cubicBezTo>
                      <a:pt x="4662" y="15003"/>
                      <a:pt x="4662" y="15034"/>
                      <a:pt x="4604" y="15034"/>
                    </a:cubicBezTo>
                    <a:cubicBezTo>
                      <a:pt x="4576" y="15034"/>
                      <a:pt x="4576" y="15096"/>
                      <a:pt x="4576" y="15096"/>
                    </a:cubicBezTo>
                    <a:cubicBezTo>
                      <a:pt x="4547" y="15096"/>
                      <a:pt x="4547" y="15159"/>
                      <a:pt x="4547" y="15190"/>
                    </a:cubicBezTo>
                    <a:cubicBezTo>
                      <a:pt x="4576" y="15190"/>
                      <a:pt x="4518" y="15221"/>
                      <a:pt x="4490" y="15221"/>
                    </a:cubicBezTo>
                    <a:cubicBezTo>
                      <a:pt x="4461" y="15221"/>
                      <a:pt x="4461" y="15283"/>
                      <a:pt x="4461" y="15314"/>
                    </a:cubicBezTo>
                    <a:cubicBezTo>
                      <a:pt x="4461" y="15345"/>
                      <a:pt x="4432" y="15345"/>
                      <a:pt x="4432" y="15376"/>
                    </a:cubicBezTo>
                    <a:cubicBezTo>
                      <a:pt x="4432" y="15407"/>
                      <a:pt x="4432" y="15438"/>
                      <a:pt x="4403" y="15438"/>
                    </a:cubicBezTo>
                    <a:cubicBezTo>
                      <a:pt x="4375" y="15469"/>
                      <a:pt x="4375" y="15500"/>
                      <a:pt x="4403" y="15532"/>
                    </a:cubicBezTo>
                    <a:cubicBezTo>
                      <a:pt x="4432" y="15563"/>
                      <a:pt x="4403" y="15594"/>
                      <a:pt x="4403" y="15625"/>
                    </a:cubicBezTo>
                    <a:cubicBezTo>
                      <a:pt x="4403" y="15625"/>
                      <a:pt x="4432" y="15656"/>
                      <a:pt x="4461" y="15687"/>
                    </a:cubicBezTo>
                    <a:cubicBezTo>
                      <a:pt x="4518" y="15718"/>
                      <a:pt x="4518" y="15687"/>
                      <a:pt x="4518" y="15718"/>
                    </a:cubicBezTo>
                    <a:cubicBezTo>
                      <a:pt x="4547" y="15749"/>
                      <a:pt x="4518" y="15780"/>
                      <a:pt x="4490" y="15780"/>
                    </a:cubicBezTo>
                    <a:cubicBezTo>
                      <a:pt x="4461" y="15780"/>
                      <a:pt x="4432" y="15842"/>
                      <a:pt x="4403" y="15873"/>
                    </a:cubicBezTo>
                    <a:cubicBezTo>
                      <a:pt x="4403" y="15936"/>
                      <a:pt x="4461" y="16029"/>
                      <a:pt x="4461" y="16060"/>
                    </a:cubicBezTo>
                    <a:cubicBezTo>
                      <a:pt x="4490" y="16091"/>
                      <a:pt x="4432" y="16060"/>
                      <a:pt x="4432" y="16091"/>
                    </a:cubicBezTo>
                    <a:cubicBezTo>
                      <a:pt x="4432" y="16122"/>
                      <a:pt x="4518" y="16184"/>
                      <a:pt x="4576" y="16215"/>
                    </a:cubicBezTo>
                    <a:cubicBezTo>
                      <a:pt x="4604" y="16246"/>
                      <a:pt x="4662" y="16340"/>
                      <a:pt x="4691" y="16402"/>
                    </a:cubicBezTo>
                    <a:cubicBezTo>
                      <a:pt x="4719" y="16433"/>
                      <a:pt x="4748" y="16495"/>
                      <a:pt x="4777" y="16588"/>
                    </a:cubicBezTo>
                    <a:cubicBezTo>
                      <a:pt x="4834" y="16713"/>
                      <a:pt x="4920" y="16899"/>
                      <a:pt x="5007" y="16992"/>
                    </a:cubicBezTo>
                    <a:cubicBezTo>
                      <a:pt x="5064" y="17086"/>
                      <a:pt x="5093" y="17148"/>
                      <a:pt x="5064" y="17148"/>
                    </a:cubicBezTo>
                    <a:cubicBezTo>
                      <a:pt x="5064" y="17179"/>
                      <a:pt x="5093" y="17241"/>
                      <a:pt x="5121" y="17272"/>
                    </a:cubicBezTo>
                    <a:cubicBezTo>
                      <a:pt x="5179" y="17303"/>
                      <a:pt x="5208" y="17365"/>
                      <a:pt x="5323" y="17427"/>
                    </a:cubicBezTo>
                    <a:cubicBezTo>
                      <a:pt x="5409" y="17521"/>
                      <a:pt x="5610" y="17645"/>
                      <a:pt x="5639" y="17707"/>
                    </a:cubicBezTo>
                    <a:cubicBezTo>
                      <a:pt x="5667" y="17769"/>
                      <a:pt x="5753" y="17800"/>
                      <a:pt x="5753" y="17831"/>
                    </a:cubicBezTo>
                    <a:cubicBezTo>
                      <a:pt x="5782" y="17831"/>
                      <a:pt x="5782" y="17925"/>
                      <a:pt x="5782" y="17956"/>
                    </a:cubicBezTo>
                    <a:cubicBezTo>
                      <a:pt x="5811" y="18018"/>
                      <a:pt x="5868" y="18204"/>
                      <a:pt x="5868" y="18298"/>
                    </a:cubicBezTo>
                    <a:cubicBezTo>
                      <a:pt x="5868" y="18360"/>
                      <a:pt x="5840" y="18422"/>
                      <a:pt x="5840" y="18484"/>
                    </a:cubicBezTo>
                    <a:cubicBezTo>
                      <a:pt x="5840" y="18515"/>
                      <a:pt x="5897" y="18515"/>
                      <a:pt x="5868" y="18546"/>
                    </a:cubicBezTo>
                    <a:cubicBezTo>
                      <a:pt x="5868" y="18577"/>
                      <a:pt x="5868" y="18608"/>
                      <a:pt x="5897" y="18702"/>
                    </a:cubicBezTo>
                    <a:cubicBezTo>
                      <a:pt x="5897" y="18795"/>
                      <a:pt x="5897" y="18950"/>
                      <a:pt x="5897" y="18981"/>
                    </a:cubicBezTo>
                    <a:cubicBezTo>
                      <a:pt x="5897" y="19044"/>
                      <a:pt x="5897" y="19075"/>
                      <a:pt x="5897" y="19106"/>
                    </a:cubicBezTo>
                    <a:cubicBezTo>
                      <a:pt x="5926" y="19168"/>
                      <a:pt x="5897" y="19199"/>
                      <a:pt x="5868" y="19199"/>
                    </a:cubicBezTo>
                    <a:cubicBezTo>
                      <a:pt x="5868" y="19230"/>
                      <a:pt x="5954" y="19323"/>
                      <a:pt x="5954" y="19354"/>
                    </a:cubicBezTo>
                    <a:cubicBezTo>
                      <a:pt x="5954" y="19416"/>
                      <a:pt x="5926" y="19416"/>
                      <a:pt x="5926" y="19479"/>
                    </a:cubicBezTo>
                    <a:cubicBezTo>
                      <a:pt x="5983" y="19572"/>
                      <a:pt x="5983" y="19727"/>
                      <a:pt x="5983" y="19758"/>
                    </a:cubicBezTo>
                    <a:cubicBezTo>
                      <a:pt x="6012" y="19789"/>
                      <a:pt x="5983" y="19789"/>
                      <a:pt x="5983" y="19852"/>
                    </a:cubicBezTo>
                    <a:cubicBezTo>
                      <a:pt x="6012" y="19883"/>
                      <a:pt x="5983" y="19914"/>
                      <a:pt x="5983" y="19976"/>
                    </a:cubicBezTo>
                    <a:cubicBezTo>
                      <a:pt x="6012" y="20069"/>
                      <a:pt x="5983" y="20162"/>
                      <a:pt x="5983" y="20225"/>
                    </a:cubicBezTo>
                    <a:cubicBezTo>
                      <a:pt x="5983" y="20287"/>
                      <a:pt x="5983" y="20318"/>
                      <a:pt x="5954" y="20318"/>
                    </a:cubicBezTo>
                    <a:cubicBezTo>
                      <a:pt x="5926" y="20318"/>
                      <a:pt x="5926" y="20349"/>
                      <a:pt x="5983" y="20380"/>
                    </a:cubicBezTo>
                    <a:cubicBezTo>
                      <a:pt x="6012" y="20442"/>
                      <a:pt x="5983" y="20473"/>
                      <a:pt x="6012" y="20535"/>
                    </a:cubicBezTo>
                    <a:cubicBezTo>
                      <a:pt x="6069" y="20597"/>
                      <a:pt x="6041" y="20629"/>
                      <a:pt x="6069" y="20660"/>
                    </a:cubicBezTo>
                    <a:cubicBezTo>
                      <a:pt x="6069" y="20722"/>
                      <a:pt x="6041" y="20722"/>
                      <a:pt x="6041" y="20753"/>
                    </a:cubicBezTo>
                    <a:cubicBezTo>
                      <a:pt x="6069" y="20815"/>
                      <a:pt x="6041" y="20846"/>
                      <a:pt x="6069" y="20908"/>
                    </a:cubicBezTo>
                    <a:cubicBezTo>
                      <a:pt x="6098" y="20939"/>
                      <a:pt x="6098" y="20970"/>
                      <a:pt x="6098" y="20970"/>
                    </a:cubicBezTo>
                    <a:cubicBezTo>
                      <a:pt x="6069" y="20970"/>
                      <a:pt x="6069" y="21001"/>
                      <a:pt x="6098" y="21095"/>
                    </a:cubicBezTo>
                    <a:cubicBezTo>
                      <a:pt x="6098" y="21157"/>
                      <a:pt x="6098" y="21157"/>
                      <a:pt x="6156" y="21157"/>
                    </a:cubicBezTo>
                    <a:cubicBezTo>
                      <a:pt x="6184" y="21188"/>
                      <a:pt x="6098" y="20970"/>
                      <a:pt x="6127" y="20970"/>
                    </a:cubicBezTo>
                    <a:cubicBezTo>
                      <a:pt x="6156" y="20970"/>
                      <a:pt x="6127" y="20939"/>
                      <a:pt x="6156" y="20939"/>
                    </a:cubicBezTo>
                    <a:cubicBezTo>
                      <a:pt x="6184" y="20939"/>
                      <a:pt x="6156" y="20970"/>
                      <a:pt x="6184" y="20970"/>
                    </a:cubicBezTo>
                    <a:cubicBezTo>
                      <a:pt x="6213" y="21001"/>
                      <a:pt x="6242" y="21033"/>
                      <a:pt x="6213" y="21033"/>
                    </a:cubicBezTo>
                    <a:cubicBezTo>
                      <a:pt x="6184" y="21064"/>
                      <a:pt x="6242" y="21095"/>
                      <a:pt x="6213" y="21126"/>
                    </a:cubicBezTo>
                    <a:cubicBezTo>
                      <a:pt x="6213" y="21157"/>
                      <a:pt x="6213" y="21188"/>
                      <a:pt x="6242" y="21219"/>
                    </a:cubicBezTo>
                    <a:cubicBezTo>
                      <a:pt x="6242" y="21250"/>
                      <a:pt x="6242" y="21250"/>
                      <a:pt x="6242" y="21281"/>
                    </a:cubicBezTo>
                    <a:cubicBezTo>
                      <a:pt x="6471" y="21374"/>
                      <a:pt x="6701" y="21499"/>
                      <a:pt x="6960" y="21592"/>
                    </a:cubicBezTo>
                    <a:cubicBezTo>
                      <a:pt x="6960" y="21592"/>
                      <a:pt x="6931" y="21530"/>
                      <a:pt x="6960" y="21530"/>
                    </a:cubicBezTo>
                    <a:cubicBezTo>
                      <a:pt x="6960" y="21530"/>
                      <a:pt x="6960" y="21499"/>
                      <a:pt x="6960" y="21437"/>
                    </a:cubicBezTo>
                    <a:cubicBezTo>
                      <a:pt x="6931" y="21406"/>
                      <a:pt x="6931" y="21343"/>
                      <a:pt x="6960" y="21343"/>
                    </a:cubicBezTo>
                    <a:cubicBezTo>
                      <a:pt x="6989" y="21343"/>
                      <a:pt x="6989" y="21312"/>
                      <a:pt x="6989" y="21312"/>
                    </a:cubicBezTo>
                    <a:cubicBezTo>
                      <a:pt x="6960" y="21281"/>
                      <a:pt x="6931" y="21250"/>
                      <a:pt x="6960" y="21250"/>
                    </a:cubicBezTo>
                    <a:cubicBezTo>
                      <a:pt x="7017" y="21250"/>
                      <a:pt x="6989" y="21312"/>
                      <a:pt x="7017" y="21312"/>
                    </a:cubicBezTo>
                    <a:cubicBezTo>
                      <a:pt x="7046" y="21312"/>
                      <a:pt x="7075" y="21250"/>
                      <a:pt x="7046" y="21219"/>
                    </a:cubicBezTo>
                    <a:cubicBezTo>
                      <a:pt x="6989" y="21188"/>
                      <a:pt x="7017" y="21219"/>
                      <a:pt x="6989" y="21219"/>
                    </a:cubicBezTo>
                    <a:cubicBezTo>
                      <a:pt x="6960" y="21219"/>
                      <a:pt x="6960" y="21188"/>
                      <a:pt x="6931" y="21188"/>
                    </a:cubicBezTo>
                    <a:cubicBezTo>
                      <a:pt x="6902" y="21188"/>
                      <a:pt x="6902" y="21126"/>
                      <a:pt x="6902" y="21095"/>
                    </a:cubicBezTo>
                    <a:cubicBezTo>
                      <a:pt x="6874" y="21064"/>
                      <a:pt x="6845" y="21001"/>
                      <a:pt x="6874" y="20970"/>
                    </a:cubicBezTo>
                    <a:cubicBezTo>
                      <a:pt x="6874" y="20970"/>
                      <a:pt x="6960" y="21033"/>
                      <a:pt x="7017" y="21064"/>
                    </a:cubicBezTo>
                    <a:cubicBezTo>
                      <a:pt x="7075" y="21095"/>
                      <a:pt x="7132" y="21033"/>
                      <a:pt x="7103" y="21001"/>
                    </a:cubicBezTo>
                    <a:cubicBezTo>
                      <a:pt x="7103" y="20970"/>
                      <a:pt x="7075" y="20939"/>
                      <a:pt x="7103" y="20908"/>
                    </a:cubicBezTo>
                    <a:cubicBezTo>
                      <a:pt x="7132" y="20877"/>
                      <a:pt x="7103" y="20846"/>
                      <a:pt x="7075" y="20815"/>
                    </a:cubicBezTo>
                    <a:cubicBezTo>
                      <a:pt x="7046" y="20753"/>
                      <a:pt x="7075" y="20753"/>
                      <a:pt x="7103" y="20784"/>
                    </a:cubicBezTo>
                    <a:cubicBezTo>
                      <a:pt x="7132" y="20784"/>
                      <a:pt x="7247" y="20815"/>
                      <a:pt x="7333" y="20784"/>
                    </a:cubicBezTo>
                    <a:cubicBezTo>
                      <a:pt x="7448" y="20784"/>
                      <a:pt x="7506" y="20753"/>
                      <a:pt x="7506" y="20722"/>
                    </a:cubicBezTo>
                    <a:cubicBezTo>
                      <a:pt x="7506" y="20691"/>
                      <a:pt x="7534" y="20597"/>
                      <a:pt x="7563" y="20566"/>
                    </a:cubicBezTo>
                    <a:cubicBezTo>
                      <a:pt x="7563" y="20535"/>
                      <a:pt x="7534" y="20504"/>
                      <a:pt x="7506" y="20473"/>
                    </a:cubicBezTo>
                    <a:cubicBezTo>
                      <a:pt x="7448" y="20473"/>
                      <a:pt x="7448" y="20411"/>
                      <a:pt x="7448" y="20380"/>
                    </a:cubicBezTo>
                    <a:cubicBezTo>
                      <a:pt x="7477" y="20349"/>
                      <a:pt x="7419" y="20287"/>
                      <a:pt x="7391" y="20287"/>
                    </a:cubicBezTo>
                    <a:cubicBezTo>
                      <a:pt x="7362" y="20287"/>
                      <a:pt x="7276" y="20225"/>
                      <a:pt x="7304" y="20193"/>
                    </a:cubicBezTo>
                    <a:cubicBezTo>
                      <a:pt x="7333" y="20162"/>
                      <a:pt x="7333" y="20225"/>
                      <a:pt x="7391" y="20225"/>
                    </a:cubicBezTo>
                    <a:cubicBezTo>
                      <a:pt x="7419" y="20225"/>
                      <a:pt x="7477" y="20256"/>
                      <a:pt x="7506" y="20287"/>
                    </a:cubicBezTo>
                    <a:cubicBezTo>
                      <a:pt x="7563" y="20318"/>
                      <a:pt x="7534" y="20287"/>
                      <a:pt x="7592" y="20287"/>
                    </a:cubicBezTo>
                    <a:cubicBezTo>
                      <a:pt x="7649" y="20318"/>
                      <a:pt x="7678" y="20318"/>
                      <a:pt x="7735" y="20287"/>
                    </a:cubicBezTo>
                    <a:cubicBezTo>
                      <a:pt x="7764" y="20256"/>
                      <a:pt x="7764" y="20162"/>
                      <a:pt x="7821" y="20131"/>
                    </a:cubicBezTo>
                    <a:cubicBezTo>
                      <a:pt x="7879" y="20069"/>
                      <a:pt x="7850" y="20038"/>
                      <a:pt x="7879" y="19976"/>
                    </a:cubicBezTo>
                    <a:cubicBezTo>
                      <a:pt x="7908" y="19914"/>
                      <a:pt x="7879" y="19883"/>
                      <a:pt x="7908" y="19820"/>
                    </a:cubicBezTo>
                    <a:cubicBezTo>
                      <a:pt x="7936" y="19789"/>
                      <a:pt x="7879" y="19727"/>
                      <a:pt x="7936" y="19696"/>
                    </a:cubicBezTo>
                    <a:cubicBezTo>
                      <a:pt x="7994" y="19665"/>
                      <a:pt x="7994" y="19758"/>
                      <a:pt x="7965" y="19820"/>
                    </a:cubicBezTo>
                    <a:cubicBezTo>
                      <a:pt x="7908" y="19883"/>
                      <a:pt x="7908" y="19914"/>
                      <a:pt x="7965" y="19852"/>
                    </a:cubicBezTo>
                    <a:cubicBezTo>
                      <a:pt x="8023" y="19820"/>
                      <a:pt x="8051" y="19727"/>
                      <a:pt x="8051" y="19634"/>
                    </a:cubicBezTo>
                    <a:cubicBezTo>
                      <a:pt x="8080" y="19541"/>
                      <a:pt x="8109" y="19510"/>
                      <a:pt x="8137" y="19510"/>
                    </a:cubicBezTo>
                    <a:cubicBezTo>
                      <a:pt x="8166" y="19510"/>
                      <a:pt x="8166" y="19416"/>
                      <a:pt x="8137" y="19323"/>
                    </a:cubicBezTo>
                    <a:cubicBezTo>
                      <a:pt x="8137" y="19261"/>
                      <a:pt x="8109" y="19168"/>
                      <a:pt x="8109" y="19137"/>
                    </a:cubicBezTo>
                    <a:cubicBezTo>
                      <a:pt x="8137" y="19075"/>
                      <a:pt x="8109" y="19044"/>
                      <a:pt x="8137" y="19044"/>
                    </a:cubicBezTo>
                    <a:cubicBezTo>
                      <a:pt x="8166" y="19044"/>
                      <a:pt x="8224" y="18981"/>
                      <a:pt x="8252" y="18919"/>
                    </a:cubicBezTo>
                    <a:cubicBezTo>
                      <a:pt x="8310" y="18888"/>
                      <a:pt x="8339" y="18888"/>
                      <a:pt x="8367" y="18857"/>
                    </a:cubicBezTo>
                    <a:cubicBezTo>
                      <a:pt x="8425" y="18857"/>
                      <a:pt x="8396" y="18857"/>
                      <a:pt x="8425" y="18826"/>
                    </a:cubicBezTo>
                    <a:cubicBezTo>
                      <a:pt x="8453" y="18826"/>
                      <a:pt x="8482" y="18795"/>
                      <a:pt x="8511" y="18764"/>
                    </a:cubicBezTo>
                    <a:cubicBezTo>
                      <a:pt x="8511" y="18733"/>
                      <a:pt x="8626" y="18795"/>
                      <a:pt x="8683" y="18795"/>
                    </a:cubicBezTo>
                    <a:cubicBezTo>
                      <a:pt x="8741" y="18795"/>
                      <a:pt x="8769" y="18795"/>
                      <a:pt x="8769" y="18764"/>
                    </a:cubicBezTo>
                    <a:cubicBezTo>
                      <a:pt x="8769" y="18702"/>
                      <a:pt x="8769" y="18671"/>
                      <a:pt x="8827" y="18671"/>
                    </a:cubicBezTo>
                    <a:cubicBezTo>
                      <a:pt x="8856" y="18671"/>
                      <a:pt x="8856" y="18671"/>
                      <a:pt x="8856" y="18608"/>
                    </a:cubicBezTo>
                    <a:cubicBezTo>
                      <a:pt x="8856" y="18546"/>
                      <a:pt x="8856" y="18515"/>
                      <a:pt x="8884" y="18484"/>
                    </a:cubicBezTo>
                    <a:cubicBezTo>
                      <a:pt x="8913" y="18484"/>
                      <a:pt x="8913" y="18422"/>
                      <a:pt x="8913" y="18391"/>
                    </a:cubicBezTo>
                    <a:cubicBezTo>
                      <a:pt x="8913" y="18329"/>
                      <a:pt x="8942" y="18360"/>
                      <a:pt x="8942" y="18298"/>
                    </a:cubicBezTo>
                    <a:cubicBezTo>
                      <a:pt x="8942" y="18267"/>
                      <a:pt x="8942" y="18204"/>
                      <a:pt x="8942" y="18142"/>
                    </a:cubicBezTo>
                    <a:cubicBezTo>
                      <a:pt x="8942" y="18111"/>
                      <a:pt x="8970" y="18111"/>
                      <a:pt x="8999" y="18080"/>
                    </a:cubicBezTo>
                    <a:cubicBezTo>
                      <a:pt x="8999" y="18049"/>
                      <a:pt x="8970" y="18018"/>
                      <a:pt x="8999" y="17925"/>
                    </a:cubicBezTo>
                    <a:cubicBezTo>
                      <a:pt x="8999" y="17831"/>
                      <a:pt x="8970" y="17738"/>
                      <a:pt x="8970" y="17645"/>
                    </a:cubicBezTo>
                    <a:cubicBezTo>
                      <a:pt x="8970" y="17583"/>
                      <a:pt x="8942" y="17490"/>
                      <a:pt x="8970" y="17458"/>
                    </a:cubicBezTo>
                    <a:cubicBezTo>
                      <a:pt x="8999" y="17427"/>
                      <a:pt x="8970" y="17427"/>
                      <a:pt x="8970" y="17396"/>
                    </a:cubicBezTo>
                    <a:cubicBezTo>
                      <a:pt x="8942" y="17396"/>
                      <a:pt x="8970" y="17365"/>
                      <a:pt x="8970" y="17365"/>
                    </a:cubicBezTo>
                    <a:cubicBezTo>
                      <a:pt x="8999" y="17365"/>
                      <a:pt x="9028" y="17427"/>
                      <a:pt x="9057" y="17396"/>
                    </a:cubicBezTo>
                    <a:cubicBezTo>
                      <a:pt x="9085" y="17365"/>
                      <a:pt x="9085" y="17272"/>
                      <a:pt x="9114" y="17179"/>
                    </a:cubicBezTo>
                    <a:cubicBezTo>
                      <a:pt x="9143" y="17117"/>
                      <a:pt x="9171" y="17117"/>
                      <a:pt x="9200" y="17086"/>
                    </a:cubicBezTo>
                    <a:cubicBezTo>
                      <a:pt x="9258" y="17086"/>
                      <a:pt x="9315" y="16992"/>
                      <a:pt x="9344" y="16837"/>
                    </a:cubicBezTo>
                    <a:cubicBezTo>
                      <a:pt x="9373" y="16681"/>
                      <a:pt x="9315" y="16526"/>
                      <a:pt x="9286" y="16433"/>
                    </a:cubicBezTo>
                    <a:cubicBezTo>
                      <a:pt x="9286" y="16340"/>
                      <a:pt x="9258" y="16340"/>
                      <a:pt x="9200" y="16340"/>
                    </a:cubicBezTo>
                    <a:close/>
                    <a:moveTo>
                      <a:pt x="4231" y="9502"/>
                    </a:moveTo>
                    <a:cubicBezTo>
                      <a:pt x="4145" y="9564"/>
                      <a:pt x="4030" y="9533"/>
                      <a:pt x="4030" y="9440"/>
                    </a:cubicBezTo>
                    <a:cubicBezTo>
                      <a:pt x="4059" y="9378"/>
                      <a:pt x="4116" y="9378"/>
                      <a:pt x="4116" y="9409"/>
                    </a:cubicBezTo>
                    <a:cubicBezTo>
                      <a:pt x="4145" y="9471"/>
                      <a:pt x="4231" y="9316"/>
                      <a:pt x="4289" y="9316"/>
                    </a:cubicBezTo>
                    <a:cubicBezTo>
                      <a:pt x="4375" y="9316"/>
                      <a:pt x="4375" y="9378"/>
                      <a:pt x="4432" y="9316"/>
                    </a:cubicBezTo>
                    <a:cubicBezTo>
                      <a:pt x="4461" y="9285"/>
                      <a:pt x="4490" y="9254"/>
                      <a:pt x="4490" y="9285"/>
                    </a:cubicBezTo>
                    <a:cubicBezTo>
                      <a:pt x="4490" y="9316"/>
                      <a:pt x="4317" y="9440"/>
                      <a:pt x="4231" y="9502"/>
                    </a:cubicBezTo>
                    <a:close/>
                    <a:moveTo>
                      <a:pt x="4662" y="9067"/>
                    </a:moveTo>
                    <a:cubicBezTo>
                      <a:pt x="4748" y="9098"/>
                      <a:pt x="4777" y="9005"/>
                      <a:pt x="4806" y="9067"/>
                    </a:cubicBezTo>
                    <a:cubicBezTo>
                      <a:pt x="4834" y="9129"/>
                      <a:pt x="4719" y="9191"/>
                      <a:pt x="4604" y="9191"/>
                    </a:cubicBezTo>
                    <a:cubicBezTo>
                      <a:pt x="4490" y="9223"/>
                      <a:pt x="4461" y="9254"/>
                      <a:pt x="4461" y="9191"/>
                    </a:cubicBezTo>
                    <a:cubicBezTo>
                      <a:pt x="4432" y="9129"/>
                      <a:pt x="4604" y="9067"/>
                      <a:pt x="4662" y="9067"/>
                    </a:cubicBezTo>
                    <a:close/>
                    <a:moveTo>
                      <a:pt x="4059" y="8787"/>
                    </a:moveTo>
                    <a:cubicBezTo>
                      <a:pt x="4059" y="8756"/>
                      <a:pt x="4145" y="8756"/>
                      <a:pt x="4202" y="8787"/>
                    </a:cubicBezTo>
                    <a:cubicBezTo>
                      <a:pt x="4260" y="8818"/>
                      <a:pt x="4375" y="8756"/>
                      <a:pt x="4403" y="8850"/>
                    </a:cubicBezTo>
                    <a:cubicBezTo>
                      <a:pt x="4403" y="8943"/>
                      <a:pt x="4490" y="9005"/>
                      <a:pt x="4403" y="9005"/>
                    </a:cubicBezTo>
                    <a:cubicBezTo>
                      <a:pt x="4346" y="9036"/>
                      <a:pt x="4289" y="8943"/>
                      <a:pt x="4289" y="8974"/>
                    </a:cubicBezTo>
                    <a:cubicBezTo>
                      <a:pt x="4289" y="9036"/>
                      <a:pt x="4260" y="9005"/>
                      <a:pt x="4260" y="9098"/>
                    </a:cubicBezTo>
                    <a:cubicBezTo>
                      <a:pt x="4231" y="9191"/>
                      <a:pt x="4174" y="9316"/>
                      <a:pt x="4145" y="9316"/>
                    </a:cubicBezTo>
                    <a:cubicBezTo>
                      <a:pt x="4116" y="9316"/>
                      <a:pt x="4174" y="9160"/>
                      <a:pt x="4145" y="9129"/>
                    </a:cubicBezTo>
                    <a:cubicBezTo>
                      <a:pt x="4087" y="9129"/>
                      <a:pt x="4001" y="9254"/>
                      <a:pt x="4030" y="9160"/>
                    </a:cubicBezTo>
                    <a:cubicBezTo>
                      <a:pt x="4030" y="9098"/>
                      <a:pt x="4116" y="9036"/>
                      <a:pt x="4087" y="8943"/>
                    </a:cubicBezTo>
                    <a:cubicBezTo>
                      <a:pt x="4059" y="8850"/>
                      <a:pt x="3944" y="8850"/>
                      <a:pt x="3944" y="8912"/>
                    </a:cubicBezTo>
                    <a:cubicBezTo>
                      <a:pt x="3915" y="9005"/>
                      <a:pt x="3858" y="8974"/>
                      <a:pt x="3829" y="9036"/>
                    </a:cubicBezTo>
                    <a:cubicBezTo>
                      <a:pt x="3800" y="9098"/>
                      <a:pt x="3771" y="9223"/>
                      <a:pt x="3771" y="9316"/>
                    </a:cubicBezTo>
                    <a:cubicBezTo>
                      <a:pt x="3771" y="9378"/>
                      <a:pt x="3743" y="9440"/>
                      <a:pt x="3685" y="9502"/>
                    </a:cubicBezTo>
                    <a:cubicBezTo>
                      <a:pt x="3599" y="9564"/>
                      <a:pt x="3599" y="9409"/>
                      <a:pt x="3628" y="9254"/>
                    </a:cubicBezTo>
                    <a:cubicBezTo>
                      <a:pt x="3657" y="9129"/>
                      <a:pt x="3714" y="9036"/>
                      <a:pt x="3657" y="9036"/>
                    </a:cubicBezTo>
                    <a:cubicBezTo>
                      <a:pt x="3628" y="9036"/>
                      <a:pt x="3743" y="8912"/>
                      <a:pt x="3829" y="8850"/>
                    </a:cubicBezTo>
                    <a:cubicBezTo>
                      <a:pt x="3944" y="8818"/>
                      <a:pt x="4059" y="8818"/>
                      <a:pt x="4059" y="8787"/>
                    </a:cubicBezTo>
                    <a:close/>
                    <a:moveTo>
                      <a:pt x="3484" y="8570"/>
                    </a:moveTo>
                    <a:cubicBezTo>
                      <a:pt x="3570" y="8570"/>
                      <a:pt x="3628" y="8383"/>
                      <a:pt x="3685" y="8383"/>
                    </a:cubicBezTo>
                    <a:cubicBezTo>
                      <a:pt x="3743" y="8383"/>
                      <a:pt x="3886" y="8383"/>
                      <a:pt x="3886" y="8477"/>
                    </a:cubicBezTo>
                    <a:cubicBezTo>
                      <a:pt x="3886" y="8570"/>
                      <a:pt x="3973" y="8477"/>
                      <a:pt x="3973" y="8570"/>
                    </a:cubicBezTo>
                    <a:cubicBezTo>
                      <a:pt x="3973" y="8663"/>
                      <a:pt x="4059" y="8725"/>
                      <a:pt x="4001" y="8756"/>
                    </a:cubicBezTo>
                    <a:cubicBezTo>
                      <a:pt x="3944" y="8787"/>
                      <a:pt x="3973" y="8694"/>
                      <a:pt x="3915" y="8725"/>
                    </a:cubicBezTo>
                    <a:cubicBezTo>
                      <a:pt x="3858" y="8725"/>
                      <a:pt x="3771" y="8787"/>
                      <a:pt x="3714" y="8756"/>
                    </a:cubicBezTo>
                    <a:cubicBezTo>
                      <a:pt x="3685" y="8756"/>
                      <a:pt x="3714" y="8694"/>
                      <a:pt x="3657" y="8694"/>
                    </a:cubicBezTo>
                    <a:cubicBezTo>
                      <a:pt x="3599" y="8694"/>
                      <a:pt x="3714" y="8570"/>
                      <a:pt x="3628" y="8632"/>
                    </a:cubicBezTo>
                    <a:cubicBezTo>
                      <a:pt x="3542" y="8694"/>
                      <a:pt x="3427" y="8818"/>
                      <a:pt x="3398" y="8787"/>
                    </a:cubicBezTo>
                    <a:cubicBezTo>
                      <a:pt x="3341" y="8725"/>
                      <a:pt x="3312" y="8787"/>
                      <a:pt x="3254" y="8756"/>
                    </a:cubicBezTo>
                    <a:cubicBezTo>
                      <a:pt x="3226" y="8725"/>
                      <a:pt x="3398" y="8570"/>
                      <a:pt x="3484" y="8570"/>
                    </a:cubicBezTo>
                    <a:close/>
                    <a:moveTo>
                      <a:pt x="2737" y="7762"/>
                    </a:moveTo>
                    <a:cubicBezTo>
                      <a:pt x="2766" y="7700"/>
                      <a:pt x="2852" y="7637"/>
                      <a:pt x="2881" y="7700"/>
                    </a:cubicBezTo>
                    <a:cubicBezTo>
                      <a:pt x="2910" y="7762"/>
                      <a:pt x="2910" y="7948"/>
                      <a:pt x="2939" y="8041"/>
                    </a:cubicBezTo>
                    <a:cubicBezTo>
                      <a:pt x="2939" y="8104"/>
                      <a:pt x="2939" y="8197"/>
                      <a:pt x="2910" y="8228"/>
                    </a:cubicBezTo>
                    <a:cubicBezTo>
                      <a:pt x="2852" y="8228"/>
                      <a:pt x="2939" y="8073"/>
                      <a:pt x="2852" y="8010"/>
                    </a:cubicBezTo>
                    <a:cubicBezTo>
                      <a:pt x="2766" y="7948"/>
                      <a:pt x="2737" y="7824"/>
                      <a:pt x="2737" y="7762"/>
                    </a:cubicBezTo>
                    <a:close/>
                    <a:moveTo>
                      <a:pt x="1359" y="6146"/>
                    </a:moveTo>
                    <a:cubicBezTo>
                      <a:pt x="1301" y="6177"/>
                      <a:pt x="1244" y="6208"/>
                      <a:pt x="1244" y="6208"/>
                    </a:cubicBezTo>
                    <a:cubicBezTo>
                      <a:pt x="1215" y="6208"/>
                      <a:pt x="1359" y="6084"/>
                      <a:pt x="1330" y="6084"/>
                    </a:cubicBezTo>
                    <a:cubicBezTo>
                      <a:pt x="1330" y="6052"/>
                      <a:pt x="1244" y="6146"/>
                      <a:pt x="1215" y="6177"/>
                    </a:cubicBezTo>
                    <a:cubicBezTo>
                      <a:pt x="1215" y="6208"/>
                      <a:pt x="1158" y="6239"/>
                      <a:pt x="1129" y="6239"/>
                    </a:cubicBezTo>
                    <a:cubicBezTo>
                      <a:pt x="1100" y="6239"/>
                      <a:pt x="1071" y="6208"/>
                      <a:pt x="1100" y="6208"/>
                    </a:cubicBezTo>
                    <a:cubicBezTo>
                      <a:pt x="1129" y="6177"/>
                      <a:pt x="1129" y="6146"/>
                      <a:pt x="1186" y="6115"/>
                    </a:cubicBezTo>
                    <a:cubicBezTo>
                      <a:pt x="1215" y="6084"/>
                      <a:pt x="1186" y="6084"/>
                      <a:pt x="1215" y="6052"/>
                    </a:cubicBezTo>
                    <a:cubicBezTo>
                      <a:pt x="1215" y="6021"/>
                      <a:pt x="1301" y="6052"/>
                      <a:pt x="1301" y="6021"/>
                    </a:cubicBezTo>
                    <a:cubicBezTo>
                      <a:pt x="1330" y="5990"/>
                      <a:pt x="1244" y="5959"/>
                      <a:pt x="1215" y="5990"/>
                    </a:cubicBezTo>
                    <a:cubicBezTo>
                      <a:pt x="1186" y="6021"/>
                      <a:pt x="1100" y="6115"/>
                      <a:pt x="1043" y="6084"/>
                    </a:cubicBezTo>
                    <a:cubicBezTo>
                      <a:pt x="1014" y="6084"/>
                      <a:pt x="1244" y="5990"/>
                      <a:pt x="1301" y="5928"/>
                    </a:cubicBezTo>
                    <a:cubicBezTo>
                      <a:pt x="1330" y="5897"/>
                      <a:pt x="1531" y="5804"/>
                      <a:pt x="1502" y="5835"/>
                    </a:cubicBezTo>
                    <a:cubicBezTo>
                      <a:pt x="1502" y="5866"/>
                      <a:pt x="1416" y="5928"/>
                      <a:pt x="1445" y="5928"/>
                    </a:cubicBezTo>
                    <a:cubicBezTo>
                      <a:pt x="1474" y="5959"/>
                      <a:pt x="1560" y="5897"/>
                      <a:pt x="1589" y="5866"/>
                    </a:cubicBezTo>
                    <a:cubicBezTo>
                      <a:pt x="1617" y="5835"/>
                      <a:pt x="1703" y="5804"/>
                      <a:pt x="1617" y="5897"/>
                    </a:cubicBezTo>
                    <a:cubicBezTo>
                      <a:pt x="1560" y="5990"/>
                      <a:pt x="1531" y="6021"/>
                      <a:pt x="1474" y="6021"/>
                    </a:cubicBezTo>
                    <a:cubicBezTo>
                      <a:pt x="1445" y="6021"/>
                      <a:pt x="1387" y="6052"/>
                      <a:pt x="1416" y="6084"/>
                    </a:cubicBezTo>
                    <a:cubicBezTo>
                      <a:pt x="1416" y="6084"/>
                      <a:pt x="1416" y="6115"/>
                      <a:pt x="1359" y="6146"/>
                    </a:cubicBezTo>
                    <a:close/>
                    <a:moveTo>
                      <a:pt x="1876" y="6581"/>
                    </a:moveTo>
                    <a:cubicBezTo>
                      <a:pt x="1790" y="6643"/>
                      <a:pt x="1790" y="6643"/>
                      <a:pt x="1732" y="6643"/>
                    </a:cubicBezTo>
                    <a:cubicBezTo>
                      <a:pt x="1675" y="6674"/>
                      <a:pt x="1703" y="6736"/>
                      <a:pt x="1646" y="6736"/>
                    </a:cubicBezTo>
                    <a:cubicBezTo>
                      <a:pt x="1589" y="6767"/>
                      <a:pt x="1416" y="6798"/>
                      <a:pt x="1416" y="6767"/>
                    </a:cubicBezTo>
                    <a:cubicBezTo>
                      <a:pt x="1416" y="6767"/>
                      <a:pt x="1502" y="6736"/>
                      <a:pt x="1502" y="6705"/>
                    </a:cubicBezTo>
                    <a:cubicBezTo>
                      <a:pt x="1531" y="6674"/>
                      <a:pt x="1560" y="6612"/>
                      <a:pt x="1617" y="6612"/>
                    </a:cubicBezTo>
                    <a:cubicBezTo>
                      <a:pt x="1646" y="6612"/>
                      <a:pt x="1675" y="6550"/>
                      <a:pt x="1617" y="6519"/>
                    </a:cubicBezTo>
                    <a:cubicBezTo>
                      <a:pt x="1560" y="6488"/>
                      <a:pt x="1732" y="6425"/>
                      <a:pt x="1732" y="6488"/>
                    </a:cubicBezTo>
                    <a:cubicBezTo>
                      <a:pt x="1761" y="6550"/>
                      <a:pt x="1818" y="6581"/>
                      <a:pt x="1847" y="6519"/>
                    </a:cubicBezTo>
                    <a:cubicBezTo>
                      <a:pt x="1904" y="6456"/>
                      <a:pt x="2134" y="6301"/>
                      <a:pt x="2134" y="6363"/>
                    </a:cubicBezTo>
                    <a:cubicBezTo>
                      <a:pt x="2106" y="6425"/>
                      <a:pt x="1933" y="6488"/>
                      <a:pt x="1876" y="6581"/>
                    </a:cubicBezTo>
                    <a:close/>
                    <a:moveTo>
                      <a:pt x="4490" y="2509"/>
                    </a:moveTo>
                    <a:cubicBezTo>
                      <a:pt x="4547" y="2509"/>
                      <a:pt x="4490" y="2572"/>
                      <a:pt x="4518" y="2603"/>
                    </a:cubicBezTo>
                    <a:cubicBezTo>
                      <a:pt x="4576" y="2603"/>
                      <a:pt x="4777" y="2478"/>
                      <a:pt x="4777" y="2509"/>
                    </a:cubicBezTo>
                    <a:cubicBezTo>
                      <a:pt x="4777" y="2572"/>
                      <a:pt x="4576" y="2634"/>
                      <a:pt x="4576" y="2665"/>
                    </a:cubicBezTo>
                    <a:cubicBezTo>
                      <a:pt x="4604" y="2696"/>
                      <a:pt x="4691" y="2696"/>
                      <a:pt x="4662" y="2727"/>
                    </a:cubicBezTo>
                    <a:cubicBezTo>
                      <a:pt x="4633" y="2758"/>
                      <a:pt x="4806" y="2789"/>
                      <a:pt x="4834" y="2758"/>
                    </a:cubicBezTo>
                    <a:cubicBezTo>
                      <a:pt x="4863" y="2696"/>
                      <a:pt x="4920" y="2696"/>
                      <a:pt x="4949" y="2696"/>
                    </a:cubicBezTo>
                    <a:cubicBezTo>
                      <a:pt x="5007" y="2727"/>
                      <a:pt x="5064" y="2540"/>
                      <a:pt x="5093" y="2540"/>
                    </a:cubicBezTo>
                    <a:cubicBezTo>
                      <a:pt x="5121" y="2572"/>
                      <a:pt x="5150" y="2478"/>
                      <a:pt x="5208" y="2447"/>
                    </a:cubicBezTo>
                    <a:cubicBezTo>
                      <a:pt x="5265" y="2385"/>
                      <a:pt x="5351" y="2354"/>
                      <a:pt x="5380" y="2323"/>
                    </a:cubicBezTo>
                    <a:cubicBezTo>
                      <a:pt x="5380" y="2292"/>
                      <a:pt x="5380" y="2261"/>
                      <a:pt x="5294" y="2292"/>
                    </a:cubicBezTo>
                    <a:cubicBezTo>
                      <a:pt x="5236" y="2323"/>
                      <a:pt x="5208" y="2323"/>
                      <a:pt x="5236" y="2261"/>
                    </a:cubicBezTo>
                    <a:cubicBezTo>
                      <a:pt x="5294" y="2199"/>
                      <a:pt x="5208" y="2230"/>
                      <a:pt x="5236" y="2168"/>
                    </a:cubicBezTo>
                    <a:cubicBezTo>
                      <a:pt x="5294" y="2105"/>
                      <a:pt x="5208" y="2105"/>
                      <a:pt x="5208" y="2168"/>
                    </a:cubicBezTo>
                    <a:cubicBezTo>
                      <a:pt x="5179" y="2230"/>
                      <a:pt x="5121" y="2199"/>
                      <a:pt x="5150" y="2136"/>
                    </a:cubicBezTo>
                    <a:cubicBezTo>
                      <a:pt x="5150" y="2105"/>
                      <a:pt x="5007" y="2136"/>
                      <a:pt x="4949" y="2043"/>
                    </a:cubicBezTo>
                    <a:cubicBezTo>
                      <a:pt x="4892" y="1981"/>
                      <a:pt x="4777" y="2074"/>
                      <a:pt x="4834" y="2074"/>
                    </a:cubicBezTo>
                    <a:cubicBezTo>
                      <a:pt x="4863" y="2074"/>
                      <a:pt x="4863" y="2105"/>
                      <a:pt x="4806" y="2136"/>
                    </a:cubicBezTo>
                    <a:cubicBezTo>
                      <a:pt x="4777" y="2136"/>
                      <a:pt x="4691" y="2168"/>
                      <a:pt x="4748" y="2199"/>
                    </a:cubicBezTo>
                    <a:cubicBezTo>
                      <a:pt x="4806" y="2199"/>
                      <a:pt x="4719" y="2230"/>
                      <a:pt x="4662" y="2261"/>
                    </a:cubicBezTo>
                    <a:cubicBezTo>
                      <a:pt x="4576" y="2292"/>
                      <a:pt x="4547" y="2385"/>
                      <a:pt x="4604" y="2385"/>
                    </a:cubicBezTo>
                    <a:cubicBezTo>
                      <a:pt x="4691" y="2354"/>
                      <a:pt x="4604" y="2447"/>
                      <a:pt x="4547" y="2447"/>
                    </a:cubicBezTo>
                    <a:cubicBezTo>
                      <a:pt x="4490" y="2447"/>
                      <a:pt x="4461" y="2478"/>
                      <a:pt x="4490" y="2509"/>
                    </a:cubicBezTo>
                    <a:close/>
                    <a:moveTo>
                      <a:pt x="4863" y="6052"/>
                    </a:moveTo>
                    <a:cubicBezTo>
                      <a:pt x="4892" y="6052"/>
                      <a:pt x="4978" y="5897"/>
                      <a:pt x="4892" y="5928"/>
                    </a:cubicBezTo>
                    <a:cubicBezTo>
                      <a:pt x="4834" y="5928"/>
                      <a:pt x="4806" y="6084"/>
                      <a:pt x="4863" y="6052"/>
                    </a:cubicBezTo>
                    <a:close/>
                    <a:moveTo>
                      <a:pt x="6127" y="8010"/>
                    </a:moveTo>
                    <a:cubicBezTo>
                      <a:pt x="6127" y="8073"/>
                      <a:pt x="6385" y="8197"/>
                      <a:pt x="6414" y="8135"/>
                    </a:cubicBezTo>
                    <a:cubicBezTo>
                      <a:pt x="6414" y="8073"/>
                      <a:pt x="6127" y="7979"/>
                      <a:pt x="6127" y="8010"/>
                    </a:cubicBezTo>
                    <a:close/>
                    <a:moveTo>
                      <a:pt x="5667" y="12952"/>
                    </a:moveTo>
                    <a:cubicBezTo>
                      <a:pt x="5696" y="13045"/>
                      <a:pt x="5840" y="12983"/>
                      <a:pt x="5840" y="12952"/>
                    </a:cubicBezTo>
                    <a:cubicBezTo>
                      <a:pt x="5868" y="12890"/>
                      <a:pt x="5610" y="12859"/>
                      <a:pt x="5667" y="12952"/>
                    </a:cubicBezTo>
                    <a:close/>
                    <a:moveTo>
                      <a:pt x="4518" y="5990"/>
                    </a:moveTo>
                    <a:cubicBezTo>
                      <a:pt x="4576" y="6021"/>
                      <a:pt x="4691" y="5866"/>
                      <a:pt x="4691" y="5835"/>
                    </a:cubicBezTo>
                    <a:cubicBezTo>
                      <a:pt x="4691" y="5804"/>
                      <a:pt x="4432" y="5928"/>
                      <a:pt x="4518" y="5990"/>
                    </a:cubicBezTo>
                    <a:close/>
                    <a:moveTo>
                      <a:pt x="928" y="5493"/>
                    </a:moveTo>
                    <a:cubicBezTo>
                      <a:pt x="928" y="5493"/>
                      <a:pt x="899" y="5493"/>
                      <a:pt x="899" y="5524"/>
                    </a:cubicBezTo>
                    <a:cubicBezTo>
                      <a:pt x="870" y="5524"/>
                      <a:pt x="870" y="5555"/>
                      <a:pt x="870" y="5555"/>
                    </a:cubicBezTo>
                    <a:cubicBezTo>
                      <a:pt x="899" y="5524"/>
                      <a:pt x="928" y="5524"/>
                      <a:pt x="928" y="5493"/>
                    </a:cubicBezTo>
                    <a:close/>
                    <a:moveTo>
                      <a:pt x="4892" y="12672"/>
                    </a:moveTo>
                    <a:cubicBezTo>
                      <a:pt x="4920" y="12641"/>
                      <a:pt x="4777" y="12517"/>
                      <a:pt x="4691" y="12517"/>
                    </a:cubicBezTo>
                    <a:cubicBezTo>
                      <a:pt x="4633" y="12517"/>
                      <a:pt x="4403" y="12299"/>
                      <a:pt x="4202" y="12237"/>
                    </a:cubicBezTo>
                    <a:cubicBezTo>
                      <a:pt x="4001" y="12175"/>
                      <a:pt x="3829" y="12361"/>
                      <a:pt x="3829" y="12393"/>
                    </a:cubicBezTo>
                    <a:cubicBezTo>
                      <a:pt x="3858" y="12455"/>
                      <a:pt x="3973" y="12361"/>
                      <a:pt x="4030" y="12299"/>
                    </a:cubicBezTo>
                    <a:cubicBezTo>
                      <a:pt x="4059" y="12268"/>
                      <a:pt x="4116" y="12330"/>
                      <a:pt x="4116" y="12361"/>
                    </a:cubicBezTo>
                    <a:cubicBezTo>
                      <a:pt x="4116" y="12393"/>
                      <a:pt x="4174" y="12393"/>
                      <a:pt x="4289" y="12424"/>
                    </a:cubicBezTo>
                    <a:cubicBezTo>
                      <a:pt x="4403" y="12424"/>
                      <a:pt x="4403" y="12517"/>
                      <a:pt x="4518" y="12548"/>
                    </a:cubicBezTo>
                    <a:cubicBezTo>
                      <a:pt x="4604" y="12579"/>
                      <a:pt x="4518" y="12641"/>
                      <a:pt x="4576" y="12672"/>
                    </a:cubicBezTo>
                    <a:cubicBezTo>
                      <a:pt x="4604" y="12703"/>
                      <a:pt x="4892" y="12703"/>
                      <a:pt x="4892" y="12672"/>
                    </a:cubicBezTo>
                    <a:close/>
                    <a:moveTo>
                      <a:pt x="4863" y="5648"/>
                    </a:moveTo>
                    <a:cubicBezTo>
                      <a:pt x="4892" y="5586"/>
                      <a:pt x="4748" y="5586"/>
                      <a:pt x="4777" y="5524"/>
                    </a:cubicBezTo>
                    <a:cubicBezTo>
                      <a:pt x="4806" y="5462"/>
                      <a:pt x="4662" y="5462"/>
                      <a:pt x="4604" y="5431"/>
                    </a:cubicBezTo>
                    <a:cubicBezTo>
                      <a:pt x="4576" y="5400"/>
                      <a:pt x="4518" y="5400"/>
                      <a:pt x="4518" y="5338"/>
                    </a:cubicBezTo>
                    <a:cubicBezTo>
                      <a:pt x="4547" y="5275"/>
                      <a:pt x="4432" y="5338"/>
                      <a:pt x="4403" y="5431"/>
                    </a:cubicBezTo>
                    <a:cubicBezTo>
                      <a:pt x="4375" y="5524"/>
                      <a:pt x="4346" y="5524"/>
                      <a:pt x="4346" y="5617"/>
                    </a:cubicBezTo>
                    <a:cubicBezTo>
                      <a:pt x="4346" y="5679"/>
                      <a:pt x="4231" y="5742"/>
                      <a:pt x="4231" y="5773"/>
                    </a:cubicBezTo>
                    <a:cubicBezTo>
                      <a:pt x="4231" y="5835"/>
                      <a:pt x="4289" y="5773"/>
                      <a:pt x="4346" y="5742"/>
                    </a:cubicBezTo>
                    <a:cubicBezTo>
                      <a:pt x="4403" y="5742"/>
                      <a:pt x="4317" y="5835"/>
                      <a:pt x="4375" y="5835"/>
                    </a:cubicBezTo>
                    <a:cubicBezTo>
                      <a:pt x="4432" y="5835"/>
                      <a:pt x="4518" y="5742"/>
                      <a:pt x="4547" y="5711"/>
                    </a:cubicBezTo>
                    <a:cubicBezTo>
                      <a:pt x="4576" y="5648"/>
                      <a:pt x="4633" y="5617"/>
                      <a:pt x="4691" y="5679"/>
                    </a:cubicBezTo>
                    <a:cubicBezTo>
                      <a:pt x="4719" y="5711"/>
                      <a:pt x="4863" y="5711"/>
                      <a:pt x="4863" y="5648"/>
                    </a:cubicBezTo>
                    <a:close/>
                    <a:moveTo>
                      <a:pt x="4490" y="12921"/>
                    </a:moveTo>
                    <a:cubicBezTo>
                      <a:pt x="4490" y="12952"/>
                      <a:pt x="4662" y="13014"/>
                      <a:pt x="4691" y="12952"/>
                    </a:cubicBezTo>
                    <a:cubicBezTo>
                      <a:pt x="4719" y="12921"/>
                      <a:pt x="4461" y="12859"/>
                      <a:pt x="4490" y="12921"/>
                    </a:cubicBezTo>
                    <a:close/>
                    <a:moveTo>
                      <a:pt x="13652" y="9533"/>
                    </a:moveTo>
                    <a:cubicBezTo>
                      <a:pt x="13624" y="9471"/>
                      <a:pt x="13509" y="9564"/>
                      <a:pt x="13537" y="9564"/>
                    </a:cubicBezTo>
                    <a:cubicBezTo>
                      <a:pt x="13595" y="9627"/>
                      <a:pt x="13652" y="9595"/>
                      <a:pt x="13652" y="9533"/>
                    </a:cubicBezTo>
                    <a:close/>
                    <a:moveTo>
                      <a:pt x="14198" y="9347"/>
                    </a:moveTo>
                    <a:cubicBezTo>
                      <a:pt x="14198" y="9378"/>
                      <a:pt x="14284" y="9440"/>
                      <a:pt x="14256" y="9533"/>
                    </a:cubicBezTo>
                    <a:cubicBezTo>
                      <a:pt x="14227" y="9595"/>
                      <a:pt x="14256" y="9720"/>
                      <a:pt x="14313" y="9658"/>
                    </a:cubicBezTo>
                    <a:cubicBezTo>
                      <a:pt x="14342" y="9627"/>
                      <a:pt x="14370" y="9627"/>
                      <a:pt x="14399" y="9595"/>
                    </a:cubicBezTo>
                    <a:cubicBezTo>
                      <a:pt x="14399" y="9564"/>
                      <a:pt x="14399" y="9440"/>
                      <a:pt x="14399" y="9378"/>
                    </a:cubicBezTo>
                    <a:cubicBezTo>
                      <a:pt x="14428" y="9285"/>
                      <a:pt x="14342" y="9285"/>
                      <a:pt x="14284" y="9316"/>
                    </a:cubicBezTo>
                    <a:cubicBezTo>
                      <a:pt x="14256" y="9347"/>
                      <a:pt x="14227" y="9316"/>
                      <a:pt x="14198" y="9347"/>
                    </a:cubicBezTo>
                    <a:close/>
                    <a:moveTo>
                      <a:pt x="19770" y="4032"/>
                    </a:moveTo>
                    <a:cubicBezTo>
                      <a:pt x="19742" y="4032"/>
                      <a:pt x="19742" y="4063"/>
                      <a:pt x="19770" y="4063"/>
                    </a:cubicBezTo>
                    <a:cubicBezTo>
                      <a:pt x="19770" y="4094"/>
                      <a:pt x="19742" y="4126"/>
                      <a:pt x="19713" y="4094"/>
                    </a:cubicBezTo>
                    <a:cubicBezTo>
                      <a:pt x="19656" y="4063"/>
                      <a:pt x="19684" y="4032"/>
                      <a:pt x="19713" y="4001"/>
                    </a:cubicBezTo>
                    <a:cubicBezTo>
                      <a:pt x="19713" y="4001"/>
                      <a:pt x="19656" y="3970"/>
                      <a:pt x="19627" y="3939"/>
                    </a:cubicBezTo>
                    <a:cubicBezTo>
                      <a:pt x="19598" y="3939"/>
                      <a:pt x="19512" y="4032"/>
                      <a:pt x="19483" y="4032"/>
                    </a:cubicBezTo>
                    <a:cubicBezTo>
                      <a:pt x="19454" y="4032"/>
                      <a:pt x="19368" y="4001"/>
                      <a:pt x="19311" y="4032"/>
                    </a:cubicBezTo>
                    <a:cubicBezTo>
                      <a:pt x="19253" y="4032"/>
                      <a:pt x="19253" y="4094"/>
                      <a:pt x="19225" y="4094"/>
                    </a:cubicBezTo>
                    <a:cubicBezTo>
                      <a:pt x="19196" y="4094"/>
                      <a:pt x="19110" y="4094"/>
                      <a:pt x="19081" y="4063"/>
                    </a:cubicBezTo>
                    <a:cubicBezTo>
                      <a:pt x="19052" y="4032"/>
                      <a:pt x="19081" y="4032"/>
                      <a:pt x="19110" y="4032"/>
                    </a:cubicBezTo>
                    <a:cubicBezTo>
                      <a:pt x="19139" y="4032"/>
                      <a:pt x="19139" y="4032"/>
                      <a:pt x="19139" y="4001"/>
                    </a:cubicBezTo>
                    <a:cubicBezTo>
                      <a:pt x="19110" y="3970"/>
                      <a:pt x="19139" y="3939"/>
                      <a:pt x="19139" y="3908"/>
                    </a:cubicBezTo>
                    <a:cubicBezTo>
                      <a:pt x="19139" y="3908"/>
                      <a:pt x="19024" y="3939"/>
                      <a:pt x="18995" y="3970"/>
                    </a:cubicBezTo>
                    <a:cubicBezTo>
                      <a:pt x="18995" y="3970"/>
                      <a:pt x="19024" y="4001"/>
                      <a:pt x="18995" y="4032"/>
                    </a:cubicBezTo>
                    <a:cubicBezTo>
                      <a:pt x="18966" y="4032"/>
                      <a:pt x="18966" y="4001"/>
                      <a:pt x="18937" y="4001"/>
                    </a:cubicBezTo>
                    <a:cubicBezTo>
                      <a:pt x="18909" y="3970"/>
                      <a:pt x="18736" y="4001"/>
                      <a:pt x="18708" y="4063"/>
                    </a:cubicBezTo>
                    <a:cubicBezTo>
                      <a:pt x="18679" y="4094"/>
                      <a:pt x="18621" y="4094"/>
                      <a:pt x="18621" y="4126"/>
                    </a:cubicBezTo>
                    <a:cubicBezTo>
                      <a:pt x="18621" y="4157"/>
                      <a:pt x="18535" y="4157"/>
                      <a:pt x="18507" y="4157"/>
                    </a:cubicBezTo>
                    <a:cubicBezTo>
                      <a:pt x="18478" y="4188"/>
                      <a:pt x="18507" y="4281"/>
                      <a:pt x="18507" y="4312"/>
                    </a:cubicBezTo>
                    <a:cubicBezTo>
                      <a:pt x="18478" y="4343"/>
                      <a:pt x="18363" y="4312"/>
                      <a:pt x="18306" y="4312"/>
                    </a:cubicBezTo>
                    <a:cubicBezTo>
                      <a:pt x="18277" y="4312"/>
                      <a:pt x="18248" y="4219"/>
                      <a:pt x="18219" y="4219"/>
                    </a:cubicBezTo>
                    <a:cubicBezTo>
                      <a:pt x="18191" y="4219"/>
                      <a:pt x="18219" y="4157"/>
                      <a:pt x="18219" y="4126"/>
                    </a:cubicBezTo>
                    <a:cubicBezTo>
                      <a:pt x="18219" y="4094"/>
                      <a:pt x="18248" y="4126"/>
                      <a:pt x="18277" y="4094"/>
                    </a:cubicBezTo>
                    <a:cubicBezTo>
                      <a:pt x="18334" y="4063"/>
                      <a:pt x="18363" y="4126"/>
                      <a:pt x="18392" y="4094"/>
                    </a:cubicBezTo>
                    <a:cubicBezTo>
                      <a:pt x="18392" y="4094"/>
                      <a:pt x="18306" y="4032"/>
                      <a:pt x="18306" y="3970"/>
                    </a:cubicBezTo>
                    <a:cubicBezTo>
                      <a:pt x="18306" y="3908"/>
                      <a:pt x="18219" y="3908"/>
                      <a:pt x="18162" y="3908"/>
                    </a:cubicBezTo>
                    <a:cubicBezTo>
                      <a:pt x="18133" y="3939"/>
                      <a:pt x="18076" y="3908"/>
                      <a:pt x="18047" y="3877"/>
                    </a:cubicBezTo>
                    <a:cubicBezTo>
                      <a:pt x="17990" y="3877"/>
                      <a:pt x="18018" y="3908"/>
                      <a:pt x="18047" y="3939"/>
                    </a:cubicBezTo>
                    <a:cubicBezTo>
                      <a:pt x="18104" y="3970"/>
                      <a:pt x="18076" y="4001"/>
                      <a:pt x="18104" y="4032"/>
                    </a:cubicBezTo>
                    <a:cubicBezTo>
                      <a:pt x="18104" y="4063"/>
                      <a:pt x="18104" y="4126"/>
                      <a:pt x="18076" y="4188"/>
                    </a:cubicBezTo>
                    <a:cubicBezTo>
                      <a:pt x="18047" y="4219"/>
                      <a:pt x="18076" y="4219"/>
                      <a:pt x="18104" y="4219"/>
                    </a:cubicBezTo>
                    <a:cubicBezTo>
                      <a:pt x="18133" y="4219"/>
                      <a:pt x="18162" y="4312"/>
                      <a:pt x="18162" y="4343"/>
                    </a:cubicBezTo>
                    <a:cubicBezTo>
                      <a:pt x="18162" y="4405"/>
                      <a:pt x="18133" y="4405"/>
                      <a:pt x="18133" y="4436"/>
                    </a:cubicBezTo>
                    <a:cubicBezTo>
                      <a:pt x="18133" y="4498"/>
                      <a:pt x="18076" y="4436"/>
                      <a:pt x="18076" y="4436"/>
                    </a:cubicBezTo>
                    <a:cubicBezTo>
                      <a:pt x="18076" y="4467"/>
                      <a:pt x="18047" y="4436"/>
                      <a:pt x="18047" y="4405"/>
                    </a:cubicBezTo>
                    <a:cubicBezTo>
                      <a:pt x="18047" y="4374"/>
                      <a:pt x="17961" y="4374"/>
                      <a:pt x="17932" y="4374"/>
                    </a:cubicBezTo>
                    <a:cubicBezTo>
                      <a:pt x="17903" y="4343"/>
                      <a:pt x="17875" y="4374"/>
                      <a:pt x="17875" y="4405"/>
                    </a:cubicBezTo>
                    <a:cubicBezTo>
                      <a:pt x="17846" y="4436"/>
                      <a:pt x="17817" y="4467"/>
                      <a:pt x="17789" y="4467"/>
                    </a:cubicBezTo>
                    <a:cubicBezTo>
                      <a:pt x="17760" y="4467"/>
                      <a:pt x="17702" y="4530"/>
                      <a:pt x="17674" y="4530"/>
                    </a:cubicBezTo>
                    <a:cubicBezTo>
                      <a:pt x="17645" y="4561"/>
                      <a:pt x="17645" y="4623"/>
                      <a:pt x="17702" y="4654"/>
                    </a:cubicBezTo>
                    <a:cubicBezTo>
                      <a:pt x="17731" y="4716"/>
                      <a:pt x="17760" y="4747"/>
                      <a:pt x="17760" y="4778"/>
                    </a:cubicBezTo>
                    <a:cubicBezTo>
                      <a:pt x="17760" y="4809"/>
                      <a:pt x="17645" y="4778"/>
                      <a:pt x="17616" y="4747"/>
                    </a:cubicBezTo>
                    <a:cubicBezTo>
                      <a:pt x="17587" y="4716"/>
                      <a:pt x="17530" y="4716"/>
                      <a:pt x="17501" y="4716"/>
                    </a:cubicBezTo>
                    <a:cubicBezTo>
                      <a:pt x="17473" y="4716"/>
                      <a:pt x="17415" y="4623"/>
                      <a:pt x="17386" y="4623"/>
                    </a:cubicBezTo>
                    <a:cubicBezTo>
                      <a:pt x="17329" y="4623"/>
                      <a:pt x="17329" y="4654"/>
                      <a:pt x="17300" y="4685"/>
                    </a:cubicBezTo>
                    <a:cubicBezTo>
                      <a:pt x="17300" y="4716"/>
                      <a:pt x="17329" y="4716"/>
                      <a:pt x="17358" y="4778"/>
                    </a:cubicBezTo>
                    <a:cubicBezTo>
                      <a:pt x="17358" y="4809"/>
                      <a:pt x="17415" y="4809"/>
                      <a:pt x="17473" y="4809"/>
                    </a:cubicBezTo>
                    <a:cubicBezTo>
                      <a:pt x="17501" y="4809"/>
                      <a:pt x="17473" y="4871"/>
                      <a:pt x="17473" y="4903"/>
                    </a:cubicBezTo>
                    <a:cubicBezTo>
                      <a:pt x="17473" y="4934"/>
                      <a:pt x="17415" y="4934"/>
                      <a:pt x="17386" y="4903"/>
                    </a:cubicBezTo>
                    <a:cubicBezTo>
                      <a:pt x="17386" y="4903"/>
                      <a:pt x="17300" y="4903"/>
                      <a:pt x="17300" y="4871"/>
                    </a:cubicBezTo>
                    <a:cubicBezTo>
                      <a:pt x="17300" y="4840"/>
                      <a:pt x="17243" y="4809"/>
                      <a:pt x="17214" y="4809"/>
                    </a:cubicBezTo>
                    <a:cubicBezTo>
                      <a:pt x="17157" y="4809"/>
                      <a:pt x="17128" y="4778"/>
                      <a:pt x="17128" y="4716"/>
                    </a:cubicBezTo>
                    <a:cubicBezTo>
                      <a:pt x="17157" y="4685"/>
                      <a:pt x="17099" y="4654"/>
                      <a:pt x="17099" y="4623"/>
                    </a:cubicBezTo>
                    <a:cubicBezTo>
                      <a:pt x="17099" y="4592"/>
                      <a:pt x="17099" y="4561"/>
                      <a:pt x="17099" y="4530"/>
                    </a:cubicBezTo>
                    <a:cubicBezTo>
                      <a:pt x="17128" y="4530"/>
                      <a:pt x="17128" y="4467"/>
                      <a:pt x="17128" y="4467"/>
                    </a:cubicBezTo>
                    <a:cubicBezTo>
                      <a:pt x="17128" y="4436"/>
                      <a:pt x="17070" y="4374"/>
                      <a:pt x="17042" y="4374"/>
                    </a:cubicBezTo>
                    <a:cubicBezTo>
                      <a:pt x="16984" y="4374"/>
                      <a:pt x="16984" y="4312"/>
                      <a:pt x="16956" y="4312"/>
                    </a:cubicBezTo>
                    <a:cubicBezTo>
                      <a:pt x="16927" y="4312"/>
                      <a:pt x="16841" y="4219"/>
                      <a:pt x="16841" y="4188"/>
                    </a:cubicBezTo>
                    <a:cubicBezTo>
                      <a:pt x="16841" y="4157"/>
                      <a:pt x="16783" y="4157"/>
                      <a:pt x="16812" y="4157"/>
                    </a:cubicBezTo>
                    <a:cubicBezTo>
                      <a:pt x="16812" y="4157"/>
                      <a:pt x="16869" y="4157"/>
                      <a:pt x="16898" y="4188"/>
                    </a:cubicBezTo>
                    <a:cubicBezTo>
                      <a:pt x="16927" y="4219"/>
                      <a:pt x="16984" y="4281"/>
                      <a:pt x="17042" y="4281"/>
                    </a:cubicBezTo>
                    <a:cubicBezTo>
                      <a:pt x="17128" y="4281"/>
                      <a:pt x="17157" y="4343"/>
                      <a:pt x="17243" y="4374"/>
                    </a:cubicBezTo>
                    <a:cubicBezTo>
                      <a:pt x="17329" y="4374"/>
                      <a:pt x="17386" y="4405"/>
                      <a:pt x="17501" y="4436"/>
                    </a:cubicBezTo>
                    <a:cubicBezTo>
                      <a:pt x="17616" y="4467"/>
                      <a:pt x="17760" y="4312"/>
                      <a:pt x="17789" y="4281"/>
                    </a:cubicBezTo>
                    <a:cubicBezTo>
                      <a:pt x="17817" y="4219"/>
                      <a:pt x="17789" y="4157"/>
                      <a:pt x="17789" y="4126"/>
                    </a:cubicBezTo>
                    <a:cubicBezTo>
                      <a:pt x="17760" y="4094"/>
                      <a:pt x="17731" y="4063"/>
                      <a:pt x="17702" y="4063"/>
                    </a:cubicBezTo>
                    <a:cubicBezTo>
                      <a:pt x="17702" y="4032"/>
                      <a:pt x="17674" y="3970"/>
                      <a:pt x="17616" y="3970"/>
                    </a:cubicBezTo>
                    <a:cubicBezTo>
                      <a:pt x="17559" y="3970"/>
                      <a:pt x="17559" y="3908"/>
                      <a:pt x="17530" y="3908"/>
                    </a:cubicBezTo>
                    <a:cubicBezTo>
                      <a:pt x="17501" y="3908"/>
                      <a:pt x="17473" y="3877"/>
                      <a:pt x="17358" y="3815"/>
                    </a:cubicBezTo>
                    <a:cubicBezTo>
                      <a:pt x="17271" y="3721"/>
                      <a:pt x="17128" y="3659"/>
                      <a:pt x="17099" y="3659"/>
                    </a:cubicBezTo>
                    <a:cubicBezTo>
                      <a:pt x="17099" y="3690"/>
                      <a:pt x="17070" y="3690"/>
                      <a:pt x="17042" y="3659"/>
                    </a:cubicBezTo>
                    <a:cubicBezTo>
                      <a:pt x="17042" y="3628"/>
                      <a:pt x="17013" y="3628"/>
                      <a:pt x="16984" y="3659"/>
                    </a:cubicBezTo>
                    <a:cubicBezTo>
                      <a:pt x="16956" y="3690"/>
                      <a:pt x="16927" y="3628"/>
                      <a:pt x="16869" y="3628"/>
                    </a:cubicBezTo>
                    <a:cubicBezTo>
                      <a:pt x="16841" y="3659"/>
                      <a:pt x="16812" y="3597"/>
                      <a:pt x="16812" y="3597"/>
                    </a:cubicBezTo>
                    <a:cubicBezTo>
                      <a:pt x="16841" y="3566"/>
                      <a:pt x="16898" y="3597"/>
                      <a:pt x="16898" y="3566"/>
                    </a:cubicBezTo>
                    <a:cubicBezTo>
                      <a:pt x="16898" y="3535"/>
                      <a:pt x="16869" y="3566"/>
                      <a:pt x="16812" y="3535"/>
                    </a:cubicBezTo>
                    <a:cubicBezTo>
                      <a:pt x="16783" y="3504"/>
                      <a:pt x="16754" y="3504"/>
                      <a:pt x="16754" y="3535"/>
                    </a:cubicBezTo>
                    <a:cubicBezTo>
                      <a:pt x="16726" y="3566"/>
                      <a:pt x="16697" y="3566"/>
                      <a:pt x="16668" y="3535"/>
                    </a:cubicBezTo>
                    <a:cubicBezTo>
                      <a:pt x="16668" y="3504"/>
                      <a:pt x="16611" y="3504"/>
                      <a:pt x="16582" y="3535"/>
                    </a:cubicBezTo>
                    <a:cubicBezTo>
                      <a:pt x="16582" y="3566"/>
                      <a:pt x="16553" y="3566"/>
                      <a:pt x="16553" y="3535"/>
                    </a:cubicBezTo>
                    <a:cubicBezTo>
                      <a:pt x="16553" y="3504"/>
                      <a:pt x="16467" y="3473"/>
                      <a:pt x="16467" y="3442"/>
                    </a:cubicBezTo>
                    <a:cubicBezTo>
                      <a:pt x="16467" y="3442"/>
                      <a:pt x="16496" y="3442"/>
                      <a:pt x="16525" y="3473"/>
                    </a:cubicBezTo>
                    <a:cubicBezTo>
                      <a:pt x="16553" y="3473"/>
                      <a:pt x="16582" y="3473"/>
                      <a:pt x="16611" y="3442"/>
                    </a:cubicBezTo>
                    <a:cubicBezTo>
                      <a:pt x="16640" y="3411"/>
                      <a:pt x="16668" y="3442"/>
                      <a:pt x="16668" y="3411"/>
                    </a:cubicBezTo>
                    <a:cubicBezTo>
                      <a:pt x="16668" y="3380"/>
                      <a:pt x="16611" y="3349"/>
                      <a:pt x="16611" y="3349"/>
                    </a:cubicBezTo>
                    <a:cubicBezTo>
                      <a:pt x="16611" y="3317"/>
                      <a:pt x="16553" y="3286"/>
                      <a:pt x="16525" y="3286"/>
                    </a:cubicBezTo>
                    <a:cubicBezTo>
                      <a:pt x="16496" y="3317"/>
                      <a:pt x="16496" y="3286"/>
                      <a:pt x="16467" y="3255"/>
                    </a:cubicBezTo>
                    <a:cubicBezTo>
                      <a:pt x="16439" y="3224"/>
                      <a:pt x="16381" y="3286"/>
                      <a:pt x="16381" y="3317"/>
                    </a:cubicBezTo>
                    <a:cubicBezTo>
                      <a:pt x="16381" y="3380"/>
                      <a:pt x="16352" y="3380"/>
                      <a:pt x="16352" y="3349"/>
                    </a:cubicBezTo>
                    <a:cubicBezTo>
                      <a:pt x="16381" y="3317"/>
                      <a:pt x="16352" y="3286"/>
                      <a:pt x="16381" y="3255"/>
                    </a:cubicBezTo>
                    <a:cubicBezTo>
                      <a:pt x="16410" y="3255"/>
                      <a:pt x="16381" y="3193"/>
                      <a:pt x="16324" y="3193"/>
                    </a:cubicBezTo>
                    <a:cubicBezTo>
                      <a:pt x="16266" y="3193"/>
                      <a:pt x="16237" y="3255"/>
                      <a:pt x="16266" y="3255"/>
                    </a:cubicBezTo>
                    <a:cubicBezTo>
                      <a:pt x="16295" y="3286"/>
                      <a:pt x="16237" y="3380"/>
                      <a:pt x="16209" y="3380"/>
                    </a:cubicBezTo>
                    <a:cubicBezTo>
                      <a:pt x="16180" y="3349"/>
                      <a:pt x="16209" y="3286"/>
                      <a:pt x="16209" y="3255"/>
                    </a:cubicBezTo>
                    <a:cubicBezTo>
                      <a:pt x="16209" y="3224"/>
                      <a:pt x="16180" y="3224"/>
                      <a:pt x="16151" y="3286"/>
                    </a:cubicBezTo>
                    <a:cubicBezTo>
                      <a:pt x="16094" y="3349"/>
                      <a:pt x="16065" y="3411"/>
                      <a:pt x="16036" y="3411"/>
                    </a:cubicBezTo>
                    <a:cubicBezTo>
                      <a:pt x="16008" y="3411"/>
                      <a:pt x="16008" y="3349"/>
                      <a:pt x="16065" y="3349"/>
                    </a:cubicBezTo>
                    <a:cubicBezTo>
                      <a:pt x="16094" y="3317"/>
                      <a:pt x="16094" y="3224"/>
                      <a:pt x="16123" y="3224"/>
                    </a:cubicBezTo>
                    <a:cubicBezTo>
                      <a:pt x="16151" y="3224"/>
                      <a:pt x="16151" y="3193"/>
                      <a:pt x="16094" y="3193"/>
                    </a:cubicBezTo>
                    <a:cubicBezTo>
                      <a:pt x="16065" y="3162"/>
                      <a:pt x="16065" y="3224"/>
                      <a:pt x="16065" y="3224"/>
                    </a:cubicBezTo>
                    <a:cubicBezTo>
                      <a:pt x="16036" y="3255"/>
                      <a:pt x="15979" y="3224"/>
                      <a:pt x="15979" y="3224"/>
                    </a:cubicBezTo>
                    <a:cubicBezTo>
                      <a:pt x="15979" y="3255"/>
                      <a:pt x="15950" y="3255"/>
                      <a:pt x="15950" y="3286"/>
                    </a:cubicBezTo>
                    <a:cubicBezTo>
                      <a:pt x="15979" y="3317"/>
                      <a:pt x="15950" y="3317"/>
                      <a:pt x="15921" y="3286"/>
                    </a:cubicBezTo>
                    <a:cubicBezTo>
                      <a:pt x="15921" y="3255"/>
                      <a:pt x="15893" y="3286"/>
                      <a:pt x="15864" y="3317"/>
                    </a:cubicBezTo>
                    <a:cubicBezTo>
                      <a:pt x="15835" y="3349"/>
                      <a:pt x="15807" y="3349"/>
                      <a:pt x="15835" y="3380"/>
                    </a:cubicBezTo>
                    <a:cubicBezTo>
                      <a:pt x="15864" y="3380"/>
                      <a:pt x="15864" y="3442"/>
                      <a:pt x="15835" y="3442"/>
                    </a:cubicBezTo>
                    <a:cubicBezTo>
                      <a:pt x="15807" y="3473"/>
                      <a:pt x="15807" y="3349"/>
                      <a:pt x="15778" y="3349"/>
                    </a:cubicBezTo>
                    <a:cubicBezTo>
                      <a:pt x="15778" y="3380"/>
                      <a:pt x="15778" y="3317"/>
                      <a:pt x="15807" y="3317"/>
                    </a:cubicBezTo>
                    <a:cubicBezTo>
                      <a:pt x="15835" y="3317"/>
                      <a:pt x="15864" y="3255"/>
                      <a:pt x="15864" y="3255"/>
                    </a:cubicBezTo>
                    <a:cubicBezTo>
                      <a:pt x="15864" y="3224"/>
                      <a:pt x="15835" y="3224"/>
                      <a:pt x="15835" y="3255"/>
                    </a:cubicBezTo>
                    <a:cubicBezTo>
                      <a:pt x="15835" y="3286"/>
                      <a:pt x="15778" y="3286"/>
                      <a:pt x="15749" y="3286"/>
                    </a:cubicBezTo>
                    <a:cubicBezTo>
                      <a:pt x="15692" y="3286"/>
                      <a:pt x="15692" y="3317"/>
                      <a:pt x="15749" y="3380"/>
                    </a:cubicBezTo>
                    <a:cubicBezTo>
                      <a:pt x="15778" y="3411"/>
                      <a:pt x="15749" y="3411"/>
                      <a:pt x="15720" y="3380"/>
                    </a:cubicBezTo>
                    <a:cubicBezTo>
                      <a:pt x="15692" y="3380"/>
                      <a:pt x="15663" y="3380"/>
                      <a:pt x="15634" y="3380"/>
                    </a:cubicBezTo>
                    <a:cubicBezTo>
                      <a:pt x="15606" y="3411"/>
                      <a:pt x="15692" y="3442"/>
                      <a:pt x="15692" y="3473"/>
                    </a:cubicBezTo>
                    <a:cubicBezTo>
                      <a:pt x="15692" y="3473"/>
                      <a:pt x="15663" y="3442"/>
                      <a:pt x="15634" y="3442"/>
                    </a:cubicBezTo>
                    <a:cubicBezTo>
                      <a:pt x="15634" y="3473"/>
                      <a:pt x="15606" y="3442"/>
                      <a:pt x="15577" y="3411"/>
                    </a:cubicBezTo>
                    <a:cubicBezTo>
                      <a:pt x="15577" y="3380"/>
                      <a:pt x="15519" y="3411"/>
                      <a:pt x="15548" y="3442"/>
                    </a:cubicBezTo>
                    <a:cubicBezTo>
                      <a:pt x="15606" y="3442"/>
                      <a:pt x="15577" y="3473"/>
                      <a:pt x="15577" y="3504"/>
                    </a:cubicBezTo>
                    <a:cubicBezTo>
                      <a:pt x="15577" y="3566"/>
                      <a:pt x="15548" y="3535"/>
                      <a:pt x="15548" y="3504"/>
                    </a:cubicBezTo>
                    <a:cubicBezTo>
                      <a:pt x="15548" y="3442"/>
                      <a:pt x="15519" y="3473"/>
                      <a:pt x="15491" y="3473"/>
                    </a:cubicBezTo>
                    <a:cubicBezTo>
                      <a:pt x="15462" y="3504"/>
                      <a:pt x="15491" y="3442"/>
                      <a:pt x="15462" y="3411"/>
                    </a:cubicBezTo>
                    <a:cubicBezTo>
                      <a:pt x="15462" y="3380"/>
                      <a:pt x="15433" y="3411"/>
                      <a:pt x="15404" y="3411"/>
                    </a:cubicBezTo>
                    <a:cubicBezTo>
                      <a:pt x="15376" y="3411"/>
                      <a:pt x="15347" y="3411"/>
                      <a:pt x="15376" y="3442"/>
                    </a:cubicBezTo>
                    <a:cubicBezTo>
                      <a:pt x="15404" y="3473"/>
                      <a:pt x="15376" y="3504"/>
                      <a:pt x="15347" y="3504"/>
                    </a:cubicBezTo>
                    <a:cubicBezTo>
                      <a:pt x="15347" y="3504"/>
                      <a:pt x="15318" y="3504"/>
                      <a:pt x="15318" y="3535"/>
                    </a:cubicBezTo>
                    <a:cubicBezTo>
                      <a:pt x="15318" y="3566"/>
                      <a:pt x="15290" y="3566"/>
                      <a:pt x="15290" y="3535"/>
                    </a:cubicBezTo>
                    <a:cubicBezTo>
                      <a:pt x="15290" y="3535"/>
                      <a:pt x="15232" y="3535"/>
                      <a:pt x="15203" y="3566"/>
                    </a:cubicBezTo>
                    <a:cubicBezTo>
                      <a:pt x="15203" y="3597"/>
                      <a:pt x="15146" y="3628"/>
                      <a:pt x="15146" y="3659"/>
                    </a:cubicBezTo>
                    <a:cubicBezTo>
                      <a:pt x="15175" y="3690"/>
                      <a:pt x="15203" y="3628"/>
                      <a:pt x="15232" y="3659"/>
                    </a:cubicBezTo>
                    <a:cubicBezTo>
                      <a:pt x="15261" y="3659"/>
                      <a:pt x="15232" y="3659"/>
                      <a:pt x="15232" y="3690"/>
                    </a:cubicBezTo>
                    <a:cubicBezTo>
                      <a:pt x="15261" y="3721"/>
                      <a:pt x="15261" y="3753"/>
                      <a:pt x="15232" y="3721"/>
                    </a:cubicBezTo>
                    <a:cubicBezTo>
                      <a:pt x="15203" y="3690"/>
                      <a:pt x="15175" y="3690"/>
                      <a:pt x="15175" y="3721"/>
                    </a:cubicBezTo>
                    <a:cubicBezTo>
                      <a:pt x="15175" y="3784"/>
                      <a:pt x="15146" y="3721"/>
                      <a:pt x="15117" y="3690"/>
                    </a:cubicBezTo>
                    <a:cubicBezTo>
                      <a:pt x="15117" y="3659"/>
                      <a:pt x="15089" y="3753"/>
                      <a:pt x="15060" y="3721"/>
                    </a:cubicBezTo>
                    <a:cubicBezTo>
                      <a:pt x="15060" y="3721"/>
                      <a:pt x="15117" y="3659"/>
                      <a:pt x="15089" y="3628"/>
                    </a:cubicBezTo>
                    <a:cubicBezTo>
                      <a:pt x="15089" y="3597"/>
                      <a:pt x="15060" y="3628"/>
                      <a:pt x="15031" y="3690"/>
                    </a:cubicBezTo>
                    <a:cubicBezTo>
                      <a:pt x="15002" y="3721"/>
                      <a:pt x="14945" y="3721"/>
                      <a:pt x="14974" y="3753"/>
                    </a:cubicBezTo>
                    <a:cubicBezTo>
                      <a:pt x="14974" y="3784"/>
                      <a:pt x="14916" y="3784"/>
                      <a:pt x="14916" y="3815"/>
                    </a:cubicBezTo>
                    <a:cubicBezTo>
                      <a:pt x="14916" y="3846"/>
                      <a:pt x="14830" y="3877"/>
                      <a:pt x="14773" y="3908"/>
                    </a:cubicBezTo>
                    <a:cubicBezTo>
                      <a:pt x="14744" y="3939"/>
                      <a:pt x="14801" y="3970"/>
                      <a:pt x="14830" y="3908"/>
                    </a:cubicBezTo>
                    <a:cubicBezTo>
                      <a:pt x="14859" y="3877"/>
                      <a:pt x="14859" y="3908"/>
                      <a:pt x="14887" y="3877"/>
                    </a:cubicBezTo>
                    <a:cubicBezTo>
                      <a:pt x="14945" y="3846"/>
                      <a:pt x="15002" y="3815"/>
                      <a:pt x="15002" y="3815"/>
                    </a:cubicBezTo>
                    <a:cubicBezTo>
                      <a:pt x="15031" y="3846"/>
                      <a:pt x="15060" y="3846"/>
                      <a:pt x="15060" y="3815"/>
                    </a:cubicBezTo>
                    <a:cubicBezTo>
                      <a:pt x="15089" y="3784"/>
                      <a:pt x="15117" y="3784"/>
                      <a:pt x="15146" y="3815"/>
                    </a:cubicBezTo>
                    <a:cubicBezTo>
                      <a:pt x="15146" y="3815"/>
                      <a:pt x="15117" y="3846"/>
                      <a:pt x="15117" y="3877"/>
                    </a:cubicBezTo>
                    <a:cubicBezTo>
                      <a:pt x="15146" y="3908"/>
                      <a:pt x="15089" y="3939"/>
                      <a:pt x="15089" y="3908"/>
                    </a:cubicBezTo>
                    <a:cubicBezTo>
                      <a:pt x="15089" y="3877"/>
                      <a:pt x="15060" y="3846"/>
                      <a:pt x="15060" y="3877"/>
                    </a:cubicBezTo>
                    <a:cubicBezTo>
                      <a:pt x="15031" y="3908"/>
                      <a:pt x="15031" y="3939"/>
                      <a:pt x="15002" y="3939"/>
                    </a:cubicBezTo>
                    <a:cubicBezTo>
                      <a:pt x="14974" y="3939"/>
                      <a:pt x="14974" y="3970"/>
                      <a:pt x="14974" y="4032"/>
                    </a:cubicBezTo>
                    <a:cubicBezTo>
                      <a:pt x="14974" y="4063"/>
                      <a:pt x="14916" y="4032"/>
                      <a:pt x="14916" y="4063"/>
                    </a:cubicBezTo>
                    <a:cubicBezTo>
                      <a:pt x="14916" y="4094"/>
                      <a:pt x="14859" y="4188"/>
                      <a:pt x="14830" y="4250"/>
                    </a:cubicBezTo>
                    <a:cubicBezTo>
                      <a:pt x="14773" y="4281"/>
                      <a:pt x="14830" y="4312"/>
                      <a:pt x="14801" y="4343"/>
                    </a:cubicBezTo>
                    <a:cubicBezTo>
                      <a:pt x="14801" y="4374"/>
                      <a:pt x="14744" y="4343"/>
                      <a:pt x="14715" y="4343"/>
                    </a:cubicBezTo>
                    <a:cubicBezTo>
                      <a:pt x="14686" y="4374"/>
                      <a:pt x="14715" y="4467"/>
                      <a:pt x="14715" y="4467"/>
                    </a:cubicBezTo>
                    <a:cubicBezTo>
                      <a:pt x="14686" y="4498"/>
                      <a:pt x="14715" y="4530"/>
                      <a:pt x="14715" y="4561"/>
                    </a:cubicBezTo>
                    <a:cubicBezTo>
                      <a:pt x="14715" y="4592"/>
                      <a:pt x="14629" y="4561"/>
                      <a:pt x="14629" y="4592"/>
                    </a:cubicBezTo>
                    <a:cubicBezTo>
                      <a:pt x="14629" y="4623"/>
                      <a:pt x="14571" y="4592"/>
                      <a:pt x="14543" y="4623"/>
                    </a:cubicBezTo>
                    <a:cubicBezTo>
                      <a:pt x="14543" y="4623"/>
                      <a:pt x="14600" y="4685"/>
                      <a:pt x="14629" y="4685"/>
                    </a:cubicBezTo>
                    <a:cubicBezTo>
                      <a:pt x="14658" y="4716"/>
                      <a:pt x="14600" y="4747"/>
                      <a:pt x="14571" y="4716"/>
                    </a:cubicBezTo>
                    <a:cubicBezTo>
                      <a:pt x="14571" y="4685"/>
                      <a:pt x="14543" y="4747"/>
                      <a:pt x="14485" y="4778"/>
                    </a:cubicBezTo>
                    <a:cubicBezTo>
                      <a:pt x="14428" y="4809"/>
                      <a:pt x="14457" y="4840"/>
                      <a:pt x="14428" y="4840"/>
                    </a:cubicBezTo>
                    <a:cubicBezTo>
                      <a:pt x="14370" y="4871"/>
                      <a:pt x="14399" y="4934"/>
                      <a:pt x="14370" y="4965"/>
                    </a:cubicBezTo>
                    <a:cubicBezTo>
                      <a:pt x="14342" y="4996"/>
                      <a:pt x="14342" y="4903"/>
                      <a:pt x="14284" y="4903"/>
                    </a:cubicBezTo>
                    <a:cubicBezTo>
                      <a:pt x="14256" y="4903"/>
                      <a:pt x="14256" y="4934"/>
                      <a:pt x="14284" y="4965"/>
                    </a:cubicBezTo>
                    <a:cubicBezTo>
                      <a:pt x="14313" y="5027"/>
                      <a:pt x="14256" y="4996"/>
                      <a:pt x="14227" y="5027"/>
                    </a:cubicBezTo>
                    <a:cubicBezTo>
                      <a:pt x="14198" y="5058"/>
                      <a:pt x="14141" y="5027"/>
                      <a:pt x="14112" y="5058"/>
                    </a:cubicBezTo>
                    <a:cubicBezTo>
                      <a:pt x="14083" y="5089"/>
                      <a:pt x="14169" y="5089"/>
                      <a:pt x="14169" y="5120"/>
                    </a:cubicBezTo>
                    <a:cubicBezTo>
                      <a:pt x="14198" y="5151"/>
                      <a:pt x="14112" y="5151"/>
                      <a:pt x="14083" y="5120"/>
                    </a:cubicBezTo>
                    <a:cubicBezTo>
                      <a:pt x="14054" y="5120"/>
                      <a:pt x="14054" y="5182"/>
                      <a:pt x="14026" y="5182"/>
                    </a:cubicBezTo>
                    <a:cubicBezTo>
                      <a:pt x="13997" y="5182"/>
                      <a:pt x="13940" y="5213"/>
                      <a:pt x="13968" y="5244"/>
                    </a:cubicBezTo>
                    <a:cubicBezTo>
                      <a:pt x="13997" y="5275"/>
                      <a:pt x="13940" y="5275"/>
                      <a:pt x="13911" y="5244"/>
                    </a:cubicBezTo>
                    <a:cubicBezTo>
                      <a:pt x="13911" y="5244"/>
                      <a:pt x="13882" y="5275"/>
                      <a:pt x="13882" y="5307"/>
                    </a:cubicBezTo>
                    <a:cubicBezTo>
                      <a:pt x="13853" y="5369"/>
                      <a:pt x="13911" y="5369"/>
                      <a:pt x="13911" y="5400"/>
                    </a:cubicBezTo>
                    <a:cubicBezTo>
                      <a:pt x="13911" y="5400"/>
                      <a:pt x="13882" y="5431"/>
                      <a:pt x="13911" y="5431"/>
                    </a:cubicBezTo>
                    <a:cubicBezTo>
                      <a:pt x="13940" y="5462"/>
                      <a:pt x="13911" y="5493"/>
                      <a:pt x="13882" y="5493"/>
                    </a:cubicBezTo>
                    <a:cubicBezTo>
                      <a:pt x="13882" y="5493"/>
                      <a:pt x="13882" y="5524"/>
                      <a:pt x="13882" y="5555"/>
                    </a:cubicBezTo>
                    <a:cubicBezTo>
                      <a:pt x="13911" y="5586"/>
                      <a:pt x="13853" y="5586"/>
                      <a:pt x="13882" y="5648"/>
                    </a:cubicBezTo>
                    <a:cubicBezTo>
                      <a:pt x="13911" y="5679"/>
                      <a:pt x="13940" y="5617"/>
                      <a:pt x="13940" y="5648"/>
                    </a:cubicBezTo>
                    <a:cubicBezTo>
                      <a:pt x="13940" y="5711"/>
                      <a:pt x="13968" y="5679"/>
                      <a:pt x="14026" y="5617"/>
                    </a:cubicBezTo>
                    <a:cubicBezTo>
                      <a:pt x="14054" y="5586"/>
                      <a:pt x="14054" y="5679"/>
                      <a:pt x="14026" y="5679"/>
                    </a:cubicBezTo>
                    <a:cubicBezTo>
                      <a:pt x="13997" y="5679"/>
                      <a:pt x="13968" y="5679"/>
                      <a:pt x="13968" y="5711"/>
                    </a:cubicBezTo>
                    <a:cubicBezTo>
                      <a:pt x="13997" y="5773"/>
                      <a:pt x="13940" y="5773"/>
                      <a:pt x="13940" y="5711"/>
                    </a:cubicBezTo>
                    <a:cubicBezTo>
                      <a:pt x="13940" y="5679"/>
                      <a:pt x="13882" y="5711"/>
                      <a:pt x="13882" y="5742"/>
                    </a:cubicBezTo>
                    <a:cubicBezTo>
                      <a:pt x="13911" y="5773"/>
                      <a:pt x="13882" y="5804"/>
                      <a:pt x="13882" y="5835"/>
                    </a:cubicBezTo>
                    <a:cubicBezTo>
                      <a:pt x="13882" y="5866"/>
                      <a:pt x="13940" y="5866"/>
                      <a:pt x="13940" y="5835"/>
                    </a:cubicBezTo>
                    <a:cubicBezTo>
                      <a:pt x="13968" y="5804"/>
                      <a:pt x="13997" y="5804"/>
                      <a:pt x="13997" y="5835"/>
                    </a:cubicBezTo>
                    <a:cubicBezTo>
                      <a:pt x="14026" y="5866"/>
                      <a:pt x="13968" y="5835"/>
                      <a:pt x="13968" y="5897"/>
                    </a:cubicBezTo>
                    <a:cubicBezTo>
                      <a:pt x="13968" y="5928"/>
                      <a:pt x="13968" y="5897"/>
                      <a:pt x="13940" y="5928"/>
                    </a:cubicBezTo>
                    <a:cubicBezTo>
                      <a:pt x="13911" y="5959"/>
                      <a:pt x="14026" y="6052"/>
                      <a:pt x="14054" y="6052"/>
                    </a:cubicBezTo>
                    <a:cubicBezTo>
                      <a:pt x="14083" y="6052"/>
                      <a:pt x="14112" y="6115"/>
                      <a:pt x="14198" y="6084"/>
                    </a:cubicBezTo>
                    <a:cubicBezTo>
                      <a:pt x="14256" y="6084"/>
                      <a:pt x="14370" y="5928"/>
                      <a:pt x="14399" y="5897"/>
                    </a:cubicBezTo>
                    <a:cubicBezTo>
                      <a:pt x="14428" y="5866"/>
                      <a:pt x="14457" y="5897"/>
                      <a:pt x="14485" y="5866"/>
                    </a:cubicBezTo>
                    <a:cubicBezTo>
                      <a:pt x="14514" y="5866"/>
                      <a:pt x="14485" y="5773"/>
                      <a:pt x="14514" y="5773"/>
                    </a:cubicBezTo>
                    <a:cubicBezTo>
                      <a:pt x="14514" y="5773"/>
                      <a:pt x="14543" y="5835"/>
                      <a:pt x="14543" y="5866"/>
                    </a:cubicBezTo>
                    <a:cubicBezTo>
                      <a:pt x="14571" y="5866"/>
                      <a:pt x="14571" y="5866"/>
                      <a:pt x="14571" y="5928"/>
                    </a:cubicBezTo>
                    <a:cubicBezTo>
                      <a:pt x="14571" y="5990"/>
                      <a:pt x="14600" y="6021"/>
                      <a:pt x="14629" y="6084"/>
                    </a:cubicBezTo>
                    <a:cubicBezTo>
                      <a:pt x="14658" y="6115"/>
                      <a:pt x="14629" y="6177"/>
                      <a:pt x="14658" y="6208"/>
                    </a:cubicBezTo>
                    <a:cubicBezTo>
                      <a:pt x="14715" y="6270"/>
                      <a:pt x="14686" y="6301"/>
                      <a:pt x="14715" y="6332"/>
                    </a:cubicBezTo>
                    <a:cubicBezTo>
                      <a:pt x="14773" y="6363"/>
                      <a:pt x="14773" y="6394"/>
                      <a:pt x="14744" y="6456"/>
                    </a:cubicBezTo>
                    <a:cubicBezTo>
                      <a:pt x="14744" y="6488"/>
                      <a:pt x="14773" y="6488"/>
                      <a:pt x="14773" y="6519"/>
                    </a:cubicBezTo>
                    <a:cubicBezTo>
                      <a:pt x="14773" y="6550"/>
                      <a:pt x="14773" y="6612"/>
                      <a:pt x="14773" y="6643"/>
                    </a:cubicBezTo>
                    <a:cubicBezTo>
                      <a:pt x="14801" y="6643"/>
                      <a:pt x="14830" y="6643"/>
                      <a:pt x="14887" y="6643"/>
                    </a:cubicBezTo>
                    <a:cubicBezTo>
                      <a:pt x="14916" y="6612"/>
                      <a:pt x="14916" y="6581"/>
                      <a:pt x="14916" y="6550"/>
                    </a:cubicBezTo>
                    <a:cubicBezTo>
                      <a:pt x="14916" y="6519"/>
                      <a:pt x="14945" y="6519"/>
                      <a:pt x="14945" y="6488"/>
                    </a:cubicBezTo>
                    <a:cubicBezTo>
                      <a:pt x="14945" y="6488"/>
                      <a:pt x="15002" y="6456"/>
                      <a:pt x="15060" y="6488"/>
                    </a:cubicBezTo>
                    <a:cubicBezTo>
                      <a:pt x="15089" y="6519"/>
                      <a:pt x="15117" y="6488"/>
                      <a:pt x="15117" y="6425"/>
                    </a:cubicBezTo>
                    <a:cubicBezTo>
                      <a:pt x="15117" y="6363"/>
                      <a:pt x="15146" y="6425"/>
                      <a:pt x="15146" y="6456"/>
                    </a:cubicBezTo>
                    <a:cubicBezTo>
                      <a:pt x="15175" y="6456"/>
                      <a:pt x="15203" y="6363"/>
                      <a:pt x="15203" y="6301"/>
                    </a:cubicBezTo>
                    <a:cubicBezTo>
                      <a:pt x="15232" y="6270"/>
                      <a:pt x="15203" y="6270"/>
                      <a:pt x="15175" y="6332"/>
                    </a:cubicBezTo>
                    <a:cubicBezTo>
                      <a:pt x="15146" y="6363"/>
                      <a:pt x="15146" y="6270"/>
                      <a:pt x="15175" y="6239"/>
                    </a:cubicBezTo>
                    <a:cubicBezTo>
                      <a:pt x="15175" y="6177"/>
                      <a:pt x="15175" y="6052"/>
                      <a:pt x="15203" y="6021"/>
                    </a:cubicBezTo>
                    <a:cubicBezTo>
                      <a:pt x="15203" y="5990"/>
                      <a:pt x="15203" y="5959"/>
                      <a:pt x="15261" y="5928"/>
                    </a:cubicBezTo>
                    <a:cubicBezTo>
                      <a:pt x="15290" y="5928"/>
                      <a:pt x="15376" y="5866"/>
                      <a:pt x="15347" y="5835"/>
                    </a:cubicBezTo>
                    <a:cubicBezTo>
                      <a:pt x="15347" y="5804"/>
                      <a:pt x="15433" y="5742"/>
                      <a:pt x="15433" y="5711"/>
                    </a:cubicBezTo>
                    <a:cubicBezTo>
                      <a:pt x="15404" y="5679"/>
                      <a:pt x="15347" y="5586"/>
                      <a:pt x="15318" y="5555"/>
                    </a:cubicBezTo>
                    <a:cubicBezTo>
                      <a:pt x="15290" y="5555"/>
                      <a:pt x="15232" y="5555"/>
                      <a:pt x="15232" y="5524"/>
                    </a:cubicBezTo>
                    <a:cubicBezTo>
                      <a:pt x="15232" y="5524"/>
                      <a:pt x="15232" y="5431"/>
                      <a:pt x="15203" y="5369"/>
                    </a:cubicBezTo>
                    <a:cubicBezTo>
                      <a:pt x="15203" y="5338"/>
                      <a:pt x="15261" y="5307"/>
                      <a:pt x="15261" y="5244"/>
                    </a:cubicBezTo>
                    <a:cubicBezTo>
                      <a:pt x="15261" y="5213"/>
                      <a:pt x="15261" y="5151"/>
                      <a:pt x="15290" y="5151"/>
                    </a:cubicBezTo>
                    <a:cubicBezTo>
                      <a:pt x="15318" y="5120"/>
                      <a:pt x="15290" y="5089"/>
                      <a:pt x="15347" y="5089"/>
                    </a:cubicBezTo>
                    <a:cubicBezTo>
                      <a:pt x="15376" y="5058"/>
                      <a:pt x="15376" y="4996"/>
                      <a:pt x="15404" y="4965"/>
                    </a:cubicBezTo>
                    <a:cubicBezTo>
                      <a:pt x="15462" y="4965"/>
                      <a:pt x="15462" y="4934"/>
                      <a:pt x="15519" y="4903"/>
                    </a:cubicBezTo>
                    <a:cubicBezTo>
                      <a:pt x="15577" y="4871"/>
                      <a:pt x="15663" y="4778"/>
                      <a:pt x="15692" y="4747"/>
                    </a:cubicBezTo>
                    <a:cubicBezTo>
                      <a:pt x="15692" y="4716"/>
                      <a:pt x="15634" y="4654"/>
                      <a:pt x="15663" y="4623"/>
                    </a:cubicBezTo>
                    <a:cubicBezTo>
                      <a:pt x="15720" y="4561"/>
                      <a:pt x="15663" y="4530"/>
                      <a:pt x="15720" y="4498"/>
                    </a:cubicBezTo>
                    <a:cubicBezTo>
                      <a:pt x="15749" y="4498"/>
                      <a:pt x="15749" y="4467"/>
                      <a:pt x="15778" y="4436"/>
                    </a:cubicBezTo>
                    <a:cubicBezTo>
                      <a:pt x="15807" y="4405"/>
                      <a:pt x="15835" y="4436"/>
                      <a:pt x="15893" y="4436"/>
                    </a:cubicBezTo>
                    <a:cubicBezTo>
                      <a:pt x="15950" y="4405"/>
                      <a:pt x="16008" y="4436"/>
                      <a:pt x="16036" y="4467"/>
                    </a:cubicBezTo>
                    <a:cubicBezTo>
                      <a:pt x="16094" y="4498"/>
                      <a:pt x="16094" y="4530"/>
                      <a:pt x="16094" y="4592"/>
                    </a:cubicBezTo>
                    <a:cubicBezTo>
                      <a:pt x="16094" y="4623"/>
                      <a:pt x="16094" y="4654"/>
                      <a:pt x="16065" y="4623"/>
                    </a:cubicBezTo>
                    <a:cubicBezTo>
                      <a:pt x="16036" y="4623"/>
                      <a:pt x="16008" y="4623"/>
                      <a:pt x="16008" y="4685"/>
                    </a:cubicBezTo>
                    <a:cubicBezTo>
                      <a:pt x="16008" y="4747"/>
                      <a:pt x="15950" y="4809"/>
                      <a:pt x="15893" y="4809"/>
                    </a:cubicBezTo>
                    <a:cubicBezTo>
                      <a:pt x="15864" y="4840"/>
                      <a:pt x="15864" y="4871"/>
                      <a:pt x="15835" y="4871"/>
                    </a:cubicBezTo>
                    <a:cubicBezTo>
                      <a:pt x="15807" y="4903"/>
                      <a:pt x="15778" y="4903"/>
                      <a:pt x="15778" y="4965"/>
                    </a:cubicBezTo>
                    <a:cubicBezTo>
                      <a:pt x="15778" y="4996"/>
                      <a:pt x="15720" y="4996"/>
                      <a:pt x="15692" y="4996"/>
                    </a:cubicBezTo>
                    <a:cubicBezTo>
                      <a:pt x="15663" y="4996"/>
                      <a:pt x="15692" y="5058"/>
                      <a:pt x="15663" y="5089"/>
                    </a:cubicBezTo>
                    <a:cubicBezTo>
                      <a:pt x="15634" y="5120"/>
                      <a:pt x="15634" y="5120"/>
                      <a:pt x="15663" y="5182"/>
                    </a:cubicBezTo>
                    <a:cubicBezTo>
                      <a:pt x="15692" y="5213"/>
                      <a:pt x="15663" y="5244"/>
                      <a:pt x="15663" y="5275"/>
                    </a:cubicBezTo>
                    <a:cubicBezTo>
                      <a:pt x="15692" y="5307"/>
                      <a:pt x="15720" y="5338"/>
                      <a:pt x="15692" y="5431"/>
                    </a:cubicBezTo>
                    <a:cubicBezTo>
                      <a:pt x="15663" y="5493"/>
                      <a:pt x="15634" y="5555"/>
                      <a:pt x="15663" y="5555"/>
                    </a:cubicBezTo>
                    <a:cubicBezTo>
                      <a:pt x="15692" y="5555"/>
                      <a:pt x="15749" y="5617"/>
                      <a:pt x="15778" y="5617"/>
                    </a:cubicBezTo>
                    <a:cubicBezTo>
                      <a:pt x="15807" y="5617"/>
                      <a:pt x="15807" y="5679"/>
                      <a:pt x="15835" y="5648"/>
                    </a:cubicBezTo>
                    <a:cubicBezTo>
                      <a:pt x="15864" y="5648"/>
                      <a:pt x="15864" y="5711"/>
                      <a:pt x="15979" y="5711"/>
                    </a:cubicBezTo>
                    <a:cubicBezTo>
                      <a:pt x="16065" y="5679"/>
                      <a:pt x="16237" y="5617"/>
                      <a:pt x="16324" y="5617"/>
                    </a:cubicBezTo>
                    <a:cubicBezTo>
                      <a:pt x="16381" y="5617"/>
                      <a:pt x="16439" y="5586"/>
                      <a:pt x="16467" y="5586"/>
                    </a:cubicBezTo>
                    <a:cubicBezTo>
                      <a:pt x="16467" y="5555"/>
                      <a:pt x="16496" y="5648"/>
                      <a:pt x="16525" y="5679"/>
                    </a:cubicBezTo>
                    <a:cubicBezTo>
                      <a:pt x="16553" y="5679"/>
                      <a:pt x="16611" y="5679"/>
                      <a:pt x="16640" y="5711"/>
                    </a:cubicBezTo>
                    <a:cubicBezTo>
                      <a:pt x="16640" y="5711"/>
                      <a:pt x="16611" y="5711"/>
                      <a:pt x="16582" y="5711"/>
                    </a:cubicBezTo>
                    <a:cubicBezTo>
                      <a:pt x="16525" y="5711"/>
                      <a:pt x="16525" y="5742"/>
                      <a:pt x="16467" y="5742"/>
                    </a:cubicBezTo>
                    <a:cubicBezTo>
                      <a:pt x="16410" y="5773"/>
                      <a:pt x="16439" y="5804"/>
                      <a:pt x="16381" y="5835"/>
                    </a:cubicBezTo>
                    <a:cubicBezTo>
                      <a:pt x="16352" y="5835"/>
                      <a:pt x="16237" y="5773"/>
                      <a:pt x="16180" y="5804"/>
                    </a:cubicBezTo>
                    <a:cubicBezTo>
                      <a:pt x="16123" y="5804"/>
                      <a:pt x="16008" y="5804"/>
                      <a:pt x="15979" y="5835"/>
                    </a:cubicBezTo>
                    <a:cubicBezTo>
                      <a:pt x="15950" y="5866"/>
                      <a:pt x="15864" y="5897"/>
                      <a:pt x="15893" y="5928"/>
                    </a:cubicBezTo>
                    <a:cubicBezTo>
                      <a:pt x="15950" y="5959"/>
                      <a:pt x="15893" y="5959"/>
                      <a:pt x="15921" y="5990"/>
                    </a:cubicBezTo>
                    <a:cubicBezTo>
                      <a:pt x="15950" y="6052"/>
                      <a:pt x="15979" y="6052"/>
                      <a:pt x="16008" y="6052"/>
                    </a:cubicBezTo>
                    <a:cubicBezTo>
                      <a:pt x="16036" y="6052"/>
                      <a:pt x="16065" y="6052"/>
                      <a:pt x="16036" y="6115"/>
                    </a:cubicBezTo>
                    <a:cubicBezTo>
                      <a:pt x="15979" y="6146"/>
                      <a:pt x="16008" y="6177"/>
                      <a:pt x="16008" y="6239"/>
                    </a:cubicBezTo>
                    <a:cubicBezTo>
                      <a:pt x="16008" y="6301"/>
                      <a:pt x="15950" y="6301"/>
                      <a:pt x="15921" y="6301"/>
                    </a:cubicBezTo>
                    <a:cubicBezTo>
                      <a:pt x="15893" y="6301"/>
                      <a:pt x="15835" y="6177"/>
                      <a:pt x="15807" y="6146"/>
                    </a:cubicBezTo>
                    <a:cubicBezTo>
                      <a:pt x="15807" y="6115"/>
                      <a:pt x="15749" y="6177"/>
                      <a:pt x="15720" y="6208"/>
                    </a:cubicBezTo>
                    <a:cubicBezTo>
                      <a:pt x="15663" y="6239"/>
                      <a:pt x="15692" y="6301"/>
                      <a:pt x="15663" y="6332"/>
                    </a:cubicBezTo>
                    <a:cubicBezTo>
                      <a:pt x="15634" y="6363"/>
                      <a:pt x="15634" y="6394"/>
                      <a:pt x="15663" y="6456"/>
                    </a:cubicBezTo>
                    <a:cubicBezTo>
                      <a:pt x="15692" y="6519"/>
                      <a:pt x="15663" y="6581"/>
                      <a:pt x="15634" y="6612"/>
                    </a:cubicBezTo>
                    <a:cubicBezTo>
                      <a:pt x="15634" y="6643"/>
                      <a:pt x="15663" y="6643"/>
                      <a:pt x="15663" y="6674"/>
                    </a:cubicBezTo>
                    <a:cubicBezTo>
                      <a:pt x="15692" y="6705"/>
                      <a:pt x="15606" y="6705"/>
                      <a:pt x="15634" y="6767"/>
                    </a:cubicBezTo>
                    <a:cubicBezTo>
                      <a:pt x="15663" y="6798"/>
                      <a:pt x="15577" y="6798"/>
                      <a:pt x="15577" y="6767"/>
                    </a:cubicBezTo>
                    <a:cubicBezTo>
                      <a:pt x="15577" y="6705"/>
                      <a:pt x="15491" y="6736"/>
                      <a:pt x="15491" y="6767"/>
                    </a:cubicBezTo>
                    <a:cubicBezTo>
                      <a:pt x="15519" y="6798"/>
                      <a:pt x="15491" y="6829"/>
                      <a:pt x="15433" y="6829"/>
                    </a:cubicBezTo>
                    <a:cubicBezTo>
                      <a:pt x="15376" y="6829"/>
                      <a:pt x="15376" y="6767"/>
                      <a:pt x="15376" y="6736"/>
                    </a:cubicBezTo>
                    <a:cubicBezTo>
                      <a:pt x="15376" y="6705"/>
                      <a:pt x="15175" y="6767"/>
                      <a:pt x="15117" y="6829"/>
                    </a:cubicBezTo>
                    <a:cubicBezTo>
                      <a:pt x="15089" y="6892"/>
                      <a:pt x="14945" y="6860"/>
                      <a:pt x="14945" y="6892"/>
                    </a:cubicBezTo>
                    <a:cubicBezTo>
                      <a:pt x="14945" y="6954"/>
                      <a:pt x="14916" y="6954"/>
                      <a:pt x="14916" y="6923"/>
                    </a:cubicBezTo>
                    <a:cubicBezTo>
                      <a:pt x="14916" y="6892"/>
                      <a:pt x="14887" y="6860"/>
                      <a:pt x="14830" y="6860"/>
                    </a:cubicBezTo>
                    <a:cubicBezTo>
                      <a:pt x="14801" y="6860"/>
                      <a:pt x="14859" y="6829"/>
                      <a:pt x="14859" y="6798"/>
                    </a:cubicBezTo>
                    <a:cubicBezTo>
                      <a:pt x="14830" y="6767"/>
                      <a:pt x="14801" y="6829"/>
                      <a:pt x="14744" y="6829"/>
                    </a:cubicBezTo>
                    <a:cubicBezTo>
                      <a:pt x="14715" y="6798"/>
                      <a:pt x="14658" y="6892"/>
                      <a:pt x="14629" y="6923"/>
                    </a:cubicBezTo>
                    <a:cubicBezTo>
                      <a:pt x="14571" y="6954"/>
                      <a:pt x="14543" y="6923"/>
                      <a:pt x="14571" y="6860"/>
                    </a:cubicBezTo>
                    <a:cubicBezTo>
                      <a:pt x="14600" y="6829"/>
                      <a:pt x="14571" y="6829"/>
                      <a:pt x="14514" y="6829"/>
                    </a:cubicBezTo>
                    <a:cubicBezTo>
                      <a:pt x="14485" y="6860"/>
                      <a:pt x="14428" y="6829"/>
                      <a:pt x="14428" y="6798"/>
                    </a:cubicBezTo>
                    <a:cubicBezTo>
                      <a:pt x="14428" y="6736"/>
                      <a:pt x="14370" y="6705"/>
                      <a:pt x="14370" y="6674"/>
                    </a:cubicBezTo>
                    <a:cubicBezTo>
                      <a:pt x="14399" y="6643"/>
                      <a:pt x="14428" y="6674"/>
                      <a:pt x="14428" y="6705"/>
                    </a:cubicBezTo>
                    <a:cubicBezTo>
                      <a:pt x="14457" y="6705"/>
                      <a:pt x="14514" y="6736"/>
                      <a:pt x="14514" y="6705"/>
                    </a:cubicBezTo>
                    <a:cubicBezTo>
                      <a:pt x="14514" y="6674"/>
                      <a:pt x="14514" y="6581"/>
                      <a:pt x="14485" y="6612"/>
                    </a:cubicBezTo>
                    <a:cubicBezTo>
                      <a:pt x="14457" y="6612"/>
                      <a:pt x="14428" y="6612"/>
                      <a:pt x="14428" y="6581"/>
                    </a:cubicBezTo>
                    <a:cubicBezTo>
                      <a:pt x="14428" y="6581"/>
                      <a:pt x="14457" y="6550"/>
                      <a:pt x="14457" y="6519"/>
                    </a:cubicBezTo>
                    <a:cubicBezTo>
                      <a:pt x="14457" y="6488"/>
                      <a:pt x="14514" y="6488"/>
                      <a:pt x="14543" y="6456"/>
                    </a:cubicBezTo>
                    <a:cubicBezTo>
                      <a:pt x="14543" y="6425"/>
                      <a:pt x="14485" y="6394"/>
                      <a:pt x="14485" y="6394"/>
                    </a:cubicBezTo>
                    <a:cubicBezTo>
                      <a:pt x="14457" y="6394"/>
                      <a:pt x="14457" y="6332"/>
                      <a:pt x="14485" y="6301"/>
                    </a:cubicBezTo>
                    <a:cubicBezTo>
                      <a:pt x="14485" y="6270"/>
                      <a:pt x="14514" y="6208"/>
                      <a:pt x="14485" y="6177"/>
                    </a:cubicBezTo>
                    <a:cubicBezTo>
                      <a:pt x="14485" y="6146"/>
                      <a:pt x="14399" y="6177"/>
                      <a:pt x="14399" y="6239"/>
                    </a:cubicBezTo>
                    <a:cubicBezTo>
                      <a:pt x="14399" y="6301"/>
                      <a:pt x="14342" y="6270"/>
                      <a:pt x="14342" y="6270"/>
                    </a:cubicBezTo>
                    <a:cubicBezTo>
                      <a:pt x="14313" y="6301"/>
                      <a:pt x="14370" y="6301"/>
                      <a:pt x="14342" y="6332"/>
                    </a:cubicBezTo>
                    <a:cubicBezTo>
                      <a:pt x="14313" y="6363"/>
                      <a:pt x="14313" y="6301"/>
                      <a:pt x="14284" y="6301"/>
                    </a:cubicBezTo>
                    <a:cubicBezTo>
                      <a:pt x="14256" y="6301"/>
                      <a:pt x="14227" y="6363"/>
                      <a:pt x="14227" y="6394"/>
                    </a:cubicBezTo>
                    <a:cubicBezTo>
                      <a:pt x="14198" y="6425"/>
                      <a:pt x="14227" y="6519"/>
                      <a:pt x="14227" y="6550"/>
                    </a:cubicBezTo>
                    <a:cubicBezTo>
                      <a:pt x="14227" y="6612"/>
                      <a:pt x="14284" y="6643"/>
                      <a:pt x="14256" y="6674"/>
                    </a:cubicBezTo>
                    <a:cubicBezTo>
                      <a:pt x="14256" y="6736"/>
                      <a:pt x="14313" y="6767"/>
                      <a:pt x="14313" y="6798"/>
                    </a:cubicBezTo>
                    <a:cubicBezTo>
                      <a:pt x="14284" y="6860"/>
                      <a:pt x="14313" y="6892"/>
                      <a:pt x="14342" y="6923"/>
                    </a:cubicBezTo>
                    <a:cubicBezTo>
                      <a:pt x="14342" y="6985"/>
                      <a:pt x="14284" y="6954"/>
                      <a:pt x="14284" y="6985"/>
                    </a:cubicBezTo>
                    <a:cubicBezTo>
                      <a:pt x="14284" y="7016"/>
                      <a:pt x="14227" y="6985"/>
                      <a:pt x="14198" y="6985"/>
                    </a:cubicBezTo>
                    <a:cubicBezTo>
                      <a:pt x="14169" y="6954"/>
                      <a:pt x="14112" y="6985"/>
                      <a:pt x="14112" y="6985"/>
                    </a:cubicBezTo>
                    <a:cubicBezTo>
                      <a:pt x="14112" y="7016"/>
                      <a:pt x="14112" y="7047"/>
                      <a:pt x="14083" y="7047"/>
                    </a:cubicBezTo>
                    <a:cubicBezTo>
                      <a:pt x="14054" y="7016"/>
                      <a:pt x="14026" y="7016"/>
                      <a:pt x="13968" y="7047"/>
                    </a:cubicBezTo>
                    <a:cubicBezTo>
                      <a:pt x="13911" y="7047"/>
                      <a:pt x="13882" y="7109"/>
                      <a:pt x="13911" y="7140"/>
                    </a:cubicBezTo>
                    <a:cubicBezTo>
                      <a:pt x="13940" y="7171"/>
                      <a:pt x="13853" y="7171"/>
                      <a:pt x="13853" y="7140"/>
                    </a:cubicBezTo>
                    <a:cubicBezTo>
                      <a:pt x="13853" y="7109"/>
                      <a:pt x="13796" y="7140"/>
                      <a:pt x="13796" y="7171"/>
                    </a:cubicBezTo>
                    <a:cubicBezTo>
                      <a:pt x="13796" y="7233"/>
                      <a:pt x="13739" y="7233"/>
                      <a:pt x="13739" y="7296"/>
                    </a:cubicBezTo>
                    <a:cubicBezTo>
                      <a:pt x="13767" y="7358"/>
                      <a:pt x="13681" y="7389"/>
                      <a:pt x="13652" y="7420"/>
                    </a:cubicBezTo>
                    <a:cubicBezTo>
                      <a:pt x="13624" y="7451"/>
                      <a:pt x="13566" y="7482"/>
                      <a:pt x="13537" y="7482"/>
                    </a:cubicBezTo>
                    <a:cubicBezTo>
                      <a:pt x="13509" y="7482"/>
                      <a:pt x="13451" y="7513"/>
                      <a:pt x="13451" y="7606"/>
                    </a:cubicBezTo>
                    <a:cubicBezTo>
                      <a:pt x="13480" y="7700"/>
                      <a:pt x="13423" y="7700"/>
                      <a:pt x="13336" y="7700"/>
                    </a:cubicBezTo>
                    <a:cubicBezTo>
                      <a:pt x="13279" y="7700"/>
                      <a:pt x="13308" y="7793"/>
                      <a:pt x="13279" y="7824"/>
                    </a:cubicBezTo>
                    <a:cubicBezTo>
                      <a:pt x="13250" y="7824"/>
                      <a:pt x="13135" y="7793"/>
                      <a:pt x="13135" y="7762"/>
                    </a:cubicBezTo>
                    <a:cubicBezTo>
                      <a:pt x="13107" y="7700"/>
                      <a:pt x="13020" y="7762"/>
                      <a:pt x="13049" y="7793"/>
                    </a:cubicBezTo>
                    <a:cubicBezTo>
                      <a:pt x="13107" y="7855"/>
                      <a:pt x="13107" y="7948"/>
                      <a:pt x="13078" y="7948"/>
                    </a:cubicBezTo>
                    <a:cubicBezTo>
                      <a:pt x="13049" y="7979"/>
                      <a:pt x="12992" y="7917"/>
                      <a:pt x="12963" y="7948"/>
                    </a:cubicBezTo>
                    <a:cubicBezTo>
                      <a:pt x="12934" y="7979"/>
                      <a:pt x="12934" y="7917"/>
                      <a:pt x="12906" y="7917"/>
                    </a:cubicBezTo>
                    <a:cubicBezTo>
                      <a:pt x="12877" y="7886"/>
                      <a:pt x="12848" y="7917"/>
                      <a:pt x="12791" y="7917"/>
                    </a:cubicBezTo>
                    <a:cubicBezTo>
                      <a:pt x="12733" y="7917"/>
                      <a:pt x="12704" y="7948"/>
                      <a:pt x="12704" y="7979"/>
                    </a:cubicBezTo>
                    <a:cubicBezTo>
                      <a:pt x="12733" y="8010"/>
                      <a:pt x="12704" y="8041"/>
                      <a:pt x="12733" y="8073"/>
                    </a:cubicBezTo>
                    <a:cubicBezTo>
                      <a:pt x="12733" y="8104"/>
                      <a:pt x="12819" y="8104"/>
                      <a:pt x="12877" y="8135"/>
                    </a:cubicBezTo>
                    <a:cubicBezTo>
                      <a:pt x="12934" y="8166"/>
                      <a:pt x="12963" y="8135"/>
                      <a:pt x="12992" y="8166"/>
                    </a:cubicBezTo>
                    <a:cubicBezTo>
                      <a:pt x="13020" y="8197"/>
                      <a:pt x="13020" y="8197"/>
                      <a:pt x="13020" y="8228"/>
                    </a:cubicBezTo>
                    <a:cubicBezTo>
                      <a:pt x="13020" y="8290"/>
                      <a:pt x="13049" y="8352"/>
                      <a:pt x="13107" y="8352"/>
                    </a:cubicBezTo>
                    <a:cubicBezTo>
                      <a:pt x="13164" y="8383"/>
                      <a:pt x="13107" y="8414"/>
                      <a:pt x="13135" y="8477"/>
                    </a:cubicBezTo>
                    <a:cubicBezTo>
                      <a:pt x="13164" y="8508"/>
                      <a:pt x="13107" y="8601"/>
                      <a:pt x="13107" y="8632"/>
                    </a:cubicBezTo>
                    <a:cubicBezTo>
                      <a:pt x="13135" y="8694"/>
                      <a:pt x="13078" y="8881"/>
                      <a:pt x="13049" y="8912"/>
                    </a:cubicBezTo>
                    <a:cubicBezTo>
                      <a:pt x="13020" y="8912"/>
                      <a:pt x="12934" y="8881"/>
                      <a:pt x="12848" y="8881"/>
                    </a:cubicBezTo>
                    <a:cubicBezTo>
                      <a:pt x="12791" y="8881"/>
                      <a:pt x="12561" y="8881"/>
                      <a:pt x="12475" y="8881"/>
                    </a:cubicBezTo>
                    <a:cubicBezTo>
                      <a:pt x="12389" y="8881"/>
                      <a:pt x="12389" y="8850"/>
                      <a:pt x="12331" y="8850"/>
                    </a:cubicBezTo>
                    <a:cubicBezTo>
                      <a:pt x="12274" y="8850"/>
                      <a:pt x="12302" y="8912"/>
                      <a:pt x="12245" y="8912"/>
                    </a:cubicBezTo>
                    <a:cubicBezTo>
                      <a:pt x="12159" y="8912"/>
                      <a:pt x="12159" y="8974"/>
                      <a:pt x="12216" y="9005"/>
                    </a:cubicBezTo>
                    <a:cubicBezTo>
                      <a:pt x="12245" y="9067"/>
                      <a:pt x="12216" y="9223"/>
                      <a:pt x="12216" y="9254"/>
                    </a:cubicBezTo>
                    <a:cubicBezTo>
                      <a:pt x="12245" y="9316"/>
                      <a:pt x="12187" y="9533"/>
                      <a:pt x="12159" y="9595"/>
                    </a:cubicBezTo>
                    <a:cubicBezTo>
                      <a:pt x="12101" y="9658"/>
                      <a:pt x="12159" y="9689"/>
                      <a:pt x="12187" y="9720"/>
                    </a:cubicBezTo>
                    <a:cubicBezTo>
                      <a:pt x="12245" y="9782"/>
                      <a:pt x="12216" y="9937"/>
                      <a:pt x="12216" y="9968"/>
                    </a:cubicBezTo>
                    <a:cubicBezTo>
                      <a:pt x="12216" y="10031"/>
                      <a:pt x="12245" y="9999"/>
                      <a:pt x="12302" y="9999"/>
                    </a:cubicBezTo>
                    <a:cubicBezTo>
                      <a:pt x="12331" y="9999"/>
                      <a:pt x="12389" y="9968"/>
                      <a:pt x="12446" y="9999"/>
                    </a:cubicBezTo>
                    <a:cubicBezTo>
                      <a:pt x="12503" y="9999"/>
                      <a:pt x="12532" y="10155"/>
                      <a:pt x="12590" y="10155"/>
                    </a:cubicBezTo>
                    <a:cubicBezTo>
                      <a:pt x="12618" y="10155"/>
                      <a:pt x="12618" y="10124"/>
                      <a:pt x="12618" y="10093"/>
                    </a:cubicBezTo>
                    <a:cubicBezTo>
                      <a:pt x="12618" y="10093"/>
                      <a:pt x="12647" y="10093"/>
                      <a:pt x="12676" y="10093"/>
                    </a:cubicBezTo>
                    <a:cubicBezTo>
                      <a:pt x="12704" y="10093"/>
                      <a:pt x="12733" y="10062"/>
                      <a:pt x="12791" y="10062"/>
                    </a:cubicBezTo>
                    <a:cubicBezTo>
                      <a:pt x="12848" y="10031"/>
                      <a:pt x="12906" y="10031"/>
                      <a:pt x="12934" y="10031"/>
                    </a:cubicBezTo>
                    <a:cubicBezTo>
                      <a:pt x="12992" y="10031"/>
                      <a:pt x="13020" y="10031"/>
                      <a:pt x="13020" y="9999"/>
                    </a:cubicBezTo>
                    <a:cubicBezTo>
                      <a:pt x="13049" y="9937"/>
                      <a:pt x="13078" y="9906"/>
                      <a:pt x="13107" y="9906"/>
                    </a:cubicBezTo>
                    <a:cubicBezTo>
                      <a:pt x="13164" y="9906"/>
                      <a:pt x="13164" y="9844"/>
                      <a:pt x="13164" y="9813"/>
                    </a:cubicBezTo>
                    <a:cubicBezTo>
                      <a:pt x="13164" y="9782"/>
                      <a:pt x="13250" y="9720"/>
                      <a:pt x="13250" y="9689"/>
                    </a:cubicBezTo>
                    <a:cubicBezTo>
                      <a:pt x="13250" y="9658"/>
                      <a:pt x="13193" y="9564"/>
                      <a:pt x="13250" y="9471"/>
                    </a:cubicBezTo>
                    <a:cubicBezTo>
                      <a:pt x="13308" y="9378"/>
                      <a:pt x="13336" y="9378"/>
                      <a:pt x="13336" y="9347"/>
                    </a:cubicBezTo>
                    <a:cubicBezTo>
                      <a:pt x="13336" y="9285"/>
                      <a:pt x="13394" y="9285"/>
                      <a:pt x="13451" y="9254"/>
                    </a:cubicBezTo>
                    <a:cubicBezTo>
                      <a:pt x="13509" y="9254"/>
                      <a:pt x="13537" y="9223"/>
                      <a:pt x="13595" y="9191"/>
                    </a:cubicBezTo>
                    <a:cubicBezTo>
                      <a:pt x="13624" y="9160"/>
                      <a:pt x="13652" y="9098"/>
                      <a:pt x="13624" y="9036"/>
                    </a:cubicBezTo>
                    <a:cubicBezTo>
                      <a:pt x="13595" y="8943"/>
                      <a:pt x="13681" y="8881"/>
                      <a:pt x="13739" y="8881"/>
                    </a:cubicBezTo>
                    <a:cubicBezTo>
                      <a:pt x="13796" y="8881"/>
                      <a:pt x="13911" y="8912"/>
                      <a:pt x="13940" y="8943"/>
                    </a:cubicBezTo>
                    <a:cubicBezTo>
                      <a:pt x="13968" y="8974"/>
                      <a:pt x="14026" y="8943"/>
                      <a:pt x="14083" y="8881"/>
                    </a:cubicBezTo>
                    <a:cubicBezTo>
                      <a:pt x="14141" y="8818"/>
                      <a:pt x="14169" y="8818"/>
                      <a:pt x="14198" y="8787"/>
                    </a:cubicBezTo>
                    <a:cubicBezTo>
                      <a:pt x="14256" y="8787"/>
                      <a:pt x="14227" y="8725"/>
                      <a:pt x="14284" y="8725"/>
                    </a:cubicBezTo>
                    <a:cubicBezTo>
                      <a:pt x="14342" y="8694"/>
                      <a:pt x="14428" y="8756"/>
                      <a:pt x="14457" y="8787"/>
                    </a:cubicBezTo>
                    <a:cubicBezTo>
                      <a:pt x="14485" y="8850"/>
                      <a:pt x="14485" y="8850"/>
                      <a:pt x="14485" y="8881"/>
                    </a:cubicBezTo>
                    <a:cubicBezTo>
                      <a:pt x="14485" y="8912"/>
                      <a:pt x="14514" y="9005"/>
                      <a:pt x="14600" y="9067"/>
                    </a:cubicBezTo>
                    <a:cubicBezTo>
                      <a:pt x="14686" y="9129"/>
                      <a:pt x="14715" y="9191"/>
                      <a:pt x="14773" y="9223"/>
                    </a:cubicBezTo>
                    <a:cubicBezTo>
                      <a:pt x="14801" y="9254"/>
                      <a:pt x="14859" y="9254"/>
                      <a:pt x="14887" y="9285"/>
                    </a:cubicBezTo>
                    <a:cubicBezTo>
                      <a:pt x="14887" y="9347"/>
                      <a:pt x="14945" y="9347"/>
                      <a:pt x="14974" y="9378"/>
                    </a:cubicBezTo>
                    <a:cubicBezTo>
                      <a:pt x="15031" y="9409"/>
                      <a:pt x="15031" y="9471"/>
                      <a:pt x="15060" y="9471"/>
                    </a:cubicBezTo>
                    <a:cubicBezTo>
                      <a:pt x="15089" y="9471"/>
                      <a:pt x="15060" y="9502"/>
                      <a:pt x="15089" y="9564"/>
                    </a:cubicBezTo>
                    <a:cubicBezTo>
                      <a:pt x="15117" y="9595"/>
                      <a:pt x="15117" y="9658"/>
                      <a:pt x="15117" y="9720"/>
                    </a:cubicBezTo>
                    <a:cubicBezTo>
                      <a:pt x="15089" y="9751"/>
                      <a:pt x="15089" y="9813"/>
                      <a:pt x="15117" y="9813"/>
                    </a:cubicBezTo>
                    <a:cubicBezTo>
                      <a:pt x="15117" y="9813"/>
                      <a:pt x="15175" y="9751"/>
                      <a:pt x="15175" y="9689"/>
                    </a:cubicBezTo>
                    <a:cubicBezTo>
                      <a:pt x="15175" y="9658"/>
                      <a:pt x="15203" y="9658"/>
                      <a:pt x="15232" y="9627"/>
                    </a:cubicBezTo>
                    <a:cubicBezTo>
                      <a:pt x="15261" y="9564"/>
                      <a:pt x="15203" y="9564"/>
                      <a:pt x="15175" y="9502"/>
                    </a:cubicBezTo>
                    <a:cubicBezTo>
                      <a:pt x="15175" y="9440"/>
                      <a:pt x="15232" y="9378"/>
                      <a:pt x="15290" y="9440"/>
                    </a:cubicBezTo>
                    <a:cubicBezTo>
                      <a:pt x="15347" y="9502"/>
                      <a:pt x="15376" y="9533"/>
                      <a:pt x="15376" y="9440"/>
                    </a:cubicBezTo>
                    <a:cubicBezTo>
                      <a:pt x="15376" y="9378"/>
                      <a:pt x="15203" y="9285"/>
                      <a:pt x="15146" y="9254"/>
                    </a:cubicBezTo>
                    <a:cubicBezTo>
                      <a:pt x="15117" y="9223"/>
                      <a:pt x="15146" y="9160"/>
                      <a:pt x="15060" y="9160"/>
                    </a:cubicBezTo>
                    <a:cubicBezTo>
                      <a:pt x="15002" y="9160"/>
                      <a:pt x="14916" y="9036"/>
                      <a:pt x="14887" y="8912"/>
                    </a:cubicBezTo>
                    <a:cubicBezTo>
                      <a:pt x="14859" y="8787"/>
                      <a:pt x="14744" y="8787"/>
                      <a:pt x="14715" y="8725"/>
                    </a:cubicBezTo>
                    <a:cubicBezTo>
                      <a:pt x="14686" y="8632"/>
                      <a:pt x="14744" y="8632"/>
                      <a:pt x="14715" y="8570"/>
                    </a:cubicBezTo>
                    <a:cubicBezTo>
                      <a:pt x="14686" y="8508"/>
                      <a:pt x="14801" y="8477"/>
                      <a:pt x="14830" y="8477"/>
                    </a:cubicBezTo>
                    <a:cubicBezTo>
                      <a:pt x="14887" y="8508"/>
                      <a:pt x="14859" y="8570"/>
                      <a:pt x="14887" y="8570"/>
                    </a:cubicBezTo>
                    <a:cubicBezTo>
                      <a:pt x="14916" y="8570"/>
                      <a:pt x="14974" y="8570"/>
                      <a:pt x="14974" y="8632"/>
                    </a:cubicBezTo>
                    <a:cubicBezTo>
                      <a:pt x="14974" y="8694"/>
                      <a:pt x="15060" y="8787"/>
                      <a:pt x="15089" y="8818"/>
                    </a:cubicBezTo>
                    <a:cubicBezTo>
                      <a:pt x="15117" y="8881"/>
                      <a:pt x="15175" y="8850"/>
                      <a:pt x="15175" y="8881"/>
                    </a:cubicBezTo>
                    <a:cubicBezTo>
                      <a:pt x="15175" y="8943"/>
                      <a:pt x="15232" y="8943"/>
                      <a:pt x="15261" y="8974"/>
                    </a:cubicBezTo>
                    <a:cubicBezTo>
                      <a:pt x="15318" y="8974"/>
                      <a:pt x="15404" y="9098"/>
                      <a:pt x="15462" y="9129"/>
                    </a:cubicBezTo>
                    <a:cubicBezTo>
                      <a:pt x="15519" y="9160"/>
                      <a:pt x="15548" y="9160"/>
                      <a:pt x="15491" y="9223"/>
                    </a:cubicBezTo>
                    <a:cubicBezTo>
                      <a:pt x="15462" y="9254"/>
                      <a:pt x="15462" y="9378"/>
                      <a:pt x="15491" y="9440"/>
                    </a:cubicBezTo>
                    <a:cubicBezTo>
                      <a:pt x="15548" y="9471"/>
                      <a:pt x="15548" y="9533"/>
                      <a:pt x="15577" y="9564"/>
                    </a:cubicBezTo>
                    <a:cubicBezTo>
                      <a:pt x="15634" y="9564"/>
                      <a:pt x="15663" y="9627"/>
                      <a:pt x="15663" y="9689"/>
                    </a:cubicBezTo>
                    <a:cubicBezTo>
                      <a:pt x="15634" y="9720"/>
                      <a:pt x="15692" y="9751"/>
                      <a:pt x="15720" y="9720"/>
                    </a:cubicBezTo>
                    <a:cubicBezTo>
                      <a:pt x="15749" y="9689"/>
                      <a:pt x="15835" y="9751"/>
                      <a:pt x="15835" y="9751"/>
                    </a:cubicBezTo>
                    <a:cubicBezTo>
                      <a:pt x="15835" y="9782"/>
                      <a:pt x="15749" y="9720"/>
                      <a:pt x="15720" y="9782"/>
                    </a:cubicBezTo>
                    <a:cubicBezTo>
                      <a:pt x="15663" y="9813"/>
                      <a:pt x="15749" y="9844"/>
                      <a:pt x="15749" y="9906"/>
                    </a:cubicBezTo>
                    <a:cubicBezTo>
                      <a:pt x="15720" y="9937"/>
                      <a:pt x="15749" y="9999"/>
                      <a:pt x="15807" y="9999"/>
                    </a:cubicBezTo>
                    <a:cubicBezTo>
                      <a:pt x="15835" y="9999"/>
                      <a:pt x="15893" y="10093"/>
                      <a:pt x="15921" y="10062"/>
                    </a:cubicBezTo>
                    <a:cubicBezTo>
                      <a:pt x="15921" y="10062"/>
                      <a:pt x="15893" y="9937"/>
                      <a:pt x="15893" y="9906"/>
                    </a:cubicBezTo>
                    <a:cubicBezTo>
                      <a:pt x="15893" y="9906"/>
                      <a:pt x="15950" y="9937"/>
                      <a:pt x="15979" y="9906"/>
                    </a:cubicBezTo>
                    <a:cubicBezTo>
                      <a:pt x="15979" y="9875"/>
                      <a:pt x="15950" y="9844"/>
                      <a:pt x="15921" y="9844"/>
                    </a:cubicBezTo>
                    <a:cubicBezTo>
                      <a:pt x="15864" y="9844"/>
                      <a:pt x="15921" y="9782"/>
                      <a:pt x="15950" y="9844"/>
                    </a:cubicBezTo>
                    <a:cubicBezTo>
                      <a:pt x="16008" y="9875"/>
                      <a:pt x="16008" y="9813"/>
                      <a:pt x="16036" y="9813"/>
                    </a:cubicBezTo>
                    <a:cubicBezTo>
                      <a:pt x="16065" y="9813"/>
                      <a:pt x="16065" y="9720"/>
                      <a:pt x="16008" y="9689"/>
                    </a:cubicBezTo>
                    <a:cubicBezTo>
                      <a:pt x="15950" y="9689"/>
                      <a:pt x="15950" y="9751"/>
                      <a:pt x="15893" y="9689"/>
                    </a:cubicBezTo>
                    <a:cubicBezTo>
                      <a:pt x="15864" y="9658"/>
                      <a:pt x="15950" y="9658"/>
                      <a:pt x="15950" y="9627"/>
                    </a:cubicBezTo>
                    <a:cubicBezTo>
                      <a:pt x="15950" y="9564"/>
                      <a:pt x="15864" y="9502"/>
                      <a:pt x="15835" y="9471"/>
                    </a:cubicBezTo>
                    <a:cubicBezTo>
                      <a:pt x="15807" y="9409"/>
                      <a:pt x="15893" y="9378"/>
                      <a:pt x="15893" y="9409"/>
                    </a:cubicBezTo>
                    <a:cubicBezTo>
                      <a:pt x="15921" y="9471"/>
                      <a:pt x="15979" y="9440"/>
                      <a:pt x="16008" y="9440"/>
                    </a:cubicBezTo>
                    <a:cubicBezTo>
                      <a:pt x="16036" y="9409"/>
                      <a:pt x="15979" y="9347"/>
                      <a:pt x="16008" y="9316"/>
                    </a:cubicBezTo>
                    <a:cubicBezTo>
                      <a:pt x="16065" y="9316"/>
                      <a:pt x="16065" y="9347"/>
                      <a:pt x="16094" y="9347"/>
                    </a:cubicBezTo>
                    <a:cubicBezTo>
                      <a:pt x="16123" y="9378"/>
                      <a:pt x="16123" y="9316"/>
                      <a:pt x="16180" y="9316"/>
                    </a:cubicBezTo>
                    <a:cubicBezTo>
                      <a:pt x="16237" y="9316"/>
                      <a:pt x="16266" y="9378"/>
                      <a:pt x="16324" y="9378"/>
                    </a:cubicBezTo>
                    <a:cubicBezTo>
                      <a:pt x="16381" y="9409"/>
                      <a:pt x="16381" y="9316"/>
                      <a:pt x="16439" y="9316"/>
                    </a:cubicBezTo>
                    <a:cubicBezTo>
                      <a:pt x="16467" y="9285"/>
                      <a:pt x="16553" y="9316"/>
                      <a:pt x="16582" y="9285"/>
                    </a:cubicBezTo>
                    <a:cubicBezTo>
                      <a:pt x="16611" y="9254"/>
                      <a:pt x="16525" y="9223"/>
                      <a:pt x="16496" y="9191"/>
                    </a:cubicBezTo>
                    <a:cubicBezTo>
                      <a:pt x="16467" y="9160"/>
                      <a:pt x="16467" y="9098"/>
                      <a:pt x="16467" y="9098"/>
                    </a:cubicBezTo>
                    <a:cubicBezTo>
                      <a:pt x="16439" y="9098"/>
                      <a:pt x="16410" y="9005"/>
                      <a:pt x="16439" y="8974"/>
                    </a:cubicBezTo>
                    <a:cubicBezTo>
                      <a:pt x="16439" y="8974"/>
                      <a:pt x="16496" y="8881"/>
                      <a:pt x="16525" y="8850"/>
                    </a:cubicBezTo>
                    <a:cubicBezTo>
                      <a:pt x="16553" y="8850"/>
                      <a:pt x="16553" y="8787"/>
                      <a:pt x="16553" y="8756"/>
                    </a:cubicBezTo>
                    <a:cubicBezTo>
                      <a:pt x="16553" y="8725"/>
                      <a:pt x="16553" y="8632"/>
                      <a:pt x="16611" y="8632"/>
                    </a:cubicBezTo>
                    <a:cubicBezTo>
                      <a:pt x="16640" y="8632"/>
                      <a:pt x="16668" y="8632"/>
                      <a:pt x="16668" y="8570"/>
                    </a:cubicBezTo>
                    <a:cubicBezTo>
                      <a:pt x="16640" y="8477"/>
                      <a:pt x="16668" y="8508"/>
                      <a:pt x="16697" y="8446"/>
                    </a:cubicBezTo>
                    <a:cubicBezTo>
                      <a:pt x="16754" y="8414"/>
                      <a:pt x="16754" y="8321"/>
                      <a:pt x="16812" y="8321"/>
                    </a:cubicBezTo>
                    <a:cubicBezTo>
                      <a:pt x="16841" y="8290"/>
                      <a:pt x="16869" y="8259"/>
                      <a:pt x="16927" y="8290"/>
                    </a:cubicBezTo>
                    <a:cubicBezTo>
                      <a:pt x="16984" y="8290"/>
                      <a:pt x="16898" y="8352"/>
                      <a:pt x="16956" y="8383"/>
                    </a:cubicBezTo>
                    <a:cubicBezTo>
                      <a:pt x="16984" y="8414"/>
                      <a:pt x="17128" y="8383"/>
                      <a:pt x="17128" y="8414"/>
                    </a:cubicBezTo>
                    <a:cubicBezTo>
                      <a:pt x="17128" y="8446"/>
                      <a:pt x="16984" y="8508"/>
                      <a:pt x="16984" y="8508"/>
                    </a:cubicBezTo>
                    <a:cubicBezTo>
                      <a:pt x="16984" y="8539"/>
                      <a:pt x="17070" y="8570"/>
                      <a:pt x="17099" y="8601"/>
                    </a:cubicBezTo>
                    <a:cubicBezTo>
                      <a:pt x="17128" y="8601"/>
                      <a:pt x="17099" y="8663"/>
                      <a:pt x="17099" y="8694"/>
                    </a:cubicBezTo>
                    <a:cubicBezTo>
                      <a:pt x="17128" y="8725"/>
                      <a:pt x="17157" y="8694"/>
                      <a:pt x="17185" y="8663"/>
                    </a:cubicBezTo>
                    <a:cubicBezTo>
                      <a:pt x="17243" y="8632"/>
                      <a:pt x="17271" y="8663"/>
                      <a:pt x="17300" y="8601"/>
                    </a:cubicBezTo>
                    <a:cubicBezTo>
                      <a:pt x="17358" y="8570"/>
                      <a:pt x="17444" y="8601"/>
                      <a:pt x="17444" y="8601"/>
                    </a:cubicBezTo>
                    <a:cubicBezTo>
                      <a:pt x="17473" y="8570"/>
                      <a:pt x="17415" y="8539"/>
                      <a:pt x="17329" y="8539"/>
                    </a:cubicBezTo>
                    <a:cubicBezTo>
                      <a:pt x="17243" y="8570"/>
                      <a:pt x="17243" y="8446"/>
                      <a:pt x="17243" y="8446"/>
                    </a:cubicBezTo>
                    <a:cubicBezTo>
                      <a:pt x="17243" y="8414"/>
                      <a:pt x="17329" y="8321"/>
                      <a:pt x="17386" y="8321"/>
                    </a:cubicBezTo>
                    <a:cubicBezTo>
                      <a:pt x="17444" y="8321"/>
                      <a:pt x="17473" y="8290"/>
                      <a:pt x="17530" y="8259"/>
                    </a:cubicBezTo>
                    <a:cubicBezTo>
                      <a:pt x="17587" y="8228"/>
                      <a:pt x="17731" y="8197"/>
                      <a:pt x="17731" y="8228"/>
                    </a:cubicBezTo>
                    <a:cubicBezTo>
                      <a:pt x="17760" y="8259"/>
                      <a:pt x="17616" y="8321"/>
                      <a:pt x="17587" y="8352"/>
                    </a:cubicBezTo>
                    <a:cubicBezTo>
                      <a:pt x="17587" y="8352"/>
                      <a:pt x="17645" y="8383"/>
                      <a:pt x="17645" y="8414"/>
                    </a:cubicBezTo>
                    <a:cubicBezTo>
                      <a:pt x="17645" y="8446"/>
                      <a:pt x="17559" y="8446"/>
                      <a:pt x="17587" y="8508"/>
                    </a:cubicBezTo>
                    <a:cubicBezTo>
                      <a:pt x="17587" y="8539"/>
                      <a:pt x="17559" y="8570"/>
                      <a:pt x="17530" y="8570"/>
                    </a:cubicBezTo>
                    <a:cubicBezTo>
                      <a:pt x="17473" y="8570"/>
                      <a:pt x="17473" y="8601"/>
                      <a:pt x="17501" y="8601"/>
                    </a:cubicBezTo>
                    <a:cubicBezTo>
                      <a:pt x="17501" y="8601"/>
                      <a:pt x="17501" y="8663"/>
                      <a:pt x="17587" y="8694"/>
                    </a:cubicBezTo>
                    <a:cubicBezTo>
                      <a:pt x="17645" y="8694"/>
                      <a:pt x="17731" y="8787"/>
                      <a:pt x="17789" y="8881"/>
                    </a:cubicBezTo>
                    <a:cubicBezTo>
                      <a:pt x="17875" y="8974"/>
                      <a:pt x="17990" y="8943"/>
                      <a:pt x="18018" y="9036"/>
                    </a:cubicBezTo>
                    <a:cubicBezTo>
                      <a:pt x="18018" y="9129"/>
                      <a:pt x="18076" y="9098"/>
                      <a:pt x="18047" y="9191"/>
                    </a:cubicBezTo>
                    <a:cubicBezTo>
                      <a:pt x="18047" y="9285"/>
                      <a:pt x="17875" y="9347"/>
                      <a:pt x="17817" y="9316"/>
                    </a:cubicBezTo>
                    <a:cubicBezTo>
                      <a:pt x="17760" y="9285"/>
                      <a:pt x="17674" y="9316"/>
                      <a:pt x="17616" y="9316"/>
                    </a:cubicBezTo>
                    <a:cubicBezTo>
                      <a:pt x="17559" y="9316"/>
                      <a:pt x="17530" y="9254"/>
                      <a:pt x="17473" y="9254"/>
                    </a:cubicBezTo>
                    <a:cubicBezTo>
                      <a:pt x="17444" y="9285"/>
                      <a:pt x="17444" y="9223"/>
                      <a:pt x="17386" y="9223"/>
                    </a:cubicBezTo>
                    <a:cubicBezTo>
                      <a:pt x="17329" y="9191"/>
                      <a:pt x="17358" y="9160"/>
                      <a:pt x="17214" y="9160"/>
                    </a:cubicBezTo>
                    <a:cubicBezTo>
                      <a:pt x="17042" y="9129"/>
                      <a:pt x="16898" y="9223"/>
                      <a:pt x="16869" y="9285"/>
                    </a:cubicBezTo>
                    <a:cubicBezTo>
                      <a:pt x="16812" y="9316"/>
                      <a:pt x="16640" y="9285"/>
                      <a:pt x="16611" y="9285"/>
                    </a:cubicBezTo>
                    <a:cubicBezTo>
                      <a:pt x="16582" y="9316"/>
                      <a:pt x="16611" y="9378"/>
                      <a:pt x="16553" y="9409"/>
                    </a:cubicBezTo>
                    <a:cubicBezTo>
                      <a:pt x="16496" y="9440"/>
                      <a:pt x="16352" y="9409"/>
                      <a:pt x="16295" y="9440"/>
                    </a:cubicBezTo>
                    <a:cubicBezTo>
                      <a:pt x="16266" y="9440"/>
                      <a:pt x="16237" y="9533"/>
                      <a:pt x="16295" y="9533"/>
                    </a:cubicBezTo>
                    <a:cubicBezTo>
                      <a:pt x="16324" y="9533"/>
                      <a:pt x="16352" y="9564"/>
                      <a:pt x="16324" y="9564"/>
                    </a:cubicBezTo>
                    <a:cubicBezTo>
                      <a:pt x="16324" y="9595"/>
                      <a:pt x="16381" y="9658"/>
                      <a:pt x="16352" y="9689"/>
                    </a:cubicBezTo>
                    <a:cubicBezTo>
                      <a:pt x="16324" y="9720"/>
                      <a:pt x="16324" y="9751"/>
                      <a:pt x="16352" y="9782"/>
                    </a:cubicBezTo>
                    <a:cubicBezTo>
                      <a:pt x="16381" y="9813"/>
                      <a:pt x="16381" y="9844"/>
                      <a:pt x="16352" y="9875"/>
                    </a:cubicBezTo>
                    <a:cubicBezTo>
                      <a:pt x="16324" y="9875"/>
                      <a:pt x="16410" y="9906"/>
                      <a:pt x="16410" y="9937"/>
                    </a:cubicBezTo>
                    <a:cubicBezTo>
                      <a:pt x="16410" y="9968"/>
                      <a:pt x="16496" y="9968"/>
                      <a:pt x="16496" y="9999"/>
                    </a:cubicBezTo>
                    <a:cubicBezTo>
                      <a:pt x="16496" y="10031"/>
                      <a:pt x="16496" y="10031"/>
                      <a:pt x="16553" y="10031"/>
                    </a:cubicBezTo>
                    <a:cubicBezTo>
                      <a:pt x="16582" y="9999"/>
                      <a:pt x="16582" y="10062"/>
                      <a:pt x="16611" y="10124"/>
                    </a:cubicBezTo>
                    <a:cubicBezTo>
                      <a:pt x="16640" y="10155"/>
                      <a:pt x="16754" y="10124"/>
                      <a:pt x="16754" y="10093"/>
                    </a:cubicBezTo>
                    <a:cubicBezTo>
                      <a:pt x="16754" y="10031"/>
                      <a:pt x="16812" y="10031"/>
                      <a:pt x="16869" y="10031"/>
                    </a:cubicBezTo>
                    <a:cubicBezTo>
                      <a:pt x="16927" y="10031"/>
                      <a:pt x="16984" y="10124"/>
                      <a:pt x="17013" y="10155"/>
                    </a:cubicBezTo>
                    <a:cubicBezTo>
                      <a:pt x="17042" y="10155"/>
                      <a:pt x="17099" y="10124"/>
                      <a:pt x="17128" y="10124"/>
                    </a:cubicBezTo>
                    <a:cubicBezTo>
                      <a:pt x="17185" y="10124"/>
                      <a:pt x="17214" y="10062"/>
                      <a:pt x="17243" y="10031"/>
                    </a:cubicBezTo>
                    <a:cubicBezTo>
                      <a:pt x="17271" y="10031"/>
                      <a:pt x="17300" y="10093"/>
                      <a:pt x="17329" y="10062"/>
                    </a:cubicBezTo>
                    <a:cubicBezTo>
                      <a:pt x="17358" y="10031"/>
                      <a:pt x="17415" y="10031"/>
                      <a:pt x="17415" y="10031"/>
                    </a:cubicBezTo>
                    <a:cubicBezTo>
                      <a:pt x="17444" y="10062"/>
                      <a:pt x="17386" y="10124"/>
                      <a:pt x="17386" y="10155"/>
                    </a:cubicBezTo>
                    <a:cubicBezTo>
                      <a:pt x="17415" y="10186"/>
                      <a:pt x="17386" y="10248"/>
                      <a:pt x="17386" y="10279"/>
                    </a:cubicBezTo>
                    <a:cubicBezTo>
                      <a:pt x="17415" y="10310"/>
                      <a:pt x="17386" y="10341"/>
                      <a:pt x="17386" y="10404"/>
                    </a:cubicBezTo>
                    <a:cubicBezTo>
                      <a:pt x="17386" y="10466"/>
                      <a:pt x="17300" y="10590"/>
                      <a:pt x="17271" y="10683"/>
                    </a:cubicBezTo>
                    <a:cubicBezTo>
                      <a:pt x="17271" y="10776"/>
                      <a:pt x="17185" y="10963"/>
                      <a:pt x="17185" y="10963"/>
                    </a:cubicBezTo>
                    <a:cubicBezTo>
                      <a:pt x="17157" y="10994"/>
                      <a:pt x="17099" y="10932"/>
                      <a:pt x="17070" y="10963"/>
                    </a:cubicBezTo>
                    <a:cubicBezTo>
                      <a:pt x="17013" y="10963"/>
                      <a:pt x="16956" y="10963"/>
                      <a:pt x="16927" y="10932"/>
                    </a:cubicBezTo>
                    <a:cubicBezTo>
                      <a:pt x="16869" y="10870"/>
                      <a:pt x="16697" y="10932"/>
                      <a:pt x="16668" y="10963"/>
                    </a:cubicBezTo>
                    <a:cubicBezTo>
                      <a:pt x="16640" y="10994"/>
                      <a:pt x="16582" y="10994"/>
                      <a:pt x="16553" y="10994"/>
                    </a:cubicBezTo>
                    <a:cubicBezTo>
                      <a:pt x="16496" y="10963"/>
                      <a:pt x="16410" y="10901"/>
                      <a:pt x="16324" y="10901"/>
                    </a:cubicBezTo>
                    <a:cubicBezTo>
                      <a:pt x="16237" y="10901"/>
                      <a:pt x="16151" y="10870"/>
                      <a:pt x="16151" y="10839"/>
                    </a:cubicBezTo>
                    <a:cubicBezTo>
                      <a:pt x="16151" y="10808"/>
                      <a:pt x="16094" y="10808"/>
                      <a:pt x="15979" y="10808"/>
                    </a:cubicBezTo>
                    <a:cubicBezTo>
                      <a:pt x="15893" y="10776"/>
                      <a:pt x="15921" y="10683"/>
                      <a:pt x="15807" y="10683"/>
                    </a:cubicBezTo>
                    <a:cubicBezTo>
                      <a:pt x="15692" y="10652"/>
                      <a:pt x="15548" y="10776"/>
                      <a:pt x="15548" y="10839"/>
                    </a:cubicBezTo>
                    <a:cubicBezTo>
                      <a:pt x="15548" y="10901"/>
                      <a:pt x="15606" y="10963"/>
                      <a:pt x="15577" y="11025"/>
                    </a:cubicBezTo>
                    <a:cubicBezTo>
                      <a:pt x="15519" y="11087"/>
                      <a:pt x="15433" y="11118"/>
                      <a:pt x="15376" y="11025"/>
                    </a:cubicBezTo>
                    <a:cubicBezTo>
                      <a:pt x="15318" y="10963"/>
                      <a:pt x="15232" y="10932"/>
                      <a:pt x="15175" y="10932"/>
                    </a:cubicBezTo>
                    <a:cubicBezTo>
                      <a:pt x="15089" y="10932"/>
                      <a:pt x="15031" y="10870"/>
                      <a:pt x="15060" y="10839"/>
                    </a:cubicBezTo>
                    <a:cubicBezTo>
                      <a:pt x="15060" y="10776"/>
                      <a:pt x="15031" y="10776"/>
                      <a:pt x="14974" y="10745"/>
                    </a:cubicBezTo>
                    <a:cubicBezTo>
                      <a:pt x="14916" y="10745"/>
                      <a:pt x="14859" y="10683"/>
                      <a:pt x="14744" y="10683"/>
                    </a:cubicBezTo>
                    <a:cubicBezTo>
                      <a:pt x="14658" y="10714"/>
                      <a:pt x="14571" y="10621"/>
                      <a:pt x="14571" y="10590"/>
                    </a:cubicBezTo>
                    <a:cubicBezTo>
                      <a:pt x="14571" y="10559"/>
                      <a:pt x="14543" y="10528"/>
                      <a:pt x="14514" y="10559"/>
                    </a:cubicBezTo>
                    <a:cubicBezTo>
                      <a:pt x="14514" y="10559"/>
                      <a:pt x="14428" y="10559"/>
                      <a:pt x="14428" y="10497"/>
                    </a:cubicBezTo>
                    <a:cubicBezTo>
                      <a:pt x="14428" y="10435"/>
                      <a:pt x="14485" y="10435"/>
                      <a:pt x="14514" y="10404"/>
                    </a:cubicBezTo>
                    <a:cubicBezTo>
                      <a:pt x="14571" y="10341"/>
                      <a:pt x="14571" y="10248"/>
                      <a:pt x="14514" y="10186"/>
                    </a:cubicBezTo>
                    <a:cubicBezTo>
                      <a:pt x="14485" y="10155"/>
                      <a:pt x="14514" y="10124"/>
                      <a:pt x="14543" y="10062"/>
                    </a:cubicBezTo>
                    <a:cubicBezTo>
                      <a:pt x="14571" y="10031"/>
                      <a:pt x="14543" y="9999"/>
                      <a:pt x="14543" y="10031"/>
                    </a:cubicBezTo>
                    <a:cubicBezTo>
                      <a:pt x="14514" y="10031"/>
                      <a:pt x="14485" y="10031"/>
                      <a:pt x="14485" y="9999"/>
                    </a:cubicBezTo>
                    <a:cubicBezTo>
                      <a:pt x="14457" y="9937"/>
                      <a:pt x="14370" y="9937"/>
                      <a:pt x="14313" y="9968"/>
                    </a:cubicBezTo>
                    <a:cubicBezTo>
                      <a:pt x="14256" y="10031"/>
                      <a:pt x="14169" y="9999"/>
                      <a:pt x="14141" y="9968"/>
                    </a:cubicBezTo>
                    <a:cubicBezTo>
                      <a:pt x="14112" y="9968"/>
                      <a:pt x="14054" y="9999"/>
                      <a:pt x="14026" y="9999"/>
                    </a:cubicBezTo>
                    <a:cubicBezTo>
                      <a:pt x="13968" y="9999"/>
                      <a:pt x="13882" y="10062"/>
                      <a:pt x="13853" y="10031"/>
                    </a:cubicBezTo>
                    <a:cubicBezTo>
                      <a:pt x="13825" y="9999"/>
                      <a:pt x="13509" y="10062"/>
                      <a:pt x="13423" y="10062"/>
                    </a:cubicBezTo>
                    <a:cubicBezTo>
                      <a:pt x="13336" y="10062"/>
                      <a:pt x="13279" y="10186"/>
                      <a:pt x="13221" y="10186"/>
                    </a:cubicBezTo>
                    <a:cubicBezTo>
                      <a:pt x="13164" y="10186"/>
                      <a:pt x="13078" y="10248"/>
                      <a:pt x="13049" y="10310"/>
                    </a:cubicBezTo>
                    <a:cubicBezTo>
                      <a:pt x="12992" y="10372"/>
                      <a:pt x="12934" y="10310"/>
                      <a:pt x="12877" y="10310"/>
                    </a:cubicBezTo>
                    <a:cubicBezTo>
                      <a:pt x="12819" y="10279"/>
                      <a:pt x="12704" y="10341"/>
                      <a:pt x="12676" y="10279"/>
                    </a:cubicBezTo>
                    <a:cubicBezTo>
                      <a:pt x="12618" y="10217"/>
                      <a:pt x="12590" y="10186"/>
                      <a:pt x="12561" y="10217"/>
                    </a:cubicBezTo>
                    <a:cubicBezTo>
                      <a:pt x="12532" y="10217"/>
                      <a:pt x="12475" y="10435"/>
                      <a:pt x="12417" y="10497"/>
                    </a:cubicBezTo>
                    <a:cubicBezTo>
                      <a:pt x="12389" y="10559"/>
                      <a:pt x="12302" y="10621"/>
                      <a:pt x="12245" y="10621"/>
                    </a:cubicBezTo>
                    <a:cubicBezTo>
                      <a:pt x="12216" y="10621"/>
                      <a:pt x="12187" y="10714"/>
                      <a:pt x="12159" y="10745"/>
                    </a:cubicBezTo>
                    <a:cubicBezTo>
                      <a:pt x="12130" y="10776"/>
                      <a:pt x="12130" y="10839"/>
                      <a:pt x="12101" y="10870"/>
                    </a:cubicBezTo>
                    <a:cubicBezTo>
                      <a:pt x="12044" y="10932"/>
                      <a:pt x="12073" y="11056"/>
                      <a:pt x="12101" y="11118"/>
                    </a:cubicBezTo>
                    <a:cubicBezTo>
                      <a:pt x="12130" y="11149"/>
                      <a:pt x="12015" y="11305"/>
                      <a:pt x="11958" y="11336"/>
                    </a:cubicBezTo>
                    <a:cubicBezTo>
                      <a:pt x="11900" y="11398"/>
                      <a:pt x="11871" y="11460"/>
                      <a:pt x="11785" y="11491"/>
                    </a:cubicBezTo>
                    <a:cubicBezTo>
                      <a:pt x="11699" y="11522"/>
                      <a:pt x="11670" y="11616"/>
                      <a:pt x="11642" y="11678"/>
                    </a:cubicBezTo>
                    <a:cubicBezTo>
                      <a:pt x="11613" y="11740"/>
                      <a:pt x="11498" y="11864"/>
                      <a:pt x="11498" y="11957"/>
                    </a:cubicBezTo>
                    <a:cubicBezTo>
                      <a:pt x="11469" y="12051"/>
                      <a:pt x="11354" y="12206"/>
                      <a:pt x="11297" y="12393"/>
                    </a:cubicBezTo>
                    <a:cubicBezTo>
                      <a:pt x="11211" y="12610"/>
                      <a:pt x="11268" y="12672"/>
                      <a:pt x="11326" y="12703"/>
                    </a:cubicBezTo>
                    <a:cubicBezTo>
                      <a:pt x="11354" y="12766"/>
                      <a:pt x="11297" y="12859"/>
                      <a:pt x="11354" y="12952"/>
                    </a:cubicBezTo>
                    <a:cubicBezTo>
                      <a:pt x="11412" y="13045"/>
                      <a:pt x="11326" y="13170"/>
                      <a:pt x="11297" y="13232"/>
                    </a:cubicBezTo>
                    <a:cubicBezTo>
                      <a:pt x="11297" y="13294"/>
                      <a:pt x="11297" y="13418"/>
                      <a:pt x="11268" y="13480"/>
                    </a:cubicBezTo>
                    <a:cubicBezTo>
                      <a:pt x="11240" y="13543"/>
                      <a:pt x="11297" y="13636"/>
                      <a:pt x="11326" y="13698"/>
                    </a:cubicBezTo>
                    <a:cubicBezTo>
                      <a:pt x="11326" y="13729"/>
                      <a:pt x="11268" y="13822"/>
                      <a:pt x="11326" y="13853"/>
                    </a:cubicBezTo>
                    <a:cubicBezTo>
                      <a:pt x="11354" y="13915"/>
                      <a:pt x="11354" y="13947"/>
                      <a:pt x="11412" y="13978"/>
                    </a:cubicBezTo>
                    <a:cubicBezTo>
                      <a:pt x="11498" y="14009"/>
                      <a:pt x="11412" y="14040"/>
                      <a:pt x="11469" y="14071"/>
                    </a:cubicBezTo>
                    <a:cubicBezTo>
                      <a:pt x="11527" y="14133"/>
                      <a:pt x="11527" y="14164"/>
                      <a:pt x="11584" y="14226"/>
                    </a:cubicBezTo>
                    <a:cubicBezTo>
                      <a:pt x="11613" y="14257"/>
                      <a:pt x="11699" y="14351"/>
                      <a:pt x="11728" y="14444"/>
                    </a:cubicBezTo>
                    <a:cubicBezTo>
                      <a:pt x="11757" y="14568"/>
                      <a:pt x="11785" y="14599"/>
                      <a:pt x="11814" y="14630"/>
                    </a:cubicBezTo>
                    <a:cubicBezTo>
                      <a:pt x="11843" y="14692"/>
                      <a:pt x="11986" y="14755"/>
                      <a:pt x="12073" y="14848"/>
                    </a:cubicBezTo>
                    <a:cubicBezTo>
                      <a:pt x="12159" y="14910"/>
                      <a:pt x="12274" y="15034"/>
                      <a:pt x="12331" y="15065"/>
                    </a:cubicBezTo>
                    <a:cubicBezTo>
                      <a:pt x="12389" y="15096"/>
                      <a:pt x="12532" y="15003"/>
                      <a:pt x="12704" y="14972"/>
                    </a:cubicBezTo>
                    <a:cubicBezTo>
                      <a:pt x="12877" y="14941"/>
                      <a:pt x="12992" y="15034"/>
                      <a:pt x="13020" y="15034"/>
                    </a:cubicBezTo>
                    <a:cubicBezTo>
                      <a:pt x="13020" y="15034"/>
                      <a:pt x="13193" y="14972"/>
                      <a:pt x="13250" y="14910"/>
                    </a:cubicBezTo>
                    <a:cubicBezTo>
                      <a:pt x="13308" y="14879"/>
                      <a:pt x="13365" y="14879"/>
                      <a:pt x="13394" y="14848"/>
                    </a:cubicBezTo>
                    <a:cubicBezTo>
                      <a:pt x="13423" y="14786"/>
                      <a:pt x="13509" y="14786"/>
                      <a:pt x="13537" y="14786"/>
                    </a:cubicBezTo>
                    <a:cubicBezTo>
                      <a:pt x="13566" y="14786"/>
                      <a:pt x="13595" y="14724"/>
                      <a:pt x="13624" y="14755"/>
                    </a:cubicBezTo>
                    <a:cubicBezTo>
                      <a:pt x="13652" y="14786"/>
                      <a:pt x="13739" y="14817"/>
                      <a:pt x="13796" y="14817"/>
                    </a:cubicBezTo>
                    <a:cubicBezTo>
                      <a:pt x="13853" y="14848"/>
                      <a:pt x="13911" y="14941"/>
                      <a:pt x="13911" y="14972"/>
                    </a:cubicBezTo>
                    <a:cubicBezTo>
                      <a:pt x="13911" y="15003"/>
                      <a:pt x="13940" y="15065"/>
                      <a:pt x="13968" y="15096"/>
                    </a:cubicBezTo>
                    <a:cubicBezTo>
                      <a:pt x="13997" y="15096"/>
                      <a:pt x="14054" y="15065"/>
                      <a:pt x="14083" y="15065"/>
                    </a:cubicBezTo>
                    <a:cubicBezTo>
                      <a:pt x="14112" y="15065"/>
                      <a:pt x="14227" y="15065"/>
                      <a:pt x="14256" y="15034"/>
                    </a:cubicBezTo>
                    <a:cubicBezTo>
                      <a:pt x="14256" y="15003"/>
                      <a:pt x="14284" y="15065"/>
                      <a:pt x="14313" y="15128"/>
                    </a:cubicBezTo>
                    <a:cubicBezTo>
                      <a:pt x="14342" y="15159"/>
                      <a:pt x="14370" y="15128"/>
                      <a:pt x="14399" y="15159"/>
                    </a:cubicBezTo>
                    <a:cubicBezTo>
                      <a:pt x="14428" y="15159"/>
                      <a:pt x="14428" y="15252"/>
                      <a:pt x="14428" y="15283"/>
                    </a:cubicBezTo>
                    <a:cubicBezTo>
                      <a:pt x="14428" y="15314"/>
                      <a:pt x="14399" y="15376"/>
                      <a:pt x="14428" y="15407"/>
                    </a:cubicBezTo>
                    <a:cubicBezTo>
                      <a:pt x="14428" y="15438"/>
                      <a:pt x="14428" y="15500"/>
                      <a:pt x="14399" y="15500"/>
                    </a:cubicBezTo>
                    <a:cubicBezTo>
                      <a:pt x="14342" y="15532"/>
                      <a:pt x="14342" y="15563"/>
                      <a:pt x="14370" y="15563"/>
                    </a:cubicBezTo>
                    <a:cubicBezTo>
                      <a:pt x="14399" y="15563"/>
                      <a:pt x="14370" y="15625"/>
                      <a:pt x="14370" y="15625"/>
                    </a:cubicBezTo>
                    <a:cubicBezTo>
                      <a:pt x="14342" y="15656"/>
                      <a:pt x="14399" y="15687"/>
                      <a:pt x="14399" y="15718"/>
                    </a:cubicBezTo>
                    <a:cubicBezTo>
                      <a:pt x="14428" y="15749"/>
                      <a:pt x="14342" y="15718"/>
                      <a:pt x="14342" y="15780"/>
                    </a:cubicBezTo>
                    <a:cubicBezTo>
                      <a:pt x="14342" y="15811"/>
                      <a:pt x="14313" y="15842"/>
                      <a:pt x="14313" y="15873"/>
                    </a:cubicBezTo>
                    <a:cubicBezTo>
                      <a:pt x="14284" y="15873"/>
                      <a:pt x="14342" y="15967"/>
                      <a:pt x="14370" y="15998"/>
                    </a:cubicBezTo>
                    <a:cubicBezTo>
                      <a:pt x="14370" y="15998"/>
                      <a:pt x="14370" y="16029"/>
                      <a:pt x="14428" y="16122"/>
                    </a:cubicBezTo>
                    <a:cubicBezTo>
                      <a:pt x="14514" y="16184"/>
                      <a:pt x="14485" y="16215"/>
                      <a:pt x="14571" y="16309"/>
                    </a:cubicBezTo>
                    <a:cubicBezTo>
                      <a:pt x="14658" y="16402"/>
                      <a:pt x="14686" y="16526"/>
                      <a:pt x="14715" y="16619"/>
                    </a:cubicBezTo>
                    <a:cubicBezTo>
                      <a:pt x="14715" y="16713"/>
                      <a:pt x="14801" y="16868"/>
                      <a:pt x="14801" y="16930"/>
                    </a:cubicBezTo>
                    <a:cubicBezTo>
                      <a:pt x="14830" y="16961"/>
                      <a:pt x="14801" y="16992"/>
                      <a:pt x="14801" y="17054"/>
                    </a:cubicBezTo>
                    <a:cubicBezTo>
                      <a:pt x="14801" y="17148"/>
                      <a:pt x="14859" y="17272"/>
                      <a:pt x="14859" y="17365"/>
                    </a:cubicBezTo>
                    <a:cubicBezTo>
                      <a:pt x="14859" y="17458"/>
                      <a:pt x="14830" y="17521"/>
                      <a:pt x="14773" y="17583"/>
                    </a:cubicBezTo>
                    <a:cubicBezTo>
                      <a:pt x="14744" y="17614"/>
                      <a:pt x="14686" y="17769"/>
                      <a:pt x="14686" y="17831"/>
                    </a:cubicBezTo>
                    <a:cubicBezTo>
                      <a:pt x="14686" y="17925"/>
                      <a:pt x="14629" y="17987"/>
                      <a:pt x="14629" y="18049"/>
                    </a:cubicBezTo>
                    <a:cubicBezTo>
                      <a:pt x="14629" y="18080"/>
                      <a:pt x="14629" y="18173"/>
                      <a:pt x="14629" y="18235"/>
                    </a:cubicBezTo>
                    <a:cubicBezTo>
                      <a:pt x="14629" y="18267"/>
                      <a:pt x="14658" y="18360"/>
                      <a:pt x="14686" y="18422"/>
                    </a:cubicBezTo>
                    <a:cubicBezTo>
                      <a:pt x="14715" y="18484"/>
                      <a:pt x="14773" y="18577"/>
                      <a:pt x="14801" y="18702"/>
                    </a:cubicBezTo>
                    <a:cubicBezTo>
                      <a:pt x="14830" y="18795"/>
                      <a:pt x="14887" y="18888"/>
                      <a:pt x="14916" y="18981"/>
                    </a:cubicBezTo>
                    <a:cubicBezTo>
                      <a:pt x="14916" y="19044"/>
                      <a:pt x="14887" y="19168"/>
                      <a:pt x="14916" y="19199"/>
                    </a:cubicBezTo>
                    <a:cubicBezTo>
                      <a:pt x="14945" y="19261"/>
                      <a:pt x="14945" y="19323"/>
                      <a:pt x="14945" y="19416"/>
                    </a:cubicBezTo>
                    <a:cubicBezTo>
                      <a:pt x="14974" y="19510"/>
                      <a:pt x="14974" y="19665"/>
                      <a:pt x="15031" y="19758"/>
                    </a:cubicBezTo>
                    <a:cubicBezTo>
                      <a:pt x="15089" y="19820"/>
                      <a:pt x="15146" y="19976"/>
                      <a:pt x="15175" y="20069"/>
                    </a:cubicBezTo>
                    <a:cubicBezTo>
                      <a:pt x="15203" y="20193"/>
                      <a:pt x="15261" y="20287"/>
                      <a:pt x="15261" y="20349"/>
                    </a:cubicBezTo>
                    <a:cubicBezTo>
                      <a:pt x="15290" y="20411"/>
                      <a:pt x="15290" y="20473"/>
                      <a:pt x="15261" y="20473"/>
                    </a:cubicBezTo>
                    <a:cubicBezTo>
                      <a:pt x="15232" y="20473"/>
                      <a:pt x="15232" y="20504"/>
                      <a:pt x="15261" y="20566"/>
                    </a:cubicBezTo>
                    <a:cubicBezTo>
                      <a:pt x="15290" y="20629"/>
                      <a:pt x="15261" y="20691"/>
                      <a:pt x="15290" y="20691"/>
                    </a:cubicBezTo>
                    <a:cubicBezTo>
                      <a:pt x="15318" y="20691"/>
                      <a:pt x="15318" y="20722"/>
                      <a:pt x="15347" y="20722"/>
                    </a:cubicBezTo>
                    <a:cubicBezTo>
                      <a:pt x="15376" y="20722"/>
                      <a:pt x="15376" y="20753"/>
                      <a:pt x="15404" y="20784"/>
                    </a:cubicBezTo>
                    <a:cubicBezTo>
                      <a:pt x="15404" y="20815"/>
                      <a:pt x="15462" y="20815"/>
                      <a:pt x="15462" y="20753"/>
                    </a:cubicBezTo>
                    <a:cubicBezTo>
                      <a:pt x="15491" y="20722"/>
                      <a:pt x="15548" y="20722"/>
                      <a:pt x="15606" y="20722"/>
                    </a:cubicBezTo>
                    <a:cubicBezTo>
                      <a:pt x="15663" y="20722"/>
                      <a:pt x="15634" y="20691"/>
                      <a:pt x="15692" y="20660"/>
                    </a:cubicBezTo>
                    <a:cubicBezTo>
                      <a:pt x="15749" y="20660"/>
                      <a:pt x="15807" y="20660"/>
                      <a:pt x="15864" y="20660"/>
                    </a:cubicBezTo>
                    <a:cubicBezTo>
                      <a:pt x="15921" y="20691"/>
                      <a:pt x="15950" y="20660"/>
                      <a:pt x="15979" y="20660"/>
                    </a:cubicBezTo>
                    <a:cubicBezTo>
                      <a:pt x="15979" y="20629"/>
                      <a:pt x="16036" y="20660"/>
                      <a:pt x="16036" y="20629"/>
                    </a:cubicBezTo>
                    <a:cubicBezTo>
                      <a:pt x="16036" y="20597"/>
                      <a:pt x="16094" y="20597"/>
                      <a:pt x="16123" y="20597"/>
                    </a:cubicBezTo>
                    <a:cubicBezTo>
                      <a:pt x="16180" y="20597"/>
                      <a:pt x="16266" y="20504"/>
                      <a:pt x="16352" y="20411"/>
                    </a:cubicBezTo>
                    <a:cubicBezTo>
                      <a:pt x="16439" y="20318"/>
                      <a:pt x="16582" y="20100"/>
                      <a:pt x="16611" y="20007"/>
                    </a:cubicBezTo>
                    <a:cubicBezTo>
                      <a:pt x="16668" y="19914"/>
                      <a:pt x="16754" y="19820"/>
                      <a:pt x="16783" y="19789"/>
                    </a:cubicBezTo>
                    <a:cubicBezTo>
                      <a:pt x="16812" y="19758"/>
                      <a:pt x="16841" y="19572"/>
                      <a:pt x="16869" y="19510"/>
                    </a:cubicBezTo>
                    <a:cubicBezTo>
                      <a:pt x="16869" y="19416"/>
                      <a:pt x="16812" y="19479"/>
                      <a:pt x="16812" y="19448"/>
                    </a:cubicBezTo>
                    <a:cubicBezTo>
                      <a:pt x="16812" y="19416"/>
                      <a:pt x="16898" y="19323"/>
                      <a:pt x="16984" y="19292"/>
                    </a:cubicBezTo>
                    <a:cubicBezTo>
                      <a:pt x="17099" y="19230"/>
                      <a:pt x="17128" y="19199"/>
                      <a:pt x="17128" y="19168"/>
                    </a:cubicBezTo>
                    <a:cubicBezTo>
                      <a:pt x="17157" y="19137"/>
                      <a:pt x="17128" y="19012"/>
                      <a:pt x="17157" y="18981"/>
                    </a:cubicBezTo>
                    <a:cubicBezTo>
                      <a:pt x="17157" y="18919"/>
                      <a:pt x="17157" y="18888"/>
                      <a:pt x="17157" y="18795"/>
                    </a:cubicBezTo>
                    <a:cubicBezTo>
                      <a:pt x="17128" y="18702"/>
                      <a:pt x="17099" y="18671"/>
                      <a:pt x="17099" y="18639"/>
                    </a:cubicBezTo>
                    <a:cubicBezTo>
                      <a:pt x="17099" y="18577"/>
                      <a:pt x="17099" y="18515"/>
                      <a:pt x="17128" y="18515"/>
                    </a:cubicBezTo>
                    <a:cubicBezTo>
                      <a:pt x="17157" y="18515"/>
                      <a:pt x="17157" y="18515"/>
                      <a:pt x="17185" y="18453"/>
                    </a:cubicBezTo>
                    <a:cubicBezTo>
                      <a:pt x="17185" y="18391"/>
                      <a:pt x="17214" y="18422"/>
                      <a:pt x="17271" y="18360"/>
                    </a:cubicBezTo>
                    <a:cubicBezTo>
                      <a:pt x="17300" y="18329"/>
                      <a:pt x="17329" y="18267"/>
                      <a:pt x="17386" y="18204"/>
                    </a:cubicBezTo>
                    <a:cubicBezTo>
                      <a:pt x="17473" y="18142"/>
                      <a:pt x="17530" y="18142"/>
                      <a:pt x="17616" y="18080"/>
                    </a:cubicBezTo>
                    <a:cubicBezTo>
                      <a:pt x="17674" y="18018"/>
                      <a:pt x="17817" y="17831"/>
                      <a:pt x="17789" y="17800"/>
                    </a:cubicBezTo>
                    <a:cubicBezTo>
                      <a:pt x="17789" y="17769"/>
                      <a:pt x="17760" y="17583"/>
                      <a:pt x="17789" y="17521"/>
                    </a:cubicBezTo>
                    <a:cubicBezTo>
                      <a:pt x="17789" y="17458"/>
                      <a:pt x="17789" y="17272"/>
                      <a:pt x="17789" y="17179"/>
                    </a:cubicBezTo>
                    <a:cubicBezTo>
                      <a:pt x="17789" y="17117"/>
                      <a:pt x="17702" y="17148"/>
                      <a:pt x="17702" y="17054"/>
                    </a:cubicBezTo>
                    <a:cubicBezTo>
                      <a:pt x="17702" y="16961"/>
                      <a:pt x="17674" y="16992"/>
                      <a:pt x="17674" y="16930"/>
                    </a:cubicBezTo>
                    <a:cubicBezTo>
                      <a:pt x="17674" y="16868"/>
                      <a:pt x="17674" y="16806"/>
                      <a:pt x="17674" y="16806"/>
                    </a:cubicBezTo>
                    <a:cubicBezTo>
                      <a:pt x="17645" y="16806"/>
                      <a:pt x="17674" y="16744"/>
                      <a:pt x="17702" y="16713"/>
                    </a:cubicBezTo>
                    <a:cubicBezTo>
                      <a:pt x="17731" y="16650"/>
                      <a:pt x="17645" y="16650"/>
                      <a:pt x="17645" y="16588"/>
                    </a:cubicBezTo>
                    <a:cubicBezTo>
                      <a:pt x="17616" y="16526"/>
                      <a:pt x="17789" y="16091"/>
                      <a:pt x="17817" y="16060"/>
                    </a:cubicBezTo>
                    <a:cubicBezTo>
                      <a:pt x="17846" y="15998"/>
                      <a:pt x="17875" y="16029"/>
                      <a:pt x="17903" y="15967"/>
                    </a:cubicBezTo>
                    <a:cubicBezTo>
                      <a:pt x="17903" y="15936"/>
                      <a:pt x="17903" y="15998"/>
                      <a:pt x="17961" y="15936"/>
                    </a:cubicBezTo>
                    <a:cubicBezTo>
                      <a:pt x="17990" y="15873"/>
                      <a:pt x="18133" y="15687"/>
                      <a:pt x="18219" y="15563"/>
                    </a:cubicBezTo>
                    <a:cubicBezTo>
                      <a:pt x="18334" y="15438"/>
                      <a:pt x="18363" y="15407"/>
                      <a:pt x="18420" y="15376"/>
                    </a:cubicBezTo>
                    <a:cubicBezTo>
                      <a:pt x="18478" y="15345"/>
                      <a:pt x="18621" y="15159"/>
                      <a:pt x="18708" y="15034"/>
                    </a:cubicBezTo>
                    <a:cubicBezTo>
                      <a:pt x="18765" y="14941"/>
                      <a:pt x="18851" y="14817"/>
                      <a:pt x="18851" y="14755"/>
                    </a:cubicBezTo>
                    <a:cubicBezTo>
                      <a:pt x="18851" y="14692"/>
                      <a:pt x="18909" y="14599"/>
                      <a:pt x="18966" y="14537"/>
                    </a:cubicBezTo>
                    <a:cubicBezTo>
                      <a:pt x="18995" y="14475"/>
                      <a:pt x="19081" y="14288"/>
                      <a:pt x="19081" y="14257"/>
                    </a:cubicBezTo>
                    <a:cubicBezTo>
                      <a:pt x="19081" y="14195"/>
                      <a:pt x="19110" y="14102"/>
                      <a:pt x="19110" y="14009"/>
                    </a:cubicBezTo>
                    <a:cubicBezTo>
                      <a:pt x="19139" y="13915"/>
                      <a:pt x="19052" y="13915"/>
                      <a:pt x="19052" y="13947"/>
                    </a:cubicBezTo>
                    <a:cubicBezTo>
                      <a:pt x="19024" y="14009"/>
                      <a:pt x="18880" y="14040"/>
                      <a:pt x="18794" y="14040"/>
                    </a:cubicBezTo>
                    <a:cubicBezTo>
                      <a:pt x="18708" y="14040"/>
                      <a:pt x="18650" y="14071"/>
                      <a:pt x="18621" y="14102"/>
                    </a:cubicBezTo>
                    <a:cubicBezTo>
                      <a:pt x="18564" y="14133"/>
                      <a:pt x="18478" y="14102"/>
                      <a:pt x="18449" y="14133"/>
                    </a:cubicBezTo>
                    <a:cubicBezTo>
                      <a:pt x="18420" y="14195"/>
                      <a:pt x="18306" y="14226"/>
                      <a:pt x="18277" y="14133"/>
                    </a:cubicBezTo>
                    <a:cubicBezTo>
                      <a:pt x="18248" y="14009"/>
                      <a:pt x="18162" y="14009"/>
                      <a:pt x="18162" y="14009"/>
                    </a:cubicBezTo>
                    <a:cubicBezTo>
                      <a:pt x="18133" y="13978"/>
                      <a:pt x="18191" y="13947"/>
                      <a:pt x="18219" y="13947"/>
                    </a:cubicBezTo>
                    <a:cubicBezTo>
                      <a:pt x="18248" y="13947"/>
                      <a:pt x="18248" y="13884"/>
                      <a:pt x="18219" y="13853"/>
                    </a:cubicBezTo>
                    <a:cubicBezTo>
                      <a:pt x="18191" y="13822"/>
                      <a:pt x="18133" y="13760"/>
                      <a:pt x="18076" y="13667"/>
                    </a:cubicBezTo>
                    <a:cubicBezTo>
                      <a:pt x="18018" y="13574"/>
                      <a:pt x="17932" y="13511"/>
                      <a:pt x="17903" y="13511"/>
                    </a:cubicBezTo>
                    <a:cubicBezTo>
                      <a:pt x="17875" y="13511"/>
                      <a:pt x="17846" y="13418"/>
                      <a:pt x="17817" y="13418"/>
                    </a:cubicBezTo>
                    <a:cubicBezTo>
                      <a:pt x="17817" y="13418"/>
                      <a:pt x="17760" y="13294"/>
                      <a:pt x="17760" y="13201"/>
                    </a:cubicBezTo>
                    <a:cubicBezTo>
                      <a:pt x="17760" y="13138"/>
                      <a:pt x="17645" y="12983"/>
                      <a:pt x="17616" y="12952"/>
                    </a:cubicBezTo>
                    <a:cubicBezTo>
                      <a:pt x="17559" y="12952"/>
                      <a:pt x="17559" y="12859"/>
                      <a:pt x="17559" y="12734"/>
                    </a:cubicBezTo>
                    <a:cubicBezTo>
                      <a:pt x="17559" y="12610"/>
                      <a:pt x="17530" y="12517"/>
                      <a:pt x="17530" y="12486"/>
                    </a:cubicBezTo>
                    <a:cubicBezTo>
                      <a:pt x="17530" y="12455"/>
                      <a:pt x="17473" y="12361"/>
                      <a:pt x="17415" y="12330"/>
                    </a:cubicBezTo>
                    <a:cubicBezTo>
                      <a:pt x="17358" y="12299"/>
                      <a:pt x="17358" y="12237"/>
                      <a:pt x="17358" y="12175"/>
                    </a:cubicBezTo>
                    <a:cubicBezTo>
                      <a:pt x="17358" y="12113"/>
                      <a:pt x="17329" y="12113"/>
                      <a:pt x="17300" y="11989"/>
                    </a:cubicBezTo>
                    <a:cubicBezTo>
                      <a:pt x="17271" y="11895"/>
                      <a:pt x="17185" y="11771"/>
                      <a:pt x="17185" y="11709"/>
                    </a:cubicBezTo>
                    <a:cubicBezTo>
                      <a:pt x="17185" y="11647"/>
                      <a:pt x="17128" y="11616"/>
                      <a:pt x="17128" y="11553"/>
                    </a:cubicBezTo>
                    <a:cubicBezTo>
                      <a:pt x="17128" y="11491"/>
                      <a:pt x="17099" y="11491"/>
                      <a:pt x="17042" y="11398"/>
                    </a:cubicBezTo>
                    <a:cubicBezTo>
                      <a:pt x="16984" y="11305"/>
                      <a:pt x="16984" y="11118"/>
                      <a:pt x="16984" y="11118"/>
                    </a:cubicBezTo>
                    <a:cubicBezTo>
                      <a:pt x="17013" y="11118"/>
                      <a:pt x="17042" y="11274"/>
                      <a:pt x="17070" y="11305"/>
                    </a:cubicBezTo>
                    <a:cubicBezTo>
                      <a:pt x="17099" y="11367"/>
                      <a:pt x="17157" y="11491"/>
                      <a:pt x="17185" y="11491"/>
                    </a:cubicBezTo>
                    <a:cubicBezTo>
                      <a:pt x="17214" y="11491"/>
                      <a:pt x="17243" y="11274"/>
                      <a:pt x="17243" y="11305"/>
                    </a:cubicBezTo>
                    <a:cubicBezTo>
                      <a:pt x="17271" y="11305"/>
                      <a:pt x="17243" y="11460"/>
                      <a:pt x="17271" y="11460"/>
                    </a:cubicBezTo>
                    <a:cubicBezTo>
                      <a:pt x="17300" y="11491"/>
                      <a:pt x="17329" y="11553"/>
                      <a:pt x="17386" y="11616"/>
                    </a:cubicBezTo>
                    <a:cubicBezTo>
                      <a:pt x="17415" y="11678"/>
                      <a:pt x="17530" y="11895"/>
                      <a:pt x="17530" y="11957"/>
                    </a:cubicBezTo>
                    <a:cubicBezTo>
                      <a:pt x="17530" y="11989"/>
                      <a:pt x="17559" y="12051"/>
                      <a:pt x="17616" y="12113"/>
                    </a:cubicBezTo>
                    <a:cubicBezTo>
                      <a:pt x="17702" y="12175"/>
                      <a:pt x="17702" y="12237"/>
                      <a:pt x="17731" y="12268"/>
                    </a:cubicBezTo>
                    <a:cubicBezTo>
                      <a:pt x="17760" y="12299"/>
                      <a:pt x="17760" y="12361"/>
                      <a:pt x="17760" y="12424"/>
                    </a:cubicBezTo>
                    <a:cubicBezTo>
                      <a:pt x="17760" y="12517"/>
                      <a:pt x="17789" y="12641"/>
                      <a:pt x="17846" y="12672"/>
                    </a:cubicBezTo>
                    <a:cubicBezTo>
                      <a:pt x="17903" y="12734"/>
                      <a:pt x="17961" y="12797"/>
                      <a:pt x="17990" y="12890"/>
                    </a:cubicBezTo>
                    <a:cubicBezTo>
                      <a:pt x="18018" y="12952"/>
                      <a:pt x="18047" y="13045"/>
                      <a:pt x="18076" y="13107"/>
                    </a:cubicBezTo>
                    <a:cubicBezTo>
                      <a:pt x="18133" y="13138"/>
                      <a:pt x="18104" y="13170"/>
                      <a:pt x="18133" y="13201"/>
                    </a:cubicBezTo>
                    <a:cubicBezTo>
                      <a:pt x="18162" y="13232"/>
                      <a:pt x="18191" y="13325"/>
                      <a:pt x="18162" y="13387"/>
                    </a:cubicBezTo>
                    <a:cubicBezTo>
                      <a:pt x="18162" y="13418"/>
                      <a:pt x="18162" y="13543"/>
                      <a:pt x="18191" y="13605"/>
                    </a:cubicBezTo>
                    <a:cubicBezTo>
                      <a:pt x="18248" y="13667"/>
                      <a:pt x="18219" y="13791"/>
                      <a:pt x="18248" y="13822"/>
                    </a:cubicBezTo>
                    <a:cubicBezTo>
                      <a:pt x="18248" y="13853"/>
                      <a:pt x="18392" y="13853"/>
                      <a:pt x="18449" y="13791"/>
                    </a:cubicBezTo>
                    <a:cubicBezTo>
                      <a:pt x="18507" y="13729"/>
                      <a:pt x="18535" y="13729"/>
                      <a:pt x="18593" y="13729"/>
                    </a:cubicBezTo>
                    <a:cubicBezTo>
                      <a:pt x="18650" y="13729"/>
                      <a:pt x="18708" y="13667"/>
                      <a:pt x="18708" y="13667"/>
                    </a:cubicBezTo>
                    <a:cubicBezTo>
                      <a:pt x="18736" y="13636"/>
                      <a:pt x="18794" y="13636"/>
                      <a:pt x="18823" y="13636"/>
                    </a:cubicBezTo>
                    <a:cubicBezTo>
                      <a:pt x="18851" y="13636"/>
                      <a:pt x="18880" y="13605"/>
                      <a:pt x="18909" y="13543"/>
                    </a:cubicBezTo>
                    <a:cubicBezTo>
                      <a:pt x="18966" y="13511"/>
                      <a:pt x="19052" y="13480"/>
                      <a:pt x="19167" y="13449"/>
                    </a:cubicBezTo>
                    <a:cubicBezTo>
                      <a:pt x="19282" y="13387"/>
                      <a:pt x="19253" y="13325"/>
                      <a:pt x="19282" y="13294"/>
                    </a:cubicBezTo>
                    <a:cubicBezTo>
                      <a:pt x="19311" y="13263"/>
                      <a:pt x="19340" y="13294"/>
                      <a:pt x="19397" y="13232"/>
                    </a:cubicBezTo>
                    <a:cubicBezTo>
                      <a:pt x="19454" y="13201"/>
                      <a:pt x="19541" y="13201"/>
                      <a:pt x="19569" y="13201"/>
                    </a:cubicBezTo>
                    <a:cubicBezTo>
                      <a:pt x="19627" y="13170"/>
                      <a:pt x="19598" y="13138"/>
                      <a:pt x="19627" y="13076"/>
                    </a:cubicBezTo>
                    <a:cubicBezTo>
                      <a:pt x="19656" y="13045"/>
                      <a:pt x="19713" y="13076"/>
                      <a:pt x="19742" y="13045"/>
                    </a:cubicBezTo>
                    <a:cubicBezTo>
                      <a:pt x="19770" y="13045"/>
                      <a:pt x="19799" y="12952"/>
                      <a:pt x="19828" y="12921"/>
                    </a:cubicBezTo>
                    <a:cubicBezTo>
                      <a:pt x="19857" y="12890"/>
                      <a:pt x="19914" y="12921"/>
                      <a:pt x="19885" y="12859"/>
                    </a:cubicBezTo>
                    <a:cubicBezTo>
                      <a:pt x="19885" y="12828"/>
                      <a:pt x="19914" y="12672"/>
                      <a:pt x="19943" y="12672"/>
                    </a:cubicBezTo>
                    <a:cubicBezTo>
                      <a:pt x="19971" y="12672"/>
                      <a:pt x="20029" y="12610"/>
                      <a:pt x="20029" y="12610"/>
                    </a:cubicBezTo>
                    <a:cubicBezTo>
                      <a:pt x="20029" y="12579"/>
                      <a:pt x="20086" y="12486"/>
                      <a:pt x="20115" y="12424"/>
                    </a:cubicBezTo>
                    <a:cubicBezTo>
                      <a:pt x="20144" y="12393"/>
                      <a:pt x="20144" y="12361"/>
                      <a:pt x="20115" y="12361"/>
                    </a:cubicBezTo>
                    <a:cubicBezTo>
                      <a:pt x="20086" y="12330"/>
                      <a:pt x="20029" y="12237"/>
                      <a:pt x="20029" y="12206"/>
                    </a:cubicBezTo>
                    <a:cubicBezTo>
                      <a:pt x="20000" y="12175"/>
                      <a:pt x="19914" y="12175"/>
                      <a:pt x="19828" y="12113"/>
                    </a:cubicBezTo>
                    <a:cubicBezTo>
                      <a:pt x="19742" y="12020"/>
                      <a:pt x="19770" y="11771"/>
                      <a:pt x="19742" y="11771"/>
                    </a:cubicBezTo>
                    <a:cubicBezTo>
                      <a:pt x="19713" y="11771"/>
                      <a:pt x="19627" y="11895"/>
                      <a:pt x="19598" y="11957"/>
                    </a:cubicBezTo>
                    <a:cubicBezTo>
                      <a:pt x="19569" y="12051"/>
                      <a:pt x="19483" y="12113"/>
                      <a:pt x="19397" y="12113"/>
                    </a:cubicBezTo>
                    <a:cubicBezTo>
                      <a:pt x="19311" y="12082"/>
                      <a:pt x="19282" y="12113"/>
                      <a:pt x="19253" y="12144"/>
                    </a:cubicBezTo>
                    <a:cubicBezTo>
                      <a:pt x="19225" y="12175"/>
                      <a:pt x="19167" y="12051"/>
                      <a:pt x="19196" y="11989"/>
                    </a:cubicBezTo>
                    <a:cubicBezTo>
                      <a:pt x="19225" y="11957"/>
                      <a:pt x="19225" y="11833"/>
                      <a:pt x="19167" y="11802"/>
                    </a:cubicBezTo>
                    <a:cubicBezTo>
                      <a:pt x="19139" y="11802"/>
                      <a:pt x="19110" y="11926"/>
                      <a:pt x="19110" y="11957"/>
                    </a:cubicBezTo>
                    <a:cubicBezTo>
                      <a:pt x="19110" y="11989"/>
                      <a:pt x="19024" y="11833"/>
                      <a:pt x="19024" y="11802"/>
                    </a:cubicBezTo>
                    <a:cubicBezTo>
                      <a:pt x="19052" y="11771"/>
                      <a:pt x="19024" y="11678"/>
                      <a:pt x="18995" y="11647"/>
                    </a:cubicBezTo>
                    <a:cubicBezTo>
                      <a:pt x="18937" y="11616"/>
                      <a:pt x="18880" y="11522"/>
                      <a:pt x="18880" y="11460"/>
                    </a:cubicBezTo>
                    <a:cubicBezTo>
                      <a:pt x="18851" y="11429"/>
                      <a:pt x="18794" y="11274"/>
                      <a:pt x="18794" y="11243"/>
                    </a:cubicBezTo>
                    <a:cubicBezTo>
                      <a:pt x="18794" y="11180"/>
                      <a:pt x="18851" y="11149"/>
                      <a:pt x="18880" y="11149"/>
                    </a:cubicBezTo>
                    <a:cubicBezTo>
                      <a:pt x="18909" y="11149"/>
                      <a:pt x="18909" y="11118"/>
                      <a:pt x="18937" y="11149"/>
                    </a:cubicBezTo>
                    <a:cubicBezTo>
                      <a:pt x="18966" y="11180"/>
                      <a:pt x="18995" y="11149"/>
                      <a:pt x="19024" y="11149"/>
                    </a:cubicBezTo>
                    <a:cubicBezTo>
                      <a:pt x="19024" y="11149"/>
                      <a:pt x="19110" y="11305"/>
                      <a:pt x="19139" y="11367"/>
                    </a:cubicBezTo>
                    <a:cubicBezTo>
                      <a:pt x="19167" y="11460"/>
                      <a:pt x="19167" y="11460"/>
                      <a:pt x="19196" y="11491"/>
                    </a:cubicBezTo>
                    <a:cubicBezTo>
                      <a:pt x="19225" y="11522"/>
                      <a:pt x="19282" y="11522"/>
                      <a:pt x="19340" y="11585"/>
                    </a:cubicBezTo>
                    <a:cubicBezTo>
                      <a:pt x="19397" y="11678"/>
                      <a:pt x="19541" y="11709"/>
                      <a:pt x="19598" y="11709"/>
                    </a:cubicBezTo>
                    <a:cubicBezTo>
                      <a:pt x="19656" y="11709"/>
                      <a:pt x="19684" y="11647"/>
                      <a:pt x="19770" y="11647"/>
                    </a:cubicBezTo>
                    <a:cubicBezTo>
                      <a:pt x="19857" y="11678"/>
                      <a:pt x="19828" y="11802"/>
                      <a:pt x="19857" y="11833"/>
                    </a:cubicBezTo>
                    <a:cubicBezTo>
                      <a:pt x="19885" y="11895"/>
                      <a:pt x="20201" y="11926"/>
                      <a:pt x="20259" y="11926"/>
                    </a:cubicBezTo>
                    <a:cubicBezTo>
                      <a:pt x="20316" y="11957"/>
                      <a:pt x="20546" y="11957"/>
                      <a:pt x="20575" y="11926"/>
                    </a:cubicBezTo>
                    <a:cubicBezTo>
                      <a:pt x="20603" y="11895"/>
                      <a:pt x="20632" y="11895"/>
                      <a:pt x="20661" y="11926"/>
                    </a:cubicBezTo>
                    <a:cubicBezTo>
                      <a:pt x="20690" y="11926"/>
                      <a:pt x="20804" y="11957"/>
                      <a:pt x="20833" y="11926"/>
                    </a:cubicBezTo>
                    <a:cubicBezTo>
                      <a:pt x="20891" y="11864"/>
                      <a:pt x="20919" y="11926"/>
                      <a:pt x="20919" y="11957"/>
                    </a:cubicBezTo>
                    <a:cubicBezTo>
                      <a:pt x="20919" y="11989"/>
                      <a:pt x="20948" y="11989"/>
                      <a:pt x="20977" y="12020"/>
                    </a:cubicBezTo>
                    <a:cubicBezTo>
                      <a:pt x="21006" y="12051"/>
                      <a:pt x="20977" y="12082"/>
                      <a:pt x="21006" y="12113"/>
                    </a:cubicBezTo>
                    <a:cubicBezTo>
                      <a:pt x="21006" y="12144"/>
                      <a:pt x="21034" y="12144"/>
                      <a:pt x="21092" y="12175"/>
                    </a:cubicBezTo>
                    <a:cubicBezTo>
                      <a:pt x="21149" y="12206"/>
                      <a:pt x="21149" y="12268"/>
                      <a:pt x="21207" y="12299"/>
                    </a:cubicBezTo>
                    <a:cubicBezTo>
                      <a:pt x="21264" y="12330"/>
                      <a:pt x="21321" y="12268"/>
                      <a:pt x="21321" y="12330"/>
                    </a:cubicBezTo>
                    <a:cubicBezTo>
                      <a:pt x="21321" y="12393"/>
                      <a:pt x="21178" y="12361"/>
                      <a:pt x="21178" y="12393"/>
                    </a:cubicBezTo>
                    <a:cubicBezTo>
                      <a:pt x="21178" y="12393"/>
                      <a:pt x="21321" y="12641"/>
                      <a:pt x="21408" y="12641"/>
                    </a:cubicBezTo>
                    <a:cubicBezTo>
                      <a:pt x="21408" y="12641"/>
                      <a:pt x="21408" y="12641"/>
                      <a:pt x="21408" y="12641"/>
                    </a:cubicBezTo>
                    <a:cubicBezTo>
                      <a:pt x="21523" y="11957"/>
                      <a:pt x="21580" y="11243"/>
                      <a:pt x="21580" y="10559"/>
                    </a:cubicBezTo>
                    <a:cubicBezTo>
                      <a:pt x="21580" y="8135"/>
                      <a:pt x="20919" y="5897"/>
                      <a:pt x="19770" y="4032"/>
                    </a:cubicBezTo>
                    <a:close/>
                    <a:moveTo>
                      <a:pt x="16726" y="16930"/>
                    </a:moveTo>
                    <a:cubicBezTo>
                      <a:pt x="16668" y="16930"/>
                      <a:pt x="16640" y="16744"/>
                      <a:pt x="16582" y="16713"/>
                    </a:cubicBezTo>
                    <a:cubicBezTo>
                      <a:pt x="16525" y="16681"/>
                      <a:pt x="16525" y="16215"/>
                      <a:pt x="16553" y="16184"/>
                    </a:cubicBezTo>
                    <a:cubicBezTo>
                      <a:pt x="16582" y="16184"/>
                      <a:pt x="16582" y="16557"/>
                      <a:pt x="16640" y="16619"/>
                    </a:cubicBezTo>
                    <a:cubicBezTo>
                      <a:pt x="16697" y="16681"/>
                      <a:pt x="16697" y="16775"/>
                      <a:pt x="16697" y="16806"/>
                    </a:cubicBezTo>
                    <a:cubicBezTo>
                      <a:pt x="16726" y="16837"/>
                      <a:pt x="16783" y="16899"/>
                      <a:pt x="16726" y="16930"/>
                    </a:cubicBezTo>
                    <a:close/>
                    <a:moveTo>
                      <a:pt x="17185" y="17707"/>
                    </a:moveTo>
                    <a:cubicBezTo>
                      <a:pt x="17157" y="17769"/>
                      <a:pt x="17070" y="17614"/>
                      <a:pt x="17070" y="17521"/>
                    </a:cubicBezTo>
                    <a:cubicBezTo>
                      <a:pt x="17070" y="17396"/>
                      <a:pt x="17128" y="17365"/>
                      <a:pt x="17099" y="17272"/>
                    </a:cubicBezTo>
                    <a:cubicBezTo>
                      <a:pt x="17042" y="17148"/>
                      <a:pt x="17042" y="17086"/>
                      <a:pt x="17070" y="17054"/>
                    </a:cubicBezTo>
                    <a:cubicBezTo>
                      <a:pt x="17128" y="17054"/>
                      <a:pt x="17185" y="17303"/>
                      <a:pt x="17157" y="17396"/>
                    </a:cubicBezTo>
                    <a:cubicBezTo>
                      <a:pt x="17128" y="17490"/>
                      <a:pt x="17214" y="17676"/>
                      <a:pt x="17185" y="17707"/>
                    </a:cubicBezTo>
                    <a:close/>
                    <a:moveTo>
                      <a:pt x="17185" y="15718"/>
                    </a:moveTo>
                    <a:cubicBezTo>
                      <a:pt x="17185" y="15780"/>
                      <a:pt x="17099" y="15749"/>
                      <a:pt x="17099" y="15811"/>
                    </a:cubicBezTo>
                    <a:cubicBezTo>
                      <a:pt x="17099" y="15905"/>
                      <a:pt x="17070" y="15967"/>
                      <a:pt x="17042" y="15967"/>
                    </a:cubicBezTo>
                    <a:cubicBezTo>
                      <a:pt x="17013" y="15998"/>
                      <a:pt x="17070" y="16060"/>
                      <a:pt x="17042" y="16060"/>
                    </a:cubicBezTo>
                    <a:cubicBezTo>
                      <a:pt x="17013" y="16060"/>
                      <a:pt x="16927" y="16029"/>
                      <a:pt x="16869" y="16060"/>
                    </a:cubicBezTo>
                    <a:cubicBezTo>
                      <a:pt x="16783" y="16091"/>
                      <a:pt x="16869" y="15718"/>
                      <a:pt x="16956" y="15687"/>
                    </a:cubicBezTo>
                    <a:cubicBezTo>
                      <a:pt x="17042" y="15656"/>
                      <a:pt x="17185" y="15687"/>
                      <a:pt x="17185" y="15718"/>
                    </a:cubicBezTo>
                    <a:close/>
                    <a:moveTo>
                      <a:pt x="19541" y="9409"/>
                    </a:moveTo>
                    <a:cubicBezTo>
                      <a:pt x="19512" y="9409"/>
                      <a:pt x="19454" y="9471"/>
                      <a:pt x="19426" y="9440"/>
                    </a:cubicBezTo>
                    <a:cubicBezTo>
                      <a:pt x="19397" y="9409"/>
                      <a:pt x="19340" y="9378"/>
                      <a:pt x="19311" y="9440"/>
                    </a:cubicBezTo>
                    <a:cubicBezTo>
                      <a:pt x="19311" y="9502"/>
                      <a:pt x="19311" y="9564"/>
                      <a:pt x="19340" y="9564"/>
                    </a:cubicBezTo>
                    <a:cubicBezTo>
                      <a:pt x="19397" y="9564"/>
                      <a:pt x="19397" y="9595"/>
                      <a:pt x="19368" y="9658"/>
                    </a:cubicBezTo>
                    <a:cubicBezTo>
                      <a:pt x="19311" y="9689"/>
                      <a:pt x="19426" y="9627"/>
                      <a:pt x="19426" y="9689"/>
                    </a:cubicBezTo>
                    <a:cubicBezTo>
                      <a:pt x="19426" y="9720"/>
                      <a:pt x="19454" y="9720"/>
                      <a:pt x="19454" y="9782"/>
                    </a:cubicBezTo>
                    <a:cubicBezTo>
                      <a:pt x="19426" y="9875"/>
                      <a:pt x="19454" y="10031"/>
                      <a:pt x="19454" y="10062"/>
                    </a:cubicBezTo>
                    <a:cubicBezTo>
                      <a:pt x="19426" y="10093"/>
                      <a:pt x="19311" y="10124"/>
                      <a:pt x="19225" y="10124"/>
                    </a:cubicBezTo>
                    <a:cubicBezTo>
                      <a:pt x="19110" y="10124"/>
                      <a:pt x="19110" y="9968"/>
                      <a:pt x="18995" y="9968"/>
                    </a:cubicBezTo>
                    <a:cubicBezTo>
                      <a:pt x="18909" y="9968"/>
                      <a:pt x="18823" y="9782"/>
                      <a:pt x="18880" y="9720"/>
                    </a:cubicBezTo>
                    <a:cubicBezTo>
                      <a:pt x="18937" y="9627"/>
                      <a:pt x="18966" y="9471"/>
                      <a:pt x="18937" y="9409"/>
                    </a:cubicBezTo>
                    <a:cubicBezTo>
                      <a:pt x="18909" y="9316"/>
                      <a:pt x="18708" y="9067"/>
                      <a:pt x="18708" y="8974"/>
                    </a:cubicBezTo>
                    <a:cubicBezTo>
                      <a:pt x="18708" y="8912"/>
                      <a:pt x="18708" y="8881"/>
                      <a:pt x="18650" y="8787"/>
                    </a:cubicBezTo>
                    <a:cubicBezTo>
                      <a:pt x="18564" y="8725"/>
                      <a:pt x="18650" y="8663"/>
                      <a:pt x="18708" y="8601"/>
                    </a:cubicBezTo>
                    <a:cubicBezTo>
                      <a:pt x="18736" y="8508"/>
                      <a:pt x="18851" y="8477"/>
                      <a:pt x="18909" y="8414"/>
                    </a:cubicBezTo>
                    <a:cubicBezTo>
                      <a:pt x="18966" y="8352"/>
                      <a:pt x="19052" y="8321"/>
                      <a:pt x="19139" y="8321"/>
                    </a:cubicBezTo>
                    <a:cubicBezTo>
                      <a:pt x="19225" y="8352"/>
                      <a:pt x="19282" y="8321"/>
                      <a:pt x="19311" y="8383"/>
                    </a:cubicBezTo>
                    <a:cubicBezTo>
                      <a:pt x="19340" y="8446"/>
                      <a:pt x="19311" y="8539"/>
                      <a:pt x="19340" y="8601"/>
                    </a:cubicBezTo>
                    <a:cubicBezTo>
                      <a:pt x="19340" y="8632"/>
                      <a:pt x="19282" y="8632"/>
                      <a:pt x="19225" y="8632"/>
                    </a:cubicBezTo>
                    <a:cubicBezTo>
                      <a:pt x="19167" y="8601"/>
                      <a:pt x="19081" y="8632"/>
                      <a:pt x="19081" y="8694"/>
                    </a:cubicBezTo>
                    <a:cubicBezTo>
                      <a:pt x="19110" y="8725"/>
                      <a:pt x="19139" y="8818"/>
                      <a:pt x="19081" y="8756"/>
                    </a:cubicBezTo>
                    <a:cubicBezTo>
                      <a:pt x="19024" y="8725"/>
                      <a:pt x="18995" y="8818"/>
                      <a:pt x="19024" y="8818"/>
                    </a:cubicBezTo>
                    <a:cubicBezTo>
                      <a:pt x="19052" y="8818"/>
                      <a:pt x="19110" y="8850"/>
                      <a:pt x="19110" y="8912"/>
                    </a:cubicBezTo>
                    <a:cubicBezTo>
                      <a:pt x="19110" y="8943"/>
                      <a:pt x="19110" y="9036"/>
                      <a:pt x="19139" y="9005"/>
                    </a:cubicBezTo>
                    <a:cubicBezTo>
                      <a:pt x="19196" y="9005"/>
                      <a:pt x="19196" y="9067"/>
                      <a:pt x="19225" y="9067"/>
                    </a:cubicBezTo>
                    <a:cubicBezTo>
                      <a:pt x="19282" y="9067"/>
                      <a:pt x="19311" y="9098"/>
                      <a:pt x="19282" y="9129"/>
                    </a:cubicBezTo>
                    <a:cubicBezTo>
                      <a:pt x="19253" y="9191"/>
                      <a:pt x="19311" y="9347"/>
                      <a:pt x="19340" y="9316"/>
                    </a:cubicBezTo>
                    <a:cubicBezTo>
                      <a:pt x="19340" y="9285"/>
                      <a:pt x="19311" y="9191"/>
                      <a:pt x="19397" y="9191"/>
                    </a:cubicBezTo>
                    <a:cubicBezTo>
                      <a:pt x="19483" y="9223"/>
                      <a:pt x="19426" y="9316"/>
                      <a:pt x="19483" y="9316"/>
                    </a:cubicBezTo>
                    <a:cubicBezTo>
                      <a:pt x="19512" y="9347"/>
                      <a:pt x="19569" y="9409"/>
                      <a:pt x="19541" y="9409"/>
                    </a:cubicBezTo>
                    <a:close/>
                    <a:moveTo>
                      <a:pt x="20173" y="8850"/>
                    </a:moveTo>
                    <a:cubicBezTo>
                      <a:pt x="20086" y="8912"/>
                      <a:pt x="20000" y="8912"/>
                      <a:pt x="20029" y="8818"/>
                    </a:cubicBezTo>
                    <a:cubicBezTo>
                      <a:pt x="20058" y="8725"/>
                      <a:pt x="20058" y="8632"/>
                      <a:pt x="20000" y="8632"/>
                    </a:cubicBezTo>
                    <a:cubicBezTo>
                      <a:pt x="19971" y="8632"/>
                      <a:pt x="20000" y="8818"/>
                      <a:pt x="19971" y="8818"/>
                    </a:cubicBezTo>
                    <a:cubicBezTo>
                      <a:pt x="19943" y="8818"/>
                      <a:pt x="19914" y="8632"/>
                      <a:pt x="19943" y="8570"/>
                    </a:cubicBezTo>
                    <a:cubicBezTo>
                      <a:pt x="19971" y="8508"/>
                      <a:pt x="20029" y="8570"/>
                      <a:pt x="20058" y="8601"/>
                    </a:cubicBezTo>
                    <a:cubicBezTo>
                      <a:pt x="20058" y="8601"/>
                      <a:pt x="20058" y="8508"/>
                      <a:pt x="20086" y="8539"/>
                    </a:cubicBezTo>
                    <a:cubicBezTo>
                      <a:pt x="20144" y="8539"/>
                      <a:pt x="20086" y="8601"/>
                      <a:pt x="20115" y="8601"/>
                    </a:cubicBezTo>
                    <a:cubicBezTo>
                      <a:pt x="20144" y="8601"/>
                      <a:pt x="20230" y="8787"/>
                      <a:pt x="20173" y="8850"/>
                    </a:cubicBezTo>
                    <a:close/>
                    <a:moveTo>
                      <a:pt x="20259" y="8508"/>
                    </a:moveTo>
                    <a:cubicBezTo>
                      <a:pt x="20259" y="8539"/>
                      <a:pt x="20115" y="8477"/>
                      <a:pt x="20115" y="8446"/>
                    </a:cubicBezTo>
                    <a:cubicBezTo>
                      <a:pt x="20086" y="8414"/>
                      <a:pt x="20287" y="8446"/>
                      <a:pt x="20259" y="8508"/>
                    </a:cubicBezTo>
                    <a:close/>
                    <a:moveTo>
                      <a:pt x="14342" y="9223"/>
                    </a:moveTo>
                    <a:cubicBezTo>
                      <a:pt x="14399" y="9223"/>
                      <a:pt x="14370" y="8943"/>
                      <a:pt x="14370" y="8943"/>
                    </a:cubicBezTo>
                    <a:cubicBezTo>
                      <a:pt x="14342" y="8943"/>
                      <a:pt x="14342" y="9005"/>
                      <a:pt x="14284" y="9036"/>
                    </a:cubicBezTo>
                    <a:cubicBezTo>
                      <a:pt x="14227" y="9067"/>
                      <a:pt x="14284" y="9223"/>
                      <a:pt x="14342" y="9223"/>
                    </a:cubicBezTo>
                    <a:close/>
                    <a:moveTo>
                      <a:pt x="5007" y="12952"/>
                    </a:moveTo>
                    <a:cubicBezTo>
                      <a:pt x="5093" y="12921"/>
                      <a:pt x="5121" y="12952"/>
                      <a:pt x="5179" y="12983"/>
                    </a:cubicBezTo>
                    <a:cubicBezTo>
                      <a:pt x="5208" y="13014"/>
                      <a:pt x="5208" y="12952"/>
                      <a:pt x="5294" y="12921"/>
                    </a:cubicBezTo>
                    <a:cubicBezTo>
                      <a:pt x="5380" y="12890"/>
                      <a:pt x="5524" y="12952"/>
                      <a:pt x="5524" y="12890"/>
                    </a:cubicBezTo>
                    <a:cubicBezTo>
                      <a:pt x="5524" y="12797"/>
                      <a:pt x="5294" y="12703"/>
                      <a:pt x="5236" y="12734"/>
                    </a:cubicBezTo>
                    <a:cubicBezTo>
                      <a:pt x="5179" y="12766"/>
                      <a:pt x="5064" y="12641"/>
                      <a:pt x="5007" y="12672"/>
                    </a:cubicBezTo>
                    <a:cubicBezTo>
                      <a:pt x="4978" y="12734"/>
                      <a:pt x="5093" y="12828"/>
                      <a:pt x="5093" y="12859"/>
                    </a:cubicBezTo>
                    <a:cubicBezTo>
                      <a:pt x="5093" y="12921"/>
                      <a:pt x="4892" y="12859"/>
                      <a:pt x="4892" y="12921"/>
                    </a:cubicBezTo>
                    <a:cubicBezTo>
                      <a:pt x="4863" y="12952"/>
                      <a:pt x="4949" y="12983"/>
                      <a:pt x="5007" y="12952"/>
                    </a:cubicBezTo>
                    <a:close/>
                    <a:moveTo>
                      <a:pt x="3053" y="3349"/>
                    </a:moveTo>
                    <a:cubicBezTo>
                      <a:pt x="3082" y="3349"/>
                      <a:pt x="3168" y="3286"/>
                      <a:pt x="3168" y="3317"/>
                    </a:cubicBezTo>
                    <a:cubicBezTo>
                      <a:pt x="3168" y="3317"/>
                      <a:pt x="3283" y="3286"/>
                      <a:pt x="3312" y="3224"/>
                    </a:cubicBezTo>
                    <a:cubicBezTo>
                      <a:pt x="3341" y="3162"/>
                      <a:pt x="3226" y="3193"/>
                      <a:pt x="3168" y="3224"/>
                    </a:cubicBezTo>
                    <a:cubicBezTo>
                      <a:pt x="3111" y="3286"/>
                      <a:pt x="2967" y="3349"/>
                      <a:pt x="2967" y="3380"/>
                    </a:cubicBezTo>
                    <a:cubicBezTo>
                      <a:pt x="2996" y="3411"/>
                      <a:pt x="3053" y="3349"/>
                      <a:pt x="3053" y="3349"/>
                    </a:cubicBezTo>
                    <a:close/>
                    <a:moveTo>
                      <a:pt x="19397" y="13884"/>
                    </a:moveTo>
                    <a:cubicBezTo>
                      <a:pt x="19426" y="13915"/>
                      <a:pt x="19483" y="13884"/>
                      <a:pt x="19512" y="13853"/>
                    </a:cubicBezTo>
                    <a:cubicBezTo>
                      <a:pt x="19512" y="13822"/>
                      <a:pt x="19340" y="13822"/>
                      <a:pt x="19397" y="13884"/>
                    </a:cubicBezTo>
                    <a:close/>
                    <a:moveTo>
                      <a:pt x="2996" y="3566"/>
                    </a:moveTo>
                    <a:cubicBezTo>
                      <a:pt x="3082" y="3535"/>
                      <a:pt x="3197" y="3411"/>
                      <a:pt x="3140" y="3411"/>
                    </a:cubicBezTo>
                    <a:cubicBezTo>
                      <a:pt x="3111" y="3442"/>
                      <a:pt x="3140" y="3411"/>
                      <a:pt x="3197" y="3380"/>
                    </a:cubicBezTo>
                    <a:cubicBezTo>
                      <a:pt x="3254" y="3349"/>
                      <a:pt x="3254" y="3317"/>
                      <a:pt x="3168" y="3349"/>
                    </a:cubicBezTo>
                    <a:cubicBezTo>
                      <a:pt x="3082" y="3380"/>
                      <a:pt x="2967" y="3442"/>
                      <a:pt x="2939" y="3504"/>
                    </a:cubicBezTo>
                    <a:cubicBezTo>
                      <a:pt x="2910" y="3566"/>
                      <a:pt x="2910" y="3566"/>
                      <a:pt x="2996" y="3566"/>
                    </a:cubicBezTo>
                    <a:close/>
                    <a:moveTo>
                      <a:pt x="4289" y="3069"/>
                    </a:moveTo>
                    <a:cubicBezTo>
                      <a:pt x="4346" y="3100"/>
                      <a:pt x="4547" y="2945"/>
                      <a:pt x="4547" y="2913"/>
                    </a:cubicBezTo>
                    <a:cubicBezTo>
                      <a:pt x="4547" y="2882"/>
                      <a:pt x="4260" y="3038"/>
                      <a:pt x="4289" y="3069"/>
                    </a:cubicBezTo>
                    <a:close/>
                    <a:moveTo>
                      <a:pt x="4260" y="2789"/>
                    </a:moveTo>
                    <a:cubicBezTo>
                      <a:pt x="4202" y="2851"/>
                      <a:pt x="4202" y="3007"/>
                      <a:pt x="4260" y="3007"/>
                    </a:cubicBezTo>
                    <a:cubicBezTo>
                      <a:pt x="4317" y="2976"/>
                      <a:pt x="4375" y="2945"/>
                      <a:pt x="4432" y="2913"/>
                    </a:cubicBezTo>
                    <a:cubicBezTo>
                      <a:pt x="4490" y="2882"/>
                      <a:pt x="4403" y="2882"/>
                      <a:pt x="4461" y="2820"/>
                    </a:cubicBezTo>
                    <a:cubicBezTo>
                      <a:pt x="4518" y="2758"/>
                      <a:pt x="4403" y="2789"/>
                      <a:pt x="4403" y="2820"/>
                    </a:cubicBezTo>
                    <a:cubicBezTo>
                      <a:pt x="4375" y="2820"/>
                      <a:pt x="4289" y="2758"/>
                      <a:pt x="4260" y="2789"/>
                    </a:cubicBezTo>
                    <a:close/>
                    <a:moveTo>
                      <a:pt x="4834" y="2882"/>
                    </a:moveTo>
                    <a:cubicBezTo>
                      <a:pt x="4777" y="2851"/>
                      <a:pt x="4662" y="2976"/>
                      <a:pt x="4719" y="2976"/>
                    </a:cubicBezTo>
                    <a:cubicBezTo>
                      <a:pt x="4748" y="2976"/>
                      <a:pt x="4863" y="2882"/>
                      <a:pt x="4834" y="2882"/>
                    </a:cubicBezTo>
                    <a:close/>
                    <a:moveTo>
                      <a:pt x="5466" y="3721"/>
                    </a:moveTo>
                    <a:cubicBezTo>
                      <a:pt x="5552" y="3659"/>
                      <a:pt x="5696" y="3690"/>
                      <a:pt x="5696" y="3628"/>
                    </a:cubicBezTo>
                    <a:cubicBezTo>
                      <a:pt x="5725" y="3566"/>
                      <a:pt x="5581" y="3504"/>
                      <a:pt x="5524" y="3535"/>
                    </a:cubicBezTo>
                    <a:cubicBezTo>
                      <a:pt x="5437" y="3566"/>
                      <a:pt x="5380" y="3473"/>
                      <a:pt x="5323" y="3566"/>
                    </a:cubicBezTo>
                    <a:cubicBezTo>
                      <a:pt x="5294" y="3628"/>
                      <a:pt x="5380" y="3628"/>
                      <a:pt x="5351" y="3690"/>
                    </a:cubicBezTo>
                    <a:cubicBezTo>
                      <a:pt x="5323" y="3753"/>
                      <a:pt x="5409" y="3784"/>
                      <a:pt x="5466" y="3721"/>
                    </a:cubicBezTo>
                    <a:close/>
                    <a:moveTo>
                      <a:pt x="4030" y="3628"/>
                    </a:moveTo>
                    <a:cubicBezTo>
                      <a:pt x="4059" y="3659"/>
                      <a:pt x="4202" y="3659"/>
                      <a:pt x="4260" y="3659"/>
                    </a:cubicBezTo>
                    <a:cubicBezTo>
                      <a:pt x="4346" y="3628"/>
                      <a:pt x="4346" y="3535"/>
                      <a:pt x="4289" y="3473"/>
                    </a:cubicBezTo>
                    <a:cubicBezTo>
                      <a:pt x="4231" y="3411"/>
                      <a:pt x="4001" y="3628"/>
                      <a:pt x="4030" y="3628"/>
                    </a:cubicBezTo>
                    <a:close/>
                    <a:moveTo>
                      <a:pt x="5121" y="1888"/>
                    </a:moveTo>
                    <a:cubicBezTo>
                      <a:pt x="5179" y="1826"/>
                      <a:pt x="5208" y="1826"/>
                      <a:pt x="5179" y="1888"/>
                    </a:cubicBezTo>
                    <a:cubicBezTo>
                      <a:pt x="5121" y="1919"/>
                      <a:pt x="5121" y="1950"/>
                      <a:pt x="5179" y="1919"/>
                    </a:cubicBezTo>
                    <a:cubicBezTo>
                      <a:pt x="5236" y="1888"/>
                      <a:pt x="5150" y="1950"/>
                      <a:pt x="5121" y="1981"/>
                    </a:cubicBezTo>
                    <a:cubicBezTo>
                      <a:pt x="5121" y="2043"/>
                      <a:pt x="5179" y="1981"/>
                      <a:pt x="5179" y="2043"/>
                    </a:cubicBezTo>
                    <a:cubicBezTo>
                      <a:pt x="5150" y="2074"/>
                      <a:pt x="5323" y="2043"/>
                      <a:pt x="5380" y="1981"/>
                    </a:cubicBezTo>
                    <a:cubicBezTo>
                      <a:pt x="5466" y="1888"/>
                      <a:pt x="5409" y="1981"/>
                      <a:pt x="5380" y="2012"/>
                    </a:cubicBezTo>
                    <a:cubicBezTo>
                      <a:pt x="5380" y="2043"/>
                      <a:pt x="5581" y="2012"/>
                      <a:pt x="5610" y="1950"/>
                    </a:cubicBezTo>
                    <a:cubicBezTo>
                      <a:pt x="5639" y="1919"/>
                      <a:pt x="5667" y="1919"/>
                      <a:pt x="5725" y="1919"/>
                    </a:cubicBezTo>
                    <a:cubicBezTo>
                      <a:pt x="5753" y="1919"/>
                      <a:pt x="5983" y="1795"/>
                      <a:pt x="6012" y="1732"/>
                    </a:cubicBezTo>
                    <a:cubicBezTo>
                      <a:pt x="6041" y="1670"/>
                      <a:pt x="6069" y="1732"/>
                      <a:pt x="5983" y="1826"/>
                    </a:cubicBezTo>
                    <a:cubicBezTo>
                      <a:pt x="5897" y="1888"/>
                      <a:pt x="5753" y="1950"/>
                      <a:pt x="5696" y="1981"/>
                    </a:cubicBezTo>
                    <a:cubicBezTo>
                      <a:pt x="5610" y="2012"/>
                      <a:pt x="5696" y="2043"/>
                      <a:pt x="5725" y="2105"/>
                    </a:cubicBezTo>
                    <a:cubicBezTo>
                      <a:pt x="5782" y="2136"/>
                      <a:pt x="5639" y="2136"/>
                      <a:pt x="5610" y="2074"/>
                    </a:cubicBezTo>
                    <a:cubicBezTo>
                      <a:pt x="5581" y="2012"/>
                      <a:pt x="5437" y="2074"/>
                      <a:pt x="5380" y="2105"/>
                    </a:cubicBezTo>
                    <a:cubicBezTo>
                      <a:pt x="5294" y="2105"/>
                      <a:pt x="5265" y="2292"/>
                      <a:pt x="5323" y="2261"/>
                    </a:cubicBezTo>
                    <a:cubicBezTo>
                      <a:pt x="5380" y="2261"/>
                      <a:pt x="5409" y="2261"/>
                      <a:pt x="5437" y="2354"/>
                    </a:cubicBezTo>
                    <a:cubicBezTo>
                      <a:pt x="5437" y="2447"/>
                      <a:pt x="5552" y="2385"/>
                      <a:pt x="5552" y="2447"/>
                    </a:cubicBezTo>
                    <a:cubicBezTo>
                      <a:pt x="5524" y="2478"/>
                      <a:pt x="5409" y="2447"/>
                      <a:pt x="5351" y="2447"/>
                    </a:cubicBezTo>
                    <a:cubicBezTo>
                      <a:pt x="5265" y="2447"/>
                      <a:pt x="5093" y="2572"/>
                      <a:pt x="5064" y="2634"/>
                    </a:cubicBezTo>
                    <a:cubicBezTo>
                      <a:pt x="5035" y="2727"/>
                      <a:pt x="5179" y="2665"/>
                      <a:pt x="5265" y="2572"/>
                    </a:cubicBezTo>
                    <a:cubicBezTo>
                      <a:pt x="5380" y="2478"/>
                      <a:pt x="5294" y="2603"/>
                      <a:pt x="5236" y="2665"/>
                    </a:cubicBezTo>
                    <a:cubicBezTo>
                      <a:pt x="5179" y="2727"/>
                      <a:pt x="5294" y="2727"/>
                      <a:pt x="5294" y="2789"/>
                    </a:cubicBezTo>
                    <a:cubicBezTo>
                      <a:pt x="5265" y="2820"/>
                      <a:pt x="5179" y="2851"/>
                      <a:pt x="5179" y="2789"/>
                    </a:cubicBezTo>
                    <a:cubicBezTo>
                      <a:pt x="5179" y="2727"/>
                      <a:pt x="5150" y="2696"/>
                      <a:pt x="5064" y="2727"/>
                    </a:cubicBezTo>
                    <a:cubicBezTo>
                      <a:pt x="4949" y="2789"/>
                      <a:pt x="4949" y="2851"/>
                      <a:pt x="5007" y="2851"/>
                    </a:cubicBezTo>
                    <a:cubicBezTo>
                      <a:pt x="5064" y="2851"/>
                      <a:pt x="5064" y="2913"/>
                      <a:pt x="4978" y="2913"/>
                    </a:cubicBezTo>
                    <a:cubicBezTo>
                      <a:pt x="4920" y="2945"/>
                      <a:pt x="4748" y="3038"/>
                      <a:pt x="4777" y="3100"/>
                    </a:cubicBezTo>
                    <a:cubicBezTo>
                      <a:pt x="4806" y="3131"/>
                      <a:pt x="5007" y="3007"/>
                      <a:pt x="5035" y="3038"/>
                    </a:cubicBezTo>
                    <a:cubicBezTo>
                      <a:pt x="5064" y="3069"/>
                      <a:pt x="5150" y="3069"/>
                      <a:pt x="5179" y="3007"/>
                    </a:cubicBezTo>
                    <a:cubicBezTo>
                      <a:pt x="5236" y="2945"/>
                      <a:pt x="5294" y="2945"/>
                      <a:pt x="5380" y="2945"/>
                    </a:cubicBezTo>
                    <a:cubicBezTo>
                      <a:pt x="5466" y="2913"/>
                      <a:pt x="5466" y="2913"/>
                      <a:pt x="5495" y="2945"/>
                    </a:cubicBezTo>
                    <a:cubicBezTo>
                      <a:pt x="5524" y="2976"/>
                      <a:pt x="5581" y="2945"/>
                      <a:pt x="5639" y="2913"/>
                    </a:cubicBezTo>
                    <a:cubicBezTo>
                      <a:pt x="5696" y="2851"/>
                      <a:pt x="5696" y="2851"/>
                      <a:pt x="5753" y="2851"/>
                    </a:cubicBezTo>
                    <a:cubicBezTo>
                      <a:pt x="5811" y="2820"/>
                      <a:pt x="5840" y="2789"/>
                      <a:pt x="5811" y="2727"/>
                    </a:cubicBezTo>
                    <a:cubicBezTo>
                      <a:pt x="5811" y="2665"/>
                      <a:pt x="5696" y="2789"/>
                      <a:pt x="5725" y="2758"/>
                    </a:cubicBezTo>
                    <a:cubicBezTo>
                      <a:pt x="5725" y="2696"/>
                      <a:pt x="5667" y="2696"/>
                      <a:pt x="5552" y="2758"/>
                    </a:cubicBezTo>
                    <a:cubicBezTo>
                      <a:pt x="5437" y="2820"/>
                      <a:pt x="5524" y="2696"/>
                      <a:pt x="5581" y="2696"/>
                    </a:cubicBezTo>
                    <a:cubicBezTo>
                      <a:pt x="5639" y="2696"/>
                      <a:pt x="5725" y="2665"/>
                      <a:pt x="5811" y="2634"/>
                    </a:cubicBezTo>
                    <a:cubicBezTo>
                      <a:pt x="5868" y="2572"/>
                      <a:pt x="5840" y="2540"/>
                      <a:pt x="5840" y="2509"/>
                    </a:cubicBezTo>
                    <a:cubicBezTo>
                      <a:pt x="5868" y="2478"/>
                      <a:pt x="5954" y="2478"/>
                      <a:pt x="6012" y="2447"/>
                    </a:cubicBezTo>
                    <a:cubicBezTo>
                      <a:pt x="6098" y="2416"/>
                      <a:pt x="6242" y="2261"/>
                      <a:pt x="6270" y="2168"/>
                    </a:cubicBezTo>
                    <a:cubicBezTo>
                      <a:pt x="6299" y="2074"/>
                      <a:pt x="6127" y="2136"/>
                      <a:pt x="6041" y="2168"/>
                    </a:cubicBezTo>
                    <a:cubicBezTo>
                      <a:pt x="5983" y="2199"/>
                      <a:pt x="6127" y="2074"/>
                      <a:pt x="6270" y="2043"/>
                    </a:cubicBezTo>
                    <a:cubicBezTo>
                      <a:pt x="6414" y="2012"/>
                      <a:pt x="6385" y="1950"/>
                      <a:pt x="6414" y="1919"/>
                    </a:cubicBezTo>
                    <a:cubicBezTo>
                      <a:pt x="6443" y="1857"/>
                      <a:pt x="6500" y="1919"/>
                      <a:pt x="6586" y="1888"/>
                    </a:cubicBezTo>
                    <a:cubicBezTo>
                      <a:pt x="6644" y="1826"/>
                      <a:pt x="6615" y="1764"/>
                      <a:pt x="6673" y="1764"/>
                    </a:cubicBezTo>
                    <a:cubicBezTo>
                      <a:pt x="6701" y="1732"/>
                      <a:pt x="6816" y="1639"/>
                      <a:pt x="7017" y="1484"/>
                    </a:cubicBezTo>
                    <a:cubicBezTo>
                      <a:pt x="7190" y="1328"/>
                      <a:pt x="7304" y="1328"/>
                      <a:pt x="7333" y="1266"/>
                    </a:cubicBezTo>
                    <a:cubicBezTo>
                      <a:pt x="7362" y="1173"/>
                      <a:pt x="7132" y="1328"/>
                      <a:pt x="7103" y="1297"/>
                    </a:cubicBezTo>
                    <a:cubicBezTo>
                      <a:pt x="7046" y="1297"/>
                      <a:pt x="7276" y="1173"/>
                      <a:pt x="7304" y="1173"/>
                    </a:cubicBezTo>
                    <a:cubicBezTo>
                      <a:pt x="7362" y="1204"/>
                      <a:pt x="7419" y="1173"/>
                      <a:pt x="7620" y="1018"/>
                    </a:cubicBezTo>
                    <a:cubicBezTo>
                      <a:pt x="7793" y="862"/>
                      <a:pt x="7735" y="862"/>
                      <a:pt x="7649" y="893"/>
                    </a:cubicBezTo>
                    <a:cubicBezTo>
                      <a:pt x="7592" y="924"/>
                      <a:pt x="7534" y="924"/>
                      <a:pt x="7534" y="862"/>
                    </a:cubicBezTo>
                    <a:cubicBezTo>
                      <a:pt x="7563" y="800"/>
                      <a:pt x="7448" y="893"/>
                      <a:pt x="7448" y="862"/>
                    </a:cubicBezTo>
                    <a:cubicBezTo>
                      <a:pt x="7448" y="831"/>
                      <a:pt x="7362" y="862"/>
                      <a:pt x="7247" y="955"/>
                    </a:cubicBezTo>
                    <a:cubicBezTo>
                      <a:pt x="7132" y="1018"/>
                      <a:pt x="7247" y="893"/>
                      <a:pt x="7304" y="862"/>
                    </a:cubicBezTo>
                    <a:cubicBezTo>
                      <a:pt x="7362" y="831"/>
                      <a:pt x="7046" y="924"/>
                      <a:pt x="7017" y="893"/>
                    </a:cubicBezTo>
                    <a:cubicBezTo>
                      <a:pt x="6989" y="862"/>
                      <a:pt x="6902" y="1018"/>
                      <a:pt x="6874" y="955"/>
                    </a:cubicBezTo>
                    <a:cubicBezTo>
                      <a:pt x="6845" y="924"/>
                      <a:pt x="6701" y="1018"/>
                      <a:pt x="6701" y="1049"/>
                    </a:cubicBezTo>
                    <a:cubicBezTo>
                      <a:pt x="6701" y="1080"/>
                      <a:pt x="6673" y="1080"/>
                      <a:pt x="6644" y="1049"/>
                    </a:cubicBezTo>
                    <a:cubicBezTo>
                      <a:pt x="6615" y="1018"/>
                      <a:pt x="6529" y="1111"/>
                      <a:pt x="6443" y="1111"/>
                    </a:cubicBezTo>
                    <a:cubicBezTo>
                      <a:pt x="6385" y="1111"/>
                      <a:pt x="6385" y="1204"/>
                      <a:pt x="6299" y="1204"/>
                    </a:cubicBezTo>
                    <a:cubicBezTo>
                      <a:pt x="6242" y="1173"/>
                      <a:pt x="6127" y="1235"/>
                      <a:pt x="6156" y="1235"/>
                    </a:cubicBezTo>
                    <a:cubicBezTo>
                      <a:pt x="6184" y="1235"/>
                      <a:pt x="6127" y="1266"/>
                      <a:pt x="6098" y="1266"/>
                    </a:cubicBezTo>
                    <a:cubicBezTo>
                      <a:pt x="6069" y="1266"/>
                      <a:pt x="6041" y="1297"/>
                      <a:pt x="6041" y="1359"/>
                    </a:cubicBezTo>
                    <a:cubicBezTo>
                      <a:pt x="6041" y="1391"/>
                      <a:pt x="5897" y="1391"/>
                      <a:pt x="5897" y="1422"/>
                    </a:cubicBezTo>
                    <a:cubicBezTo>
                      <a:pt x="5868" y="1484"/>
                      <a:pt x="5811" y="1515"/>
                      <a:pt x="5782" y="1484"/>
                    </a:cubicBezTo>
                    <a:cubicBezTo>
                      <a:pt x="5753" y="1453"/>
                      <a:pt x="5610" y="1484"/>
                      <a:pt x="5639" y="1515"/>
                    </a:cubicBezTo>
                    <a:cubicBezTo>
                      <a:pt x="5667" y="1546"/>
                      <a:pt x="5524" y="1577"/>
                      <a:pt x="5524" y="1608"/>
                    </a:cubicBezTo>
                    <a:cubicBezTo>
                      <a:pt x="5552" y="1639"/>
                      <a:pt x="5466" y="1701"/>
                      <a:pt x="5466" y="1701"/>
                    </a:cubicBezTo>
                    <a:cubicBezTo>
                      <a:pt x="5466" y="1670"/>
                      <a:pt x="5409" y="1639"/>
                      <a:pt x="5351" y="1701"/>
                    </a:cubicBezTo>
                    <a:cubicBezTo>
                      <a:pt x="5294" y="1764"/>
                      <a:pt x="5265" y="1826"/>
                      <a:pt x="5265" y="1795"/>
                    </a:cubicBezTo>
                    <a:cubicBezTo>
                      <a:pt x="5236" y="1764"/>
                      <a:pt x="5150" y="1826"/>
                      <a:pt x="5064" y="1888"/>
                    </a:cubicBezTo>
                    <a:cubicBezTo>
                      <a:pt x="4978" y="1950"/>
                      <a:pt x="5064" y="1950"/>
                      <a:pt x="5121" y="1888"/>
                    </a:cubicBezTo>
                    <a:close/>
                    <a:moveTo>
                      <a:pt x="4289" y="2572"/>
                    </a:moveTo>
                    <a:cubicBezTo>
                      <a:pt x="4346" y="2509"/>
                      <a:pt x="4202" y="2540"/>
                      <a:pt x="4202" y="2572"/>
                    </a:cubicBezTo>
                    <a:cubicBezTo>
                      <a:pt x="4231" y="2603"/>
                      <a:pt x="4260" y="2634"/>
                      <a:pt x="4289" y="2572"/>
                    </a:cubicBezTo>
                    <a:close/>
                    <a:moveTo>
                      <a:pt x="3743" y="3069"/>
                    </a:moveTo>
                    <a:cubicBezTo>
                      <a:pt x="3858" y="3007"/>
                      <a:pt x="3915" y="3007"/>
                      <a:pt x="3944" y="3069"/>
                    </a:cubicBezTo>
                    <a:cubicBezTo>
                      <a:pt x="3973" y="3100"/>
                      <a:pt x="4030" y="3100"/>
                      <a:pt x="4087" y="3038"/>
                    </a:cubicBezTo>
                    <a:cubicBezTo>
                      <a:pt x="4145" y="2945"/>
                      <a:pt x="4059" y="2976"/>
                      <a:pt x="4087" y="2913"/>
                    </a:cubicBezTo>
                    <a:cubicBezTo>
                      <a:pt x="4145" y="2851"/>
                      <a:pt x="4059" y="2851"/>
                      <a:pt x="4030" y="2882"/>
                    </a:cubicBezTo>
                    <a:cubicBezTo>
                      <a:pt x="4001" y="2882"/>
                      <a:pt x="4030" y="2820"/>
                      <a:pt x="3973" y="2851"/>
                    </a:cubicBezTo>
                    <a:cubicBezTo>
                      <a:pt x="3944" y="2882"/>
                      <a:pt x="3915" y="2913"/>
                      <a:pt x="3915" y="2851"/>
                    </a:cubicBezTo>
                    <a:cubicBezTo>
                      <a:pt x="3944" y="2789"/>
                      <a:pt x="3771" y="2851"/>
                      <a:pt x="3714" y="2882"/>
                    </a:cubicBezTo>
                    <a:cubicBezTo>
                      <a:pt x="3657" y="2945"/>
                      <a:pt x="3657" y="3038"/>
                      <a:pt x="3714" y="2976"/>
                    </a:cubicBezTo>
                    <a:cubicBezTo>
                      <a:pt x="3771" y="2945"/>
                      <a:pt x="3829" y="2976"/>
                      <a:pt x="3800" y="3007"/>
                    </a:cubicBezTo>
                    <a:cubicBezTo>
                      <a:pt x="3771" y="3069"/>
                      <a:pt x="3657" y="3038"/>
                      <a:pt x="3657" y="3069"/>
                    </a:cubicBezTo>
                    <a:cubicBezTo>
                      <a:pt x="3657" y="3100"/>
                      <a:pt x="3657" y="3162"/>
                      <a:pt x="3743" y="3069"/>
                    </a:cubicBezTo>
                    <a:close/>
                    <a:moveTo>
                      <a:pt x="2421" y="4001"/>
                    </a:moveTo>
                    <a:cubicBezTo>
                      <a:pt x="2421" y="3970"/>
                      <a:pt x="2220" y="4157"/>
                      <a:pt x="2249" y="4157"/>
                    </a:cubicBezTo>
                    <a:cubicBezTo>
                      <a:pt x="2307" y="4126"/>
                      <a:pt x="2393" y="4032"/>
                      <a:pt x="2421" y="4001"/>
                    </a:cubicBezTo>
                    <a:close/>
                    <a:moveTo>
                      <a:pt x="2680" y="3815"/>
                    </a:moveTo>
                    <a:cubicBezTo>
                      <a:pt x="2623" y="3815"/>
                      <a:pt x="2623" y="3877"/>
                      <a:pt x="2565" y="3908"/>
                    </a:cubicBezTo>
                    <a:cubicBezTo>
                      <a:pt x="2508" y="3939"/>
                      <a:pt x="2479" y="4001"/>
                      <a:pt x="2536" y="3970"/>
                    </a:cubicBezTo>
                    <a:cubicBezTo>
                      <a:pt x="2594" y="3939"/>
                      <a:pt x="2594" y="3970"/>
                      <a:pt x="2536" y="4001"/>
                    </a:cubicBezTo>
                    <a:cubicBezTo>
                      <a:pt x="2450" y="4001"/>
                      <a:pt x="2364" y="4126"/>
                      <a:pt x="2421" y="4063"/>
                    </a:cubicBezTo>
                    <a:cubicBezTo>
                      <a:pt x="2508" y="4032"/>
                      <a:pt x="2565" y="4001"/>
                      <a:pt x="2508" y="4032"/>
                    </a:cubicBezTo>
                    <a:cubicBezTo>
                      <a:pt x="2479" y="4094"/>
                      <a:pt x="2335" y="4126"/>
                      <a:pt x="2335" y="4157"/>
                    </a:cubicBezTo>
                    <a:cubicBezTo>
                      <a:pt x="2364" y="4157"/>
                      <a:pt x="2393" y="4157"/>
                      <a:pt x="2421" y="4157"/>
                    </a:cubicBezTo>
                    <a:cubicBezTo>
                      <a:pt x="2479" y="4157"/>
                      <a:pt x="2479" y="4157"/>
                      <a:pt x="2536" y="4094"/>
                    </a:cubicBezTo>
                    <a:cubicBezTo>
                      <a:pt x="2623" y="4032"/>
                      <a:pt x="2680" y="3970"/>
                      <a:pt x="2623" y="4032"/>
                    </a:cubicBezTo>
                    <a:cubicBezTo>
                      <a:pt x="2594" y="4126"/>
                      <a:pt x="2680" y="4032"/>
                      <a:pt x="2766" y="4001"/>
                    </a:cubicBezTo>
                    <a:cubicBezTo>
                      <a:pt x="2881" y="3970"/>
                      <a:pt x="2737" y="4094"/>
                      <a:pt x="2623" y="4126"/>
                    </a:cubicBezTo>
                    <a:cubicBezTo>
                      <a:pt x="2508" y="4188"/>
                      <a:pt x="2508" y="4219"/>
                      <a:pt x="2565" y="4219"/>
                    </a:cubicBezTo>
                    <a:cubicBezTo>
                      <a:pt x="2651" y="4219"/>
                      <a:pt x="2852" y="4063"/>
                      <a:pt x="2910" y="4001"/>
                    </a:cubicBezTo>
                    <a:cubicBezTo>
                      <a:pt x="2967" y="3939"/>
                      <a:pt x="2967" y="4001"/>
                      <a:pt x="3025" y="3970"/>
                    </a:cubicBezTo>
                    <a:cubicBezTo>
                      <a:pt x="3082" y="3908"/>
                      <a:pt x="3140" y="3939"/>
                      <a:pt x="3226" y="3877"/>
                    </a:cubicBezTo>
                    <a:cubicBezTo>
                      <a:pt x="3312" y="3846"/>
                      <a:pt x="3398" y="3659"/>
                      <a:pt x="3341" y="3659"/>
                    </a:cubicBezTo>
                    <a:cubicBezTo>
                      <a:pt x="3312" y="3659"/>
                      <a:pt x="3283" y="3721"/>
                      <a:pt x="3226" y="3721"/>
                    </a:cubicBezTo>
                    <a:cubicBezTo>
                      <a:pt x="3197" y="3753"/>
                      <a:pt x="3197" y="3690"/>
                      <a:pt x="3197" y="3659"/>
                    </a:cubicBezTo>
                    <a:cubicBezTo>
                      <a:pt x="3168" y="3628"/>
                      <a:pt x="3226" y="3566"/>
                      <a:pt x="3168" y="3566"/>
                    </a:cubicBezTo>
                    <a:cubicBezTo>
                      <a:pt x="3111" y="3597"/>
                      <a:pt x="2967" y="3753"/>
                      <a:pt x="3025" y="3721"/>
                    </a:cubicBezTo>
                    <a:cubicBezTo>
                      <a:pt x="3082" y="3721"/>
                      <a:pt x="3053" y="3753"/>
                      <a:pt x="3025" y="3784"/>
                    </a:cubicBezTo>
                    <a:cubicBezTo>
                      <a:pt x="2967" y="3815"/>
                      <a:pt x="3082" y="3815"/>
                      <a:pt x="3053" y="3846"/>
                    </a:cubicBezTo>
                    <a:cubicBezTo>
                      <a:pt x="3025" y="3877"/>
                      <a:pt x="2852" y="3908"/>
                      <a:pt x="2881" y="3877"/>
                    </a:cubicBezTo>
                    <a:cubicBezTo>
                      <a:pt x="2881" y="3815"/>
                      <a:pt x="2795" y="3784"/>
                      <a:pt x="2737" y="3846"/>
                    </a:cubicBezTo>
                    <a:cubicBezTo>
                      <a:pt x="2680" y="3877"/>
                      <a:pt x="2737" y="3784"/>
                      <a:pt x="2680" y="3815"/>
                    </a:cubicBezTo>
                    <a:close/>
                    <a:moveTo>
                      <a:pt x="2910" y="3504"/>
                    </a:moveTo>
                    <a:cubicBezTo>
                      <a:pt x="2939" y="3442"/>
                      <a:pt x="2795" y="3504"/>
                      <a:pt x="2795" y="3535"/>
                    </a:cubicBezTo>
                    <a:cubicBezTo>
                      <a:pt x="2824" y="3566"/>
                      <a:pt x="2852" y="3566"/>
                      <a:pt x="2910" y="3504"/>
                    </a:cubicBezTo>
                    <a:close/>
                    <a:moveTo>
                      <a:pt x="3168" y="4871"/>
                    </a:moveTo>
                    <a:cubicBezTo>
                      <a:pt x="3226" y="4809"/>
                      <a:pt x="3283" y="4903"/>
                      <a:pt x="3312" y="4809"/>
                    </a:cubicBezTo>
                    <a:cubicBezTo>
                      <a:pt x="3341" y="4747"/>
                      <a:pt x="3226" y="4747"/>
                      <a:pt x="3197" y="4716"/>
                    </a:cubicBezTo>
                    <a:cubicBezTo>
                      <a:pt x="3168" y="4685"/>
                      <a:pt x="3140" y="4716"/>
                      <a:pt x="3082" y="4654"/>
                    </a:cubicBezTo>
                    <a:cubicBezTo>
                      <a:pt x="3053" y="4623"/>
                      <a:pt x="3140" y="4561"/>
                      <a:pt x="3111" y="4530"/>
                    </a:cubicBezTo>
                    <a:cubicBezTo>
                      <a:pt x="3082" y="4467"/>
                      <a:pt x="3111" y="4343"/>
                      <a:pt x="3168" y="4281"/>
                    </a:cubicBezTo>
                    <a:cubicBezTo>
                      <a:pt x="3226" y="4219"/>
                      <a:pt x="3283" y="4126"/>
                      <a:pt x="3226" y="4126"/>
                    </a:cubicBezTo>
                    <a:cubicBezTo>
                      <a:pt x="3168" y="4126"/>
                      <a:pt x="3053" y="4219"/>
                      <a:pt x="3053" y="4219"/>
                    </a:cubicBezTo>
                    <a:cubicBezTo>
                      <a:pt x="3053" y="4250"/>
                      <a:pt x="3140" y="4281"/>
                      <a:pt x="3111" y="4312"/>
                    </a:cubicBezTo>
                    <a:cubicBezTo>
                      <a:pt x="3111" y="4343"/>
                      <a:pt x="3053" y="4250"/>
                      <a:pt x="3025" y="4281"/>
                    </a:cubicBezTo>
                    <a:cubicBezTo>
                      <a:pt x="2996" y="4312"/>
                      <a:pt x="2967" y="4250"/>
                      <a:pt x="2939" y="4312"/>
                    </a:cubicBezTo>
                    <a:cubicBezTo>
                      <a:pt x="2881" y="4374"/>
                      <a:pt x="2881" y="4530"/>
                      <a:pt x="2881" y="4561"/>
                    </a:cubicBezTo>
                    <a:cubicBezTo>
                      <a:pt x="2881" y="4592"/>
                      <a:pt x="2852" y="4623"/>
                      <a:pt x="2824" y="4623"/>
                    </a:cubicBezTo>
                    <a:cubicBezTo>
                      <a:pt x="2795" y="4654"/>
                      <a:pt x="2824" y="4498"/>
                      <a:pt x="2824" y="4467"/>
                    </a:cubicBezTo>
                    <a:cubicBezTo>
                      <a:pt x="2824" y="4436"/>
                      <a:pt x="2709" y="4405"/>
                      <a:pt x="2709" y="4436"/>
                    </a:cubicBezTo>
                    <a:cubicBezTo>
                      <a:pt x="2680" y="4467"/>
                      <a:pt x="2766" y="4467"/>
                      <a:pt x="2737" y="4498"/>
                    </a:cubicBezTo>
                    <a:cubicBezTo>
                      <a:pt x="2680" y="4561"/>
                      <a:pt x="2680" y="4498"/>
                      <a:pt x="2623" y="4561"/>
                    </a:cubicBezTo>
                    <a:cubicBezTo>
                      <a:pt x="2565" y="4592"/>
                      <a:pt x="2594" y="4561"/>
                      <a:pt x="2623" y="4530"/>
                    </a:cubicBezTo>
                    <a:cubicBezTo>
                      <a:pt x="2623" y="4467"/>
                      <a:pt x="2594" y="4467"/>
                      <a:pt x="2508" y="4498"/>
                    </a:cubicBezTo>
                    <a:cubicBezTo>
                      <a:pt x="2421" y="4530"/>
                      <a:pt x="2450" y="4561"/>
                      <a:pt x="2421" y="4592"/>
                    </a:cubicBezTo>
                    <a:cubicBezTo>
                      <a:pt x="2393" y="4623"/>
                      <a:pt x="2278" y="4623"/>
                      <a:pt x="2364" y="4592"/>
                    </a:cubicBezTo>
                    <a:cubicBezTo>
                      <a:pt x="2450" y="4561"/>
                      <a:pt x="2421" y="4498"/>
                      <a:pt x="2421" y="4467"/>
                    </a:cubicBezTo>
                    <a:cubicBezTo>
                      <a:pt x="2421" y="4436"/>
                      <a:pt x="2335" y="4498"/>
                      <a:pt x="2192" y="4592"/>
                    </a:cubicBezTo>
                    <a:cubicBezTo>
                      <a:pt x="2077" y="4685"/>
                      <a:pt x="1991" y="4747"/>
                      <a:pt x="2019" y="4747"/>
                    </a:cubicBezTo>
                    <a:cubicBezTo>
                      <a:pt x="2019" y="4747"/>
                      <a:pt x="2019" y="4778"/>
                      <a:pt x="1962" y="4840"/>
                    </a:cubicBezTo>
                    <a:cubicBezTo>
                      <a:pt x="1876" y="4903"/>
                      <a:pt x="1904" y="4934"/>
                      <a:pt x="1962" y="4903"/>
                    </a:cubicBezTo>
                    <a:cubicBezTo>
                      <a:pt x="1991" y="4903"/>
                      <a:pt x="1933" y="4965"/>
                      <a:pt x="1962" y="4965"/>
                    </a:cubicBezTo>
                    <a:cubicBezTo>
                      <a:pt x="1991" y="4965"/>
                      <a:pt x="2134" y="4840"/>
                      <a:pt x="2163" y="4871"/>
                    </a:cubicBezTo>
                    <a:cubicBezTo>
                      <a:pt x="2192" y="4871"/>
                      <a:pt x="1933" y="4965"/>
                      <a:pt x="1904" y="5027"/>
                    </a:cubicBezTo>
                    <a:cubicBezTo>
                      <a:pt x="1876" y="5089"/>
                      <a:pt x="2019" y="5089"/>
                      <a:pt x="2134" y="5027"/>
                    </a:cubicBezTo>
                    <a:cubicBezTo>
                      <a:pt x="2249" y="4965"/>
                      <a:pt x="2393" y="4965"/>
                      <a:pt x="2393" y="4996"/>
                    </a:cubicBezTo>
                    <a:cubicBezTo>
                      <a:pt x="2393" y="5027"/>
                      <a:pt x="2249" y="5058"/>
                      <a:pt x="2163" y="5058"/>
                    </a:cubicBezTo>
                    <a:cubicBezTo>
                      <a:pt x="2077" y="5089"/>
                      <a:pt x="1904" y="5182"/>
                      <a:pt x="1904" y="5213"/>
                    </a:cubicBezTo>
                    <a:cubicBezTo>
                      <a:pt x="1904" y="5244"/>
                      <a:pt x="1904" y="5244"/>
                      <a:pt x="1991" y="5275"/>
                    </a:cubicBezTo>
                    <a:cubicBezTo>
                      <a:pt x="2048" y="5307"/>
                      <a:pt x="2192" y="5182"/>
                      <a:pt x="2163" y="5275"/>
                    </a:cubicBezTo>
                    <a:cubicBezTo>
                      <a:pt x="2106" y="5369"/>
                      <a:pt x="2163" y="5369"/>
                      <a:pt x="2307" y="5338"/>
                    </a:cubicBezTo>
                    <a:cubicBezTo>
                      <a:pt x="2421" y="5307"/>
                      <a:pt x="2508" y="5213"/>
                      <a:pt x="2594" y="5182"/>
                    </a:cubicBezTo>
                    <a:cubicBezTo>
                      <a:pt x="2651" y="5182"/>
                      <a:pt x="2680" y="5151"/>
                      <a:pt x="2737" y="5089"/>
                    </a:cubicBezTo>
                    <a:cubicBezTo>
                      <a:pt x="2795" y="5027"/>
                      <a:pt x="2795" y="5058"/>
                      <a:pt x="2795" y="5058"/>
                    </a:cubicBezTo>
                    <a:cubicBezTo>
                      <a:pt x="2795" y="5089"/>
                      <a:pt x="2881" y="5058"/>
                      <a:pt x="2881" y="5089"/>
                    </a:cubicBezTo>
                    <a:cubicBezTo>
                      <a:pt x="2910" y="5151"/>
                      <a:pt x="3082" y="5089"/>
                      <a:pt x="3168" y="5027"/>
                    </a:cubicBezTo>
                    <a:cubicBezTo>
                      <a:pt x="3226" y="4965"/>
                      <a:pt x="3197" y="4871"/>
                      <a:pt x="3140" y="4934"/>
                    </a:cubicBezTo>
                    <a:cubicBezTo>
                      <a:pt x="3082" y="4996"/>
                      <a:pt x="3082" y="4965"/>
                      <a:pt x="3082" y="4965"/>
                    </a:cubicBezTo>
                    <a:cubicBezTo>
                      <a:pt x="3082" y="4934"/>
                      <a:pt x="3140" y="4903"/>
                      <a:pt x="3168" y="4871"/>
                    </a:cubicBezTo>
                    <a:close/>
                    <a:moveTo>
                      <a:pt x="1474" y="5027"/>
                    </a:moveTo>
                    <a:cubicBezTo>
                      <a:pt x="1531" y="5027"/>
                      <a:pt x="1474" y="5182"/>
                      <a:pt x="1531" y="5151"/>
                    </a:cubicBezTo>
                    <a:cubicBezTo>
                      <a:pt x="1560" y="5151"/>
                      <a:pt x="1560" y="5120"/>
                      <a:pt x="1589" y="5089"/>
                    </a:cubicBezTo>
                    <a:cubicBezTo>
                      <a:pt x="1646" y="5089"/>
                      <a:pt x="1646" y="5058"/>
                      <a:pt x="1675" y="5027"/>
                    </a:cubicBezTo>
                    <a:cubicBezTo>
                      <a:pt x="1732" y="5027"/>
                      <a:pt x="1761" y="4996"/>
                      <a:pt x="1790" y="4934"/>
                    </a:cubicBezTo>
                    <a:cubicBezTo>
                      <a:pt x="1818" y="4871"/>
                      <a:pt x="1876" y="4840"/>
                      <a:pt x="1904" y="4809"/>
                    </a:cubicBezTo>
                    <a:cubicBezTo>
                      <a:pt x="1962" y="4778"/>
                      <a:pt x="1962" y="4716"/>
                      <a:pt x="2019" y="4685"/>
                    </a:cubicBezTo>
                    <a:cubicBezTo>
                      <a:pt x="2077" y="4654"/>
                      <a:pt x="2307" y="4498"/>
                      <a:pt x="2335" y="4467"/>
                    </a:cubicBezTo>
                    <a:cubicBezTo>
                      <a:pt x="2393" y="4436"/>
                      <a:pt x="2335" y="4405"/>
                      <a:pt x="2278" y="4374"/>
                    </a:cubicBezTo>
                    <a:cubicBezTo>
                      <a:pt x="2249" y="4343"/>
                      <a:pt x="2192" y="4374"/>
                      <a:pt x="2134" y="4405"/>
                    </a:cubicBezTo>
                    <a:cubicBezTo>
                      <a:pt x="2077" y="4467"/>
                      <a:pt x="2134" y="4374"/>
                      <a:pt x="2106" y="4405"/>
                    </a:cubicBezTo>
                    <a:cubicBezTo>
                      <a:pt x="2048" y="4467"/>
                      <a:pt x="1962" y="4436"/>
                      <a:pt x="1962" y="4405"/>
                    </a:cubicBezTo>
                    <a:cubicBezTo>
                      <a:pt x="1962" y="4405"/>
                      <a:pt x="1732" y="4530"/>
                      <a:pt x="1703" y="4561"/>
                    </a:cubicBezTo>
                    <a:cubicBezTo>
                      <a:pt x="1646" y="4561"/>
                      <a:pt x="1675" y="4623"/>
                      <a:pt x="1675" y="4654"/>
                    </a:cubicBezTo>
                    <a:cubicBezTo>
                      <a:pt x="1703" y="4654"/>
                      <a:pt x="1560" y="4809"/>
                      <a:pt x="1560" y="4809"/>
                    </a:cubicBezTo>
                    <a:cubicBezTo>
                      <a:pt x="1560" y="4809"/>
                      <a:pt x="1502" y="4903"/>
                      <a:pt x="1416" y="4996"/>
                    </a:cubicBezTo>
                    <a:cubicBezTo>
                      <a:pt x="1330" y="5089"/>
                      <a:pt x="1416" y="5027"/>
                      <a:pt x="1474" y="5027"/>
                    </a:cubicBezTo>
                    <a:close/>
                    <a:moveTo>
                      <a:pt x="2019" y="4188"/>
                    </a:moveTo>
                    <a:cubicBezTo>
                      <a:pt x="2048" y="4157"/>
                      <a:pt x="2048" y="4157"/>
                      <a:pt x="2077" y="4157"/>
                    </a:cubicBezTo>
                    <a:cubicBezTo>
                      <a:pt x="2106" y="4157"/>
                      <a:pt x="2134" y="4094"/>
                      <a:pt x="2163" y="4063"/>
                    </a:cubicBezTo>
                    <a:cubicBezTo>
                      <a:pt x="2192" y="4032"/>
                      <a:pt x="2134" y="4157"/>
                      <a:pt x="2163" y="4126"/>
                    </a:cubicBezTo>
                    <a:cubicBezTo>
                      <a:pt x="2220" y="4126"/>
                      <a:pt x="2249" y="4001"/>
                      <a:pt x="2278" y="4032"/>
                    </a:cubicBezTo>
                    <a:cubicBezTo>
                      <a:pt x="2307" y="4063"/>
                      <a:pt x="2335" y="4001"/>
                      <a:pt x="2364" y="3970"/>
                    </a:cubicBezTo>
                    <a:cubicBezTo>
                      <a:pt x="2364" y="3939"/>
                      <a:pt x="2393" y="3877"/>
                      <a:pt x="2450" y="3846"/>
                    </a:cubicBezTo>
                    <a:cubicBezTo>
                      <a:pt x="2479" y="3846"/>
                      <a:pt x="2421" y="3908"/>
                      <a:pt x="2421" y="3939"/>
                    </a:cubicBezTo>
                    <a:cubicBezTo>
                      <a:pt x="2421" y="3970"/>
                      <a:pt x="2479" y="3908"/>
                      <a:pt x="2508" y="3877"/>
                    </a:cubicBezTo>
                    <a:cubicBezTo>
                      <a:pt x="2508" y="3846"/>
                      <a:pt x="2565" y="3846"/>
                      <a:pt x="2594" y="3815"/>
                    </a:cubicBezTo>
                    <a:cubicBezTo>
                      <a:pt x="2594" y="3784"/>
                      <a:pt x="2623" y="3784"/>
                      <a:pt x="2623" y="3753"/>
                    </a:cubicBezTo>
                    <a:cubicBezTo>
                      <a:pt x="2623" y="3721"/>
                      <a:pt x="2651" y="3690"/>
                      <a:pt x="2709" y="3659"/>
                    </a:cubicBezTo>
                    <a:cubicBezTo>
                      <a:pt x="2737" y="3628"/>
                      <a:pt x="2680" y="3690"/>
                      <a:pt x="2651" y="3659"/>
                    </a:cubicBezTo>
                    <a:cubicBezTo>
                      <a:pt x="2651" y="3628"/>
                      <a:pt x="2594" y="3690"/>
                      <a:pt x="2594" y="3721"/>
                    </a:cubicBezTo>
                    <a:cubicBezTo>
                      <a:pt x="2565" y="3721"/>
                      <a:pt x="2508" y="3753"/>
                      <a:pt x="2479" y="3753"/>
                    </a:cubicBezTo>
                    <a:cubicBezTo>
                      <a:pt x="2450" y="3721"/>
                      <a:pt x="2364" y="3815"/>
                      <a:pt x="2307" y="3877"/>
                    </a:cubicBezTo>
                    <a:cubicBezTo>
                      <a:pt x="2220" y="3939"/>
                      <a:pt x="2192" y="4001"/>
                      <a:pt x="2163" y="4032"/>
                    </a:cubicBezTo>
                    <a:cubicBezTo>
                      <a:pt x="2106" y="4032"/>
                      <a:pt x="1991" y="4126"/>
                      <a:pt x="2019" y="4126"/>
                    </a:cubicBezTo>
                    <a:cubicBezTo>
                      <a:pt x="2019" y="4126"/>
                      <a:pt x="1962" y="4219"/>
                      <a:pt x="2019" y="4188"/>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675" name="Shape 675"/>
            <p:cNvSpPr/>
            <p:nvPr/>
          </p:nvSpPr>
          <p:spPr>
            <a:xfrm>
              <a:off x="0" y="0"/>
              <a:ext cx="7626564" cy="762656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9" y="10800"/>
                  </a:moveTo>
                  <a:cubicBezTo>
                    <a:pt x="449" y="16517"/>
                    <a:pt x="5083" y="21151"/>
                    <a:pt x="10800" y="21151"/>
                  </a:cubicBezTo>
                  <a:cubicBezTo>
                    <a:pt x="16517" y="21151"/>
                    <a:pt x="21151" y="16517"/>
                    <a:pt x="21151" y="10800"/>
                  </a:cubicBezTo>
                  <a:cubicBezTo>
                    <a:pt x="21151" y="5083"/>
                    <a:pt x="16517" y="449"/>
                    <a:pt x="10800" y="449"/>
                  </a:cubicBezTo>
                  <a:cubicBezTo>
                    <a:pt x="5083" y="449"/>
                    <a:pt x="449" y="5083"/>
                    <a:pt x="449" y="10800"/>
                  </a:cubicBezTo>
                  <a:close/>
                </a:path>
              </a:pathLst>
            </a:custGeom>
            <a:solidFill>
              <a:srgbClr val="FFFFFF">
                <a:alpha val="13000"/>
              </a:srgbClr>
            </a:solidFill>
            <a:ln w="12700" cap="flat">
              <a:noFill/>
              <a:miter lim="400000"/>
            </a:ln>
            <a:effectLst/>
          </p:spPr>
          <p:txBody>
            <a:bodyPr wrap="square" lIns="91439" tIns="91439" rIns="91439" bIns="91439" numCol="1" anchor="ctr">
              <a:noAutofit/>
            </a:bodyPr>
            <a:lstStyle/>
            <a:p>
              <a:pPr algn="ctr"/>
              <a:endParaRPr/>
            </a:p>
          </p:txBody>
        </p:sp>
      </p:grpSp>
      <p:grpSp>
        <p:nvGrpSpPr>
          <p:cNvPr id="685" name="Group 685"/>
          <p:cNvGrpSpPr/>
          <p:nvPr/>
        </p:nvGrpSpPr>
        <p:grpSpPr>
          <a:xfrm>
            <a:off x="14692394" y="1421444"/>
            <a:ext cx="9287559" cy="4336338"/>
            <a:chOff x="0" y="-292100"/>
            <a:chExt cx="9287557" cy="4336337"/>
          </a:xfrm>
        </p:grpSpPr>
        <p:grpSp>
          <p:nvGrpSpPr>
            <p:cNvPr id="679" name="Group 679"/>
            <p:cNvGrpSpPr/>
            <p:nvPr/>
          </p:nvGrpSpPr>
          <p:grpSpPr>
            <a:xfrm>
              <a:off x="-1" y="2602033"/>
              <a:ext cx="4773480" cy="1442205"/>
              <a:chOff x="0" y="0"/>
              <a:chExt cx="4773478" cy="1442203"/>
            </a:xfrm>
          </p:grpSpPr>
          <p:sp>
            <p:nvSpPr>
              <p:cNvPr id="677" name="Shape 677"/>
              <p:cNvSpPr/>
              <p:nvPr/>
            </p:nvSpPr>
            <p:spPr>
              <a:xfrm flipV="1">
                <a:off x="-1" y="-1"/>
                <a:ext cx="1442205" cy="1442205"/>
              </a:xfrm>
              <a:prstGeom prst="line">
                <a:avLst/>
              </a:prstGeom>
              <a:noFill/>
              <a:ln w="635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678" name="Shape 678"/>
              <p:cNvSpPr/>
              <p:nvPr/>
            </p:nvSpPr>
            <p:spPr>
              <a:xfrm>
                <a:off x="1442203" y="0"/>
                <a:ext cx="3331276"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684" name="Group 684"/>
            <p:cNvGrpSpPr/>
            <p:nvPr/>
          </p:nvGrpSpPr>
          <p:grpSpPr>
            <a:xfrm>
              <a:off x="2503369" y="-292100"/>
              <a:ext cx="6784190" cy="4169214"/>
              <a:chOff x="-93284" y="-292100"/>
              <a:chExt cx="6784188" cy="4169213"/>
            </a:xfrm>
          </p:grpSpPr>
          <p:graphicFrame>
            <p:nvGraphicFramePr>
              <p:cNvPr id="680" name="Chart 680"/>
              <p:cNvGraphicFramePr/>
              <p:nvPr/>
            </p:nvGraphicFramePr>
            <p:xfrm>
              <a:off x="-93285" y="-292100"/>
              <a:ext cx="2230265" cy="2776364"/>
            </p:xfrm>
            <a:graphic>
              <a:graphicData uri="http://schemas.openxmlformats.org/drawingml/2006/chart">
                <c:chart xmlns:c="http://schemas.openxmlformats.org/drawingml/2006/chart" xmlns:r="http://schemas.openxmlformats.org/officeDocument/2006/relationships" r:id="rId2"/>
              </a:graphicData>
            </a:graphic>
          </p:graphicFrame>
          <p:sp>
            <p:nvSpPr>
              <p:cNvPr id="681" name="Shape 681"/>
              <p:cNvSpPr/>
              <p:nvPr/>
            </p:nvSpPr>
            <p:spPr>
              <a:xfrm>
                <a:off x="0" y="260203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60%</a:t>
                </a:r>
              </a:p>
            </p:txBody>
          </p:sp>
          <p:sp>
            <p:nvSpPr>
              <p:cNvPr id="682" name="Shape 682"/>
              <p:cNvSpPr/>
              <p:nvPr/>
            </p:nvSpPr>
            <p:spPr>
              <a:xfrm>
                <a:off x="2231757" y="1721287"/>
                <a:ext cx="4459147"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he grown-ups‘ response, this time, was to advise me to lay aside my drawing</a:t>
                </a:r>
              </a:p>
            </p:txBody>
          </p:sp>
          <p:sp>
            <p:nvSpPr>
              <p:cNvPr id="683" name="Shape 683"/>
              <p:cNvSpPr/>
              <p:nvPr/>
            </p:nvSpPr>
            <p:spPr>
              <a:xfrm>
                <a:off x="2231757" y="1090021"/>
                <a:ext cx="2934763"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About Item2</a:t>
                </a:r>
              </a:p>
            </p:txBody>
          </p:sp>
        </p:grpSp>
      </p:grpSp>
      <p:grpSp>
        <p:nvGrpSpPr>
          <p:cNvPr id="694" name="Group 694"/>
          <p:cNvGrpSpPr/>
          <p:nvPr/>
        </p:nvGrpSpPr>
        <p:grpSpPr>
          <a:xfrm>
            <a:off x="14692394" y="7473339"/>
            <a:ext cx="9287559" cy="4172204"/>
            <a:chOff x="0" y="-292099"/>
            <a:chExt cx="9287558" cy="4172203"/>
          </a:xfrm>
        </p:grpSpPr>
        <p:grpSp>
          <p:nvGrpSpPr>
            <p:cNvPr id="688" name="Group 688"/>
            <p:cNvGrpSpPr/>
            <p:nvPr/>
          </p:nvGrpSpPr>
          <p:grpSpPr>
            <a:xfrm>
              <a:off x="0" y="1186767"/>
              <a:ext cx="4773479" cy="1444745"/>
              <a:chOff x="0" y="0"/>
              <a:chExt cx="4773477" cy="1444744"/>
            </a:xfrm>
          </p:grpSpPr>
          <p:sp>
            <p:nvSpPr>
              <p:cNvPr id="686" name="Shape 686"/>
              <p:cNvSpPr/>
              <p:nvPr/>
            </p:nvSpPr>
            <p:spPr>
              <a:xfrm>
                <a:off x="0" y="0"/>
                <a:ext cx="1442204" cy="1442204"/>
              </a:xfrm>
              <a:prstGeom prst="line">
                <a:avLst/>
              </a:prstGeom>
              <a:noFill/>
              <a:ln w="635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687" name="Shape 687"/>
              <p:cNvSpPr/>
              <p:nvPr/>
            </p:nvSpPr>
            <p:spPr>
              <a:xfrm>
                <a:off x="1442203" y="1444744"/>
                <a:ext cx="3331276"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693" name="Group 693"/>
            <p:cNvGrpSpPr/>
            <p:nvPr/>
          </p:nvGrpSpPr>
          <p:grpSpPr>
            <a:xfrm>
              <a:off x="2596654" y="-292100"/>
              <a:ext cx="6690905" cy="4172204"/>
              <a:chOff x="0" y="-292100"/>
              <a:chExt cx="6690903" cy="4172203"/>
            </a:xfrm>
          </p:grpSpPr>
          <p:graphicFrame>
            <p:nvGraphicFramePr>
              <p:cNvPr id="689" name="Chart 689"/>
              <p:cNvGraphicFramePr/>
              <p:nvPr/>
            </p:nvGraphicFramePr>
            <p:xfrm>
              <a:off x="76013" y="-292100"/>
              <a:ext cx="2230265" cy="2776364"/>
            </p:xfrm>
            <a:graphic>
              <a:graphicData uri="http://schemas.openxmlformats.org/drawingml/2006/chart">
                <c:chart xmlns:c="http://schemas.openxmlformats.org/drawingml/2006/chart" xmlns:r="http://schemas.openxmlformats.org/officeDocument/2006/relationships" r:id="rId3"/>
              </a:graphicData>
            </a:graphic>
          </p:graphicFrame>
          <p:sp>
            <p:nvSpPr>
              <p:cNvPr id="690" name="Shape 690"/>
              <p:cNvSpPr/>
              <p:nvPr/>
            </p:nvSpPr>
            <p:spPr>
              <a:xfrm>
                <a:off x="0" y="260502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FFFFFF"/>
                    </a:solidFill>
                    <a:latin typeface="Helvetica"/>
                    <a:ea typeface="Helvetica"/>
                    <a:cs typeface="Helvetica"/>
                    <a:sym typeface="Helvetica"/>
                  </a:rPr>
                  <a:t>56%</a:t>
                </a:r>
              </a:p>
            </p:txBody>
          </p:sp>
          <p:sp>
            <p:nvSpPr>
              <p:cNvPr id="691" name="Shape 691"/>
              <p:cNvSpPr/>
              <p:nvPr/>
            </p:nvSpPr>
            <p:spPr>
              <a:xfrm>
                <a:off x="2231757" y="1597077"/>
                <a:ext cx="4459147"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692" name="Shape 692"/>
              <p:cNvSpPr/>
              <p:nvPr/>
            </p:nvSpPr>
            <p:spPr>
              <a:xfrm>
                <a:off x="2231757" y="965811"/>
                <a:ext cx="2934763"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About Item4</a:t>
                </a:r>
              </a:p>
            </p:txBody>
          </p:sp>
        </p:grpSp>
      </p:grpSp>
      <p:grpSp>
        <p:nvGrpSpPr>
          <p:cNvPr id="702" name="Group 702"/>
          <p:cNvGrpSpPr/>
          <p:nvPr/>
        </p:nvGrpSpPr>
        <p:grpSpPr>
          <a:xfrm>
            <a:off x="513241" y="1421444"/>
            <a:ext cx="9135693" cy="4336338"/>
            <a:chOff x="0" y="-292100"/>
            <a:chExt cx="9135692" cy="4336337"/>
          </a:xfrm>
        </p:grpSpPr>
        <p:grpSp>
          <p:nvGrpSpPr>
            <p:cNvPr id="697" name="Group 697"/>
            <p:cNvGrpSpPr/>
            <p:nvPr/>
          </p:nvGrpSpPr>
          <p:grpSpPr>
            <a:xfrm>
              <a:off x="4362214" y="2602033"/>
              <a:ext cx="4773479" cy="1442205"/>
              <a:chOff x="0" y="0"/>
              <a:chExt cx="4773477" cy="1442203"/>
            </a:xfrm>
          </p:grpSpPr>
          <p:sp>
            <p:nvSpPr>
              <p:cNvPr id="695" name="Shape 695"/>
              <p:cNvSpPr/>
              <p:nvPr/>
            </p:nvSpPr>
            <p:spPr>
              <a:xfrm flipH="1" flipV="1">
                <a:off x="3331273" y="-1"/>
                <a:ext cx="1442205" cy="1442205"/>
              </a:xfrm>
              <a:prstGeom prst="line">
                <a:avLst/>
              </a:prstGeom>
              <a:noFill/>
              <a:ln w="635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696" name="Shape 696"/>
              <p:cNvSpPr/>
              <p:nvPr/>
            </p:nvSpPr>
            <p:spPr>
              <a:xfrm flipH="1" flipV="1">
                <a:off x="0" y="0"/>
                <a:ext cx="3331275"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aphicFrame>
          <p:nvGraphicFramePr>
            <p:cNvPr id="698" name="Chart 698"/>
            <p:cNvGraphicFramePr/>
            <p:nvPr/>
          </p:nvGraphicFramePr>
          <p:xfrm>
            <a:off x="4247043" y="-292100"/>
            <a:ext cx="2230265" cy="2776364"/>
          </p:xfrm>
          <a:graphic>
            <a:graphicData uri="http://schemas.openxmlformats.org/drawingml/2006/chart">
              <c:chart xmlns:c="http://schemas.openxmlformats.org/drawingml/2006/chart" xmlns:r="http://schemas.openxmlformats.org/officeDocument/2006/relationships" r:id="rId4"/>
            </a:graphicData>
          </a:graphic>
        </p:graphicFrame>
        <p:sp>
          <p:nvSpPr>
            <p:cNvPr id="699" name="Shape 699"/>
            <p:cNvSpPr/>
            <p:nvPr/>
          </p:nvSpPr>
          <p:spPr>
            <a:xfrm>
              <a:off x="4377726" y="260203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80%</a:t>
              </a:r>
            </a:p>
          </p:txBody>
        </p:sp>
        <p:sp>
          <p:nvSpPr>
            <p:cNvPr id="700" name="Shape 700"/>
            <p:cNvSpPr/>
            <p:nvPr/>
          </p:nvSpPr>
          <p:spPr>
            <a:xfrm>
              <a:off x="0" y="1721287"/>
              <a:ext cx="445914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he grown-ups‘ response, this time, was to advise me to lay aside my drawing</a:t>
              </a:r>
            </a:p>
          </p:txBody>
        </p:sp>
        <p:sp>
          <p:nvSpPr>
            <p:cNvPr id="701" name="Shape 701"/>
            <p:cNvSpPr/>
            <p:nvPr/>
          </p:nvSpPr>
          <p:spPr>
            <a:xfrm>
              <a:off x="1524384" y="1090021"/>
              <a:ext cx="2934763" cy="792481"/>
            </a:xfrm>
            <a:prstGeom prst="rect">
              <a:avLst/>
            </a:prstGeom>
            <a:noFill/>
            <a:ln w="12700" cap="flat">
              <a:noFill/>
              <a:miter lim="400000"/>
            </a:ln>
            <a:effectLst/>
          </p:spPr>
          <p:txBody>
            <a:bodyPr wrap="none" lIns="91439" tIns="91439" rIns="91439" bIns="91439" numCol="1" anchor="t">
              <a:spAutoFit/>
            </a:bodyPr>
            <a:lstStyle>
              <a:lvl1pPr algn="r">
                <a:defRPr sz="40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0A1B21"/>
                  </a:solidFill>
                  <a:latin typeface="Helvetica"/>
                  <a:ea typeface="Helvetica"/>
                  <a:cs typeface="Helvetica"/>
                  <a:sym typeface="Helvetica"/>
                </a:rPr>
                <a:t>About Item1</a:t>
              </a:r>
            </a:p>
          </p:txBody>
        </p:sp>
      </p:grpSp>
      <p:grpSp>
        <p:nvGrpSpPr>
          <p:cNvPr id="712" name="Group 712"/>
          <p:cNvGrpSpPr/>
          <p:nvPr/>
        </p:nvGrpSpPr>
        <p:grpSpPr>
          <a:xfrm>
            <a:off x="513241" y="7504334"/>
            <a:ext cx="9135693" cy="4141209"/>
            <a:chOff x="0" y="-292100"/>
            <a:chExt cx="9135692" cy="4141207"/>
          </a:xfrm>
        </p:grpSpPr>
        <p:grpSp>
          <p:nvGrpSpPr>
            <p:cNvPr id="705" name="Group 705"/>
            <p:cNvGrpSpPr/>
            <p:nvPr/>
          </p:nvGrpSpPr>
          <p:grpSpPr>
            <a:xfrm>
              <a:off x="4362214" y="1155771"/>
              <a:ext cx="4773479" cy="1444745"/>
              <a:chOff x="0" y="0"/>
              <a:chExt cx="4773477" cy="1444744"/>
            </a:xfrm>
          </p:grpSpPr>
          <p:sp>
            <p:nvSpPr>
              <p:cNvPr id="703" name="Shape 703"/>
              <p:cNvSpPr/>
              <p:nvPr/>
            </p:nvSpPr>
            <p:spPr>
              <a:xfrm flipH="1">
                <a:off x="3331273" y="0"/>
                <a:ext cx="1442205" cy="1442204"/>
              </a:xfrm>
              <a:prstGeom prst="line">
                <a:avLst/>
              </a:prstGeom>
              <a:noFill/>
              <a:ln w="635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04" name="Shape 704"/>
              <p:cNvSpPr/>
              <p:nvPr/>
            </p:nvSpPr>
            <p:spPr>
              <a:xfrm flipH="1" flipV="1">
                <a:off x="0" y="1444744"/>
                <a:ext cx="3331275"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711" name="Group 711"/>
            <p:cNvGrpSpPr/>
            <p:nvPr/>
          </p:nvGrpSpPr>
          <p:grpSpPr>
            <a:xfrm>
              <a:off x="0" y="-292100"/>
              <a:ext cx="6403446" cy="4141208"/>
              <a:chOff x="0" y="-292100"/>
              <a:chExt cx="6403445" cy="4141207"/>
            </a:xfrm>
          </p:grpSpPr>
          <p:graphicFrame>
            <p:nvGraphicFramePr>
              <p:cNvPr id="706" name="Chart 706"/>
              <p:cNvGraphicFramePr/>
              <p:nvPr/>
            </p:nvGraphicFramePr>
            <p:xfrm>
              <a:off x="4138902" y="-292100"/>
              <a:ext cx="2230264" cy="2776364"/>
            </p:xfrm>
            <a:graphic>
              <a:graphicData uri="http://schemas.openxmlformats.org/drawingml/2006/chart">
                <c:chart xmlns:c="http://schemas.openxmlformats.org/drawingml/2006/chart" xmlns:r="http://schemas.openxmlformats.org/officeDocument/2006/relationships" r:id="rId5"/>
              </a:graphicData>
            </a:graphic>
          </p:graphicFrame>
          <p:grpSp>
            <p:nvGrpSpPr>
              <p:cNvPr id="710" name="Group 710"/>
              <p:cNvGrpSpPr/>
              <p:nvPr/>
            </p:nvGrpSpPr>
            <p:grpSpPr>
              <a:xfrm>
                <a:off x="0" y="934815"/>
                <a:ext cx="6403446" cy="2914293"/>
                <a:chOff x="0" y="0"/>
                <a:chExt cx="6403445" cy="2914291"/>
              </a:xfrm>
            </p:grpSpPr>
            <p:sp>
              <p:nvSpPr>
                <p:cNvPr id="707" name="Shape 707"/>
                <p:cNvSpPr/>
                <p:nvPr/>
              </p:nvSpPr>
              <p:spPr>
                <a:xfrm>
                  <a:off x="4377726" y="1639211"/>
                  <a:ext cx="2025721"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FFFFFF"/>
                      </a:solidFill>
                      <a:latin typeface="Helvetica"/>
                      <a:ea typeface="Helvetica"/>
                      <a:cs typeface="Helvetica"/>
                      <a:sym typeface="Helvetica"/>
                    </a:rPr>
                    <a:t>43%</a:t>
                  </a:r>
                </a:p>
              </p:txBody>
            </p:sp>
            <p:sp>
              <p:nvSpPr>
                <p:cNvPr id="708" name="Shape 708"/>
                <p:cNvSpPr/>
                <p:nvPr/>
              </p:nvSpPr>
              <p:spPr>
                <a:xfrm>
                  <a:off x="0" y="631266"/>
                  <a:ext cx="445914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709" name="Shape 709"/>
                <p:cNvSpPr/>
                <p:nvPr/>
              </p:nvSpPr>
              <p:spPr>
                <a:xfrm>
                  <a:off x="1524384" y="0"/>
                  <a:ext cx="2934763" cy="792480"/>
                </a:xfrm>
                <a:prstGeom prst="rect">
                  <a:avLst/>
                </a:prstGeom>
                <a:noFill/>
                <a:ln w="12700" cap="flat">
                  <a:noFill/>
                  <a:miter lim="400000"/>
                </a:ln>
                <a:effectLst/>
              </p:spPr>
              <p:txBody>
                <a:bodyPr wrap="none" lIns="91439" tIns="91439" rIns="91439" bIns="91439" numCol="1" anchor="t">
                  <a:spAutoFit/>
                </a:bodyPr>
                <a:lstStyle>
                  <a:lvl1pPr algn="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About Item3</a:t>
                  </a:r>
                </a:p>
              </p:txBody>
            </p:sp>
          </p:grpSp>
        </p:grpSp>
      </p:grpSp>
      <p:grpSp>
        <p:nvGrpSpPr>
          <p:cNvPr id="718" name="Group 718"/>
          <p:cNvGrpSpPr/>
          <p:nvPr/>
        </p:nvGrpSpPr>
        <p:grpSpPr>
          <a:xfrm>
            <a:off x="-1" y="726323"/>
            <a:ext cx="24432782" cy="1435261"/>
            <a:chOff x="0" y="0"/>
            <a:chExt cx="24432781" cy="1435260"/>
          </a:xfrm>
        </p:grpSpPr>
        <p:grpSp>
          <p:nvGrpSpPr>
            <p:cNvPr id="715" name="Group 715"/>
            <p:cNvGrpSpPr/>
            <p:nvPr/>
          </p:nvGrpSpPr>
          <p:grpSpPr>
            <a:xfrm>
              <a:off x="8008170" y="-1"/>
              <a:ext cx="8416443" cy="1435262"/>
              <a:chOff x="0" y="0"/>
              <a:chExt cx="8416442" cy="1435260"/>
            </a:xfrm>
          </p:grpSpPr>
          <p:sp>
            <p:nvSpPr>
              <p:cNvPr id="713" name="Shape 713"/>
              <p:cNvSpPr/>
              <p:nvPr/>
            </p:nvSpPr>
            <p:spPr>
              <a:xfrm>
                <a:off x="0" y="0"/>
                <a:ext cx="8416443" cy="1435261"/>
              </a:xfrm>
              <a:prstGeom prst="roundRect">
                <a:avLst>
                  <a:gd name="adj" fmla="val 7964"/>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4" name="Shape 714"/>
              <p:cNvSpPr/>
              <p:nvPr/>
            </p:nvSpPr>
            <p:spPr>
              <a:xfrm>
                <a:off x="408404" y="194410"/>
                <a:ext cx="7599631" cy="1033781"/>
              </a:xfrm>
              <a:prstGeom prst="rect">
                <a:avLst/>
              </a:prstGeom>
              <a:noFill/>
              <a:ln w="12700" cap="flat">
                <a:noFill/>
                <a:miter lim="400000"/>
              </a:ln>
              <a:effectLst/>
            </p:spPr>
            <p:txBody>
              <a:bodyPr wrap="none" lIns="91439" tIns="91439" rIns="91439" bIns="91439" numCol="1" anchor="t">
                <a:spAutoFit/>
              </a:bodyPr>
              <a:lstStyle>
                <a:lvl1pPr algn="ct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THE TITLE HERE</a:t>
                </a:r>
              </a:p>
            </p:txBody>
          </p:sp>
        </p:grpSp>
        <p:sp>
          <p:nvSpPr>
            <p:cNvPr id="716" name="Shape 716"/>
            <p:cNvSpPr/>
            <p:nvPr/>
          </p:nvSpPr>
          <p:spPr>
            <a:xfrm>
              <a:off x="-1" y="717629"/>
              <a:ext cx="7143733"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17" name="Shape 717"/>
            <p:cNvSpPr/>
            <p:nvPr/>
          </p:nvSpPr>
          <p:spPr>
            <a:xfrm>
              <a:off x="17289048" y="717629"/>
              <a:ext cx="7143733"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718"/>
                                        </p:tgtEl>
                                        <p:attrNameLst>
                                          <p:attrName>style.visibility</p:attrName>
                                        </p:attrNameLst>
                                      </p:cBhvr>
                                      <p:to>
                                        <p:strVal val="visible"/>
                                      </p:to>
                                    </p:set>
                                    <p:animEffect transition="in" filter="dissolve">
                                      <p:cBhvr>
                                        <p:cTn id="7" dur="500"/>
                                        <p:tgtEl>
                                          <p:spTgt spid="718"/>
                                        </p:tgtEl>
                                      </p:cBhvr>
                                    </p:animEffect>
                                  </p:childTnLst>
                                </p:cTn>
                              </p:par>
                            </p:childTnLst>
                          </p:cTn>
                        </p:par>
                        <p:par>
                          <p:cTn id="8" fill="hold">
                            <p:stCondLst>
                              <p:cond delay="500"/>
                            </p:stCondLst>
                            <p:childTnLst>
                              <p:par>
                                <p:cTn id="9" presetID="15" presetClass="entr" presetSubtype="0" fill="hold" grpId="2" nodeType="afterEffect">
                                  <p:stCondLst>
                                    <p:cond delay="0"/>
                                  </p:stCondLst>
                                  <p:iterate>
                                    <p:tmAbs val="0"/>
                                  </p:iterate>
                                  <p:childTnLst>
                                    <p:set>
                                      <p:cBhvr>
                                        <p:cTn id="10" dur="indefinite" fill="hold"/>
                                        <p:tgtEl>
                                          <p:spTgt spid="676"/>
                                        </p:tgtEl>
                                        <p:attrNameLst>
                                          <p:attrName>style.visibility</p:attrName>
                                        </p:attrNameLst>
                                      </p:cBhvr>
                                      <p:to>
                                        <p:strVal val="visible"/>
                                      </p:to>
                                    </p:set>
                                    <p:anim calcmode="lin" valueType="num">
                                      <p:cBhvr>
                                        <p:cTn id="11" dur="500" fill="hold"/>
                                        <p:tgtEl>
                                          <p:spTgt spid="676"/>
                                        </p:tgtEl>
                                        <p:attrNameLst>
                                          <p:attrName>ppt_w</p:attrName>
                                        </p:attrNameLst>
                                      </p:cBhvr>
                                      <p:tavLst>
                                        <p:tav tm="0">
                                          <p:val>
                                            <p:fltVal val="0"/>
                                          </p:val>
                                        </p:tav>
                                        <p:tav tm="100000">
                                          <p:val>
                                            <p:strVal val="#ppt_w"/>
                                          </p:val>
                                        </p:tav>
                                      </p:tavLst>
                                    </p:anim>
                                    <p:anim calcmode="lin" valueType="num">
                                      <p:cBhvr>
                                        <p:cTn id="12" dur="500" fill="hold"/>
                                        <p:tgtEl>
                                          <p:spTgt spid="676"/>
                                        </p:tgtEl>
                                        <p:attrNameLst>
                                          <p:attrName>ppt_h</p:attrName>
                                        </p:attrNameLst>
                                      </p:cBhvr>
                                      <p:tavLst>
                                        <p:tav tm="0">
                                          <p:val>
                                            <p:fltVal val="0"/>
                                          </p:val>
                                        </p:tav>
                                        <p:tav tm="100000">
                                          <p:val>
                                            <p:strVal val="#ppt_h"/>
                                          </p:val>
                                        </p:tav>
                                      </p:tavLst>
                                    </p:anim>
                                    <p:anim calcmode="lin" valueType="num">
                                      <p:cBhvr>
                                        <p:cTn id="13" dur="500" fill="hold"/>
                                        <p:tgtEl>
                                          <p:spTgt spid="676"/>
                                        </p:tgtEl>
                                        <p:attrNameLst>
                                          <p:attrName>ppt_x</p:attrName>
                                        </p:attrNameLst>
                                      </p:cBhvr>
                                      <p:tavLst>
                                        <p:tav tm="0" fmla="#ppt_x+(cos(-2*pi*(1-$))*-#ppt_x-sin(-2*pi*(1-$))*(1-#ppt_y))*(1-$)">
                                          <p:val>
                                            <p:fltVal val="0"/>
                                          </p:val>
                                        </p:tav>
                                        <p:tav tm="100000">
                                          <p:val>
                                            <p:fltVal val="1"/>
                                          </p:val>
                                        </p:tav>
                                      </p:tavLst>
                                    </p:anim>
                                    <p:anim calcmode="lin" valueType="num">
                                      <p:cBhvr>
                                        <p:cTn id="14" dur="500" fill="hold"/>
                                        <p:tgtEl>
                                          <p:spTgt spid="67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000"/>
                            </p:stCondLst>
                            <p:childTnLst>
                              <p:par>
                                <p:cTn id="16" presetID="22" presetClass="entr" presetSubtype="2" fill="hold" grpId="3" nodeType="afterEffect">
                                  <p:stCondLst>
                                    <p:cond delay="0"/>
                                  </p:stCondLst>
                                  <p:iterate>
                                    <p:tmAbs val="0"/>
                                  </p:iterate>
                                  <p:childTnLst>
                                    <p:set>
                                      <p:cBhvr>
                                        <p:cTn id="17" dur="indefinite" fill="hold"/>
                                        <p:tgtEl>
                                          <p:spTgt spid="702"/>
                                        </p:tgtEl>
                                        <p:attrNameLst>
                                          <p:attrName>style.visibility</p:attrName>
                                        </p:attrNameLst>
                                      </p:cBhvr>
                                      <p:to>
                                        <p:strVal val="visible"/>
                                      </p:to>
                                    </p:set>
                                    <p:animEffect transition="in" filter="wipe(right)">
                                      <p:cBhvr>
                                        <p:cTn id="18" dur="500"/>
                                        <p:tgtEl>
                                          <p:spTgt spid="702"/>
                                        </p:tgtEl>
                                      </p:cBhvr>
                                    </p:animEffect>
                                  </p:childTnLst>
                                </p:cTn>
                              </p:par>
                            </p:childTnLst>
                          </p:cTn>
                        </p:par>
                        <p:par>
                          <p:cTn id="19" fill="hold">
                            <p:stCondLst>
                              <p:cond delay="1500"/>
                            </p:stCondLst>
                            <p:childTnLst>
                              <p:par>
                                <p:cTn id="20" presetID="22" presetClass="entr" presetSubtype="8" fill="hold" grpId="4" nodeType="afterEffect">
                                  <p:stCondLst>
                                    <p:cond delay="0"/>
                                  </p:stCondLst>
                                  <p:iterate>
                                    <p:tmAbs val="0"/>
                                  </p:iterate>
                                  <p:childTnLst>
                                    <p:set>
                                      <p:cBhvr>
                                        <p:cTn id="21" dur="indefinite" fill="hold"/>
                                        <p:tgtEl>
                                          <p:spTgt spid="685"/>
                                        </p:tgtEl>
                                        <p:attrNameLst>
                                          <p:attrName>style.visibility</p:attrName>
                                        </p:attrNameLst>
                                      </p:cBhvr>
                                      <p:to>
                                        <p:strVal val="visible"/>
                                      </p:to>
                                    </p:set>
                                    <p:animEffect transition="in" filter="wipe(left)">
                                      <p:cBhvr>
                                        <p:cTn id="22" dur="500"/>
                                        <p:tgtEl>
                                          <p:spTgt spid="685"/>
                                        </p:tgtEl>
                                      </p:cBhvr>
                                    </p:animEffect>
                                  </p:childTnLst>
                                </p:cTn>
                              </p:par>
                            </p:childTnLst>
                          </p:cTn>
                        </p:par>
                        <p:par>
                          <p:cTn id="23" fill="hold">
                            <p:stCondLst>
                              <p:cond delay="2000"/>
                            </p:stCondLst>
                            <p:childTnLst>
                              <p:par>
                                <p:cTn id="24" presetID="22" presetClass="entr" presetSubtype="2" fill="hold" grpId="5" nodeType="afterEffect">
                                  <p:stCondLst>
                                    <p:cond delay="0"/>
                                  </p:stCondLst>
                                  <p:iterate>
                                    <p:tmAbs val="0"/>
                                  </p:iterate>
                                  <p:childTnLst>
                                    <p:set>
                                      <p:cBhvr>
                                        <p:cTn id="25" dur="indefinite" fill="hold"/>
                                        <p:tgtEl>
                                          <p:spTgt spid="712"/>
                                        </p:tgtEl>
                                        <p:attrNameLst>
                                          <p:attrName>style.visibility</p:attrName>
                                        </p:attrNameLst>
                                      </p:cBhvr>
                                      <p:to>
                                        <p:strVal val="visible"/>
                                      </p:to>
                                    </p:set>
                                    <p:animEffect transition="in" filter="wipe(right)">
                                      <p:cBhvr>
                                        <p:cTn id="26" dur="500"/>
                                        <p:tgtEl>
                                          <p:spTgt spid="712"/>
                                        </p:tgtEl>
                                      </p:cBhvr>
                                    </p:animEffect>
                                  </p:childTnLst>
                                </p:cTn>
                              </p:par>
                            </p:childTnLst>
                          </p:cTn>
                        </p:par>
                        <p:par>
                          <p:cTn id="27" fill="hold">
                            <p:stCondLst>
                              <p:cond delay="2500"/>
                            </p:stCondLst>
                            <p:childTnLst>
                              <p:par>
                                <p:cTn id="28" presetID="22" presetClass="entr" presetSubtype="8" fill="hold" grpId="6" nodeType="afterEffect">
                                  <p:stCondLst>
                                    <p:cond delay="0"/>
                                  </p:stCondLst>
                                  <p:iterate>
                                    <p:tmAbs val="0"/>
                                  </p:iterate>
                                  <p:childTnLst>
                                    <p:set>
                                      <p:cBhvr>
                                        <p:cTn id="29" dur="indefinite" fill="hold"/>
                                        <p:tgtEl>
                                          <p:spTgt spid="694"/>
                                        </p:tgtEl>
                                        <p:attrNameLst>
                                          <p:attrName>style.visibility</p:attrName>
                                        </p:attrNameLst>
                                      </p:cBhvr>
                                      <p:to>
                                        <p:strVal val="visible"/>
                                      </p:to>
                                    </p:set>
                                    <p:animEffect transition="in" filter="wipe(left)">
                                      <p:cBhvr>
                                        <p:cTn id="30" dur="500"/>
                                        <p:tgtEl>
                                          <p:spTgt spid="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 grpId="2" animBg="1" advAuto="0"/>
      <p:bldP spid="685" grpId="4" animBg="1" advAuto="0"/>
      <p:bldP spid="694" grpId="6" animBg="1" advAuto="0"/>
      <p:bldP spid="702" grpId="3" animBg="1" advAuto="0"/>
      <p:bldP spid="712" grpId="5" animBg="1" advAuto="0"/>
      <p:bldP spid="718" grpId="1"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4" name="Group 724"/>
          <p:cNvGrpSpPr/>
          <p:nvPr/>
        </p:nvGrpSpPr>
        <p:grpSpPr>
          <a:xfrm>
            <a:off x="-957484" y="3961718"/>
            <a:ext cx="17407492" cy="10711340"/>
            <a:chOff x="0" y="-335915"/>
            <a:chExt cx="17407490" cy="10711338"/>
          </a:xfrm>
        </p:grpSpPr>
        <p:graphicFrame>
          <p:nvGraphicFramePr>
            <p:cNvPr id="720" name="Chart 720"/>
            <p:cNvGraphicFramePr/>
            <p:nvPr/>
          </p:nvGraphicFramePr>
          <p:xfrm>
            <a:off x="2639944" y="-335916"/>
            <a:ext cx="11819088" cy="7333616"/>
          </p:xfrm>
          <a:graphic>
            <a:graphicData uri="http://schemas.openxmlformats.org/drawingml/2006/chart">
              <c:chart xmlns:c="http://schemas.openxmlformats.org/drawingml/2006/chart" xmlns:r="http://schemas.openxmlformats.org/officeDocument/2006/relationships" r:id="rId2"/>
            </a:graphicData>
          </a:graphic>
        </p:graphicFrame>
        <p:grpSp>
          <p:nvGrpSpPr>
            <p:cNvPr id="723" name="Group 723"/>
            <p:cNvGrpSpPr/>
            <p:nvPr/>
          </p:nvGrpSpPr>
          <p:grpSpPr>
            <a:xfrm>
              <a:off x="-1" y="2284745"/>
              <a:ext cx="17407493" cy="8090679"/>
              <a:chOff x="0" y="0"/>
              <a:chExt cx="17407491" cy="8090678"/>
            </a:xfrm>
          </p:grpSpPr>
          <p:pic>
            <p:nvPicPr>
              <p:cNvPr id="721" name="image4.png"/>
              <p:cNvPicPr>
                <a:picLocks noChangeAspect="1"/>
              </p:cNvPicPr>
              <p:nvPr/>
            </p:nvPicPr>
            <p:blipFill>
              <a:blip r:embed="rId3"/>
              <a:stretch>
                <a:fillRect/>
              </a:stretch>
            </p:blipFill>
            <p:spPr>
              <a:xfrm rot="16200000">
                <a:off x="3497600" y="-3497601"/>
                <a:ext cx="8090679" cy="15085880"/>
              </a:xfrm>
              <a:prstGeom prst="rect">
                <a:avLst/>
              </a:prstGeom>
              <a:ln w="12700" cap="flat">
                <a:noFill/>
                <a:miter lim="400000"/>
                <a:headEnd/>
                <a:tailEnd/>
              </a:ln>
              <a:effectLst/>
            </p:spPr>
          </p:pic>
          <p:pic>
            <p:nvPicPr>
              <p:cNvPr id="722" name="image5.png"/>
              <p:cNvPicPr>
                <a:picLocks noChangeAspect="1"/>
              </p:cNvPicPr>
              <p:nvPr/>
            </p:nvPicPr>
            <p:blipFill>
              <a:blip r:embed="rId4"/>
              <a:srcRect r="52032"/>
              <a:stretch>
                <a:fillRect/>
              </a:stretch>
            </p:blipFill>
            <p:spPr>
              <a:xfrm rot="5400000">
                <a:off x="8038930" y="-4680485"/>
                <a:ext cx="1329631" cy="17407492"/>
              </a:xfrm>
              <a:prstGeom prst="rect">
                <a:avLst/>
              </a:prstGeom>
              <a:ln w="12700" cap="flat">
                <a:noFill/>
                <a:miter lim="400000"/>
                <a:headEnd/>
                <a:tailEnd/>
              </a:ln>
              <a:effectLst/>
            </p:spPr>
          </p:pic>
        </p:grpSp>
      </p:grpSp>
      <p:grpSp>
        <p:nvGrpSpPr>
          <p:cNvPr id="727" name="Group 727"/>
          <p:cNvGrpSpPr/>
          <p:nvPr/>
        </p:nvGrpSpPr>
        <p:grpSpPr>
          <a:xfrm>
            <a:off x="13539105" y="4330201"/>
            <a:ext cx="9206595" cy="1677747"/>
            <a:chOff x="0" y="0"/>
            <a:chExt cx="9206593" cy="1677745"/>
          </a:xfrm>
        </p:grpSpPr>
        <p:sp>
          <p:nvSpPr>
            <p:cNvPr id="725" name="Shape 725"/>
            <p:cNvSpPr/>
            <p:nvPr/>
          </p:nvSpPr>
          <p:spPr>
            <a:xfrm>
              <a:off x="0" y="631265"/>
              <a:ext cx="9206594"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he grown-ups‘ response, this time, was to advise me to lay aside my drawing</a:t>
              </a:r>
            </a:p>
          </p:txBody>
        </p:sp>
        <p:sp>
          <p:nvSpPr>
            <p:cNvPr id="726" name="Shape 726"/>
            <p:cNvSpPr/>
            <p:nvPr/>
          </p:nvSpPr>
          <p:spPr>
            <a:xfrm>
              <a:off x="0" y="0"/>
              <a:ext cx="3422621" cy="792480"/>
            </a:xfrm>
            <a:prstGeom prst="rect">
              <a:avLst/>
            </a:prstGeom>
            <a:noFill/>
            <a:ln w="12700" cap="flat">
              <a:noFill/>
              <a:miter lim="400000"/>
            </a:ln>
            <a:effectLst/>
          </p:spPr>
          <p:txBody>
            <a:bodyPr wrap="none" lIns="91439" tIns="91439" rIns="91439" bIns="91439" numCol="1" anchor="t">
              <a:spAutoFit/>
            </a:bodyPr>
            <a:lstStyle>
              <a:lvl1pPr marL="762000" indent="-762000">
                <a:buClr>
                  <a:srgbClr val="153643"/>
                </a:buClr>
                <a:buSzPct val="100000"/>
                <a:buFont typeface="Arial"/>
                <a:buChar cha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Information</a:t>
              </a:r>
            </a:p>
          </p:txBody>
        </p:sp>
      </p:grpSp>
      <p:grpSp>
        <p:nvGrpSpPr>
          <p:cNvPr id="730" name="Group 730"/>
          <p:cNvGrpSpPr/>
          <p:nvPr/>
        </p:nvGrpSpPr>
        <p:grpSpPr>
          <a:xfrm>
            <a:off x="13539105" y="6335291"/>
            <a:ext cx="9206595" cy="1677747"/>
            <a:chOff x="0" y="0"/>
            <a:chExt cx="9206593" cy="1677745"/>
          </a:xfrm>
        </p:grpSpPr>
        <p:sp>
          <p:nvSpPr>
            <p:cNvPr id="728" name="Shape 728"/>
            <p:cNvSpPr/>
            <p:nvPr/>
          </p:nvSpPr>
          <p:spPr>
            <a:xfrm>
              <a:off x="0" y="631265"/>
              <a:ext cx="9206594"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he grown-ups‘ response, this time, was to advise me to lay aside my drawing</a:t>
              </a:r>
            </a:p>
          </p:txBody>
        </p:sp>
        <p:sp>
          <p:nvSpPr>
            <p:cNvPr id="729" name="Shape 729"/>
            <p:cNvSpPr/>
            <p:nvPr/>
          </p:nvSpPr>
          <p:spPr>
            <a:xfrm>
              <a:off x="0" y="0"/>
              <a:ext cx="3422621" cy="792480"/>
            </a:xfrm>
            <a:prstGeom prst="rect">
              <a:avLst/>
            </a:prstGeom>
            <a:noFill/>
            <a:ln w="12700" cap="flat">
              <a:noFill/>
              <a:miter lim="400000"/>
            </a:ln>
            <a:effectLst/>
          </p:spPr>
          <p:txBody>
            <a:bodyPr wrap="none" lIns="91439" tIns="91439" rIns="91439" bIns="91439" numCol="1" anchor="t">
              <a:spAutoFit/>
            </a:bodyPr>
            <a:lstStyle>
              <a:lvl1pPr marL="762000" indent="-762000">
                <a:buClr>
                  <a:srgbClr val="153643"/>
                </a:buClr>
                <a:buSzPct val="100000"/>
                <a:buFont typeface="Arial"/>
                <a:buChar cha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Information</a:t>
              </a:r>
            </a:p>
          </p:txBody>
        </p:sp>
      </p:grpSp>
      <p:grpSp>
        <p:nvGrpSpPr>
          <p:cNvPr id="737" name="Group 737"/>
          <p:cNvGrpSpPr/>
          <p:nvPr/>
        </p:nvGrpSpPr>
        <p:grpSpPr>
          <a:xfrm>
            <a:off x="13539105" y="9096409"/>
            <a:ext cx="9206595" cy="2174047"/>
            <a:chOff x="0" y="0"/>
            <a:chExt cx="9206593" cy="2174045"/>
          </a:xfrm>
        </p:grpSpPr>
        <p:grpSp>
          <p:nvGrpSpPr>
            <p:cNvPr id="735" name="Group 735"/>
            <p:cNvGrpSpPr/>
            <p:nvPr/>
          </p:nvGrpSpPr>
          <p:grpSpPr>
            <a:xfrm>
              <a:off x="0" y="0"/>
              <a:ext cx="9206594" cy="2174046"/>
              <a:chOff x="0" y="0"/>
              <a:chExt cx="9206593" cy="2174045"/>
            </a:xfrm>
          </p:grpSpPr>
          <p:sp>
            <p:nvSpPr>
              <p:cNvPr id="731" name="Shape 731"/>
              <p:cNvSpPr/>
              <p:nvPr/>
            </p:nvSpPr>
            <p:spPr>
              <a:xfrm>
                <a:off x="0" y="0"/>
                <a:ext cx="9206594" cy="2174046"/>
              </a:xfrm>
              <a:prstGeom prst="roundRect">
                <a:avLst>
                  <a:gd name="adj" fmla="val 3505"/>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734" name="Group 734"/>
              <p:cNvGrpSpPr/>
              <p:nvPr/>
            </p:nvGrpSpPr>
            <p:grpSpPr>
              <a:xfrm>
                <a:off x="2546912" y="194777"/>
                <a:ext cx="6653895" cy="1785146"/>
                <a:chOff x="0" y="0"/>
                <a:chExt cx="6653893" cy="1785144"/>
              </a:xfrm>
            </p:grpSpPr>
            <p:sp>
              <p:nvSpPr>
                <p:cNvPr id="732" name="Shape 732"/>
                <p:cNvSpPr/>
                <p:nvPr/>
              </p:nvSpPr>
              <p:spPr>
                <a:xfrm>
                  <a:off x="0" y="738664"/>
                  <a:ext cx="6653895"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733" name="Shape 733"/>
                <p:cNvSpPr/>
                <p:nvPr/>
              </p:nvSpPr>
              <p:spPr>
                <a:xfrm>
                  <a:off x="0" y="0"/>
                  <a:ext cx="3362048"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grpSp>
        </p:grpSp>
        <p:sp>
          <p:nvSpPr>
            <p:cNvPr id="736" name="Shape 736"/>
            <p:cNvSpPr/>
            <p:nvPr/>
          </p:nvSpPr>
          <p:spPr>
            <a:xfrm>
              <a:off x="244357" y="326417"/>
              <a:ext cx="2161402" cy="1529081"/>
            </a:xfrm>
            <a:prstGeom prst="rect">
              <a:avLst/>
            </a:prstGeom>
            <a:noFill/>
            <a:ln w="12700" cap="flat">
              <a:noFill/>
              <a:miter lim="400000"/>
            </a:ln>
            <a:effectLst/>
          </p:spPr>
          <p:txBody>
            <a:bodyPr wrap="none" lIns="91439" tIns="91439" rIns="91439" bIns="91439" numCol="1" anchor="t">
              <a:spAutoFit/>
            </a:bodyPr>
            <a:lstStyle/>
            <a:p>
              <a:r>
                <a:rPr sz="8800">
                  <a:solidFill>
                    <a:srgbClr val="FFFFFF"/>
                  </a:solidFill>
                  <a:latin typeface="Helvetica"/>
                  <a:ea typeface="Helvetica"/>
                  <a:cs typeface="Helvetica"/>
                  <a:sym typeface="Helvetica"/>
                </a:rPr>
                <a:t>75</a:t>
              </a:r>
              <a:r>
                <a:rPr sz="6400">
                  <a:solidFill>
                    <a:srgbClr val="FFFFFF"/>
                  </a:solidFill>
                  <a:latin typeface="Helvetica"/>
                  <a:ea typeface="Helvetica"/>
                  <a:cs typeface="Helvetica"/>
                  <a:sym typeface="Helvetica"/>
                </a:rPr>
                <a:t>%</a:t>
              </a:r>
            </a:p>
          </p:txBody>
        </p:sp>
      </p:grpSp>
      <p:grpSp>
        <p:nvGrpSpPr>
          <p:cNvPr id="742" name="Group 742"/>
          <p:cNvGrpSpPr/>
          <p:nvPr/>
        </p:nvGrpSpPr>
        <p:grpSpPr>
          <a:xfrm>
            <a:off x="3082427" y="973695"/>
            <a:ext cx="18073097" cy="2396643"/>
            <a:chOff x="0" y="0"/>
            <a:chExt cx="18073095" cy="2396641"/>
          </a:xfrm>
        </p:grpSpPr>
        <p:grpSp>
          <p:nvGrpSpPr>
            <p:cNvPr id="740" name="Group 740"/>
            <p:cNvGrpSpPr/>
            <p:nvPr/>
          </p:nvGrpSpPr>
          <p:grpSpPr>
            <a:xfrm>
              <a:off x="47529" y="-1"/>
              <a:ext cx="17978034" cy="1103077"/>
              <a:chOff x="0" y="0"/>
              <a:chExt cx="17978032" cy="1103075"/>
            </a:xfrm>
          </p:grpSpPr>
          <p:sp>
            <p:nvSpPr>
              <p:cNvPr id="738" name="Shape 738"/>
              <p:cNvSpPr/>
              <p:nvPr/>
            </p:nvSpPr>
            <p:spPr>
              <a:xfrm>
                <a:off x="-1" y="1103075"/>
                <a:ext cx="17978034"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39" name="Shape 739"/>
              <p:cNvSpPr/>
              <p:nvPr/>
            </p:nvSpPr>
            <p:spPr>
              <a:xfrm>
                <a:off x="5649898" y="0"/>
                <a:ext cx="6324819"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Your Title Here</a:t>
                </a:r>
              </a:p>
            </p:txBody>
          </p:sp>
        </p:grpSp>
        <p:sp>
          <p:nvSpPr>
            <p:cNvPr id="741" name="Shape 741"/>
            <p:cNvSpPr/>
            <p:nvPr/>
          </p:nvSpPr>
          <p:spPr>
            <a:xfrm>
              <a:off x="0" y="1350161"/>
              <a:ext cx="18073096" cy="10464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153643">
                      <a:alpha val="60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60000"/>
                    </a:srgbClr>
                  </a:solidFill>
                  <a:latin typeface="Helvetica"/>
                  <a:ea typeface="Helvetica"/>
                  <a:cs typeface="Helvetica"/>
                  <a:sym typeface="Helvetica"/>
                </a:rPr>
                <a:t>In the course of this life I have had a great many encounters with a great many people who have been concerned with matters of consequence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742"/>
                                        </p:tgtEl>
                                        <p:attrNameLst>
                                          <p:attrName>style.visibility</p:attrName>
                                        </p:attrNameLst>
                                      </p:cBhvr>
                                      <p:to>
                                        <p:strVal val="visible"/>
                                      </p:to>
                                    </p:set>
                                    <p:animEffect transition="in" filter="dissolve">
                                      <p:cBhvr>
                                        <p:cTn id="7" dur="500"/>
                                        <p:tgtEl>
                                          <p:spTgt spid="742"/>
                                        </p:tgtEl>
                                      </p:cBhvr>
                                    </p:animEffect>
                                  </p:childTnLst>
                                </p:cTn>
                              </p:par>
                            </p:childTnLst>
                          </p:cTn>
                        </p:par>
                        <p:par>
                          <p:cTn id="8" fill="hold">
                            <p:stCondLst>
                              <p:cond delay="500"/>
                            </p:stCondLst>
                            <p:childTnLst>
                              <p:par>
                                <p:cTn id="9" presetID="22" presetClass="entr" presetSubtype="4" fill="hold" grpId="2" nodeType="afterEffect">
                                  <p:stCondLst>
                                    <p:cond delay="400"/>
                                  </p:stCondLst>
                                  <p:iterate>
                                    <p:tmAbs val="0"/>
                                  </p:iterate>
                                  <p:childTnLst>
                                    <p:set>
                                      <p:cBhvr>
                                        <p:cTn id="10" dur="indefinite" fill="hold"/>
                                        <p:tgtEl>
                                          <p:spTgt spid="724"/>
                                        </p:tgtEl>
                                        <p:attrNameLst>
                                          <p:attrName>style.visibility</p:attrName>
                                        </p:attrNameLst>
                                      </p:cBhvr>
                                      <p:to>
                                        <p:strVal val="visible"/>
                                      </p:to>
                                    </p:set>
                                    <p:animEffect transition="in" filter="wipe(down)">
                                      <p:cBhvr>
                                        <p:cTn id="11" dur="500"/>
                                        <p:tgtEl>
                                          <p:spTgt spid="724"/>
                                        </p:tgtEl>
                                      </p:cBhvr>
                                    </p:animEffect>
                                  </p:childTnLst>
                                </p:cTn>
                              </p:par>
                            </p:childTnLst>
                          </p:cTn>
                        </p:par>
                        <p:par>
                          <p:cTn id="12" fill="hold">
                            <p:stCondLst>
                              <p:cond delay="1399"/>
                            </p:stCondLst>
                            <p:childTnLst>
                              <p:par>
                                <p:cTn id="13" presetID="2" presetClass="entr" presetSubtype="2" fill="hold" grpId="3" nodeType="afterEffect">
                                  <p:stCondLst>
                                    <p:cond delay="800"/>
                                  </p:stCondLst>
                                  <p:iterate>
                                    <p:tmAbs val="0"/>
                                  </p:iterate>
                                  <p:childTnLst>
                                    <p:set>
                                      <p:cBhvr>
                                        <p:cTn id="14" dur="indefinite" fill="hold"/>
                                        <p:tgtEl>
                                          <p:spTgt spid="727"/>
                                        </p:tgtEl>
                                        <p:attrNameLst>
                                          <p:attrName>style.visibility</p:attrName>
                                        </p:attrNameLst>
                                      </p:cBhvr>
                                      <p:to>
                                        <p:strVal val="visible"/>
                                      </p:to>
                                    </p:set>
                                    <p:anim calcmode="lin" valueType="num">
                                      <p:cBhvr>
                                        <p:cTn id="15" dur="500" fill="hold"/>
                                        <p:tgtEl>
                                          <p:spTgt spid="727"/>
                                        </p:tgtEl>
                                        <p:attrNameLst>
                                          <p:attrName>ppt_x</p:attrName>
                                        </p:attrNameLst>
                                      </p:cBhvr>
                                      <p:tavLst>
                                        <p:tav tm="0">
                                          <p:val>
                                            <p:strVal val="1+#ppt_w/2"/>
                                          </p:val>
                                        </p:tav>
                                        <p:tav tm="100000">
                                          <p:val>
                                            <p:strVal val="#ppt_x"/>
                                          </p:val>
                                        </p:tav>
                                      </p:tavLst>
                                    </p:anim>
                                    <p:anim calcmode="lin" valueType="num">
                                      <p:cBhvr>
                                        <p:cTn id="16" dur="500" fill="hold"/>
                                        <p:tgtEl>
                                          <p:spTgt spid="727"/>
                                        </p:tgtEl>
                                        <p:attrNameLst>
                                          <p:attrName>ppt_y</p:attrName>
                                        </p:attrNameLst>
                                      </p:cBhvr>
                                      <p:tavLst>
                                        <p:tav tm="0">
                                          <p:val>
                                            <p:strVal val="#ppt_y"/>
                                          </p:val>
                                        </p:tav>
                                        <p:tav tm="100000">
                                          <p:val>
                                            <p:strVal val="#ppt_y"/>
                                          </p:val>
                                        </p:tav>
                                      </p:tavLst>
                                    </p:anim>
                                  </p:childTnLst>
                                </p:cTn>
                              </p:par>
                            </p:childTnLst>
                          </p:cTn>
                        </p:par>
                        <p:par>
                          <p:cTn id="17" fill="hold">
                            <p:stCondLst>
                              <p:cond delay="2699"/>
                            </p:stCondLst>
                            <p:childTnLst>
                              <p:par>
                                <p:cTn id="18" presetID="2" presetClass="entr" presetSubtype="2" fill="hold" grpId="4" nodeType="afterEffect">
                                  <p:stCondLst>
                                    <p:cond delay="1100"/>
                                  </p:stCondLst>
                                  <p:iterate>
                                    <p:tmAbs val="0"/>
                                  </p:iterate>
                                  <p:childTnLst>
                                    <p:set>
                                      <p:cBhvr>
                                        <p:cTn id="19" dur="indefinite" fill="hold"/>
                                        <p:tgtEl>
                                          <p:spTgt spid="730"/>
                                        </p:tgtEl>
                                        <p:attrNameLst>
                                          <p:attrName>style.visibility</p:attrName>
                                        </p:attrNameLst>
                                      </p:cBhvr>
                                      <p:to>
                                        <p:strVal val="visible"/>
                                      </p:to>
                                    </p:set>
                                    <p:anim calcmode="lin" valueType="num">
                                      <p:cBhvr>
                                        <p:cTn id="20" dur="500" fill="hold"/>
                                        <p:tgtEl>
                                          <p:spTgt spid="730"/>
                                        </p:tgtEl>
                                        <p:attrNameLst>
                                          <p:attrName>ppt_x</p:attrName>
                                        </p:attrNameLst>
                                      </p:cBhvr>
                                      <p:tavLst>
                                        <p:tav tm="0">
                                          <p:val>
                                            <p:strVal val="1+#ppt_w/2"/>
                                          </p:val>
                                        </p:tav>
                                        <p:tav tm="100000">
                                          <p:val>
                                            <p:strVal val="#ppt_x"/>
                                          </p:val>
                                        </p:tav>
                                      </p:tavLst>
                                    </p:anim>
                                    <p:anim calcmode="lin" valueType="num">
                                      <p:cBhvr>
                                        <p:cTn id="21" dur="500" fill="hold"/>
                                        <p:tgtEl>
                                          <p:spTgt spid="730"/>
                                        </p:tgtEl>
                                        <p:attrNameLst>
                                          <p:attrName>ppt_y</p:attrName>
                                        </p:attrNameLst>
                                      </p:cBhvr>
                                      <p:tavLst>
                                        <p:tav tm="0">
                                          <p:val>
                                            <p:strVal val="#ppt_y"/>
                                          </p:val>
                                        </p:tav>
                                        <p:tav tm="100000">
                                          <p:val>
                                            <p:strVal val="#ppt_y"/>
                                          </p:val>
                                        </p:tav>
                                      </p:tavLst>
                                    </p:anim>
                                  </p:childTnLst>
                                </p:cTn>
                              </p:par>
                            </p:childTnLst>
                          </p:cTn>
                        </p:par>
                        <p:par>
                          <p:cTn id="22" fill="hold">
                            <p:stCondLst>
                              <p:cond delay="4300"/>
                            </p:stCondLst>
                            <p:childTnLst>
                              <p:par>
                                <p:cTn id="23" presetID="9" presetClass="entr" presetSubtype="0" fill="hold" grpId="5" nodeType="afterEffect">
                                  <p:stCondLst>
                                    <p:cond delay="1400"/>
                                  </p:stCondLst>
                                  <p:iterate>
                                    <p:tmAbs val="0"/>
                                  </p:iterate>
                                  <p:childTnLst>
                                    <p:set>
                                      <p:cBhvr>
                                        <p:cTn id="24" dur="indefinite" fill="hold"/>
                                        <p:tgtEl>
                                          <p:spTgt spid="737"/>
                                        </p:tgtEl>
                                        <p:attrNameLst>
                                          <p:attrName>style.visibility</p:attrName>
                                        </p:attrNameLst>
                                      </p:cBhvr>
                                      <p:to>
                                        <p:strVal val="visible"/>
                                      </p:to>
                                    </p:set>
                                    <p:animEffect transition="in" filter="dissolve">
                                      <p:cBhvr>
                                        <p:cTn id="25" dur="500"/>
                                        <p:tgtEl>
                                          <p:spTgt spid="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 grpId="2" animBg="1" advAuto="0"/>
      <p:bldP spid="727" grpId="3" animBg="1" advAuto="0"/>
      <p:bldP spid="730" grpId="4" animBg="1" advAuto="0"/>
      <p:bldP spid="737" grpId="5" animBg="1" advAuto="0"/>
      <p:bldP spid="742" grpId="1"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0" name="Group 750"/>
          <p:cNvGrpSpPr/>
          <p:nvPr/>
        </p:nvGrpSpPr>
        <p:grpSpPr>
          <a:xfrm>
            <a:off x="8108926" y="4491323"/>
            <a:ext cx="8007353" cy="5930901"/>
            <a:chOff x="0" y="0"/>
            <a:chExt cx="8007351" cy="5930900"/>
          </a:xfrm>
        </p:grpSpPr>
        <p:sp>
          <p:nvSpPr>
            <p:cNvPr id="744" name="Shape 744"/>
            <p:cNvSpPr/>
            <p:nvPr/>
          </p:nvSpPr>
          <p:spPr>
            <a:xfrm>
              <a:off x="5400676" y="1181100"/>
              <a:ext cx="2606677" cy="2651126"/>
            </a:xfrm>
            <a:custGeom>
              <a:avLst/>
              <a:gdLst/>
              <a:ahLst/>
              <a:cxnLst>
                <a:cxn ang="0">
                  <a:pos x="wd2" y="hd2"/>
                </a:cxn>
                <a:cxn ang="5400000">
                  <a:pos x="wd2" y="hd2"/>
                </a:cxn>
                <a:cxn ang="10800000">
                  <a:pos x="wd2" y="hd2"/>
                </a:cxn>
                <a:cxn ang="16200000">
                  <a:pos x="wd2" y="hd2"/>
                </a:cxn>
              </a:cxnLst>
              <a:rect l="0" t="0" r="r" b="b"/>
              <a:pathLst>
                <a:path w="21600" h="21600" extrusionOk="0">
                  <a:moveTo>
                    <a:pt x="19172" y="11966"/>
                  </a:moveTo>
                  <a:cubicBezTo>
                    <a:pt x="19235" y="11598"/>
                    <a:pt x="19235" y="11168"/>
                    <a:pt x="19235" y="10800"/>
                  </a:cubicBezTo>
                  <a:cubicBezTo>
                    <a:pt x="19235" y="10370"/>
                    <a:pt x="19235" y="9941"/>
                    <a:pt x="19172" y="9573"/>
                  </a:cubicBezTo>
                  <a:cubicBezTo>
                    <a:pt x="20293" y="9205"/>
                    <a:pt x="20293" y="9205"/>
                    <a:pt x="20293" y="9205"/>
                  </a:cubicBezTo>
                  <a:cubicBezTo>
                    <a:pt x="21600" y="8530"/>
                    <a:pt x="21600" y="8530"/>
                    <a:pt x="21600" y="8530"/>
                  </a:cubicBezTo>
                  <a:cubicBezTo>
                    <a:pt x="20853" y="6320"/>
                    <a:pt x="20853" y="6320"/>
                    <a:pt x="20853" y="6320"/>
                  </a:cubicBezTo>
                  <a:cubicBezTo>
                    <a:pt x="19421" y="6566"/>
                    <a:pt x="19421" y="6566"/>
                    <a:pt x="19421" y="6566"/>
                  </a:cubicBezTo>
                  <a:cubicBezTo>
                    <a:pt x="18301" y="6934"/>
                    <a:pt x="18301" y="6934"/>
                    <a:pt x="18301" y="6934"/>
                  </a:cubicBezTo>
                  <a:cubicBezTo>
                    <a:pt x="17927" y="6198"/>
                    <a:pt x="17429" y="5523"/>
                    <a:pt x="16869" y="4970"/>
                  </a:cubicBezTo>
                  <a:cubicBezTo>
                    <a:pt x="17554" y="3989"/>
                    <a:pt x="17554" y="3989"/>
                    <a:pt x="17554" y="3989"/>
                  </a:cubicBezTo>
                  <a:cubicBezTo>
                    <a:pt x="18176" y="2700"/>
                    <a:pt x="18176" y="2700"/>
                    <a:pt x="18176" y="2700"/>
                  </a:cubicBezTo>
                  <a:cubicBezTo>
                    <a:pt x="16309" y="1350"/>
                    <a:pt x="16309" y="1350"/>
                    <a:pt x="16309" y="1350"/>
                  </a:cubicBezTo>
                  <a:cubicBezTo>
                    <a:pt x="15251" y="2393"/>
                    <a:pt x="15251" y="2393"/>
                    <a:pt x="15251" y="2393"/>
                  </a:cubicBezTo>
                  <a:cubicBezTo>
                    <a:pt x="14566" y="3314"/>
                    <a:pt x="14566" y="3314"/>
                    <a:pt x="14566" y="3314"/>
                  </a:cubicBezTo>
                  <a:cubicBezTo>
                    <a:pt x="13819" y="2945"/>
                    <a:pt x="13072" y="2700"/>
                    <a:pt x="12201" y="2577"/>
                  </a:cubicBezTo>
                  <a:cubicBezTo>
                    <a:pt x="12201" y="1411"/>
                    <a:pt x="12201" y="1411"/>
                    <a:pt x="12201" y="1411"/>
                  </a:cubicBezTo>
                  <a:cubicBezTo>
                    <a:pt x="11952" y="0"/>
                    <a:pt x="11952" y="0"/>
                    <a:pt x="11952" y="0"/>
                  </a:cubicBezTo>
                  <a:cubicBezTo>
                    <a:pt x="9648" y="0"/>
                    <a:pt x="9648" y="0"/>
                    <a:pt x="9648" y="0"/>
                  </a:cubicBezTo>
                  <a:cubicBezTo>
                    <a:pt x="9399" y="1411"/>
                    <a:pt x="9399" y="1411"/>
                    <a:pt x="9399" y="1411"/>
                  </a:cubicBezTo>
                  <a:cubicBezTo>
                    <a:pt x="9399" y="2577"/>
                    <a:pt x="9399" y="2577"/>
                    <a:pt x="9399" y="2577"/>
                  </a:cubicBezTo>
                  <a:cubicBezTo>
                    <a:pt x="8590" y="2700"/>
                    <a:pt x="7781" y="2945"/>
                    <a:pt x="7034" y="3314"/>
                  </a:cubicBezTo>
                  <a:cubicBezTo>
                    <a:pt x="6349" y="2393"/>
                    <a:pt x="6349" y="2393"/>
                    <a:pt x="6349" y="2393"/>
                  </a:cubicBezTo>
                  <a:cubicBezTo>
                    <a:pt x="5291" y="1350"/>
                    <a:pt x="5291" y="1350"/>
                    <a:pt x="5291" y="1350"/>
                  </a:cubicBezTo>
                  <a:cubicBezTo>
                    <a:pt x="3424" y="2700"/>
                    <a:pt x="3424" y="2700"/>
                    <a:pt x="3424" y="2700"/>
                  </a:cubicBezTo>
                  <a:cubicBezTo>
                    <a:pt x="4046" y="3989"/>
                    <a:pt x="4046" y="3989"/>
                    <a:pt x="4046" y="3989"/>
                  </a:cubicBezTo>
                  <a:cubicBezTo>
                    <a:pt x="4793" y="4970"/>
                    <a:pt x="4793" y="4970"/>
                    <a:pt x="4793" y="4970"/>
                  </a:cubicBezTo>
                  <a:cubicBezTo>
                    <a:pt x="4171" y="5523"/>
                    <a:pt x="3735" y="6198"/>
                    <a:pt x="3299" y="6934"/>
                  </a:cubicBezTo>
                  <a:cubicBezTo>
                    <a:pt x="2179" y="6566"/>
                    <a:pt x="2179" y="6566"/>
                    <a:pt x="2179" y="6566"/>
                  </a:cubicBezTo>
                  <a:cubicBezTo>
                    <a:pt x="747" y="6320"/>
                    <a:pt x="747" y="6320"/>
                    <a:pt x="747" y="6320"/>
                  </a:cubicBezTo>
                  <a:cubicBezTo>
                    <a:pt x="0" y="8530"/>
                    <a:pt x="0" y="8530"/>
                    <a:pt x="0" y="8530"/>
                  </a:cubicBezTo>
                  <a:cubicBezTo>
                    <a:pt x="1307" y="9205"/>
                    <a:pt x="1307" y="9205"/>
                    <a:pt x="1307" y="9205"/>
                  </a:cubicBezTo>
                  <a:cubicBezTo>
                    <a:pt x="2428" y="9573"/>
                    <a:pt x="2428" y="9573"/>
                    <a:pt x="2428" y="9573"/>
                  </a:cubicBezTo>
                  <a:cubicBezTo>
                    <a:pt x="2365" y="9941"/>
                    <a:pt x="2365" y="10370"/>
                    <a:pt x="2365" y="10800"/>
                  </a:cubicBezTo>
                  <a:cubicBezTo>
                    <a:pt x="2365" y="11168"/>
                    <a:pt x="2365" y="11598"/>
                    <a:pt x="2428" y="11966"/>
                  </a:cubicBezTo>
                  <a:cubicBezTo>
                    <a:pt x="1307" y="12334"/>
                    <a:pt x="1307" y="12334"/>
                    <a:pt x="1307" y="12334"/>
                  </a:cubicBezTo>
                  <a:cubicBezTo>
                    <a:pt x="0" y="13009"/>
                    <a:pt x="0" y="13009"/>
                    <a:pt x="0" y="13009"/>
                  </a:cubicBezTo>
                  <a:cubicBezTo>
                    <a:pt x="747" y="15218"/>
                    <a:pt x="747" y="15218"/>
                    <a:pt x="747" y="15218"/>
                  </a:cubicBezTo>
                  <a:cubicBezTo>
                    <a:pt x="2179" y="14973"/>
                    <a:pt x="2179" y="14973"/>
                    <a:pt x="2179" y="14973"/>
                  </a:cubicBezTo>
                  <a:cubicBezTo>
                    <a:pt x="3299" y="14666"/>
                    <a:pt x="3299" y="14666"/>
                    <a:pt x="3299" y="14666"/>
                  </a:cubicBezTo>
                  <a:cubicBezTo>
                    <a:pt x="3735" y="15341"/>
                    <a:pt x="4171" y="16016"/>
                    <a:pt x="4793" y="16630"/>
                  </a:cubicBezTo>
                  <a:cubicBezTo>
                    <a:pt x="4046" y="17550"/>
                    <a:pt x="4046" y="17550"/>
                    <a:pt x="4046" y="17550"/>
                  </a:cubicBezTo>
                  <a:cubicBezTo>
                    <a:pt x="3424" y="18839"/>
                    <a:pt x="3424" y="18839"/>
                    <a:pt x="3424" y="18839"/>
                  </a:cubicBezTo>
                  <a:cubicBezTo>
                    <a:pt x="5291" y="20189"/>
                    <a:pt x="5291" y="20189"/>
                    <a:pt x="5291" y="20189"/>
                  </a:cubicBezTo>
                  <a:cubicBezTo>
                    <a:pt x="6349" y="19207"/>
                    <a:pt x="6349" y="19207"/>
                    <a:pt x="6349" y="19207"/>
                  </a:cubicBezTo>
                  <a:cubicBezTo>
                    <a:pt x="7034" y="18225"/>
                    <a:pt x="7034" y="18225"/>
                    <a:pt x="7034" y="18225"/>
                  </a:cubicBezTo>
                  <a:cubicBezTo>
                    <a:pt x="7781" y="18593"/>
                    <a:pt x="8590" y="18839"/>
                    <a:pt x="9399" y="18961"/>
                  </a:cubicBezTo>
                  <a:cubicBezTo>
                    <a:pt x="9399" y="20189"/>
                    <a:pt x="9399" y="20189"/>
                    <a:pt x="9399" y="20189"/>
                  </a:cubicBezTo>
                  <a:cubicBezTo>
                    <a:pt x="9648" y="21600"/>
                    <a:pt x="9648" y="21600"/>
                    <a:pt x="9648" y="21600"/>
                  </a:cubicBezTo>
                  <a:cubicBezTo>
                    <a:pt x="11952" y="21600"/>
                    <a:pt x="11952" y="21600"/>
                    <a:pt x="11952" y="21600"/>
                  </a:cubicBezTo>
                  <a:cubicBezTo>
                    <a:pt x="12201" y="20189"/>
                    <a:pt x="12201" y="20189"/>
                    <a:pt x="12201" y="20189"/>
                  </a:cubicBezTo>
                  <a:cubicBezTo>
                    <a:pt x="12201" y="18961"/>
                    <a:pt x="12201" y="18961"/>
                    <a:pt x="12201" y="18961"/>
                  </a:cubicBezTo>
                  <a:cubicBezTo>
                    <a:pt x="13072" y="18839"/>
                    <a:pt x="13819" y="18593"/>
                    <a:pt x="14566" y="18225"/>
                  </a:cubicBezTo>
                  <a:cubicBezTo>
                    <a:pt x="15251" y="19207"/>
                    <a:pt x="15251" y="19207"/>
                    <a:pt x="15251" y="19207"/>
                  </a:cubicBezTo>
                  <a:cubicBezTo>
                    <a:pt x="16309" y="20189"/>
                    <a:pt x="16309" y="20189"/>
                    <a:pt x="16309" y="20189"/>
                  </a:cubicBezTo>
                  <a:cubicBezTo>
                    <a:pt x="18176" y="18839"/>
                    <a:pt x="18176" y="18839"/>
                    <a:pt x="18176" y="18839"/>
                  </a:cubicBezTo>
                  <a:cubicBezTo>
                    <a:pt x="17554" y="17550"/>
                    <a:pt x="17554" y="17550"/>
                    <a:pt x="17554" y="17550"/>
                  </a:cubicBezTo>
                  <a:cubicBezTo>
                    <a:pt x="16869" y="16630"/>
                    <a:pt x="16869" y="16630"/>
                    <a:pt x="16869" y="16630"/>
                  </a:cubicBezTo>
                  <a:cubicBezTo>
                    <a:pt x="17429" y="16016"/>
                    <a:pt x="17927" y="15341"/>
                    <a:pt x="18301" y="14666"/>
                  </a:cubicBezTo>
                  <a:cubicBezTo>
                    <a:pt x="19421" y="14973"/>
                    <a:pt x="19421" y="14973"/>
                    <a:pt x="19421" y="14973"/>
                  </a:cubicBezTo>
                  <a:cubicBezTo>
                    <a:pt x="20853" y="15218"/>
                    <a:pt x="20853" y="15218"/>
                    <a:pt x="20853" y="15218"/>
                  </a:cubicBezTo>
                  <a:cubicBezTo>
                    <a:pt x="21600" y="13009"/>
                    <a:pt x="21600" y="13009"/>
                    <a:pt x="21600" y="13009"/>
                  </a:cubicBezTo>
                  <a:cubicBezTo>
                    <a:pt x="20293" y="12334"/>
                    <a:pt x="20293" y="12334"/>
                    <a:pt x="20293" y="12334"/>
                  </a:cubicBezTo>
                  <a:lnTo>
                    <a:pt x="19172" y="11966"/>
                  </a:lnTo>
                  <a:close/>
                  <a:moveTo>
                    <a:pt x="10831" y="12334"/>
                  </a:moveTo>
                  <a:cubicBezTo>
                    <a:pt x="9897" y="12334"/>
                    <a:pt x="9213" y="11659"/>
                    <a:pt x="9213" y="10800"/>
                  </a:cubicBezTo>
                  <a:cubicBezTo>
                    <a:pt x="9213" y="9941"/>
                    <a:pt x="9897" y="9205"/>
                    <a:pt x="10831" y="9205"/>
                  </a:cubicBezTo>
                  <a:cubicBezTo>
                    <a:pt x="11703" y="9205"/>
                    <a:pt x="12387" y="9941"/>
                    <a:pt x="12387" y="10800"/>
                  </a:cubicBezTo>
                  <a:cubicBezTo>
                    <a:pt x="12387" y="11659"/>
                    <a:pt x="11703" y="12334"/>
                    <a:pt x="10831" y="12334"/>
                  </a:cubicBezTo>
                  <a:close/>
                </a:path>
              </a:pathLst>
            </a:custGeom>
            <a:gradFill flip="none" rotWithShape="1">
              <a:gsLst>
                <a:gs pos="45000">
                  <a:srgbClr val="FFFFFF">
                    <a:alpha val="0"/>
                  </a:srgbClr>
                </a:gs>
                <a:gs pos="50000">
                  <a:srgbClr val="FFFFFF">
                    <a:alpha val="20000"/>
                  </a:srgbClr>
                </a:gs>
                <a:gs pos="100000">
                  <a:srgbClr val="FFFFFF">
                    <a:alpha val="9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5" name="Shape 745"/>
            <p:cNvSpPr/>
            <p:nvPr/>
          </p:nvSpPr>
          <p:spPr>
            <a:xfrm>
              <a:off x="0" y="-1"/>
              <a:ext cx="3165477" cy="3168651"/>
            </a:xfrm>
            <a:custGeom>
              <a:avLst/>
              <a:gdLst/>
              <a:ahLst/>
              <a:cxnLst>
                <a:cxn ang="0">
                  <a:pos x="wd2" y="hd2"/>
                </a:cxn>
                <a:cxn ang="5400000">
                  <a:pos x="wd2" y="hd2"/>
                </a:cxn>
                <a:cxn ang="10800000">
                  <a:pos x="wd2" y="hd2"/>
                </a:cxn>
                <a:cxn ang="16200000">
                  <a:pos x="wd2" y="hd2"/>
                </a:cxn>
              </a:cxnLst>
              <a:rect l="0" t="0" r="r" b="b"/>
              <a:pathLst>
                <a:path w="21600" h="21600" extrusionOk="0">
                  <a:moveTo>
                    <a:pt x="20420" y="11954"/>
                  </a:moveTo>
                  <a:cubicBezTo>
                    <a:pt x="21600" y="11749"/>
                    <a:pt x="21600" y="11749"/>
                    <a:pt x="21600" y="11749"/>
                  </a:cubicBezTo>
                  <a:cubicBezTo>
                    <a:pt x="21600" y="9851"/>
                    <a:pt x="21600" y="9851"/>
                    <a:pt x="21600" y="9851"/>
                  </a:cubicBezTo>
                  <a:cubicBezTo>
                    <a:pt x="20420" y="9646"/>
                    <a:pt x="20420" y="9646"/>
                    <a:pt x="20420" y="9646"/>
                  </a:cubicBezTo>
                  <a:cubicBezTo>
                    <a:pt x="19394" y="9646"/>
                    <a:pt x="19394" y="9646"/>
                    <a:pt x="19394" y="9646"/>
                  </a:cubicBezTo>
                  <a:cubicBezTo>
                    <a:pt x="19291" y="8876"/>
                    <a:pt x="19086" y="8158"/>
                    <a:pt x="18829" y="7491"/>
                  </a:cubicBezTo>
                  <a:cubicBezTo>
                    <a:pt x="19702" y="6978"/>
                    <a:pt x="19702" y="6978"/>
                    <a:pt x="19702" y="6978"/>
                  </a:cubicBezTo>
                  <a:cubicBezTo>
                    <a:pt x="20625" y="6259"/>
                    <a:pt x="20625" y="6259"/>
                    <a:pt x="20625" y="6259"/>
                  </a:cubicBezTo>
                  <a:cubicBezTo>
                    <a:pt x="19650" y="4566"/>
                    <a:pt x="19650" y="4566"/>
                    <a:pt x="19650" y="4566"/>
                  </a:cubicBezTo>
                  <a:cubicBezTo>
                    <a:pt x="18522" y="4977"/>
                    <a:pt x="18522" y="4977"/>
                    <a:pt x="18522" y="4977"/>
                  </a:cubicBezTo>
                  <a:cubicBezTo>
                    <a:pt x="17649" y="5490"/>
                    <a:pt x="17649" y="5490"/>
                    <a:pt x="17649" y="5490"/>
                  </a:cubicBezTo>
                  <a:cubicBezTo>
                    <a:pt x="17239" y="4925"/>
                    <a:pt x="16675" y="4361"/>
                    <a:pt x="16110" y="3951"/>
                  </a:cubicBezTo>
                  <a:cubicBezTo>
                    <a:pt x="16623" y="3078"/>
                    <a:pt x="16623" y="3078"/>
                    <a:pt x="16623" y="3078"/>
                  </a:cubicBezTo>
                  <a:cubicBezTo>
                    <a:pt x="17034" y="1950"/>
                    <a:pt x="17034" y="1950"/>
                    <a:pt x="17034" y="1950"/>
                  </a:cubicBezTo>
                  <a:cubicBezTo>
                    <a:pt x="15341" y="975"/>
                    <a:pt x="15341" y="975"/>
                    <a:pt x="15341" y="975"/>
                  </a:cubicBezTo>
                  <a:cubicBezTo>
                    <a:pt x="14622" y="1898"/>
                    <a:pt x="14622" y="1898"/>
                    <a:pt x="14622" y="1898"/>
                  </a:cubicBezTo>
                  <a:cubicBezTo>
                    <a:pt x="14109" y="2771"/>
                    <a:pt x="14109" y="2771"/>
                    <a:pt x="14109" y="2771"/>
                  </a:cubicBezTo>
                  <a:cubicBezTo>
                    <a:pt x="13442" y="2514"/>
                    <a:pt x="12724" y="2309"/>
                    <a:pt x="11954" y="2206"/>
                  </a:cubicBezTo>
                  <a:cubicBezTo>
                    <a:pt x="11954" y="1180"/>
                    <a:pt x="11954" y="1180"/>
                    <a:pt x="11954" y="1180"/>
                  </a:cubicBezTo>
                  <a:cubicBezTo>
                    <a:pt x="11749" y="0"/>
                    <a:pt x="11749" y="0"/>
                    <a:pt x="11749" y="0"/>
                  </a:cubicBezTo>
                  <a:cubicBezTo>
                    <a:pt x="9851" y="0"/>
                    <a:pt x="9851" y="0"/>
                    <a:pt x="9851" y="0"/>
                  </a:cubicBezTo>
                  <a:cubicBezTo>
                    <a:pt x="9646" y="1180"/>
                    <a:pt x="9646" y="1180"/>
                    <a:pt x="9646" y="1180"/>
                  </a:cubicBezTo>
                  <a:cubicBezTo>
                    <a:pt x="9646" y="2206"/>
                    <a:pt x="9646" y="2206"/>
                    <a:pt x="9646" y="2206"/>
                  </a:cubicBezTo>
                  <a:cubicBezTo>
                    <a:pt x="8876" y="2309"/>
                    <a:pt x="8209" y="2514"/>
                    <a:pt x="7491" y="2771"/>
                  </a:cubicBezTo>
                  <a:cubicBezTo>
                    <a:pt x="7029" y="1898"/>
                    <a:pt x="7029" y="1898"/>
                    <a:pt x="7029" y="1898"/>
                  </a:cubicBezTo>
                  <a:cubicBezTo>
                    <a:pt x="6259" y="975"/>
                    <a:pt x="6259" y="975"/>
                    <a:pt x="6259" y="975"/>
                  </a:cubicBezTo>
                  <a:cubicBezTo>
                    <a:pt x="4566" y="1950"/>
                    <a:pt x="4566" y="1950"/>
                    <a:pt x="4566" y="1950"/>
                  </a:cubicBezTo>
                  <a:cubicBezTo>
                    <a:pt x="5028" y="3078"/>
                    <a:pt x="5028" y="3078"/>
                    <a:pt x="5028" y="3078"/>
                  </a:cubicBezTo>
                  <a:cubicBezTo>
                    <a:pt x="5490" y="3951"/>
                    <a:pt x="5490" y="3951"/>
                    <a:pt x="5490" y="3951"/>
                  </a:cubicBezTo>
                  <a:cubicBezTo>
                    <a:pt x="4925" y="4361"/>
                    <a:pt x="4412" y="4925"/>
                    <a:pt x="3951" y="5490"/>
                  </a:cubicBezTo>
                  <a:cubicBezTo>
                    <a:pt x="3078" y="4977"/>
                    <a:pt x="3078" y="4977"/>
                    <a:pt x="3078" y="4977"/>
                  </a:cubicBezTo>
                  <a:cubicBezTo>
                    <a:pt x="1950" y="4566"/>
                    <a:pt x="1950" y="4566"/>
                    <a:pt x="1950" y="4566"/>
                  </a:cubicBezTo>
                  <a:cubicBezTo>
                    <a:pt x="975" y="6259"/>
                    <a:pt x="975" y="6259"/>
                    <a:pt x="975" y="6259"/>
                  </a:cubicBezTo>
                  <a:cubicBezTo>
                    <a:pt x="1898" y="6978"/>
                    <a:pt x="1898" y="6978"/>
                    <a:pt x="1898" y="6978"/>
                  </a:cubicBezTo>
                  <a:cubicBezTo>
                    <a:pt x="2771" y="7491"/>
                    <a:pt x="2771" y="7491"/>
                    <a:pt x="2771" y="7491"/>
                  </a:cubicBezTo>
                  <a:cubicBezTo>
                    <a:pt x="2514" y="8158"/>
                    <a:pt x="2309" y="8876"/>
                    <a:pt x="2206" y="9646"/>
                  </a:cubicBezTo>
                  <a:cubicBezTo>
                    <a:pt x="1231" y="9646"/>
                    <a:pt x="1231" y="9646"/>
                    <a:pt x="1231" y="9646"/>
                  </a:cubicBezTo>
                  <a:cubicBezTo>
                    <a:pt x="0" y="9851"/>
                    <a:pt x="0" y="9851"/>
                    <a:pt x="0" y="9851"/>
                  </a:cubicBezTo>
                  <a:cubicBezTo>
                    <a:pt x="0" y="11749"/>
                    <a:pt x="0" y="11749"/>
                    <a:pt x="0" y="11749"/>
                  </a:cubicBezTo>
                  <a:cubicBezTo>
                    <a:pt x="1231" y="11954"/>
                    <a:pt x="1231" y="11954"/>
                    <a:pt x="1231" y="11954"/>
                  </a:cubicBezTo>
                  <a:cubicBezTo>
                    <a:pt x="2206" y="11954"/>
                    <a:pt x="2206" y="11954"/>
                    <a:pt x="2206" y="11954"/>
                  </a:cubicBezTo>
                  <a:cubicBezTo>
                    <a:pt x="2309" y="12673"/>
                    <a:pt x="2514" y="13391"/>
                    <a:pt x="2771" y="14058"/>
                  </a:cubicBezTo>
                  <a:cubicBezTo>
                    <a:pt x="1898" y="14571"/>
                    <a:pt x="1898" y="14571"/>
                    <a:pt x="1898" y="14571"/>
                  </a:cubicBezTo>
                  <a:cubicBezTo>
                    <a:pt x="975" y="15341"/>
                    <a:pt x="975" y="15341"/>
                    <a:pt x="975" y="15341"/>
                  </a:cubicBezTo>
                  <a:cubicBezTo>
                    <a:pt x="1950" y="17034"/>
                    <a:pt x="1950" y="17034"/>
                    <a:pt x="1950" y="17034"/>
                  </a:cubicBezTo>
                  <a:cubicBezTo>
                    <a:pt x="3078" y="16572"/>
                    <a:pt x="3078" y="16572"/>
                    <a:pt x="3078" y="16572"/>
                  </a:cubicBezTo>
                  <a:cubicBezTo>
                    <a:pt x="3951" y="16110"/>
                    <a:pt x="3951" y="16110"/>
                    <a:pt x="3951" y="16110"/>
                  </a:cubicBezTo>
                  <a:cubicBezTo>
                    <a:pt x="4412" y="16675"/>
                    <a:pt x="4925" y="17188"/>
                    <a:pt x="5490" y="17649"/>
                  </a:cubicBezTo>
                  <a:cubicBezTo>
                    <a:pt x="5028" y="18522"/>
                    <a:pt x="5028" y="18522"/>
                    <a:pt x="5028" y="18522"/>
                  </a:cubicBezTo>
                  <a:cubicBezTo>
                    <a:pt x="4566" y="19650"/>
                    <a:pt x="4566" y="19650"/>
                    <a:pt x="4566" y="19650"/>
                  </a:cubicBezTo>
                  <a:cubicBezTo>
                    <a:pt x="6259" y="20625"/>
                    <a:pt x="6259" y="20625"/>
                    <a:pt x="6259" y="20625"/>
                  </a:cubicBezTo>
                  <a:cubicBezTo>
                    <a:pt x="7029" y="19702"/>
                    <a:pt x="7029" y="19702"/>
                    <a:pt x="7029" y="19702"/>
                  </a:cubicBezTo>
                  <a:cubicBezTo>
                    <a:pt x="7491" y="18829"/>
                    <a:pt x="7491" y="18829"/>
                    <a:pt x="7491" y="18829"/>
                  </a:cubicBezTo>
                  <a:cubicBezTo>
                    <a:pt x="8209" y="19086"/>
                    <a:pt x="8876" y="19291"/>
                    <a:pt x="9646" y="19394"/>
                  </a:cubicBezTo>
                  <a:cubicBezTo>
                    <a:pt x="9646" y="20369"/>
                    <a:pt x="9646" y="20369"/>
                    <a:pt x="9646" y="20369"/>
                  </a:cubicBezTo>
                  <a:cubicBezTo>
                    <a:pt x="9851" y="21600"/>
                    <a:pt x="9851" y="21600"/>
                    <a:pt x="9851" y="21600"/>
                  </a:cubicBezTo>
                  <a:cubicBezTo>
                    <a:pt x="11749" y="21600"/>
                    <a:pt x="11749" y="21600"/>
                    <a:pt x="11749" y="21600"/>
                  </a:cubicBezTo>
                  <a:cubicBezTo>
                    <a:pt x="11954" y="20369"/>
                    <a:pt x="11954" y="20369"/>
                    <a:pt x="11954" y="20369"/>
                  </a:cubicBezTo>
                  <a:cubicBezTo>
                    <a:pt x="11954" y="19394"/>
                    <a:pt x="11954" y="19394"/>
                    <a:pt x="11954" y="19394"/>
                  </a:cubicBezTo>
                  <a:cubicBezTo>
                    <a:pt x="12724" y="19291"/>
                    <a:pt x="13442" y="19086"/>
                    <a:pt x="14109" y="18829"/>
                  </a:cubicBezTo>
                  <a:cubicBezTo>
                    <a:pt x="14622" y="19702"/>
                    <a:pt x="14622" y="19702"/>
                    <a:pt x="14622" y="19702"/>
                  </a:cubicBezTo>
                  <a:cubicBezTo>
                    <a:pt x="15341" y="20625"/>
                    <a:pt x="15341" y="20625"/>
                    <a:pt x="15341" y="20625"/>
                  </a:cubicBezTo>
                  <a:cubicBezTo>
                    <a:pt x="17034" y="19650"/>
                    <a:pt x="17034" y="19650"/>
                    <a:pt x="17034" y="19650"/>
                  </a:cubicBezTo>
                  <a:cubicBezTo>
                    <a:pt x="16623" y="18522"/>
                    <a:pt x="16623" y="18522"/>
                    <a:pt x="16623" y="18522"/>
                  </a:cubicBezTo>
                  <a:cubicBezTo>
                    <a:pt x="16110" y="17649"/>
                    <a:pt x="16110" y="17649"/>
                    <a:pt x="16110" y="17649"/>
                  </a:cubicBezTo>
                  <a:cubicBezTo>
                    <a:pt x="16675" y="17188"/>
                    <a:pt x="17239" y="16675"/>
                    <a:pt x="17649" y="16110"/>
                  </a:cubicBezTo>
                  <a:cubicBezTo>
                    <a:pt x="18522" y="16572"/>
                    <a:pt x="18522" y="16572"/>
                    <a:pt x="18522" y="16572"/>
                  </a:cubicBezTo>
                  <a:cubicBezTo>
                    <a:pt x="19650" y="17034"/>
                    <a:pt x="19650" y="17034"/>
                    <a:pt x="19650" y="17034"/>
                  </a:cubicBezTo>
                  <a:cubicBezTo>
                    <a:pt x="20625" y="15341"/>
                    <a:pt x="20625" y="15341"/>
                    <a:pt x="20625" y="15341"/>
                  </a:cubicBezTo>
                  <a:cubicBezTo>
                    <a:pt x="19702" y="14571"/>
                    <a:pt x="19702" y="14571"/>
                    <a:pt x="19702" y="14571"/>
                  </a:cubicBezTo>
                  <a:cubicBezTo>
                    <a:pt x="18829" y="14058"/>
                    <a:pt x="18829" y="14058"/>
                    <a:pt x="18829" y="14058"/>
                  </a:cubicBezTo>
                  <a:cubicBezTo>
                    <a:pt x="19086" y="13391"/>
                    <a:pt x="19291" y="12673"/>
                    <a:pt x="19394" y="11954"/>
                  </a:cubicBezTo>
                  <a:lnTo>
                    <a:pt x="20420" y="11954"/>
                  </a:lnTo>
                  <a:close/>
                  <a:moveTo>
                    <a:pt x="10826" y="12108"/>
                  </a:moveTo>
                  <a:cubicBezTo>
                    <a:pt x="10107" y="12108"/>
                    <a:pt x="9492" y="11493"/>
                    <a:pt x="9492" y="10774"/>
                  </a:cubicBezTo>
                  <a:cubicBezTo>
                    <a:pt x="9492" y="10056"/>
                    <a:pt x="10107" y="9492"/>
                    <a:pt x="10826" y="9492"/>
                  </a:cubicBezTo>
                  <a:cubicBezTo>
                    <a:pt x="11544" y="9492"/>
                    <a:pt x="12108" y="10056"/>
                    <a:pt x="12108" y="10774"/>
                  </a:cubicBezTo>
                  <a:cubicBezTo>
                    <a:pt x="12108" y="11493"/>
                    <a:pt x="11544" y="12108"/>
                    <a:pt x="10826" y="12108"/>
                  </a:cubicBezTo>
                  <a:close/>
                </a:path>
              </a:pathLst>
            </a:custGeom>
            <a:gradFill flip="none" rotWithShape="1">
              <a:gsLst>
                <a:gs pos="45000">
                  <a:srgbClr val="FFFFFF">
                    <a:alpha val="0"/>
                  </a:srgbClr>
                </a:gs>
                <a:gs pos="50000">
                  <a:srgbClr val="FFFFFF">
                    <a:alpha val="20000"/>
                  </a:srgbClr>
                </a:gs>
                <a:gs pos="100000">
                  <a:srgbClr val="FFFFFF">
                    <a:alpha val="9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6" name="Shape 746"/>
            <p:cNvSpPr/>
            <p:nvPr/>
          </p:nvSpPr>
          <p:spPr>
            <a:xfrm>
              <a:off x="1949450" y="1955800"/>
              <a:ext cx="3975101" cy="3975100"/>
            </a:xfrm>
            <a:custGeom>
              <a:avLst/>
              <a:gdLst/>
              <a:ahLst/>
              <a:cxnLst>
                <a:cxn ang="0">
                  <a:pos x="wd2" y="hd2"/>
                </a:cxn>
                <a:cxn ang="5400000">
                  <a:pos x="wd2" y="hd2"/>
                </a:cxn>
                <a:cxn ang="10800000">
                  <a:pos x="wd2" y="hd2"/>
                </a:cxn>
                <a:cxn ang="16200000">
                  <a:pos x="wd2" y="hd2"/>
                </a:cxn>
              </a:cxnLst>
              <a:rect l="0" t="0" r="r" b="b"/>
              <a:pathLst>
                <a:path w="21600" h="21600" extrusionOk="0">
                  <a:moveTo>
                    <a:pt x="20661" y="11741"/>
                  </a:moveTo>
                  <a:cubicBezTo>
                    <a:pt x="21600" y="11577"/>
                    <a:pt x="21600" y="11577"/>
                    <a:pt x="21600" y="11577"/>
                  </a:cubicBezTo>
                  <a:cubicBezTo>
                    <a:pt x="21600" y="10023"/>
                    <a:pt x="21600" y="10023"/>
                    <a:pt x="21600" y="10023"/>
                  </a:cubicBezTo>
                  <a:cubicBezTo>
                    <a:pt x="20661" y="9859"/>
                    <a:pt x="20661" y="9859"/>
                    <a:pt x="20661" y="9859"/>
                  </a:cubicBezTo>
                  <a:cubicBezTo>
                    <a:pt x="19885" y="9859"/>
                    <a:pt x="19885" y="9859"/>
                    <a:pt x="19885" y="9859"/>
                  </a:cubicBezTo>
                  <a:cubicBezTo>
                    <a:pt x="19844" y="9286"/>
                    <a:pt x="19722" y="8714"/>
                    <a:pt x="19558" y="8182"/>
                  </a:cubicBezTo>
                  <a:cubicBezTo>
                    <a:pt x="20253" y="7895"/>
                    <a:pt x="20253" y="7895"/>
                    <a:pt x="20253" y="7895"/>
                  </a:cubicBezTo>
                  <a:cubicBezTo>
                    <a:pt x="21069" y="7364"/>
                    <a:pt x="21069" y="7364"/>
                    <a:pt x="21069" y="7364"/>
                  </a:cubicBezTo>
                  <a:cubicBezTo>
                    <a:pt x="20498" y="5932"/>
                    <a:pt x="20498" y="5932"/>
                    <a:pt x="20498" y="5932"/>
                  </a:cubicBezTo>
                  <a:cubicBezTo>
                    <a:pt x="19558" y="6177"/>
                    <a:pt x="19558" y="6177"/>
                    <a:pt x="19558" y="6177"/>
                  </a:cubicBezTo>
                  <a:cubicBezTo>
                    <a:pt x="18864" y="6464"/>
                    <a:pt x="18864" y="6464"/>
                    <a:pt x="18864" y="6464"/>
                  </a:cubicBezTo>
                  <a:cubicBezTo>
                    <a:pt x="18578" y="5932"/>
                    <a:pt x="18252" y="5482"/>
                    <a:pt x="17884" y="5032"/>
                  </a:cubicBezTo>
                  <a:cubicBezTo>
                    <a:pt x="18456" y="4459"/>
                    <a:pt x="18456" y="4459"/>
                    <a:pt x="18456" y="4459"/>
                  </a:cubicBezTo>
                  <a:cubicBezTo>
                    <a:pt x="18987" y="3682"/>
                    <a:pt x="18987" y="3682"/>
                    <a:pt x="18987" y="3682"/>
                  </a:cubicBezTo>
                  <a:cubicBezTo>
                    <a:pt x="17925" y="2618"/>
                    <a:pt x="17925" y="2618"/>
                    <a:pt x="17925" y="2618"/>
                  </a:cubicBezTo>
                  <a:cubicBezTo>
                    <a:pt x="17149" y="3150"/>
                    <a:pt x="17149" y="3150"/>
                    <a:pt x="17149" y="3150"/>
                  </a:cubicBezTo>
                  <a:cubicBezTo>
                    <a:pt x="16578" y="3723"/>
                    <a:pt x="16578" y="3723"/>
                    <a:pt x="16578" y="3723"/>
                  </a:cubicBezTo>
                  <a:cubicBezTo>
                    <a:pt x="16129" y="3355"/>
                    <a:pt x="15639" y="3027"/>
                    <a:pt x="15149" y="2741"/>
                  </a:cubicBezTo>
                  <a:cubicBezTo>
                    <a:pt x="15434" y="2045"/>
                    <a:pt x="15434" y="2045"/>
                    <a:pt x="15434" y="2045"/>
                  </a:cubicBezTo>
                  <a:cubicBezTo>
                    <a:pt x="15639" y="1105"/>
                    <a:pt x="15639" y="1105"/>
                    <a:pt x="15639" y="1105"/>
                  </a:cubicBezTo>
                  <a:cubicBezTo>
                    <a:pt x="14250" y="532"/>
                    <a:pt x="14250" y="532"/>
                    <a:pt x="14250" y="532"/>
                  </a:cubicBezTo>
                  <a:cubicBezTo>
                    <a:pt x="13719" y="1309"/>
                    <a:pt x="13719" y="1309"/>
                    <a:pt x="13719" y="1309"/>
                  </a:cubicBezTo>
                  <a:cubicBezTo>
                    <a:pt x="13434" y="2045"/>
                    <a:pt x="13434" y="2045"/>
                    <a:pt x="13434" y="2045"/>
                  </a:cubicBezTo>
                  <a:cubicBezTo>
                    <a:pt x="12903" y="1882"/>
                    <a:pt x="12331" y="1759"/>
                    <a:pt x="11760" y="1718"/>
                  </a:cubicBezTo>
                  <a:cubicBezTo>
                    <a:pt x="11760" y="941"/>
                    <a:pt x="11760" y="941"/>
                    <a:pt x="11760" y="941"/>
                  </a:cubicBezTo>
                  <a:cubicBezTo>
                    <a:pt x="11596" y="0"/>
                    <a:pt x="11596" y="0"/>
                    <a:pt x="11596" y="0"/>
                  </a:cubicBezTo>
                  <a:cubicBezTo>
                    <a:pt x="10045" y="0"/>
                    <a:pt x="10045" y="0"/>
                    <a:pt x="10045" y="0"/>
                  </a:cubicBezTo>
                  <a:cubicBezTo>
                    <a:pt x="9881" y="941"/>
                    <a:pt x="9881" y="941"/>
                    <a:pt x="9881" y="941"/>
                  </a:cubicBezTo>
                  <a:cubicBezTo>
                    <a:pt x="9881" y="1718"/>
                    <a:pt x="9881" y="1718"/>
                    <a:pt x="9881" y="1718"/>
                  </a:cubicBezTo>
                  <a:cubicBezTo>
                    <a:pt x="9310" y="1759"/>
                    <a:pt x="8738" y="1882"/>
                    <a:pt x="8207" y="2045"/>
                  </a:cubicBezTo>
                  <a:cubicBezTo>
                    <a:pt x="7881" y="1309"/>
                    <a:pt x="7881" y="1309"/>
                    <a:pt x="7881" y="1309"/>
                  </a:cubicBezTo>
                  <a:cubicBezTo>
                    <a:pt x="7391" y="532"/>
                    <a:pt x="7391" y="532"/>
                    <a:pt x="7391" y="532"/>
                  </a:cubicBezTo>
                  <a:cubicBezTo>
                    <a:pt x="5961" y="1105"/>
                    <a:pt x="5961" y="1105"/>
                    <a:pt x="5961" y="1105"/>
                  </a:cubicBezTo>
                  <a:cubicBezTo>
                    <a:pt x="6206" y="2045"/>
                    <a:pt x="6206" y="2045"/>
                    <a:pt x="6206" y="2045"/>
                  </a:cubicBezTo>
                  <a:cubicBezTo>
                    <a:pt x="6492" y="2741"/>
                    <a:pt x="6492" y="2741"/>
                    <a:pt x="6492" y="2741"/>
                  </a:cubicBezTo>
                  <a:cubicBezTo>
                    <a:pt x="5961" y="3027"/>
                    <a:pt x="5512" y="3355"/>
                    <a:pt x="5063" y="3723"/>
                  </a:cubicBezTo>
                  <a:cubicBezTo>
                    <a:pt x="4491" y="3150"/>
                    <a:pt x="4491" y="3150"/>
                    <a:pt x="4491" y="3150"/>
                  </a:cubicBezTo>
                  <a:cubicBezTo>
                    <a:pt x="3716" y="2618"/>
                    <a:pt x="3716" y="2618"/>
                    <a:pt x="3716" y="2618"/>
                  </a:cubicBezTo>
                  <a:cubicBezTo>
                    <a:pt x="2654" y="3682"/>
                    <a:pt x="2654" y="3682"/>
                    <a:pt x="2654" y="3682"/>
                  </a:cubicBezTo>
                  <a:cubicBezTo>
                    <a:pt x="3185" y="4459"/>
                    <a:pt x="3185" y="4459"/>
                    <a:pt x="3185" y="4459"/>
                  </a:cubicBezTo>
                  <a:cubicBezTo>
                    <a:pt x="3757" y="5032"/>
                    <a:pt x="3757" y="5032"/>
                    <a:pt x="3757" y="5032"/>
                  </a:cubicBezTo>
                  <a:cubicBezTo>
                    <a:pt x="3389" y="5482"/>
                    <a:pt x="3062" y="5932"/>
                    <a:pt x="2777" y="6464"/>
                  </a:cubicBezTo>
                  <a:cubicBezTo>
                    <a:pt x="2082" y="6177"/>
                    <a:pt x="2082" y="6177"/>
                    <a:pt x="2082" y="6177"/>
                  </a:cubicBezTo>
                  <a:cubicBezTo>
                    <a:pt x="1143" y="5932"/>
                    <a:pt x="1143" y="5932"/>
                    <a:pt x="1143" y="5932"/>
                  </a:cubicBezTo>
                  <a:cubicBezTo>
                    <a:pt x="531" y="7364"/>
                    <a:pt x="531" y="7364"/>
                    <a:pt x="531" y="7364"/>
                  </a:cubicBezTo>
                  <a:cubicBezTo>
                    <a:pt x="1347" y="7895"/>
                    <a:pt x="1347" y="7895"/>
                    <a:pt x="1347" y="7895"/>
                  </a:cubicBezTo>
                  <a:cubicBezTo>
                    <a:pt x="2082" y="8182"/>
                    <a:pt x="2082" y="8182"/>
                    <a:pt x="2082" y="8182"/>
                  </a:cubicBezTo>
                  <a:cubicBezTo>
                    <a:pt x="1919" y="8714"/>
                    <a:pt x="1797" y="9286"/>
                    <a:pt x="1715" y="9859"/>
                  </a:cubicBezTo>
                  <a:cubicBezTo>
                    <a:pt x="980" y="9859"/>
                    <a:pt x="980" y="9859"/>
                    <a:pt x="980" y="9859"/>
                  </a:cubicBezTo>
                  <a:cubicBezTo>
                    <a:pt x="0" y="10023"/>
                    <a:pt x="0" y="10023"/>
                    <a:pt x="0" y="10023"/>
                  </a:cubicBezTo>
                  <a:cubicBezTo>
                    <a:pt x="0" y="11577"/>
                    <a:pt x="0" y="11577"/>
                    <a:pt x="0" y="11577"/>
                  </a:cubicBezTo>
                  <a:cubicBezTo>
                    <a:pt x="980" y="11741"/>
                    <a:pt x="980" y="11741"/>
                    <a:pt x="980" y="11741"/>
                  </a:cubicBezTo>
                  <a:cubicBezTo>
                    <a:pt x="1715" y="11741"/>
                    <a:pt x="1715" y="11741"/>
                    <a:pt x="1715" y="11741"/>
                  </a:cubicBezTo>
                  <a:cubicBezTo>
                    <a:pt x="1797" y="12314"/>
                    <a:pt x="1919" y="12886"/>
                    <a:pt x="2082" y="13418"/>
                  </a:cubicBezTo>
                  <a:cubicBezTo>
                    <a:pt x="1347" y="13705"/>
                    <a:pt x="1347" y="13705"/>
                    <a:pt x="1347" y="13705"/>
                  </a:cubicBezTo>
                  <a:cubicBezTo>
                    <a:pt x="531" y="14236"/>
                    <a:pt x="531" y="14236"/>
                    <a:pt x="531" y="14236"/>
                  </a:cubicBezTo>
                  <a:cubicBezTo>
                    <a:pt x="1143" y="15668"/>
                    <a:pt x="1143" y="15668"/>
                    <a:pt x="1143" y="15668"/>
                  </a:cubicBezTo>
                  <a:cubicBezTo>
                    <a:pt x="2082" y="15423"/>
                    <a:pt x="2082" y="15423"/>
                    <a:pt x="2082" y="15423"/>
                  </a:cubicBezTo>
                  <a:cubicBezTo>
                    <a:pt x="2777" y="15136"/>
                    <a:pt x="2777" y="15136"/>
                    <a:pt x="2777" y="15136"/>
                  </a:cubicBezTo>
                  <a:cubicBezTo>
                    <a:pt x="3062" y="15668"/>
                    <a:pt x="3389" y="16118"/>
                    <a:pt x="3757" y="16568"/>
                  </a:cubicBezTo>
                  <a:cubicBezTo>
                    <a:pt x="3185" y="17141"/>
                    <a:pt x="3185" y="17141"/>
                    <a:pt x="3185" y="17141"/>
                  </a:cubicBezTo>
                  <a:cubicBezTo>
                    <a:pt x="2654" y="17918"/>
                    <a:pt x="2654" y="17918"/>
                    <a:pt x="2654" y="17918"/>
                  </a:cubicBezTo>
                  <a:cubicBezTo>
                    <a:pt x="3716" y="18982"/>
                    <a:pt x="3716" y="18982"/>
                    <a:pt x="3716" y="18982"/>
                  </a:cubicBezTo>
                  <a:cubicBezTo>
                    <a:pt x="4491" y="18450"/>
                    <a:pt x="4491" y="18450"/>
                    <a:pt x="4491" y="18450"/>
                  </a:cubicBezTo>
                  <a:cubicBezTo>
                    <a:pt x="5063" y="17877"/>
                    <a:pt x="5063" y="17877"/>
                    <a:pt x="5063" y="17877"/>
                  </a:cubicBezTo>
                  <a:cubicBezTo>
                    <a:pt x="5512" y="18245"/>
                    <a:pt x="5961" y="18573"/>
                    <a:pt x="6492" y="18859"/>
                  </a:cubicBezTo>
                  <a:cubicBezTo>
                    <a:pt x="6206" y="19555"/>
                    <a:pt x="6206" y="19555"/>
                    <a:pt x="6206" y="19555"/>
                  </a:cubicBezTo>
                  <a:cubicBezTo>
                    <a:pt x="5961" y="20495"/>
                    <a:pt x="5961" y="20495"/>
                    <a:pt x="5961" y="20495"/>
                  </a:cubicBezTo>
                  <a:cubicBezTo>
                    <a:pt x="7391" y="21109"/>
                    <a:pt x="7391" y="21109"/>
                    <a:pt x="7391" y="21109"/>
                  </a:cubicBezTo>
                  <a:cubicBezTo>
                    <a:pt x="7881" y="20291"/>
                    <a:pt x="7881" y="20291"/>
                    <a:pt x="7881" y="20291"/>
                  </a:cubicBezTo>
                  <a:cubicBezTo>
                    <a:pt x="8207" y="19555"/>
                    <a:pt x="8207" y="19555"/>
                    <a:pt x="8207" y="19555"/>
                  </a:cubicBezTo>
                  <a:cubicBezTo>
                    <a:pt x="8738" y="19718"/>
                    <a:pt x="9310" y="19841"/>
                    <a:pt x="9881" y="19882"/>
                  </a:cubicBezTo>
                  <a:cubicBezTo>
                    <a:pt x="9881" y="20659"/>
                    <a:pt x="9881" y="20659"/>
                    <a:pt x="9881" y="20659"/>
                  </a:cubicBezTo>
                  <a:cubicBezTo>
                    <a:pt x="10045" y="21600"/>
                    <a:pt x="10045" y="21600"/>
                    <a:pt x="10045" y="21600"/>
                  </a:cubicBezTo>
                  <a:cubicBezTo>
                    <a:pt x="11596" y="21600"/>
                    <a:pt x="11596" y="21600"/>
                    <a:pt x="11596" y="21600"/>
                  </a:cubicBezTo>
                  <a:cubicBezTo>
                    <a:pt x="11760" y="20659"/>
                    <a:pt x="11760" y="20659"/>
                    <a:pt x="11760" y="20659"/>
                  </a:cubicBezTo>
                  <a:cubicBezTo>
                    <a:pt x="11760" y="19882"/>
                    <a:pt x="11760" y="19882"/>
                    <a:pt x="11760" y="19882"/>
                  </a:cubicBezTo>
                  <a:cubicBezTo>
                    <a:pt x="12331" y="19841"/>
                    <a:pt x="12903" y="19718"/>
                    <a:pt x="13434" y="19555"/>
                  </a:cubicBezTo>
                  <a:cubicBezTo>
                    <a:pt x="13719" y="20291"/>
                    <a:pt x="13719" y="20291"/>
                    <a:pt x="13719" y="20291"/>
                  </a:cubicBezTo>
                  <a:cubicBezTo>
                    <a:pt x="14250" y="21109"/>
                    <a:pt x="14250" y="21109"/>
                    <a:pt x="14250" y="21109"/>
                  </a:cubicBezTo>
                  <a:cubicBezTo>
                    <a:pt x="15639" y="20495"/>
                    <a:pt x="15639" y="20495"/>
                    <a:pt x="15639" y="20495"/>
                  </a:cubicBezTo>
                  <a:cubicBezTo>
                    <a:pt x="15434" y="19555"/>
                    <a:pt x="15434" y="19555"/>
                    <a:pt x="15434" y="19555"/>
                  </a:cubicBezTo>
                  <a:cubicBezTo>
                    <a:pt x="15149" y="18859"/>
                    <a:pt x="15149" y="18859"/>
                    <a:pt x="15149" y="18859"/>
                  </a:cubicBezTo>
                  <a:cubicBezTo>
                    <a:pt x="15639" y="18573"/>
                    <a:pt x="16129" y="18245"/>
                    <a:pt x="16578" y="17877"/>
                  </a:cubicBezTo>
                  <a:cubicBezTo>
                    <a:pt x="17149" y="18450"/>
                    <a:pt x="17149" y="18450"/>
                    <a:pt x="17149" y="18450"/>
                  </a:cubicBezTo>
                  <a:cubicBezTo>
                    <a:pt x="17925" y="18982"/>
                    <a:pt x="17925" y="18982"/>
                    <a:pt x="17925" y="18982"/>
                  </a:cubicBezTo>
                  <a:cubicBezTo>
                    <a:pt x="18987" y="17918"/>
                    <a:pt x="18987" y="17918"/>
                    <a:pt x="18987" y="17918"/>
                  </a:cubicBezTo>
                  <a:cubicBezTo>
                    <a:pt x="18456" y="17141"/>
                    <a:pt x="18456" y="17141"/>
                    <a:pt x="18456" y="17141"/>
                  </a:cubicBezTo>
                  <a:cubicBezTo>
                    <a:pt x="17884" y="16568"/>
                    <a:pt x="17884" y="16568"/>
                    <a:pt x="17884" y="16568"/>
                  </a:cubicBezTo>
                  <a:cubicBezTo>
                    <a:pt x="18252" y="16118"/>
                    <a:pt x="18578" y="15668"/>
                    <a:pt x="18864" y="15136"/>
                  </a:cubicBezTo>
                  <a:cubicBezTo>
                    <a:pt x="19558" y="15423"/>
                    <a:pt x="19558" y="15423"/>
                    <a:pt x="19558" y="15423"/>
                  </a:cubicBezTo>
                  <a:cubicBezTo>
                    <a:pt x="20498" y="15668"/>
                    <a:pt x="20498" y="15668"/>
                    <a:pt x="20498" y="15668"/>
                  </a:cubicBezTo>
                  <a:cubicBezTo>
                    <a:pt x="21069" y="14236"/>
                    <a:pt x="21069" y="14236"/>
                    <a:pt x="21069" y="14236"/>
                  </a:cubicBezTo>
                  <a:cubicBezTo>
                    <a:pt x="20253" y="13705"/>
                    <a:pt x="20253" y="13705"/>
                    <a:pt x="20253" y="13705"/>
                  </a:cubicBezTo>
                  <a:cubicBezTo>
                    <a:pt x="19558" y="13418"/>
                    <a:pt x="19558" y="13418"/>
                    <a:pt x="19558" y="13418"/>
                  </a:cubicBezTo>
                  <a:cubicBezTo>
                    <a:pt x="19722" y="12886"/>
                    <a:pt x="19844" y="12314"/>
                    <a:pt x="19885" y="11741"/>
                  </a:cubicBezTo>
                  <a:lnTo>
                    <a:pt x="20661" y="11741"/>
                  </a:lnTo>
                  <a:close/>
                  <a:moveTo>
                    <a:pt x="10820" y="11864"/>
                  </a:moveTo>
                  <a:cubicBezTo>
                    <a:pt x="10249" y="11864"/>
                    <a:pt x="9759" y="11373"/>
                    <a:pt x="9759" y="10800"/>
                  </a:cubicBezTo>
                  <a:cubicBezTo>
                    <a:pt x="9759" y="10227"/>
                    <a:pt x="10249" y="9736"/>
                    <a:pt x="10820" y="9736"/>
                  </a:cubicBezTo>
                  <a:cubicBezTo>
                    <a:pt x="11392" y="9736"/>
                    <a:pt x="11882" y="10227"/>
                    <a:pt x="11882" y="10800"/>
                  </a:cubicBezTo>
                  <a:cubicBezTo>
                    <a:pt x="11882" y="11373"/>
                    <a:pt x="11392" y="11864"/>
                    <a:pt x="10820" y="11864"/>
                  </a:cubicBezTo>
                  <a:close/>
                </a:path>
              </a:pathLst>
            </a:custGeom>
            <a:gradFill flip="none" rotWithShape="1">
              <a:gsLst>
                <a:gs pos="45000">
                  <a:srgbClr val="FFFFFF">
                    <a:alpha val="0"/>
                  </a:srgbClr>
                </a:gs>
                <a:gs pos="50000">
                  <a:srgbClr val="FFFFFF">
                    <a:alpha val="20000"/>
                  </a:srgbClr>
                </a:gs>
                <a:gs pos="100000">
                  <a:srgbClr val="FFFFFF">
                    <a:alpha val="9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7" name="Shape 747"/>
            <p:cNvSpPr/>
            <p:nvPr/>
          </p:nvSpPr>
          <p:spPr>
            <a:xfrm>
              <a:off x="5956300" y="1752600"/>
              <a:ext cx="1495427" cy="1498600"/>
            </a:xfrm>
            <a:custGeom>
              <a:avLst/>
              <a:gdLst/>
              <a:ahLst/>
              <a:cxnLst>
                <a:cxn ang="0">
                  <a:pos x="wd2" y="hd2"/>
                </a:cxn>
                <a:cxn ang="5400000">
                  <a:pos x="wd2" y="hd2"/>
                </a:cxn>
                <a:cxn ang="10800000">
                  <a:pos x="wd2" y="hd2"/>
                </a:cxn>
                <a:cxn ang="16200000">
                  <a:pos x="wd2" y="hd2"/>
                </a:cxn>
              </a:cxnLst>
              <a:rect l="0" t="0" r="r" b="b"/>
              <a:pathLst>
                <a:path w="21600" h="21600" extrusionOk="0">
                  <a:moveTo>
                    <a:pt x="10854" y="0"/>
                  </a:moveTo>
                  <a:cubicBezTo>
                    <a:pt x="4884" y="0"/>
                    <a:pt x="0" y="4884"/>
                    <a:pt x="0" y="10854"/>
                  </a:cubicBezTo>
                  <a:cubicBezTo>
                    <a:pt x="0" y="16824"/>
                    <a:pt x="4884" y="21600"/>
                    <a:pt x="10854" y="21600"/>
                  </a:cubicBezTo>
                  <a:cubicBezTo>
                    <a:pt x="16824" y="21600"/>
                    <a:pt x="21600" y="16824"/>
                    <a:pt x="21600" y="10854"/>
                  </a:cubicBezTo>
                  <a:cubicBezTo>
                    <a:pt x="21600" y="4884"/>
                    <a:pt x="16824" y="0"/>
                    <a:pt x="10854" y="0"/>
                  </a:cubicBezTo>
                  <a:close/>
                  <a:moveTo>
                    <a:pt x="10854" y="16281"/>
                  </a:moveTo>
                  <a:cubicBezTo>
                    <a:pt x="7815" y="16281"/>
                    <a:pt x="5319" y="13893"/>
                    <a:pt x="5319" y="10854"/>
                  </a:cubicBezTo>
                  <a:cubicBezTo>
                    <a:pt x="5319" y="7815"/>
                    <a:pt x="7815" y="5319"/>
                    <a:pt x="10854" y="5319"/>
                  </a:cubicBezTo>
                  <a:cubicBezTo>
                    <a:pt x="13785" y="5319"/>
                    <a:pt x="16281" y="7815"/>
                    <a:pt x="16281" y="10854"/>
                  </a:cubicBezTo>
                  <a:cubicBezTo>
                    <a:pt x="16281" y="13893"/>
                    <a:pt x="13785" y="16281"/>
                    <a:pt x="10854" y="16281"/>
                  </a:cubicBezTo>
                  <a:close/>
                </a:path>
              </a:pathLst>
            </a:cu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87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8" name="Shape 748"/>
            <p:cNvSpPr/>
            <p:nvPr/>
          </p:nvSpPr>
          <p:spPr>
            <a:xfrm>
              <a:off x="593726" y="593726"/>
              <a:ext cx="1978027" cy="1981201"/>
            </a:xfrm>
            <a:custGeom>
              <a:avLst/>
              <a:gdLst/>
              <a:ahLst/>
              <a:cxnLst>
                <a:cxn ang="0">
                  <a:pos x="wd2" y="hd2"/>
                </a:cxn>
                <a:cxn ang="5400000">
                  <a:pos x="wd2" y="hd2"/>
                </a:cxn>
                <a:cxn ang="10800000">
                  <a:pos x="wd2" y="hd2"/>
                </a:cxn>
                <a:cxn ang="16200000">
                  <a:pos x="wd2" y="hd2"/>
                </a:cxn>
              </a:cxnLst>
              <a:rect l="0" t="0" r="r" b="b"/>
              <a:pathLst>
                <a:path w="21600" h="21600" extrusionOk="0">
                  <a:moveTo>
                    <a:pt x="10841" y="0"/>
                  </a:moveTo>
                  <a:cubicBezTo>
                    <a:pt x="4846" y="0"/>
                    <a:pt x="0" y="4846"/>
                    <a:pt x="0" y="10759"/>
                  </a:cubicBezTo>
                  <a:cubicBezTo>
                    <a:pt x="0" y="16754"/>
                    <a:pt x="4846" y="21600"/>
                    <a:pt x="10841" y="21600"/>
                  </a:cubicBezTo>
                  <a:cubicBezTo>
                    <a:pt x="16754" y="21600"/>
                    <a:pt x="21600" y="16754"/>
                    <a:pt x="21600" y="10759"/>
                  </a:cubicBezTo>
                  <a:cubicBezTo>
                    <a:pt x="21600" y="4846"/>
                    <a:pt x="16754" y="0"/>
                    <a:pt x="10841" y="0"/>
                  </a:cubicBezTo>
                  <a:close/>
                  <a:moveTo>
                    <a:pt x="10841" y="15605"/>
                  </a:moveTo>
                  <a:cubicBezTo>
                    <a:pt x="8131" y="15605"/>
                    <a:pt x="5995" y="13469"/>
                    <a:pt x="5995" y="10759"/>
                  </a:cubicBezTo>
                  <a:cubicBezTo>
                    <a:pt x="5995" y="8131"/>
                    <a:pt x="8131" y="5995"/>
                    <a:pt x="10841" y="5995"/>
                  </a:cubicBezTo>
                  <a:cubicBezTo>
                    <a:pt x="13469" y="5995"/>
                    <a:pt x="15605" y="8131"/>
                    <a:pt x="15605" y="10759"/>
                  </a:cubicBezTo>
                  <a:cubicBezTo>
                    <a:pt x="15605" y="13469"/>
                    <a:pt x="13469" y="15605"/>
                    <a:pt x="10841" y="15605"/>
                  </a:cubicBezTo>
                  <a:close/>
                </a:path>
              </a:pathLst>
            </a:cu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87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49" name="Shape 749"/>
            <p:cNvSpPr/>
            <p:nvPr/>
          </p:nvSpPr>
          <p:spPr>
            <a:xfrm>
              <a:off x="2559050" y="2559050"/>
              <a:ext cx="2759077" cy="2771776"/>
            </a:xfrm>
            <a:custGeom>
              <a:avLst/>
              <a:gdLst/>
              <a:ahLst/>
              <a:cxnLst>
                <a:cxn ang="0">
                  <a:pos x="wd2" y="hd2"/>
                </a:cxn>
                <a:cxn ang="5400000">
                  <a:pos x="wd2" y="hd2"/>
                </a:cxn>
                <a:cxn ang="10800000">
                  <a:pos x="wd2" y="hd2"/>
                </a:cxn>
                <a:cxn ang="16200000">
                  <a:pos x="wd2" y="hd2"/>
                </a:cxn>
              </a:cxnLst>
              <a:rect l="0" t="0" r="r" b="b"/>
              <a:pathLst>
                <a:path w="21600" h="21600" extrusionOk="0">
                  <a:moveTo>
                    <a:pt x="10829" y="0"/>
                  </a:moveTo>
                  <a:cubicBezTo>
                    <a:pt x="4885" y="0"/>
                    <a:pt x="0" y="4872"/>
                    <a:pt x="0" y="10800"/>
                  </a:cubicBezTo>
                  <a:cubicBezTo>
                    <a:pt x="0" y="16728"/>
                    <a:pt x="4885" y="21600"/>
                    <a:pt x="10829" y="21600"/>
                  </a:cubicBezTo>
                  <a:cubicBezTo>
                    <a:pt x="16774" y="21600"/>
                    <a:pt x="21600" y="16728"/>
                    <a:pt x="21600" y="10800"/>
                  </a:cubicBezTo>
                  <a:cubicBezTo>
                    <a:pt x="21600" y="4872"/>
                    <a:pt x="16774" y="0"/>
                    <a:pt x="10829" y="0"/>
                  </a:cubicBezTo>
                  <a:close/>
                  <a:moveTo>
                    <a:pt x="10829" y="14674"/>
                  </a:moveTo>
                  <a:cubicBezTo>
                    <a:pt x="8711" y="14674"/>
                    <a:pt x="6945" y="12913"/>
                    <a:pt x="6945" y="10800"/>
                  </a:cubicBezTo>
                  <a:cubicBezTo>
                    <a:pt x="6945" y="8687"/>
                    <a:pt x="8711" y="6926"/>
                    <a:pt x="10829" y="6926"/>
                  </a:cubicBezTo>
                  <a:cubicBezTo>
                    <a:pt x="12948" y="6926"/>
                    <a:pt x="14714" y="8687"/>
                    <a:pt x="14714" y="10800"/>
                  </a:cubicBezTo>
                  <a:cubicBezTo>
                    <a:pt x="14714" y="12913"/>
                    <a:pt x="12948" y="14674"/>
                    <a:pt x="10829" y="14674"/>
                  </a:cubicBezTo>
                  <a:close/>
                </a:path>
              </a:pathLst>
            </a:cu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87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755" name="Group 755"/>
          <p:cNvGrpSpPr/>
          <p:nvPr/>
        </p:nvGrpSpPr>
        <p:grpSpPr>
          <a:xfrm>
            <a:off x="1979031" y="4589188"/>
            <a:ext cx="6725209" cy="2640853"/>
            <a:chOff x="0" y="0"/>
            <a:chExt cx="6725207" cy="2640852"/>
          </a:xfrm>
        </p:grpSpPr>
        <p:sp>
          <p:nvSpPr>
            <p:cNvPr id="751" name="Shape 751"/>
            <p:cNvSpPr/>
            <p:nvPr/>
          </p:nvSpPr>
          <p:spPr>
            <a:xfrm>
              <a:off x="4468267" y="495864"/>
              <a:ext cx="2256941"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52" name="Shape 752"/>
            <p:cNvSpPr/>
            <p:nvPr/>
          </p:nvSpPr>
          <p:spPr>
            <a:xfrm>
              <a:off x="4751" y="0"/>
              <a:ext cx="4395708" cy="991726"/>
            </a:xfrm>
            <a:prstGeom prst="roundRect">
              <a:avLst>
                <a:gd name="adj" fmla="val 7684"/>
              </a:avLst>
            </a:prstGeom>
            <a:gradFill flip="none" rotWithShape="1">
              <a:gsLst>
                <a:gs pos="46000">
                  <a:srgbClr val="153643">
                    <a:alpha val="0"/>
                  </a:srgbClr>
                </a:gs>
                <a:gs pos="90000">
                  <a:srgbClr val="153643">
                    <a:alpha val="13000"/>
                  </a:srgbClr>
                </a:gs>
                <a:gs pos="100000">
                  <a:srgbClr val="153643">
                    <a:alpha val="20000"/>
                  </a:srgbClr>
                </a:gs>
              </a:gsLst>
              <a:path path="circle">
                <a:fillToRect l="-7922" t="9442" r="107922" b="90557"/>
              </a:path>
            </a:gradFill>
            <a:ln w="25400" cap="flat">
              <a:solidFill>
                <a:srgbClr val="153643">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3" name="Shape 753"/>
            <p:cNvSpPr/>
            <p:nvPr/>
          </p:nvSpPr>
          <p:spPr>
            <a:xfrm>
              <a:off x="0" y="1162572"/>
              <a:ext cx="445914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754" name="Shape 754"/>
            <p:cNvSpPr/>
            <p:nvPr/>
          </p:nvSpPr>
          <p:spPr>
            <a:xfrm>
              <a:off x="834193" y="95751"/>
              <a:ext cx="2736821"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Information</a:t>
              </a:r>
            </a:p>
          </p:txBody>
        </p:sp>
      </p:grpSp>
      <p:grpSp>
        <p:nvGrpSpPr>
          <p:cNvPr id="760" name="Group 760"/>
          <p:cNvGrpSpPr/>
          <p:nvPr/>
        </p:nvGrpSpPr>
        <p:grpSpPr>
          <a:xfrm>
            <a:off x="1979031" y="8921476"/>
            <a:ext cx="8695319" cy="2474865"/>
            <a:chOff x="0" y="0"/>
            <a:chExt cx="8695318" cy="2474864"/>
          </a:xfrm>
        </p:grpSpPr>
        <p:sp>
          <p:nvSpPr>
            <p:cNvPr id="756" name="Shape 756"/>
            <p:cNvSpPr/>
            <p:nvPr/>
          </p:nvSpPr>
          <p:spPr>
            <a:xfrm>
              <a:off x="4400458" y="495864"/>
              <a:ext cx="4294861"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57" name="Shape 757"/>
            <p:cNvSpPr/>
            <p:nvPr/>
          </p:nvSpPr>
          <p:spPr>
            <a:xfrm>
              <a:off x="4751" y="0"/>
              <a:ext cx="4395708" cy="991726"/>
            </a:xfrm>
            <a:prstGeom prst="roundRect">
              <a:avLst>
                <a:gd name="adj" fmla="val 7684"/>
              </a:avLst>
            </a:prstGeom>
            <a:gradFill flip="none" rotWithShape="1">
              <a:gsLst>
                <a:gs pos="46000">
                  <a:srgbClr val="153643">
                    <a:alpha val="0"/>
                  </a:srgbClr>
                </a:gs>
                <a:gs pos="90000">
                  <a:srgbClr val="153643">
                    <a:alpha val="13000"/>
                  </a:srgbClr>
                </a:gs>
                <a:gs pos="100000">
                  <a:srgbClr val="153643">
                    <a:alpha val="20000"/>
                  </a:srgbClr>
                </a:gs>
              </a:gsLst>
              <a:path path="circle">
                <a:fillToRect l="-7922" t="9442" r="107922" b="90557"/>
              </a:path>
            </a:gradFill>
            <a:ln w="25400" cap="flat">
              <a:solidFill>
                <a:srgbClr val="153643">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8" name="Shape 758"/>
            <p:cNvSpPr/>
            <p:nvPr/>
          </p:nvSpPr>
          <p:spPr>
            <a:xfrm>
              <a:off x="0" y="996584"/>
              <a:ext cx="445914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759" name="Shape 759"/>
            <p:cNvSpPr/>
            <p:nvPr/>
          </p:nvSpPr>
          <p:spPr>
            <a:xfrm>
              <a:off x="834193" y="100453"/>
              <a:ext cx="2736821"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Information</a:t>
              </a:r>
            </a:p>
          </p:txBody>
        </p:sp>
      </p:grpSp>
      <p:grpSp>
        <p:nvGrpSpPr>
          <p:cNvPr id="765" name="Group 765"/>
          <p:cNvGrpSpPr/>
          <p:nvPr/>
        </p:nvGrpSpPr>
        <p:grpSpPr>
          <a:xfrm>
            <a:off x="15839267" y="6447123"/>
            <a:ext cx="6137329" cy="2777493"/>
            <a:chOff x="0" y="0"/>
            <a:chExt cx="6137328" cy="2777492"/>
          </a:xfrm>
        </p:grpSpPr>
        <p:sp>
          <p:nvSpPr>
            <p:cNvPr id="761" name="Shape 761"/>
            <p:cNvSpPr/>
            <p:nvPr/>
          </p:nvSpPr>
          <p:spPr>
            <a:xfrm>
              <a:off x="0" y="541301"/>
              <a:ext cx="1735810"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762" name="Shape 762"/>
            <p:cNvSpPr/>
            <p:nvPr/>
          </p:nvSpPr>
          <p:spPr>
            <a:xfrm>
              <a:off x="1735809" y="0"/>
              <a:ext cx="4401520" cy="991726"/>
            </a:xfrm>
            <a:prstGeom prst="roundRect">
              <a:avLst>
                <a:gd name="adj" fmla="val 7684"/>
              </a:avLst>
            </a:prstGeom>
            <a:gradFill flip="none" rotWithShape="1">
              <a:gsLst>
                <a:gs pos="46000">
                  <a:srgbClr val="153643">
                    <a:alpha val="0"/>
                  </a:srgbClr>
                </a:gs>
                <a:gs pos="90000">
                  <a:srgbClr val="153643">
                    <a:alpha val="13000"/>
                  </a:srgbClr>
                </a:gs>
                <a:gs pos="100000">
                  <a:srgbClr val="153643">
                    <a:alpha val="20000"/>
                  </a:srgbClr>
                </a:gs>
              </a:gsLst>
              <a:path path="circle">
                <a:fillToRect l="-7922" t="9442" r="107922" b="90557"/>
              </a:path>
            </a:gradFill>
            <a:ln w="25400" cap="flat">
              <a:solidFill>
                <a:srgbClr val="153643">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3" name="Shape 763"/>
            <p:cNvSpPr/>
            <p:nvPr/>
          </p:nvSpPr>
          <p:spPr>
            <a:xfrm>
              <a:off x="1678181" y="1299212"/>
              <a:ext cx="4459147"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764" name="Shape 764"/>
            <p:cNvSpPr/>
            <p:nvPr/>
          </p:nvSpPr>
          <p:spPr>
            <a:xfrm>
              <a:off x="2568157" y="95751"/>
              <a:ext cx="2736821"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Information</a:t>
              </a:r>
            </a:p>
          </p:txBody>
        </p:sp>
      </p:grpSp>
      <p:grpSp>
        <p:nvGrpSpPr>
          <p:cNvPr id="769" name="Group 769"/>
          <p:cNvGrpSpPr/>
          <p:nvPr/>
        </p:nvGrpSpPr>
        <p:grpSpPr>
          <a:xfrm>
            <a:off x="0" y="1002973"/>
            <a:ext cx="24384000" cy="2458855"/>
            <a:chOff x="0" y="0"/>
            <a:chExt cx="24384000" cy="2458853"/>
          </a:xfrm>
        </p:grpSpPr>
        <p:sp>
          <p:nvSpPr>
            <p:cNvPr id="766" name="Shape 766"/>
            <p:cNvSpPr/>
            <p:nvPr/>
          </p:nvSpPr>
          <p:spPr>
            <a:xfrm>
              <a:off x="0" y="0"/>
              <a:ext cx="24384000" cy="2458854"/>
            </a:xfrm>
            <a:prstGeom prst="rect">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52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67" name="Shape 767"/>
            <p:cNvSpPr/>
            <p:nvPr/>
          </p:nvSpPr>
          <p:spPr>
            <a:xfrm>
              <a:off x="11103833" y="73075"/>
              <a:ext cx="12707065" cy="1160781"/>
            </a:xfrm>
            <a:prstGeom prst="rect">
              <a:avLst/>
            </a:prstGeom>
            <a:noFill/>
            <a:ln w="12700" cap="flat">
              <a:noFill/>
              <a:miter lim="400000"/>
            </a:ln>
            <a:effectLst/>
          </p:spPr>
          <p:txBody>
            <a:bodyPr wrap="none" lIns="91439" tIns="91439" rIns="91439" bIns="91439" numCol="1" anchor="t">
              <a:spAutoFit/>
            </a:bodyPr>
            <a:lstStyle>
              <a:lvl1pPr algn="ct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ADD THE TITLE OF THIS GRAPH</a:t>
              </a:r>
            </a:p>
          </p:txBody>
        </p:sp>
        <p:sp>
          <p:nvSpPr>
            <p:cNvPr id="768" name="Shape 768"/>
            <p:cNvSpPr/>
            <p:nvPr/>
          </p:nvSpPr>
          <p:spPr>
            <a:xfrm>
              <a:off x="1946739" y="1242625"/>
              <a:ext cx="21658463" cy="919481"/>
            </a:xfrm>
            <a:prstGeom prst="rect">
              <a:avLst/>
            </a:prstGeom>
            <a:noFill/>
            <a:ln w="12700" cap="flat">
              <a:noFill/>
              <a:miter lim="400000"/>
            </a:ln>
            <a:effectLst/>
          </p:spPr>
          <p:txBody>
            <a:bodyPr wrap="square" lIns="91439" tIns="91439" rIns="91439" bIns="91439" numCol="1" anchor="t">
              <a:spAutoFit/>
            </a:bodyPr>
            <a:lstStyle>
              <a:lvl1pPr algn="r">
                <a:defRPr sz="2400">
                  <a:solidFill>
                    <a:srgbClr val="153643">
                      <a:alpha val="64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alpha val="64999"/>
                    </a:srgbClr>
                  </a:solidFill>
                  <a:latin typeface="Helvetica"/>
                  <a:ea typeface="Helvetica"/>
                  <a:cs typeface="Helvetica"/>
                  <a:sym typeface="Helvetica"/>
                </a:rPr>
                <a:t>Even when the cold winds blow and the world seems to be covered in foggy shadows, the goodness of life lives on. Open your eyes, open your heart, and you will see that goodness is everywhere . open your heart, and you will see that goodness is everywhere.</a:t>
              </a:r>
            </a:p>
          </p:txBody>
        </p:sp>
      </p:grpSp>
      <p:pic>
        <p:nvPicPr>
          <p:cNvPr id="770" name="image11.png"/>
          <p:cNvPicPr>
            <a:picLocks noChangeAspect="1"/>
          </p:cNvPicPr>
          <p:nvPr/>
        </p:nvPicPr>
        <p:blipFill>
          <a:blip r:embed="rId2"/>
          <a:stretch>
            <a:fillRect/>
          </a:stretch>
        </p:blipFill>
        <p:spPr>
          <a:xfrm>
            <a:off x="8048863" y="9605813"/>
            <a:ext cx="8127480" cy="3406063"/>
          </a:xfrm>
          <a:prstGeom prst="rect">
            <a:avLst/>
          </a:prstGeom>
          <a:ln w="12700">
            <a:miter lim="400000"/>
            <a:headEnd/>
            <a:tailEnd/>
          </a:ln>
        </p:spPr>
      </p:pic>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769"/>
                                        </p:tgtEl>
                                        <p:attrNameLst>
                                          <p:attrName>style.visibility</p:attrName>
                                        </p:attrNameLst>
                                      </p:cBhvr>
                                      <p:to>
                                        <p:strVal val="visible"/>
                                      </p:to>
                                    </p:set>
                                    <p:animEffect transition="in" filter="dissolve">
                                      <p:cBhvr>
                                        <p:cTn id="7" dur="500"/>
                                        <p:tgtEl>
                                          <p:spTgt spid="769"/>
                                        </p:tgtEl>
                                      </p:cBhvr>
                                    </p:animEffect>
                                  </p:childTnLst>
                                </p:cTn>
                              </p:par>
                            </p:childTnLst>
                          </p:cTn>
                        </p:par>
                        <p:par>
                          <p:cTn id="8" fill="hold">
                            <p:stCondLst>
                              <p:cond delay="500"/>
                            </p:stCondLst>
                            <p:childTnLst>
                              <p:par>
                                <p:cTn id="9" presetID="15" presetClass="entr" presetSubtype="0" fill="hold" grpId="2" nodeType="afterEffect">
                                  <p:stCondLst>
                                    <p:cond delay="0"/>
                                  </p:stCondLst>
                                  <p:iterate>
                                    <p:tmAbs val="0"/>
                                  </p:iterate>
                                  <p:childTnLst>
                                    <p:set>
                                      <p:cBhvr>
                                        <p:cTn id="10" dur="indefinite" fill="hold"/>
                                        <p:tgtEl>
                                          <p:spTgt spid="750"/>
                                        </p:tgtEl>
                                        <p:attrNameLst>
                                          <p:attrName>style.visibility</p:attrName>
                                        </p:attrNameLst>
                                      </p:cBhvr>
                                      <p:to>
                                        <p:strVal val="visible"/>
                                      </p:to>
                                    </p:set>
                                    <p:anim calcmode="lin" valueType="num">
                                      <p:cBhvr>
                                        <p:cTn id="11" dur="500" fill="hold"/>
                                        <p:tgtEl>
                                          <p:spTgt spid="750"/>
                                        </p:tgtEl>
                                        <p:attrNameLst>
                                          <p:attrName>ppt_w</p:attrName>
                                        </p:attrNameLst>
                                      </p:cBhvr>
                                      <p:tavLst>
                                        <p:tav tm="0">
                                          <p:val>
                                            <p:fltVal val="0"/>
                                          </p:val>
                                        </p:tav>
                                        <p:tav tm="100000">
                                          <p:val>
                                            <p:strVal val="#ppt_w"/>
                                          </p:val>
                                        </p:tav>
                                      </p:tavLst>
                                    </p:anim>
                                    <p:anim calcmode="lin" valueType="num">
                                      <p:cBhvr>
                                        <p:cTn id="12" dur="500" fill="hold"/>
                                        <p:tgtEl>
                                          <p:spTgt spid="750"/>
                                        </p:tgtEl>
                                        <p:attrNameLst>
                                          <p:attrName>ppt_h</p:attrName>
                                        </p:attrNameLst>
                                      </p:cBhvr>
                                      <p:tavLst>
                                        <p:tav tm="0">
                                          <p:val>
                                            <p:fltVal val="0"/>
                                          </p:val>
                                        </p:tav>
                                        <p:tav tm="100000">
                                          <p:val>
                                            <p:strVal val="#ppt_h"/>
                                          </p:val>
                                        </p:tav>
                                      </p:tavLst>
                                    </p:anim>
                                    <p:anim calcmode="lin" valueType="num">
                                      <p:cBhvr>
                                        <p:cTn id="13" dur="500" fill="hold"/>
                                        <p:tgtEl>
                                          <p:spTgt spid="750"/>
                                        </p:tgtEl>
                                        <p:attrNameLst>
                                          <p:attrName>ppt_x</p:attrName>
                                        </p:attrNameLst>
                                      </p:cBhvr>
                                      <p:tavLst>
                                        <p:tav tm="0" fmla="#ppt_x+(cos(-2*pi*(1-$))*-#ppt_x-sin(-2*pi*(1-$))*(1-#ppt_y))*(1-$)">
                                          <p:val>
                                            <p:fltVal val="0"/>
                                          </p:val>
                                        </p:tav>
                                        <p:tav tm="100000">
                                          <p:val>
                                            <p:fltVal val="1"/>
                                          </p:val>
                                        </p:tav>
                                      </p:tavLst>
                                    </p:anim>
                                    <p:anim calcmode="lin" valueType="num">
                                      <p:cBhvr>
                                        <p:cTn id="14" dur="500" fill="hold"/>
                                        <p:tgtEl>
                                          <p:spTgt spid="75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000"/>
                            </p:stCondLst>
                            <p:childTnLst>
                              <p:par>
                                <p:cTn id="16" presetID="9" presetClass="entr" presetSubtype="0" fill="hold" grpId="3" nodeType="afterEffect">
                                  <p:stCondLst>
                                    <p:cond delay="0"/>
                                  </p:stCondLst>
                                  <p:iterate>
                                    <p:tmAbs val="0"/>
                                  </p:iterate>
                                  <p:childTnLst>
                                    <p:set>
                                      <p:cBhvr>
                                        <p:cTn id="17" dur="indefinite" fill="hold"/>
                                        <p:tgtEl>
                                          <p:spTgt spid="770"/>
                                        </p:tgtEl>
                                        <p:attrNameLst>
                                          <p:attrName>style.visibility</p:attrName>
                                        </p:attrNameLst>
                                      </p:cBhvr>
                                      <p:to>
                                        <p:strVal val="visible"/>
                                      </p:to>
                                    </p:set>
                                    <p:animEffect transition="in" filter="dissolve">
                                      <p:cBhvr>
                                        <p:cTn id="18" dur="500"/>
                                        <p:tgtEl>
                                          <p:spTgt spid="770"/>
                                        </p:tgtEl>
                                      </p:cBhvr>
                                    </p:animEffect>
                                  </p:childTnLst>
                                </p:cTn>
                              </p:par>
                            </p:childTnLst>
                          </p:cTn>
                        </p:par>
                        <p:par>
                          <p:cTn id="19" fill="hold">
                            <p:stCondLst>
                              <p:cond delay="1500"/>
                            </p:stCondLst>
                            <p:childTnLst>
                              <p:par>
                                <p:cTn id="20" presetID="22" presetClass="entr" presetSubtype="2" fill="hold" grpId="4" nodeType="afterEffect">
                                  <p:stCondLst>
                                    <p:cond delay="0"/>
                                  </p:stCondLst>
                                  <p:iterate>
                                    <p:tmAbs val="0"/>
                                  </p:iterate>
                                  <p:childTnLst>
                                    <p:set>
                                      <p:cBhvr>
                                        <p:cTn id="21" dur="indefinite" fill="hold"/>
                                        <p:tgtEl>
                                          <p:spTgt spid="755"/>
                                        </p:tgtEl>
                                        <p:attrNameLst>
                                          <p:attrName>style.visibility</p:attrName>
                                        </p:attrNameLst>
                                      </p:cBhvr>
                                      <p:to>
                                        <p:strVal val="visible"/>
                                      </p:to>
                                    </p:set>
                                    <p:animEffect transition="in" filter="wipe(right)">
                                      <p:cBhvr>
                                        <p:cTn id="22" dur="500"/>
                                        <p:tgtEl>
                                          <p:spTgt spid="755"/>
                                        </p:tgtEl>
                                      </p:cBhvr>
                                    </p:animEffect>
                                  </p:childTnLst>
                                </p:cTn>
                              </p:par>
                            </p:childTnLst>
                          </p:cTn>
                        </p:par>
                        <p:par>
                          <p:cTn id="23" fill="hold">
                            <p:stCondLst>
                              <p:cond delay="2000"/>
                            </p:stCondLst>
                            <p:childTnLst>
                              <p:par>
                                <p:cTn id="24" presetID="22" presetClass="entr" presetSubtype="2" fill="hold" grpId="5" nodeType="afterEffect">
                                  <p:stCondLst>
                                    <p:cond delay="0"/>
                                  </p:stCondLst>
                                  <p:iterate>
                                    <p:tmAbs val="0"/>
                                  </p:iterate>
                                  <p:childTnLst>
                                    <p:set>
                                      <p:cBhvr>
                                        <p:cTn id="25" dur="indefinite" fill="hold"/>
                                        <p:tgtEl>
                                          <p:spTgt spid="760"/>
                                        </p:tgtEl>
                                        <p:attrNameLst>
                                          <p:attrName>style.visibility</p:attrName>
                                        </p:attrNameLst>
                                      </p:cBhvr>
                                      <p:to>
                                        <p:strVal val="visible"/>
                                      </p:to>
                                    </p:set>
                                    <p:animEffect transition="in" filter="wipe(right)">
                                      <p:cBhvr>
                                        <p:cTn id="26" dur="500"/>
                                        <p:tgtEl>
                                          <p:spTgt spid="760"/>
                                        </p:tgtEl>
                                      </p:cBhvr>
                                    </p:animEffect>
                                  </p:childTnLst>
                                </p:cTn>
                              </p:par>
                            </p:childTnLst>
                          </p:cTn>
                        </p:par>
                        <p:par>
                          <p:cTn id="27" fill="hold">
                            <p:stCondLst>
                              <p:cond delay="2500"/>
                            </p:stCondLst>
                            <p:childTnLst>
                              <p:par>
                                <p:cTn id="28" presetID="22" presetClass="entr" presetSubtype="8" fill="hold" grpId="6" nodeType="afterEffect">
                                  <p:stCondLst>
                                    <p:cond delay="0"/>
                                  </p:stCondLst>
                                  <p:iterate>
                                    <p:tmAbs val="0"/>
                                  </p:iterate>
                                  <p:childTnLst>
                                    <p:set>
                                      <p:cBhvr>
                                        <p:cTn id="29" dur="indefinite" fill="hold"/>
                                        <p:tgtEl>
                                          <p:spTgt spid="765"/>
                                        </p:tgtEl>
                                        <p:attrNameLst>
                                          <p:attrName>style.visibility</p:attrName>
                                        </p:attrNameLst>
                                      </p:cBhvr>
                                      <p:to>
                                        <p:strVal val="visible"/>
                                      </p:to>
                                    </p:set>
                                    <p:animEffect transition="in" filter="wipe(left)">
                                      <p:cBhvr>
                                        <p:cTn id="30" dur="500"/>
                                        <p:tgtEl>
                                          <p:spTgt spid="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0" grpId="2" animBg="1" advAuto="0"/>
      <p:bldP spid="755" grpId="4" animBg="1" advAuto="0"/>
      <p:bldP spid="760" grpId="5" animBg="1" advAuto="0"/>
      <p:bldP spid="765" grpId="6" animBg="1" advAuto="0"/>
      <p:bldP spid="769" grpId="1" animBg="1" advAuto="0"/>
      <p:bldP spid="770" grpId="3"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4" name="Group 774"/>
          <p:cNvGrpSpPr/>
          <p:nvPr/>
        </p:nvGrpSpPr>
        <p:grpSpPr>
          <a:xfrm>
            <a:off x="9174613" y="855415"/>
            <a:ext cx="8090679" cy="13224920"/>
            <a:chOff x="0" y="0"/>
            <a:chExt cx="8090678" cy="13224918"/>
          </a:xfrm>
        </p:grpSpPr>
        <p:pic>
          <p:nvPicPr>
            <p:cNvPr id="772" name="image4.png"/>
            <p:cNvPicPr>
              <a:picLocks noChangeAspect="1"/>
            </p:cNvPicPr>
            <p:nvPr/>
          </p:nvPicPr>
          <p:blipFill>
            <a:blip r:embed="rId2"/>
            <a:stretch>
              <a:fillRect/>
            </a:stretch>
          </p:blipFill>
          <p:spPr>
            <a:xfrm>
              <a:off x="0" y="-1"/>
              <a:ext cx="8090679" cy="11461131"/>
            </a:xfrm>
            <a:prstGeom prst="rect">
              <a:avLst/>
            </a:prstGeom>
            <a:ln w="12700" cap="flat">
              <a:noFill/>
              <a:miter lim="400000"/>
              <a:headEnd/>
              <a:tailEnd/>
            </a:ln>
            <a:effectLst/>
          </p:spPr>
        </p:pic>
        <p:pic>
          <p:nvPicPr>
            <p:cNvPr id="773" name="image5.png"/>
            <p:cNvPicPr>
              <a:picLocks noChangeAspect="1"/>
            </p:cNvPicPr>
            <p:nvPr/>
          </p:nvPicPr>
          <p:blipFill>
            <a:blip r:embed="rId3"/>
            <a:srcRect r="52032"/>
            <a:stretch>
              <a:fillRect/>
            </a:stretch>
          </p:blipFill>
          <p:spPr>
            <a:xfrm rot="10800000">
              <a:off x="3402602" y="0"/>
              <a:ext cx="1329631" cy="13224919"/>
            </a:xfrm>
            <a:prstGeom prst="rect">
              <a:avLst/>
            </a:prstGeom>
            <a:ln w="12700" cap="flat">
              <a:noFill/>
              <a:miter lim="400000"/>
              <a:headEnd/>
              <a:tailEnd/>
            </a:ln>
            <a:effectLst/>
          </p:spPr>
        </p:pic>
      </p:grpSp>
      <p:grpSp>
        <p:nvGrpSpPr>
          <p:cNvPr id="812" name="Group 812"/>
          <p:cNvGrpSpPr/>
          <p:nvPr/>
        </p:nvGrpSpPr>
        <p:grpSpPr>
          <a:xfrm>
            <a:off x="14080751" y="1755274"/>
            <a:ext cx="8750299" cy="3364451"/>
            <a:chOff x="0" y="0"/>
            <a:chExt cx="8750298" cy="3364449"/>
          </a:xfrm>
        </p:grpSpPr>
        <p:grpSp>
          <p:nvGrpSpPr>
            <p:cNvPr id="799" name="Group 799"/>
            <p:cNvGrpSpPr/>
            <p:nvPr/>
          </p:nvGrpSpPr>
          <p:grpSpPr>
            <a:xfrm>
              <a:off x="0" y="-1"/>
              <a:ext cx="6972673" cy="2506835"/>
              <a:chOff x="0" y="0"/>
              <a:chExt cx="6972672" cy="2506833"/>
            </a:xfrm>
          </p:grpSpPr>
          <p:sp>
            <p:nvSpPr>
              <p:cNvPr id="775" name="Shape 775"/>
              <p:cNvSpPr/>
              <p:nvPr/>
            </p:nvSpPr>
            <p:spPr>
              <a:xfrm>
                <a:off x="255183" y="12210"/>
                <a:ext cx="248555"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5192" y="20295"/>
                      <a:pt x="5192" y="18973"/>
                    </a:cubicBezTo>
                    <a:cubicBezTo>
                      <a:pt x="5192" y="17210"/>
                      <a:pt x="4575" y="17650"/>
                      <a:pt x="4575" y="17650"/>
                    </a:cubicBezTo>
                    <a:cubicBezTo>
                      <a:pt x="4575" y="17650"/>
                      <a:pt x="3958" y="16769"/>
                      <a:pt x="3341" y="15446"/>
                    </a:cubicBezTo>
                    <a:cubicBezTo>
                      <a:pt x="2724" y="14124"/>
                      <a:pt x="2107" y="12801"/>
                      <a:pt x="2107" y="12801"/>
                    </a:cubicBezTo>
                    <a:cubicBezTo>
                      <a:pt x="2107" y="12801"/>
                      <a:pt x="1489" y="13683"/>
                      <a:pt x="1489" y="13242"/>
                    </a:cubicBezTo>
                    <a:cubicBezTo>
                      <a:pt x="872" y="12361"/>
                      <a:pt x="872" y="11038"/>
                      <a:pt x="255" y="10157"/>
                    </a:cubicBezTo>
                    <a:cubicBezTo>
                      <a:pt x="-362" y="9275"/>
                      <a:pt x="255" y="8393"/>
                      <a:pt x="872" y="8393"/>
                    </a:cubicBezTo>
                    <a:cubicBezTo>
                      <a:pt x="1489" y="7953"/>
                      <a:pt x="2107" y="8834"/>
                      <a:pt x="2107" y="7512"/>
                    </a:cubicBezTo>
                    <a:cubicBezTo>
                      <a:pt x="2107" y="5748"/>
                      <a:pt x="872" y="459"/>
                      <a:pt x="10747" y="18"/>
                    </a:cubicBezTo>
                    <a:cubicBezTo>
                      <a:pt x="21238" y="-423"/>
                      <a:pt x="18769" y="7512"/>
                      <a:pt x="18769" y="7953"/>
                    </a:cubicBezTo>
                    <a:cubicBezTo>
                      <a:pt x="18769" y="8393"/>
                      <a:pt x="19387" y="7953"/>
                      <a:pt x="19387" y="7512"/>
                    </a:cubicBezTo>
                    <a:cubicBezTo>
                      <a:pt x="20004" y="7071"/>
                      <a:pt x="20621" y="7953"/>
                      <a:pt x="20621" y="8834"/>
                    </a:cubicBezTo>
                    <a:cubicBezTo>
                      <a:pt x="20621" y="9716"/>
                      <a:pt x="20621" y="11038"/>
                      <a:pt x="20621" y="11479"/>
                    </a:cubicBezTo>
                    <a:cubicBezTo>
                      <a:pt x="20004" y="11920"/>
                      <a:pt x="19387" y="12361"/>
                      <a:pt x="19387" y="12361"/>
                    </a:cubicBezTo>
                    <a:cubicBezTo>
                      <a:pt x="19387" y="11920"/>
                      <a:pt x="18769" y="11479"/>
                      <a:pt x="18769" y="12361"/>
                    </a:cubicBezTo>
                    <a:cubicBezTo>
                      <a:pt x="18769" y="12801"/>
                      <a:pt x="18152" y="14124"/>
                      <a:pt x="18152" y="15006"/>
                    </a:cubicBezTo>
                    <a:cubicBezTo>
                      <a:pt x="17535" y="15887"/>
                      <a:pt x="16918" y="16769"/>
                      <a:pt x="16918" y="16769"/>
                    </a:cubicBezTo>
                    <a:cubicBezTo>
                      <a:pt x="16918" y="16769"/>
                      <a:pt x="16301" y="17210"/>
                      <a:pt x="16301" y="18532"/>
                    </a:cubicBezTo>
                    <a:cubicBezTo>
                      <a:pt x="16301" y="19855"/>
                      <a:pt x="11364" y="21177"/>
                      <a:pt x="11364"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76" name="Shape 776"/>
              <p:cNvSpPr/>
              <p:nvPr/>
            </p:nvSpPr>
            <p:spPr>
              <a:xfrm>
                <a:off x="241300" y="-1"/>
                <a:ext cx="263526"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874"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4320" y="10460"/>
                    </a:cubicBezTo>
                    <a:cubicBezTo>
                      <a:pt x="3703" y="12775"/>
                      <a:pt x="3703" y="14318"/>
                      <a:pt x="3703" y="17403"/>
                    </a:cubicBezTo>
                    <a:cubicBezTo>
                      <a:pt x="3703" y="18946"/>
                      <a:pt x="3086" y="20489"/>
                      <a:pt x="3086" y="20489"/>
                    </a:cubicBezTo>
                    <a:cubicBezTo>
                      <a:pt x="3086" y="20489"/>
                      <a:pt x="3086" y="15860"/>
                      <a:pt x="1851" y="15860"/>
                    </a:cubicBezTo>
                    <a:cubicBezTo>
                      <a:pt x="617" y="15089"/>
                      <a:pt x="617" y="15860"/>
                      <a:pt x="617" y="15860"/>
                    </a:cubicBezTo>
                    <a:cubicBezTo>
                      <a:pt x="617" y="15860"/>
                      <a:pt x="617" y="14318"/>
                      <a:pt x="1234" y="14318"/>
                    </a:cubicBezTo>
                    <a:cubicBezTo>
                      <a:pt x="1851" y="14318"/>
                      <a:pt x="1851" y="12775"/>
                      <a:pt x="1851" y="12775"/>
                    </a:cubicBezTo>
                    <a:cubicBezTo>
                      <a:pt x="1851" y="12775"/>
                      <a:pt x="1234" y="13546"/>
                      <a:pt x="617" y="13546"/>
                    </a:cubicBezTo>
                    <a:cubicBezTo>
                      <a:pt x="617"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663" y="432"/>
                      <a:pt x="18514" y="1203"/>
                    </a:cubicBezTo>
                    <a:cubicBezTo>
                      <a:pt x="19749" y="2746"/>
                      <a:pt x="21600" y="5832"/>
                      <a:pt x="21600" y="8918"/>
                    </a:cubicBezTo>
                    <a:cubicBezTo>
                      <a:pt x="20983" y="12003"/>
                      <a:pt x="21600" y="13546"/>
                      <a:pt x="21600" y="13546"/>
                    </a:cubicBezTo>
                    <a:cubicBezTo>
                      <a:pt x="20983" y="12775"/>
                      <a:pt x="20983" y="12775"/>
                      <a:pt x="20983" y="12775"/>
                    </a:cubicBezTo>
                    <a:cubicBezTo>
                      <a:pt x="20983" y="12775"/>
                      <a:pt x="20366" y="15860"/>
                      <a:pt x="20366" y="16632"/>
                    </a:cubicBezTo>
                    <a:cubicBezTo>
                      <a:pt x="19749" y="17403"/>
                      <a:pt x="20366" y="18175"/>
                      <a:pt x="20366" y="18175"/>
                    </a:cubicBezTo>
                    <a:cubicBezTo>
                      <a:pt x="20366" y="18175"/>
                      <a:pt x="19131" y="16632"/>
                      <a:pt x="19131" y="15089"/>
                    </a:cubicBezTo>
                    <a:cubicBezTo>
                      <a:pt x="19131" y="12775"/>
                      <a:pt x="19131" y="9689"/>
                      <a:pt x="19131" y="9689"/>
                    </a:cubicBezTo>
                    <a:cubicBezTo>
                      <a:pt x="19131" y="9689"/>
                      <a:pt x="18514" y="11232"/>
                      <a:pt x="18514" y="12003"/>
                    </a:cubicBezTo>
                    <a:cubicBezTo>
                      <a:pt x="18514" y="13546"/>
                      <a:pt x="18514" y="15089"/>
                      <a:pt x="18514" y="15089"/>
                    </a:cubicBezTo>
                    <a:cubicBezTo>
                      <a:pt x="18514" y="15089"/>
                      <a:pt x="17897" y="13546"/>
                      <a:pt x="17897" y="11232"/>
                    </a:cubicBezTo>
                    <a:cubicBezTo>
                      <a:pt x="17280" y="8146"/>
                      <a:pt x="18514" y="5060"/>
                      <a:pt x="18514" y="5060"/>
                    </a:cubicBezTo>
                    <a:cubicBezTo>
                      <a:pt x="18514" y="5060"/>
                      <a:pt x="17280" y="6603"/>
                      <a:pt x="15429" y="8146"/>
                    </a:cubicBezTo>
                    <a:cubicBezTo>
                      <a:pt x="14811" y="8918"/>
                      <a:pt x="13577" y="8918"/>
                      <a:pt x="13577" y="8918"/>
                    </a:cubicBezTo>
                    <a:cubicBezTo>
                      <a:pt x="13577" y="8918"/>
                      <a:pt x="14194" y="8146"/>
                      <a:pt x="14811" y="7375"/>
                    </a:cubicBezTo>
                    <a:cubicBezTo>
                      <a:pt x="15429" y="6603"/>
                      <a:pt x="16046" y="5832"/>
                      <a:pt x="16046"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77" name="Shape 777"/>
              <p:cNvSpPr/>
              <p:nvPr/>
            </p:nvSpPr>
            <p:spPr>
              <a:xfrm>
                <a:off x="0" y="366883"/>
                <a:ext cx="747059"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1168" y="1984"/>
                      <a:pt x="21168" y="1984"/>
                    </a:cubicBezTo>
                    <a:cubicBezTo>
                      <a:pt x="20952" y="1527"/>
                      <a:pt x="20952" y="916"/>
                      <a:pt x="20952" y="840"/>
                    </a:cubicBezTo>
                    <a:cubicBezTo>
                      <a:pt x="20736" y="763"/>
                      <a:pt x="19008" y="534"/>
                      <a:pt x="19008" y="534"/>
                    </a:cubicBezTo>
                    <a:cubicBezTo>
                      <a:pt x="19008" y="534"/>
                      <a:pt x="17928" y="611"/>
                      <a:pt x="17280" y="458"/>
                    </a:cubicBezTo>
                    <a:cubicBezTo>
                      <a:pt x="16632" y="229"/>
                      <a:pt x="15552" y="153"/>
                      <a:pt x="15120" y="153"/>
                    </a:cubicBezTo>
                    <a:cubicBezTo>
                      <a:pt x="14904" y="76"/>
                      <a:pt x="13608" y="0"/>
                      <a:pt x="13608" y="0"/>
                    </a:cubicBezTo>
                    <a:cubicBezTo>
                      <a:pt x="13608" y="0"/>
                      <a:pt x="14472" y="76"/>
                      <a:pt x="14256" y="534"/>
                    </a:cubicBezTo>
                    <a:cubicBezTo>
                      <a:pt x="14256" y="916"/>
                      <a:pt x="13176" y="1755"/>
                      <a:pt x="12960" y="1908"/>
                    </a:cubicBezTo>
                    <a:cubicBezTo>
                      <a:pt x="12744" y="2061"/>
                      <a:pt x="11664" y="2519"/>
                      <a:pt x="11664" y="2519"/>
                    </a:cubicBezTo>
                    <a:cubicBezTo>
                      <a:pt x="11664" y="2519"/>
                      <a:pt x="11664" y="2366"/>
                      <a:pt x="11664" y="2137"/>
                    </a:cubicBezTo>
                    <a:cubicBezTo>
                      <a:pt x="11448" y="1908"/>
                      <a:pt x="11448" y="1603"/>
                      <a:pt x="11448" y="1603"/>
                    </a:cubicBezTo>
                    <a:cubicBezTo>
                      <a:pt x="11448" y="1603"/>
                      <a:pt x="11664" y="1450"/>
                      <a:pt x="11664" y="1374"/>
                    </a:cubicBezTo>
                    <a:cubicBezTo>
                      <a:pt x="11664" y="1374"/>
                      <a:pt x="11232" y="916"/>
                      <a:pt x="11016" y="992"/>
                    </a:cubicBezTo>
                    <a:cubicBezTo>
                      <a:pt x="10800" y="992"/>
                      <a:pt x="10152" y="1374"/>
                      <a:pt x="10152" y="1450"/>
                    </a:cubicBezTo>
                    <a:cubicBezTo>
                      <a:pt x="9936" y="1527"/>
                      <a:pt x="10368" y="1679"/>
                      <a:pt x="10368" y="1679"/>
                    </a:cubicBezTo>
                    <a:cubicBezTo>
                      <a:pt x="10800" y="1679"/>
                      <a:pt x="10800" y="1679"/>
                      <a:pt x="10800" y="1679"/>
                    </a:cubicBezTo>
                    <a:cubicBezTo>
                      <a:pt x="10800" y="1679"/>
                      <a:pt x="10584" y="1755"/>
                      <a:pt x="10368" y="1755"/>
                    </a:cubicBezTo>
                    <a:cubicBezTo>
                      <a:pt x="10368" y="1832"/>
                      <a:pt x="9720" y="2442"/>
                      <a:pt x="9720" y="2442"/>
                    </a:cubicBezTo>
                    <a:cubicBezTo>
                      <a:pt x="9720" y="2442"/>
                      <a:pt x="9072" y="1908"/>
                      <a:pt x="8640" y="1374"/>
                    </a:cubicBezTo>
                    <a:cubicBezTo>
                      <a:pt x="8208" y="840"/>
                      <a:pt x="7344" y="305"/>
                      <a:pt x="7344" y="229"/>
                    </a:cubicBezTo>
                    <a:cubicBezTo>
                      <a:pt x="7560" y="229"/>
                      <a:pt x="7992" y="229"/>
                      <a:pt x="7992" y="229"/>
                    </a:cubicBezTo>
                    <a:cubicBezTo>
                      <a:pt x="7992" y="229"/>
                      <a:pt x="7776" y="0"/>
                      <a:pt x="7344" y="76"/>
                    </a:cubicBezTo>
                    <a:cubicBezTo>
                      <a:pt x="7128" y="76"/>
                      <a:pt x="6048" y="229"/>
                      <a:pt x="5616" y="305"/>
                    </a:cubicBezTo>
                    <a:cubicBezTo>
                      <a:pt x="5400" y="305"/>
                      <a:pt x="4968" y="382"/>
                      <a:pt x="4968" y="382"/>
                    </a:cubicBezTo>
                    <a:cubicBezTo>
                      <a:pt x="3024" y="611"/>
                      <a:pt x="3024" y="611"/>
                      <a:pt x="3024" y="611"/>
                    </a:cubicBezTo>
                    <a:cubicBezTo>
                      <a:pt x="3024" y="611"/>
                      <a:pt x="2592" y="611"/>
                      <a:pt x="2376" y="611"/>
                    </a:cubicBezTo>
                    <a:cubicBezTo>
                      <a:pt x="1728" y="763"/>
                      <a:pt x="1944" y="1069"/>
                      <a:pt x="1728" y="1298"/>
                    </a:cubicBezTo>
                    <a:cubicBezTo>
                      <a:pt x="1728" y="1527"/>
                      <a:pt x="1512" y="1603"/>
                      <a:pt x="1296" y="1832"/>
                    </a:cubicBezTo>
                    <a:cubicBezTo>
                      <a:pt x="1296" y="2061"/>
                      <a:pt x="2376" y="3969"/>
                      <a:pt x="1944" y="4885"/>
                    </a:cubicBezTo>
                    <a:cubicBezTo>
                      <a:pt x="1728" y="5724"/>
                      <a:pt x="2376" y="7327"/>
                      <a:pt x="2160" y="7709"/>
                    </a:cubicBezTo>
                    <a:cubicBezTo>
                      <a:pt x="1944" y="8090"/>
                      <a:pt x="2160" y="9159"/>
                      <a:pt x="2376" y="9312"/>
                    </a:cubicBezTo>
                    <a:cubicBezTo>
                      <a:pt x="2376" y="9464"/>
                      <a:pt x="2808" y="9464"/>
                      <a:pt x="2808" y="9464"/>
                    </a:cubicBezTo>
                    <a:cubicBezTo>
                      <a:pt x="3456" y="9541"/>
                      <a:pt x="3456" y="9541"/>
                      <a:pt x="3456" y="9541"/>
                    </a:cubicBezTo>
                    <a:cubicBezTo>
                      <a:pt x="3456" y="9541"/>
                      <a:pt x="3672" y="11296"/>
                      <a:pt x="3888" y="12059"/>
                    </a:cubicBezTo>
                    <a:cubicBezTo>
                      <a:pt x="4104" y="12823"/>
                      <a:pt x="4104" y="14120"/>
                      <a:pt x="4320" y="14654"/>
                    </a:cubicBezTo>
                    <a:cubicBezTo>
                      <a:pt x="4536" y="15189"/>
                      <a:pt x="4320" y="18394"/>
                      <a:pt x="4320" y="18852"/>
                    </a:cubicBezTo>
                    <a:cubicBezTo>
                      <a:pt x="4320" y="19234"/>
                      <a:pt x="4536" y="19539"/>
                      <a:pt x="4752" y="19616"/>
                    </a:cubicBezTo>
                    <a:cubicBezTo>
                      <a:pt x="5184" y="19768"/>
                      <a:pt x="4104" y="19997"/>
                      <a:pt x="4536" y="20150"/>
                    </a:cubicBezTo>
                    <a:cubicBezTo>
                      <a:pt x="4752" y="20226"/>
                      <a:pt x="4752" y="20455"/>
                      <a:pt x="4752" y="20531"/>
                    </a:cubicBezTo>
                    <a:cubicBezTo>
                      <a:pt x="4536" y="20531"/>
                      <a:pt x="4320" y="20608"/>
                      <a:pt x="4320" y="20608"/>
                    </a:cubicBezTo>
                    <a:cubicBezTo>
                      <a:pt x="4536" y="20684"/>
                      <a:pt x="4536" y="20684"/>
                      <a:pt x="4536" y="20684"/>
                    </a:cubicBezTo>
                    <a:cubicBezTo>
                      <a:pt x="4536" y="20684"/>
                      <a:pt x="3456" y="20913"/>
                      <a:pt x="2808" y="20989"/>
                    </a:cubicBezTo>
                    <a:cubicBezTo>
                      <a:pt x="2160" y="21066"/>
                      <a:pt x="648" y="20989"/>
                      <a:pt x="432" y="21066"/>
                    </a:cubicBezTo>
                    <a:cubicBezTo>
                      <a:pt x="216" y="21066"/>
                      <a:pt x="216" y="21295"/>
                      <a:pt x="216" y="21295"/>
                    </a:cubicBezTo>
                    <a:cubicBezTo>
                      <a:pt x="0" y="21295"/>
                      <a:pt x="0" y="21295"/>
                      <a:pt x="0" y="21295"/>
                    </a:cubicBezTo>
                    <a:cubicBezTo>
                      <a:pt x="0" y="21371"/>
                      <a:pt x="0" y="21371"/>
                      <a:pt x="0" y="21371"/>
                    </a:cubicBezTo>
                    <a:cubicBezTo>
                      <a:pt x="0" y="21371"/>
                      <a:pt x="1296" y="21524"/>
                      <a:pt x="3456" y="21524"/>
                    </a:cubicBezTo>
                    <a:cubicBezTo>
                      <a:pt x="5616" y="21447"/>
                      <a:pt x="7560" y="21218"/>
                      <a:pt x="7560" y="21218"/>
                    </a:cubicBezTo>
                    <a:cubicBezTo>
                      <a:pt x="7560" y="21447"/>
                      <a:pt x="7560" y="21447"/>
                      <a:pt x="7560"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9936" y="20379"/>
                      <a:pt x="9936" y="20150"/>
                    </a:cubicBezTo>
                    <a:cubicBezTo>
                      <a:pt x="9936" y="19845"/>
                      <a:pt x="9072" y="17860"/>
                      <a:pt x="9072" y="17478"/>
                    </a:cubicBezTo>
                    <a:cubicBezTo>
                      <a:pt x="9072" y="17097"/>
                      <a:pt x="10584" y="14273"/>
                      <a:pt x="10584" y="13967"/>
                    </a:cubicBezTo>
                    <a:cubicBezTo>
                      <a:pt x="10584" y="13662"/>
                      <a:pt x="11232" y="12059"/>
                      <a:pt x="11232" y="12059"/>
                    </a:cubicBezTo>
                    <a:cubicBezTo>
                      <a:pt x="11232" y="12059"/>
                      <a:pt x="11880" y="13204"/>
                      <a:pt x="12096" y="13815"/>
                    </a:cubicBezTo>
                    <a:cubicBezTo>
                      <a:pt x="12312" y="14502"/>
                      <a:pt x="12096" y="16105"/>
                      <a:pt x="12528" y="16944"/>
                    </a:cubicBezTo>
                    <a:cubicBezTo>
                      <a:pt x="12744" y="17707"/>
                      <a:pt x="13392" y="19539"/>
                      <a:pt x="13392" y="19845"/>
                    </a:cubicBezTo>
                    <a:cubicBezTo>
                      <a:pt x="13392" y="20073"/>
                      <a:pt x="13608" y="20455"/>
                      <a:pt x="14040" y="20455"/>
                    </a:cubicBezTo>
                    <a:cubicBezTo>
                      <a:pt x="14472" y="20531"/>
                      <a:pt x="13824" y="20684"/>
                      <a:pt x="14040" y="20760"/>
                    </a:cubicBezTo>
                    <a:cubicBezTo>
                      <a:pt x="14040" y="20760"/>
                      <a:pt x="14040" y="20760"/>
                      <a:pt x="14040" y="20760"/>
                    </a:cubicBezTo>
                    <a:cubicBezTo>
                      <a:pt x="14256" y="20760"/>
                      <a:pt x="14256" y="20760"/>
                      <a:pt x="14256" y="20760"/>
                    </a:cubicBezTo>
                    <a:cubicBezTo>
                      <a:pt x="14472" y="20837"/>
                      <a:pt x="14472" y="20837"/>
                      <a:pt x="14472" y="20837"/>
                    </a:cubicBezTo>
                    <a:cubicBezTo>
                      <a:pt x="14472" y="20913"/>
                      <a:pt x="14472" y="20913"/>
                      <a:pt x="14472" y="20913"/>
                    </a:cubicBezTo>
                    <a:cubicBezTo>
                      <a:pt x="14256" y="21218"/>
                      <a:pt x="14256" y="21218"/>
                      <a:pt x="14256" y="21218"/>
                    </a:cubicBezTo>
                    <a:cubicBezTo>
                      <a:pt x="14256" y="21295"/>
                      <a:pt x="14256" y="21295"/>
                      <a:pt x="14256" y="21295"/>
                    </a:cubicBezTo>
                    <a:cubicBezTo>
                      <a:pt x="14256" y="21524"/>
                      <a:pt x="14256" y="21524"/>
                      <a:pt x="14256" y="21524"/>
                    </a:cubicBezTo>
                    <a:cubicBezTo>
                      <a:pt x="14256" y="21524"/>
                      <a:pt x="15120" y="21600"/>
                      <a:pt x="16200" y="21600"/>
                    </a:cubicBezTo>
                    <a:cubicBezTo>
                      <a:pt x="17496" y="21600"/>
                      <a:pt x="17928" y="21600"/>
                      <a:pt x="18576" y="21524"/>
                    </a:cubicBezTo>
                    <a:cubicBezTo>
                      <a:pt x="18576" y="21295"/>
                      <a:pt x="18576" y="21295"/>
                      <a:pt x="18576" y="21295"/>
                    </a:cubicBezTo>
                    <a:cubicBezTo>
                      <a:pt x="18360" y="21295"/>
                      <a:pt x="18360" y="21295"/>
                      <a:pt x="18360" y="21295"/>
                    </a:cubicBezTo>
                    <a:cubicBezTo>
                      <a:pt x="17712" y="20608"/>
                      <a:pt x="17712" y="20608"/>
                      <a:pt x="17712" y="20608"/>
                    </a:cubicBezTo>
                    <a:cubicBezTo>
                      <a:pt x="17712" y="20608"/>
                      <a:pt x="18144" y="20608"/>
                      <a:pt x="18144" y="20379"/>
                    </a:cubicBezTo>
                    <a:cubicBezTo>
                      <a:pt x="18144" y="20150"/>
                      <a:pt x="18144" y="19997"/>
                      <a:pt x="18144" y="19997"/>
                    </a:cubicBezTo>
                    <a:cubicBezTo>
                      <a:pt x="18144" y="19997"/>
                      <a:pt x="17928" y="19921"/>
                      <a:pt x="18144" y="19692"/>
                    </a:cubicBezTo>
                    <a:cubicBezTo>
                      <a:pt x="18144" y="19539"/>
                      <a:pt x="18144" y="19921"/>
                      <a:pt x="18144" y="19005"/>
                    </a:cubicBezTo>
                    <a:cubicBezTo>
                      <a:pt x="18360" y="18165"/>
                      <a:pt x="18360" y="15494"/>
                      <a:pt x="18144" y="14883"/>
                    </a:cubicBezTo>
                    <a:cubicBezTo>
                      <a:pt x="17928" y="14196"/>
                      <a:pt x="18360" y="12899"/>
                      <a:pt x="18144" y="12288"/>
                    </a:cubicBezTo>
                    <a:cubicBezTo>
                      <a:pt x="18144" y="11830"/>
                      <a:pt x="18360" y="10762"/>
                      <a:pt x="18360" y="10075"/>
                    </a:cubicBezTo>
                    <a:cubicBezTo>
                      <a:pt x="18360" y="10075"/>
                      <a:pt x="18360" y="10075"/>
                      <a:pt x="18360" y="10075"/>
                    </a:cubicBezTo>
                    <a:cubicBezTo>
                      <a:pt x="18360" y="10075"/>
                      <a:pt x="18576" y="9922"/>
                      <a:pt x="19224"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78" name="Shape 778"/>
              <p:cNvSpPr/>
              <p:nvPr/>
            </p:nvSpPr>
            <p:spPr>
              <a:xfrm>
                <a:off x="1141060" y="12210"/>
                <a:ext cx="251587"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5192" y="20295"/>
                      <a:pt x="5192" y="18973"/>
                    </a:cubicBezTo>
                    <a:cubicBezTo>
                      <a:pt x="5192" y="17210"/>
                      <a:pt x="5192" y="17650"/>
                      <a:pt x="5192" y="17650"/>
                    </a:cubicBezTo>
                    <a:cubicBezTo>
                      <a:pt x="5192" y="17650"/>
                      <a:pt x="3958" y="16769"/>
                      <a:pt x="3341" y="15446"/>
                    </a:cubicBezTo>
                    <a:cubicBezTo>
                      <a:pt x="2724" y="14124"/>
                      <a:pt x="2724" y="12801"/>
                      <a:pt x="2724" y="12801"/>
                    </a:cubicBezTo>
                    <a:cubicBezTo>
                      <a:pt x="2724" y="12801"/>
                      <a:pt x="2107" y="13683"/>
                      <a:pt x="1489" y="13242"/>
                    </a:cubicBezTo>
                    <a:cubicBezTo>
                      <a:pt x="872" y="12361"/>
                      <a:pt x="872" y="11038"/>
                      <a:pt x="255" y="10157"/>
                    </a:cubicBezTo>
                    <a:cubicBezTo>
                      <a:pt x="-362" y="9275"/>
                      <a:pt x="255" y="8393"/>
                      <a:pt x="872" y="8393"/>
                    </a:cubicBezTo>
                    <a:cubicBezTo>
                      <a:pt x="1489" y="7953"/>
                      <a:pt x="2724" y="8834"/>
                      <a:pt x="2107" y="7512"/>
                    </a:cubicBezTo>
                    <a:cubicBezTo>
                      <a:pt x="2107" y="5748"/>
                      <a:pt x="872" y="459"/>
                      <a:pt x="10747" y="18"/>
                    </a:cubicBezTo>
                    <a:cubicBezTo>
                      <a:pt x="21238" y="-423"/>
                      <a:pt x="19387" y="7512"/>
                      <a:pt x="18769" y="7953"/>
                    </a:cubicBezTo>
                    <a:cubicBezTo>
                      <a:pt x="18769" y="8393"/>
                      <a:pt x="19387" y="7953"/>
                      <a:pt x="20004" y="7512"/>
                    </a:cubicBezTo>
                    <a:cubicBezTo>
                      <a:pt x="20004" y="7071"/>
                      <a:pt x="20621" y="7953"/>
                      <a:pt x="20621" y="8834"/>
                    </a:cubicBezTo>
                    <a:cubicBezTo>
                      <a:pt x="20621" y="9716"/>
                      <a:pt x="20621" y="11038"/>
                      <a:pt x="20621" y="11479"/>
                    </a:cubicBezTo>
                    <a:cubicBezTo>
                      <a:pt x="20004" y="11920"/>
                      <a:pt x="19387" y="12361"/>
                      <a:pt x="19387" y="12361"/>
                    </a:cubicBezTo>
                    <a:cubicBezTo>
                      <a:pt x="19387" y="11920"/>
                      <a:pt x="18769" y="11479"/>
                      <a:pt x="18769" y="12361"/>
                    </a:cubicBezTo>
                    <a:cubicBezTo>
                      <a:pt x="18769" y="12801"/>
                      <a:pt x="18152" y="14124"/>
                      <a:pt x="18152" y="15006"/>
                    </a:cubicBezTo>
                    <a:cubicBezTo>
                      <a:pt x="17535" y="15887"/>
                      <a:pt x="16918" y="16769"/>
                      <a:pt x="16918" y="16769"/>
                    </a:cubicBezTo>
                    <a:cubicBezTo>
                      <a:pt x="16918" y="16769"/>
                      <a:pt x="16301" y="17210"/>
                      <a:pt x="16301" y="18532"/>
                    </a:cubicBezTo>
                    <a:cubicBezTo>
                      <a:pt x="16301" y="19855"/>
                      <a:pt x="11364" y="21177"/>
                      <a:pt x="11364"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79" name="Shape 779"/>
              <p:cNvSpPr/>
              <p:nvPr/>
            </p:nvSpPr>
            <p:spPr>
              <a:xfrm>
                <a:off x="1130300" y="-1"/>
                <a:ext cx="260350"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4194" y="8918"/>
                      <a:pt x="9874"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4320" y="10460"/>
                    </a:cubicBezTo>
                    <a:cubicBezTo>
                      <a:pt x="3703" y="12775"/>
                      <a:pt x="4320" y="14318"/>
                      <a:pt x="3703" y="17403"/>
                    </a:cubicBezTo>
                    <a:cubicBezTo>
                      <a:pt x="3703" y="18946"/>
                      <a:pt x="3086" y="20489"/>
                      <a:pt x="3086" y="20489"/>
                    </a:cubicBezTo>
                    <a:cubicBezTo>
                      <a:pt x="3086" y="20489"/>
                      <a:pt x="3086" y="15860"/>
                      <a:pt x="1851" y="15860"/>
                    </a:cubicBezTo>
                    <a:cubicBezTo>
                      <a:pt x="1234" y="15089"/>
                      <a:pt x="617" y="15860"/>
                      <a:pt x="617" y="15860"/>
                    </a:cubicBezTo>
                    <a:cubicBezTo>
                      <a:pt x="617" y="15860"/>
                      <a:pt x="617" y="14318"/>
                      <a:pt x="1234" y="14318"/>
                    </a:cubicBezTo>
                    <a:cubicBezTo>
                      <a:pt x="1851" y="14318"/>
                      <a:pt x="1851" y="12775"/>
                      <a:pt x="1851" y="12775"/>
                    </a:cubicBezTo>
                    <a:cubicBezTo>
                      <a:pt x="1851" y="12775"/>
                      <a:pt x="1234" y="13546"/>
                      <a:pt x="617" y="13546"/>
                    </a:cubicBezTo>
                    <a:cubicBezTo>
                      <a:pt x="617"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663" y="432"/>
                      <a:pt x="18514" y="1203"/>
                    </a:cubicBezTo>
                    <a:cubicBezTo>
                      <a:pt x="20366" y="2746"/>
                      <a:pt x="21600" y="5832"/>
                      <a:pt x="21600" y="8918"/>
                    </a:cubicBezTo>
                    <a:cubicBezTo>
                      <a:pt x="20983" y="12003"/>
                      <a:pt x="21600" y="13546"/>
                      <a:pt x="21600" y="13546"/>
                    </a:cubicBezTo>
                    <a:cubicBezTo>
                      <a:pt x="20983" y="12775"/>
                      <a:pt x="20983" y="12775"/>
                      <a:pt x="20983" y="12775"/>
                    </a:cubicBezTo>
                    <a:cubicBezTo>
                      <a:pt x="20983" y="12775"/>
                      <a:pt x="20366" y="15860"/>
                      <a:pt x="20366" y="16632"/>
                    </a:cubicBezTo>
                    <a:cubicBezTo>
                      <a:pt x="20366" y="17403"/>
                      <a:pt x="20366" y="18175"/>
                      <a:pt x="20366" y="18175"/>
                    </a:cubicBezTo>
                    <a:cubicBezTo>
                      <a:pt x="20366" y="18175"/>
                      <a:pt x="19749" y="16632"/>
                      <a:pt x="19131" y="15089"/>
                    </a:cubicBezTo>
                    <a:cubicBezTo>
                      <a:pt x="19131" y="12775"/>
                      <a:pt x="19131" y="9689"/>
                      <a:pt x="19131" y="9689"/>
                    </a:cubicBezTo>
                    <a:cubicBezTo>
                      <a:pt x="19131" y="9689"/>
                      <a:pt x="19131" y="11232"/>
                      <a:pt x="18514" y="12003"/>
                    </a:cubicBezTo>
                    <a:cubicBezTo>
                      <a:pt x="18514" y="13546"/>
                      <a:pt x="18514" y="15089"/>
                      <a:pt x="18514" y="15089"/>
                    </a:cubicBezTo>
                    <a:cubicBezTo>
                      <a:pt x="18514" y="15089"/>
                      <a:pt x="17897" y="13546"/>
                      <a:pt x="17897" y="11232"/>
                    </a:cubicBezTo>
                    <a:cubicBezTo>
                      <a:pt x="17897" y="8146"/>
                      <a:pt x="18514" y="5060"/>
                      <a:pt x="18514" y="5060"/>
                    </a:cubicBezTo>
                    <a:cubicBezTo>
                      <a:pt x="18514" y="5060"/>
                      <a:pt x="17280" y="6603"/>
                      <a:pt x="16046" y="8146"/>
                    </a:cubicBezTo>
                    <a:cubicBezTo>
                      <a:pt x="14811" y="8918"/>
                      <a:pt x="13577" y="8918"/>
                      <a:pt x="13577" y="8918"/>
                    </a:cubicBezTo>
                    <a:cubicBezTo>
                      <a:pt x="13577" y="8918"/>
                      <a:pt x="14194" y="8146"/>
                      <a:pt x="15429" y="7375"/>
                    </a:cubicBezTo>
                    <a:cubicBezTo>
                      <a:pt x="16046" y="6603"/>
                      <a:pt x="16046" y="5832"/>
                      <a:pt x="16046"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0" name="Shape 780"/>
              <p:cNvSpPr/>
              <p:nvPr/>
            </p:nvSpPr>
            <p:spPr>
              <a:xfrm>
                <a:off x="889000" y="366883"/>
                <a:ext cx="747059"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1168" y="1984"/>
                      <a:pt x="21168" y="1984"/>
                    </a:cubicBezTo>
                    <a:cubicBezTo>
                      <a:pt x="20952" y="1527"/>
                      <a:pt x="20952" y="916"/>
                      <a:pt x="20952" y="840"/>
                    </a:cubicBezTo>
                    <a:cubicBezTo>
                      <a:pt x="20736" y="763"/>
                      <a:pt x="19224" y="534"/>
                      <a:pt x="19224" y="534"/>
                    </a:cubicBezTo>
                    <a:cubicBezTo>
                      <a:pt x="19224" y="534"/>
                      <a:pt x="17928" y="611"/>
                      <a:pt x="17280" y="458"/>
                    </a:cubicBezTo>
                    <a:cubicBezTo>
                      <a:pt x="16848" y="229"/>
                      <a:pt x="15552" y="153"/>
                      <a:pt x="15336" y="153"/>
                    </a:cubicBezTo>
                    <a:cubicBezTo>
                      <a:pt x="14904" y="76"/>
                      <a:pt x="13608" y="0"/>
                      <a:pt x="13608" y="0"/>
                    </a:cubicBezTo>
                    <a:cubicBezTo>
                      <a:pt x="13608" y="0"/>
                      <a:pt x="14472" y="76"/>
                      <a:pt x="14472" y="534"/>
                    </a:cubicBezTo>
                    <a:cubicBezTo>
                      <a:pt x="14256" y="916"/>
                      <a:pt x="13176" y="1755"/>
                      <a:pt x="12960" y="1908"/>
                    </a:cubicBezTo>
                    <a:cubicBezTo>
                      <a:pt x="12744" y="2061"/>
                      <a:pt x="11880" y="2519"/>
                      <a:pt x="11880" y="2519"/>
                    </a:cubicBezTo>
                    <a:cubicBezTo>
                      <a:pt x="11880" y="2519"/>
                      <a:pt x="11664" y="2366"/>
                      <a:pt x="11664" y="2137"/>
                    </a:cubicBezTo>
                    <a:cubicBezTo>
                      <a:pt x="11664" y="1908"/>
                      <a:pt x="11448" y="1603"/>
                      <a:pt x="11448" y="1603"/>
                    </a:cubicBezTo>
                    <a:cubicBezTo>
                      <a:pt x="11448" y="1603"/>
                      <a:pt x="11880" y="1450"/>
                      <a:pt x="11880" y="1374"/>
                    </a:cubicBezTo>
                    <a:cubicBezTo>
                      <a:pt x="11880" y="1374"/>
                      <a:pt x="11232" y="916"/>
                      <a:pt x="11016" y="992"/>
                    </a:cubicBezTo>
                    <a:cubicBezTo>
                      <a:pt x="10800" y="992"/>
                      <a:pt x="10152" y="1374"/>
                      <a:pt x="10152" y="1450"/>
                    </a:cubicBezTo>
                    <a:cubicBezTo>
                      <a:pt x="10152" y="1527"/>
                      <a:pt x="10368" y="1679"/>
                      <a:pt x="10368" y="1679"/>
                    </a:cubicBezTo>
                    <a:cubicBezTo>
                      <a:pt x="11016" y="1679"/>
                      <a:pt x="11016" y="1679"/>
                      <a:pt x="11016" y="1679"/>
                    </a:cubicBezTo>
                    <a:cubicBezTo>
                      <a:pt x="11016" y="1679"/>
                      <a:pt x="10584" y="1755"/>
                      <a:pt x="10584" y="1755"/>
                    </a:cubicBezTo>
                    <a:cubicBezTo>
                      <a:pt x="10368" y="1832"/>
                      <a:pt x="9720" y="2442"/>
                      <a:pt x="9720" y="2442"/>
                    </a:cubicBezTo>
                    <a:cubicBezTo>
                      <a:pt x="9720" y="2442"/>
                      <a:pt x="9072" y="1908"/>
                      <a:pt x="8640" y="1374"/>
                    </a:cubicBezTo>
                    <a:cubicBezTo>
                      <a:pt x="8208" y="840"/>
                      <a:pt x="7344" y="305"/>
                      <a:pt x="7560" y="229"/>
                    </a:cubicBezTo>
                    <a:cubicBezTo>
                      <a:pt x="7560" y="229"/>
                      <a:pt x="7992" y="229"/>
                      <a:pt x="7992" y="229"/>
                    </a:cubicBezTo>
                    <a:cubicBezTo>
                      <a:pt x="7992" y="229"/>
                      <a:pt x="7776" y="0"/>
                      <a:pt x="7560" y="76"/>
                    </a:cubicBezTo>
                    <a:cubicBezTo>
                      <a:pt x="7128" y="76"/>
                      <a:pt x="6048" y="229"/>
                      <a:pt x="5832" y="305"/>
                    </a:cubicBezTo>
                    <a:cubicBezTo>
                      <a:pt x="5400" y="305"/>
                      <a:pt x="5184" y="382"/>
                      <a:pt x="5184" y="382"/>
                    </a:cubicBezTo>
                    <a:cubicBezTo>
                      <a:pt x="3024" y="611"/>
                      <a:pt x="3024" y="611"/>
                      <a:pt x="3024" y="611"/>
                    </a:cubicBezTo>
                    <a:cubicBezTo>
                      <a:pt x="3024" y="611"/>
                      <a:pt x="2592" y="611"/>
                      <a:pt x="2376" y="611"/>
                    </a:cubicBezTo>
                    <a:cubicBezTo>
                      <a:pt x="1944" y="763"/>
                      <a:pt x="1944" y="1069"/>
                      <a:pt x="1944" y="1298"/>
                    </a:cubicBezTo>
                    <a:cubicBezTo>
                      <a:pt x="1728" y="1527"/>
                      <a:pt x="1512" y="1603"/>
                      <a:pt x="1512" y="1832"/>
                    </a:cubicBezTo>
                    <a:cubicBezTo>
                      <a:pt x="1296" y="2061"/>
                      <a:pt x="2376" y="3969"/>
                      <a:pt x="2160" y="4885"/>
                    </a:cubicBezTo>
                    <a:cubicBezTo>
                      <a:pt x="1728" y="5724"/>
                      <a:pt x="2376" y="7327"/>
                      <a:pt x="2160" y="7709"/>
                    </a:cubicBezTo>
                    <a:cubicBezTo>
                      <a:pt x="1944" y="8090"/>
                      <a:pt x="2160" y="9159"/>
                      <a:pt x="2376" y="9312"/>
                    </a:cubicBezTo>
                    <a:cubicBezTo>
                      <a:pt x="2376" y="9464"/>
                      <a:pt x="2808" y="9464"/>
                      <a:pt x="2808" y="9464"/>
                    </a:cubicBezTo>
                    <a:cubicBezTo>
                      <a:pt x="3456" y="9541"/>
                      <a:pt x="3456" y="9541"/>
                      <a:pt x="3456" y="9541"/>
                    </a:cubicBezTo>
                    <a:cubicBezTo>
                      <a:pt x="3456" y="9541"/>
                      <a:pt x="3672" y="11296"/>
                      <a:pt x="3888" y="12059"/>
                    </a:cubicBezTo>
                    <a:cubicBezTo>
                      <a:pt x="4104" y="12823"/>
                      <a:pt x="4104" y="14120"/>
                      <a:pt x="4320" y="14654"/>
                    </a:cubicBezTo>
                    <a:cubicBezTo>
                      <a:pt x="4536" y="15189"/>
                      <a:pt x="4320" y="18394"/>
                      <a:pt x="4320" y="18852"/>
                    </a:cubicBezTo>
                    <a:cubicBezTo>
                      <a:pt x="4320" y="19234"/>
                      <a:pt x="4536" y="19539"/>
                      <a:pt x="4752" y="19616"/>
                    </a:cubicBezTo>
                    <a:cubicBezTo>
                      <a:pt x="5184" y="19768"/>
                      <a:pt x="4320" y="19997"/>
                      <a:pt x="4536" y="20150"/>
                    </a:cubicBezTo>
                    <a:cubicBezTo>
                      <a:pt x="4752" y="20226"/>
                      <a:pt x="4968" y="20455"/>
                      <a:pt x="4752" y="20531"/>
                    </a:cubicBezTo>
                    <a:cubicBezTo>
                      <a:pt x="4536" y="20531"/>
                      <a:pt x="4320" y="20608"/>
                      <a:pt x="4320" y="20608"/>
                    </a:cubicBezTo>
                    <a:cubicBezTo>
                      <a:pt x="4536" y="20684"/>
                      <a:pt x="4536" y="20684"/>
                      <a:pt x="4536" y="20684"/>
                    </a:cubicBezTo>
                    <a:cubicBezTo>
                      <a:pt x="4536" y="20684"/>
                      <a:pt x="3672" y="20913"/>
                      <a:pt x="3024" y="20989"/>
                    </a:cubicBezTo>
                    <a:cubicBezTo>
                      <a:pt x="2160" y="21066"/>
                      <a:pt x="864" y="20989"/>
                      <a:pt x="432" y="21066"/>
                    </a:cubicBezTo>
                    <a:cubicBezTo>
                      <a:pt x="216" y="21066"/>
                      <a:pt x="216" y="21295"/>
                      <a:pt x="216" y="21295"/>
                    </a:cubicBezTo>
                    <a:cubicBezTo>
                      <a:pt x="0" y="21295"/>
                      <a:pt x="0" y="21295"/>
                      <a:pt x="0" y="21295"/>
                    </a:cubicBezTo>
                    <a:cubicBezTo>
                      <a:pt x="0" y="21371"/>
                      <a:pt x="0" y="21371"/>
                      <a:pt x="0" y="21371"/>
                    </a:cubicBezTo>
                    <a:cubicBezTo>
                      <a:pt x="0" y="21371"/>
                      <a:pt x="1296" y="21524"/>
                      <a:pt x="3456" y="21524"/>
                    </a:cubicBezTo>
                    <a:cubicBezTo>
                      <a:pt x="5616" y="21447"/>
                      <a:pt x="7776" y="21218"/>
                      <a:pt x="7776" y="21218"/>
                    </a:cubicBezTo>
                    <a:cubicBezTo>
                      <a:pt x="7776" y="21447"/>
                      <a:pt x="7776" y="21447"/>
                      <a:pt x="7776"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10152" y="20379"/>
                      <a:pt x="10152" y="20150"/>
                    </a:cubicBezTo>
                    <a:cubicBezTo>
                      <a:pt x="9936" y="19845"/>
                      <a:pt x="9072" y="17860"/>
                      <a:pt x="9072" y="17478"/>
                    </a:cubicBezTo>
                    <a:cubicBezTo>
                      <a:pt x="9072" y="17097"/>
                      <a:pt x="10584" y="14273"/>
                      <a:pt x="10584" y="13967"/>
                    </a:cubicBezTo>
                    <a:cubicBezTo>
                      <a:pt x="10584" y="13662"/>
                      <a:pt x="11448" y="12059"/>
                      <a:pt x="11448" y="12059"/>
                    </a:cubicBezTo>
                    <a:cubicBezTo>
                      <a:pt x="11448" y="12059"/>
                      <a:pt x="11880" y="13204"/>
                      <a:pt x="12096" y="13815"/>
                    </a:cubicBezTo>
                    <a:cubicBezTo>
                      <a:pt x="12312" y="14502"/>
                      <a:pt x="12096" y="16105"/>
                      <a:pt x="12528" y="16944"/>
                    </a:cubicBezTo>
                    <a:cubicBezTo>
                      <a:pt x="12744" y="17707"/>
                      <a:pt x="13392" y="19539"/>
                      <a:pt x="13392" y="19845"/>
                    </a:cubicBezTo>
                    <a:cubicBezTo>
                      <a:pt x="13392" y="20073"/>
                      <a:pt x="13608" y="20455"/>
                      <a:pt x="14040" y="20455"/>
                    </a:cubicBezTo>
                    <a:cubicBezTo>
                      <a:pt x="14472" y="20531"/>
                      <a:pt x="14040" y="20684"/>
                      <a:pt x="14040" y="20760"/>
                    </a:cubicBezTo>
                    <a:cubicBezTo>
                      <a:pt x="14040" y="20760"/>
                      <a:pt x="14040" y="20760"/>
                      <a:pt x="14040" y="20760"/>
                    </a:cubicBezTo>
                    <a:cubicBezTo>
                      <a:pt x="14256" y="20760"/>
                      <a:pt x="14256" y="20760"/>
                      <a:pt x="14256" y="20760"/>
                    </a:cubicBezTo>
                    <a:cubicBezTo>
                      <a:pt x="14472" y="20837"/>
                      <a:pt x="14472" y="20837"/>
                      <a:pt x="14472" y="20837"/>
                    </a:cubicBezTo>
                    <a:cubicBezTo>
                      <a:pt x="14472" y="20913"/>
                      <a:pt x="14472" y="20913"/>
                      <a:pt x="14472" y="20913"/>
                    </a:cubicBezTo>
                    <a:cubicBezTo>
                      <a:pt x="14472" y="21218"/>
                      <a:pt x="14472" y="21218"/>
                      <a:pt x="14472" y="21218"/>
                    </a:cubicBezTo>
                    <a:cubicBezTo>
                      <a:pt x="14256" y="21295"/>
                      <a:pt x="14256" y="21295"/>
                      <a:pt x="14256" y="21295"/>
                    </a:cubicBezTo>
                    <a:cubicBezTo>
                      <a:pt x="14256" y="21524"/>
                      <a:pt x="14256" y="21524"/>
                      <a:pt x="14256" y="21524"/>
                    </a:cubicBezTo>
                    <a:cubicBezTo>
                      <a:pt x="14256" y="21524"/>
                      <a:pt x="15120" y="21600"/>
                      <a:pt x="16416" y="21600"/>
                    </a:cubicBezTo>
                    <a:cubicBezTo>
                      <a:pt x="17496" y="21600"/>
                      <a:pt x="17928" y="21600"/>
                      <a:pt x="18576" y="21524"/>
                    </a:cubicBezTo>
                    <a:cubicBezTo>
                      <a:pt x="18576" y="21295"/>
                      <a:pt x="18576" y="21295"/>
                      <a:pt x="18576" y="21295"/>
                    </a:cubicBezTo>
                    <a:cubicBezTo>
                      <a:pt x="18360" y="21295"/>
                      <a:pt x="18360" y="21295"/>
                      <a:pt x="18360" y="21295"/>
                    </a:cubicBezTo>
                    <a:cubicBezTo>
                      <a:pt x="17928" y="20608"/>
                      <a:pt x="17928" y="20608"/>
                      <a:pt x="17928" y="20608"/>
                    </a:cubicBezTo>
                    <a:cubicBezTo>
                      <a:pt x="17928" y="20608"/>
                      <a:pt x="18144" y="20608"/>
                      <a:pt x="18144" y="20379"/>
                    </a:cubicBezTo>
                    <a:cubicBezTo>
                      <a:pt x="18360" y="20150"/>
                      <a:pt x="18144" y="19997"/>
                      <a:pt x="18144" y="19997"/>
                    </a:cubicBezTo>
                    <a:cubicBezTo>
                      <a:pt x="18144" y="19997"/>
                      <a:pt x="18144" y="19921"/>
                      <a:pt x="18144" y="19692"/>
                    </a:cubicBezTo>
                    <a:cubicBezTo>
                      <a:pt x="18144" y="19539"/>
                      <a:pt x="18144" y="19921"/>
                      <a:pt x="18144" y="19005"/>
                    </a:cubicBezTo>
                    <a:cubicBezTo>
                      <a:pt x="18360" y="18165"/>
                      <a:pt x="18576" y="15494"/>
                      <a:pt x="18144" y="14883"/>
                    </a:cubicBezTo>
                    <a:cubicBezTo>
                      <a:pt x="17928" y="14196"/>
                      <a:pt x="18360" y="12899"/>
                      <a:pt x="18144" y="12288"/>
                    </a:cubicBezTo>
                    <a:cubicBezTo>
                      <a:pt x="18144" y="11830"/>
                      <a:pt x="18360" y="10762"/>
                      <a:pt x="18360" y="10075"/>
                    </a:cubicBezTo>
                    <a:cubicBezTo>
                      <a:pt x="18360" y="10075"/>
                      <a:pt x="18360" y="10075"/>
                      <a:pt x="18360" y="10075"/>
                    </a:cubicBezTo>
                    <a:cubicBezTo>
                      <a:pt x="18360" y="10075"/>
                      <a:pt x="18576" y="9922"/>
                      <a:pt x="19224"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1" name="Shape 781"/>
              <p:cNvSpPr/>
              <p:nvPr/>
            </p:nvSpPr>
            <p:spPr>
              <a:xfrm>
                <a:off x="2032000" y="12210"/>
                <a:ext cx="246530" cy="364200"/>
              </a:xfrm>
              <a:custGeom>
                <a:avLst/>
                <a:gdLst/>
                <a:ahLst/>
                <a:cxnLst>
                  <a:cxn ang="0">
                    <a:pos x="wd2" y="hd2"/>
                  </a:cxn>
                  <a:cxn ang="5400000">
                    <a:pos x="wd2" y="hd2"/>
                  </a:cxn>
                  <a:cxn ang="10800000">
                    <a:pos x="wd2" y="hd2"/>
                  </a:cxn>
                  <a:cxn ang="16200000">
                    <a:pos x="wd2" y="hd2"/>
                  </a:cxn>
                </a:cxnLst>
                <a:rect l="0" t="0" r="r" b="b"/>
                <a:pathLst>
                  <a:path w="20965" h="21177" extrusionOk="0">
                    <a:moveTo>
                      <a:pt x="11435" y="21177"/>
                    </a:moveTo>
                    <a:cubicBezTo>
                      <a:pt x="11435" y="21177"/>
                      <a:pt x="5082" y="20295"/>
                      <a:pt x="5082" y="18973"/>
                    </a:cubicBezTo>
                    <a:cubicBezTo>
                      <a:pt x="5082" y="17210"/>
                      <a:pt x="5082" y="17650"/>
                      <a:pt x="5082" y="17650"/>
                    </a:cubicBezTo>
                    <a:cubicBezTo>
                      <a:pt x="5082" y="17650"/>
                      <a:pt x="3812" y="16769"/>
                      <a:pt x="3176" y="15446"/>
                    </a:cubicBezTo>
                    <a:cubicBezTo>
                      <a:pt x="2541" y="14124"/>
                      <a:pt x="2541" y="12801"/>
                      <a:pt x="2541" y="12801"/>
                    </a:cubicBezTo>
                    <a:cubicBezTo>
                      <a:pt x="2541" y="12801"/>
                      <a:pt x="1906" y="13683"/>
                      <a:pt x="1271" y="13242"/>
                    </a:cubicBezTo>
                    <a:cubicBezTo>
                      <a:pt x="635" y="12361"/>
                      <a:pt x="635" y="11038"/>
                      <a:pt x="0" y="10157"/>
                    </a:cubicBezTo>
                    <a:cubicBezTo>
                      <a:pt x="0" y="9275"/>
                      <a:pt x="0" y="8393"/>
                      <a:pt x="635" y="8393"/>
                    </a:cubicBezTo>
                    <a:cubicBezTo>
                      <a:pt x="1906" y="7953"/>
                      <a:pt x="2541" y="8834"/>
                      <a:pt x="1906" y="7512"/>
                    </a:cubicBezTo>
                    <a:cubicBezTo>
                      <a:pt x="1906" y="5748"/>
                      <a:pt x="1271" y="459"/>
                      <a:pt x="10800" y="18"/>
                    </a:cubicBezTo>
                    <a:cubicBezTo>
                      <a:pt x="21600" y="-423"/>
                      <a:pt x="19694" y="7512"/>
                      <a:pt x="19694" y="7953"/>
                    </a:cubicBezTo>
                    <a:cubicBezTo>
                      <a:pt x="19694" y="8393"/>
                      <a:pt x="19694" y="7953"/>
                      <a:pt x="20329" y="7512"/>
                    </a:cubicBezTo>
                    <a:cubicBezTo>
                      <a:pt x="20329" y="7071"/>
                      <a:pt x="20965" y="7953"/>
                      <a:pt x="20965" y="8834"/>
                    </a:cubicBezTo>
                    <a:cubicBezTo>
                      <a:pt x="20965" y="9716"/>
                      <a:pt x="20965" y="11038"/>
                      <a:pt x="20965" y="11479"/>
                    </a:cubicBezTo>
                    <a:cubicBezTo>
                      <a:pt x="20965" y="11920"/>
                      <a:pt x="19694" y="12361"/>
                      <a:pt x="19694" y="12361"/>
                    </a:cubicBezTo>
                    <a:cubicBezTo>
                      <a:pt x="19694" y="11920"/>
                      <a:pt x="19059" y="11479"/>
                      <a:pt x="19059" y="12361"/>
                    </a:cubicBezTo>
                    <a:cubicBezTo>
                      <a:pt x="19059" y="12801"/>
                      <a:pt x="18424" y="14124"/>
                      <a:pt x="18424" y="15006"/>
                    </a:cubicBezTo>
                    <a:cubicBezTo>
                      <a:pt x="17788" y="15887"/>
                      <a:pt x="17153" y="16769"/>
                      <a:pt x="17153" y="16769"/>
                    </a:cubicBezTo>
                    <a:cubicBezTo>
                      <a:pt x="17153" y="16769"/>
                      <a:pt x="17153" y="17210"/>
                      <a:pt x="17153" y="18532"/>
                    </a:cubicBezTo>
                    <a:cubicBezTo>
                      <a:pt x="17153" y="19855"/>
                      <a:pt x="11435" y="21177"/>
                      <a:pt x="11435"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2" name="Shape 782"/>
              <p:cNvSpPr/>
              <p:nvPr/>
            </p:nvSpPr>
            <p:spPr>
              <a:xfrm>
                <a:off x="2016125" y="-1"/>
                <a:ext cx="269877" cy="201787"/>
              </a:xfrm>
              <a:custGeom>
                <a:avLst/>
                <a:gdLst/>
                <a:ahLst/>
                <a:cxnLst>
                  <a:cxn ang="0">
                    <a:pos x="wd2" y="hd2"/>
                  </a:cxn>
                  <a:cxn ang="5400000">
                    <a:pos x="wd2" y="hd2"/>
                  </a:cxn>
                  <a:cxn ang="10800000">
                    <a:pos x="wd2" y="hd2"/>
                  </a:cxn>
                  <a:cxn ang="16200000">
                    <a:pos x="wd2" y="hd2"/>
                  </a:cxn>
                </a:cxnLst>
                <a:rect l="0" t="0" r="r" b="b"/>
                <a:pathLst>
                  <a:path w="21600" h="20489" extrusionOk="0">
                    <a:moveTo>
                      <a:pt x="15600" y="5832"/>
                    </a:moveTo>
                    <a:cubicBezTo>
                      <a:pt x="15600" y="5832"/>
                      <a:pt x="13800" y="8918"/>
                      <a:pt x="9600" y="9689"/>
                    </a:cubicBezTo>
                    <a:cubicBezTo>
                      <a:pt x="6000" y="11232"/>
                      <a:pt x="4800" y="12003"/>
                      <a:pt x="4800" y="12003"/>
                    </a:cubicBezTo>
                    <a:cubicBezTo>
                      <a:pt x="4800" y="12003"/>
                      <a:pt x="4200" y="11232"/>
                      <a:pt x="5400" y="9689"/>
                    </a:cubicBezTo>
                    <a:cubicBezTo>
                      <a:pt x="6000" y="8146"/>
                      <a:pt x="6600" y="8146"/>
                      <a:pt x="6600" y="8146"/>
                    </a:cubicBezTo>
                    <a:cubicBezTo>
                      <a:pt x="6600" y="8146"/>
                      <a:pt x="4800" y="8146"/>
                      <a:pt x="4200" y="10460"/>
                    </a:cubicBezTo>
                    <a:cubicBezTo>
                      <a:pt x="3600" y="12775"/>
                      <a:pt x="4200" y="14318"/>
                      <a:pt x="3600" y="17403"/>
                    </a:cubicBezTo>
                    <a:cubicBezTo>
                      <a:pt x="3600" y="18946"/>
                      <a:pt x="3000" y="20489"/>
                      <a:pt x="3000" y="20489"/>
                    </a:cubicBezTo>
                    <a:cubicBezTo>
                      <a:pt x="3000" y="20489"/>
                      <a:pt x="3000" y="15860"/>
                      <a:pt x="1800" y="15860"/>
                    </a:cubicBezTo>
                    <a:cubicBezTo>
                      <a:pt x="1200" y="15089"/>
                      <a:pt x="600" y="15860"/>
                      <a:pt x="600" y="15860"/>
                    </a:cubicBezTo>
                    <a:cubicBezTo>
                      <a:pt x="600" y="15860"/>
                      <a:pt x="600" y="14318"/>
                      <a:pt x="1200" y="14318"/>
                    </a:cubicBezTo>
                    <a:cubicBezTo>
                      <a:pt x="1800" y="14318"/>
                      <a:pt x="1800" y="12775"/>
                      <a:pt x="1800" y="12775"/>
                    </a:cubicBezTo>
                    <a:cubicBezTo>
                      <a:pt x="1800" y="12775"/>
                      <a:pt x="1200" y="13546"/>
                      <a:pt x="1200" y="13546"/>
                    </a:cubicBezTo>
                    <a:cubicBezTo>
                      <a:pt x="600" y="13546"/>
                      <a:pt x="0" y="13546"/>
                      <a:pt x="0" y="13546"/>
                    </a:cubicBezTo>
                    <a:cubicBezTo>
                      <a:pt x="0" y="13546"/>
                      <a:pt x="1200" y="12775"/>
                      <a:pt x="1200" y="10460"/>
                    </a:cubicBezTo>
                    <a:cubicBezTo>
                      <a:pt x="1200" y="8146"/>
                      <a:pt x="2400" y="2746"/>
                      <a:pt x="7200" y="432"/>
                    </a:cubicBezTo>
                    <a:cubicBezTo>
                      <a:pt x="12000" y="-1111"/>
                      <a:pt x="15600" y="1975"/>
                      <a:pt x="15600" y="1975"/>
                    </a:cubicBezTo>
                    <a:cubicBezTo>
                      <a:pt x="15600" y="1975"/>
                      <a:pt x="16200" y="432"/>
                      <a:pt x="18000" y="1203"/>
                    </a:cubicBezTo>
                    <a:cubicBezTo>
                      <a:pt x="19800" y="2746"/>
                      <a:pt x="21600" y="5832"/>
                      <a:pt x="21000" y="8918"/>
                    </a:cubicBezTo>
                    <a:cubicBezTo>
                      <a:pt x="20400" y="12003"/>
                      <a:pt x="21600" y="13546"/>
                      <a:pt x="21600" y="13546"/>
                    </a:cubicBezTo>
                    <a:cubicBezTo>
                      <a:pt x="20400" y="12775"/>
                      <a:pt x="20400" y="12775"/>
                      <a:pt x="20400" y="12775"/>
                    </a:cubicBezTo>
                    <a:cubicBezTo>
                      <a:pt x="20400" y="12775"/>
                      <a:pt x="19800" y="15860"/>
                      <a:pt x="19800" y="16632"/>
                    </a:cubicBezTo>
                    <a:cubicBezTo>
                      <a:pt x="19800" y="17403"/>
                      <a:pt x="19800" y="18175"/>
                      <a:pt x="19800" y="18175"/>
                    </a:cubicBezTo>
                    <a:cubicBezTo>
                      <a:pt x="19800" y="18175"/>
                      <a:pt x="19200" y="16632"/>
                      <a:pt x="19200" y="15089"/>
                    </a:cubicBezTo>
                    <a:cubicBezTo>
                      <a:pt x="18600" y="12775"/>
                      <a:pt x="18600" y="9689"/>
                      <a:pt x="18600" y="9689"/>
                    </a:cubicBezTo>
                    <a:cubicBezTo>
                      <a:pt x="18600" y="9689"/>
                      <a:pt x="18600" y="11232"/>
                      <a:pt x="18600" y="12003"/>
                    </a:cubicBezTo>
                    <a:cubicBezTo>
                      <a:pt x="18000" y="13546"/>
                      <a:pt x="18000" y="15089"/>
                      <a:pt x="18000" y="15089"/>
                    </a:cubicBezTo>
                    <a:cubicBezTo>
                      <a:pt x="18000" y="15089"/>
                      <a:pt x="17400" y="13546"/>
                      <a:pt x="17400" y="11232"/>
                    </a:cubicBezTo>
                    <a:cubicBezTo>
                      <a:pt x="17400" y="8146"/>
                      <a:pt x="18000" y="5060"/>
                      <a:pt x="18000" y="5060"/>
                    </a:cubicBezTo>
                    <a:cubicBezTo>
                      <a:pt x="18000" y="5060"/>
                      <a:pt x="16800" y="6603"/>
                      <a:pt x="15600" y="8146"/>
                    </a:cubicBezTo>
                    <a:cubicBezTo>
                      <a:pt x="14400" y="8918"/>
                      <a:pt x="13200" y="8918"/>
                      <a:pt x="13200" y="8918"/>
                    </a:cubicBezTo>
                    <a:cubicBezTo>
                      <a:pt x="13200" y="8918"/>
                      <a:pt x="14400" y="8146"/>
                      <a:pt x="15000" y="7375"/>
                    </a:cubicBezTo>
                    <a:cubicBezTo>
                      <a:pt x="15600" y="6603"/>
                      <a:pt x="15600" y="5832"/>
                      <a:pt x="15600"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3" name="Shape 783"/>
              <p:cNvSpPr/>
              <p:nvPr/>
            </p:nvSpPr>
            <p:spPr>
              <a:xfrm>
                <a:off x="1774825" y="366883"/>
                <a:ext cx="752848" cy="2139951"/>
              </a:xfrm>
              <a:custGeom>
                <a:avLst/>
                <a:gdLst/>
                <a:ahLst/>
                <a:cxnLst>
                  <a:cxn ang="0">
                    <a:pos x="wd2" y="hd2"/>
                  </a:cxn>
                  <a:cxn ang="5400000">
                    <a:pos x="wd2" y="hd2"/>
                  </a:cxn>
                  <a:cxn ang="10800000">
                    <a:pos x="wd2" y="hd2"/>
                  </a:cxn>
                  <a:cxn ang="16200000">
                    <a:pos x="wd2" y="hd2"/>
                  </a:cxn>
                </a:cxnLst>
                <a:rect l="0" t="0" r="r" b="b"/>
                <a:pathLst>
                  <a:path w="21430" h="21600" extrusionOk="0">
                    <a:moveTo>
                      <a:pt x="20958" y="5114"/>
                    </a:moveTo>
                    <a:cubicBezTo>
                      <a:pt x="20958" y="5037"/>
                      <a:pt x="20958" y="5495"/>
                      <a:pt x="20958" y="4503"/>
                    </a:cubicBezTo>
                    <a:cubicBezTo>
                      <a:pt x="20958" y="3511"/>
                      <a:pt x="20958" y="1984"/>
                      <a:pt x="20958" y="1984"/>
                    </a:cubicBezTo>
                    <a:cubicBezTo>
                      <a:pt x="20745" y="1527"/>
                      <a:pt x="20958" y="916"/>
                      <a:pt x="20745" y="840"/>
                    </a:cubicBezTo>
                    <a:cubicBezTo>
                      <a:pt x="20531" y="763"/>
                      <a:pt x="19034" y="534"/>
                      <a:pt x="19034" y="534"/>
                    </a:cubicBezTo>
                    <a:cubicBezTo>
                      <a:pt x="19034" y="534"/>
                      <a:pt x="17750" y="611"/>
                      <a:pt x="17323" y="458"/>
                    </a:cubicBezTo>
                    <a:cubicBezTo>
                      <a:pt x="16681" y="229"/>
                      <a:pt x="15398" y="153"/>
                      <a:pt x="15184" y="153"/>
                    </a:cubicBezTo>
                    <a:cubicBezTo>
                      <a:pt x="14756" y="76"/>
                      <a:pt x="13687" y="0"/>
                      <a:pt x="13687" y="0"/>
                    </a:cubicBezTo>
                    <a:cubicBezTo>
                      <a:pt x="13687" y="0"/>
                      <a:pt x="14329" y="76"/>
                      <a:pt x="14329" y="534"/>
                    </a:cubicBezTo>
                    <a:cubicBezTo>
                      <a:pt x="14329" y="916"/>
                      <a:pt x="13046" y="1755"/>
                      <a:pt x="12832" y="1908"/>
                    </a:cubicBezTo>
                    <a:cubicBezTo>
                      <a:pt x="12618" y="2061"/>
                      <a:pt x="11762" y="2519"/>
                      <a:pt x="11762" y="2519"/>
                    </a:cubicBezTo>
                    <a:cubicBezTo>
                      <a:pt x="11762" y="2519"/>
                      <a:pt x="11549" y="2366"/>
                      <a:pt x="11549" y="2137"/>
                    </a:cubicBezTo>
                    <a:cubicBezTo>
                      <a:pt x="11549" y="1908"/>
                      <a:pt x="11335" y="1603"/>
                      <a:pt x="11335" y="1603"/>
                    </a:cubicBezTo>
                    <a:cubicBezTo>
                      <a:pt x="11335" y="1603"/>
                      <a:pt x="11762" y="1450"/>
                      <a:pt x="11762" y="1374"/>
                    </a:cubicBezTo>
                    <a:cubicBezTo>
                      <a:pt x="11762" y="1374"/>
                      <a:pt x="11335" y="916"/>
                      <a:pt x="11121" y="992"/>
                    </a:cubicBezTo>
                    <a:cubicBezTo>
                      <a:pt x="10907" y="992"/>
                      <a:pt x="10051" y="1374"/>
                      <a:pt x="10051" y="1450"/>
                    </a:cubicBezTo>
                    <a:cubicBezTo>
                      <a:pt x="10051" y="1527"/>
                      <a:pt x="10479" y="1679"/>
                      <a:pt x="10479" y="1679"/>
                    </a:cubicBezTo>
                    <a:cubicBezTo>
                      <a:pt x="10907" y="1679"/>
                      <a:pt x="10907" y="1679"/>
                      <a:pt x="10907" y="1679"/>
                    </a:cubicBezTo>
                    <a:cubicBezTo>
                      <a:pt x="10907" y="1679"/>
                      <a:pt x="10693" y="1755"/>
                      <a:pt x="10479" y="1755"/>
                    </a:cubicBezTo>
                    <a:cubicBezTo>
                      <a:pt x="10265" y="1832"/>
                      <a:pt x="9838" y="2442"/>
                      <a:pt x="9838" y="2442"/>
                    </a:cubicBezTo>
                    <a:cubicBezTo>
                      <a:pt x="9838" y="2442"/>
                      <a:pt x="8982" y="1908"/>
                      <a:pt x="8554" y="1374"/>
                    </a:cubicBezTo>
                    <a:cubicBezTo>
                      <a:pt x="8127" y="840"/>
                      <a:pt x="7271" y="305"/>
                      <a:pt x="7485" y="229"/>
                    </a:cubicBezTo>
                    <a:cubicBezTo>
                      <a:pt x="7485" y="229"/>
                      <a:pt x="7913" y="229"/>
                      <a:pt x="7913" y="229"/>
                    </a:cubicBezTo>
                    <a:cubicBezTo>
                      <a:pt x="7913" y="229"/>
                      <a:pt x="7699" y="0"/>
                      <a:pt x="7485" y="76"/>
                    </a:cubicBezTo>
                    <a:cubicBezTo>
                      <a:pt x="7057" y="76"/>
                      <a:pt x="6202" y="229"/>
                      <a:pt x="5774" y="305"/>
                    </a:cubicBezTo>
                    <a:cubicBezTo>
                      <a:pt x="5347" y="305"/>
                      <a:pt x="5133" y="382"/>
                      <a:pt x="5133" y="382"/>
                    </a:cubicBezTo>
                    <a:cubicBezTo>
                      <a:pt x="2994" y="611"/>
                      <a:pt x="2994" y="611"/>
                      <a:pt x="2994" y="611"/>
                    </a:cubicBezTo>
                    <a:cubicBezTo>
                      <a:pt x="2994" y="611"/>
                      <a:pt x="2566" y="611"/>
                      <a:pt x="2352" y="611"/>
                    </a:cubicBezTo>
                    <a:cubicBezTo>
                      <a:pt x="1925" y="763"/>
                      <a:pt x="1925" y="1069"/>
                      <a:pt x="1925" y="1298"/>
                    </a:cubicBezTo>
                    <a:cubicBezTo>
                      <a:pt x="1925" y="1527"/>
                      <a:pt x="1497" y="1603"/>
                      <a:pt x="1497" y="1832"/>
                    </a:cubicBezTo>
                    <a:cubicBezTo>
                      <a:pt x="1283" y="2061"/>
                      <a:pt x="2352" y="3969"/>
                      <a:pt x="2139" y="4885"/>
                    </a:cubicBezTo>
                    <a:cubicBezTo>
                      <a:pt x="1925" y="5724"/>
                      <a:pt x="2352" y="7327"/>
                      <a:pt x="2139" y="7709"/>
                    </a:cubicBezTo>
                    <a:cubicBezTo>
                      <a:pt x="2139" y="8090"/>
                      <a:pt x="2139" y="9159"/>
                      <a:pt x="2352" y="9312"/>
                    </a:cubicBezTo>
                    <a:cubicBezTo>
                      <a:pt x="2566" y="9464"/>
                      <a:pt x="2780" y="9464"/>
                      <a:pt x="2780" y="9464"/>
                    </a:cubicBezTo>
                    <a:cubicBezTo>
                      <a:pt x="3422" y="9541"/>
                      <a:pt x="3422" y="9541"/>
                      <a:pt x="3422" y="9541"/>
                    </a:cubicBezTo>
                    <a:cubicBezTo>
                      <a:pt x="3422" y="9541"/>
                      <a:pt x="3636" y="11296"/>
                      <a:pt x="3850" y="12059"/>
                    </a:cubicBezTo>
                    <a:cubicBezTo>
                      <a:pt x="4277" y="12823"/>
                      <a:pt x="4063" y="14120"/>
                      <a:pt x="4277" y="14654"/>
                    </a:cubicBezTo>
                    <a:cubicBezTo>
                      <a:pt x="4491" y="15189"/>
                      <a:pt x="4491" y="18394"/>
                      <a:pt x="4277" y="18852"/>
                    </a:cubicBezTo>
                    <a:cubicBezTo>
                      <a:pt x="4277" y="19234"/>
                      <a:pt x="4491" y="19539"/>
                      <a:pt x="4919" y="19616"/>
                    </a:cubicBezTo>
                    <a:cubicBezTo>
                      <a:pt x="5133" y="19768"/>
                      <a:pt x="4277" y="19997"/>
                      <a:pt x="4491" y="20150"/>
                    </a:cubicBezTo>
                    <a:cubicBezTo>
                      <a:pt x="4705" y="20226"/>
                      <a:pt x="4919" y="20455"/>
                      <a:pt x="4705" y="20531"/>
                    </a:cubicBezTo>
                    <a:cubicBezTo>
                      <a:pt x="4491" y="20531"/>
                      <a:pt x="4277" y="20608"/>
                      <a:pt x="4277" y="20608"/>
                    </a:cubicBezTo>
                    <a:cubicBezTo>
                      <a:pt x="4491" y="20684"/>
                      <a:pt x="4491" y="20684"/>
                      <a:pt x="4491" y="20684"/>
                    </a:cubicBezTo>
                    <a:cubicBezTo>
                      <a:pt x="4491" y="20684"/>
                      <a:pt x="3636" y="20913"/>
                      <a:pt x="2994" y="20989"/>
                    </a:cubicBezTo>
                    <a:cubicBezTo>
                      <a:pt x="2352" y="21066"/>
                      <a:pt x="855" y="20989"/>
                      <a:pt x="428" y="21066"/>
                    </a:cubicBezTo>
                    <a:cubicBezTo>
                      <a:pt x="214" y="21066"/>
                      <a:pt x="214" y="21295"/>
                      <a:pt x="214" y="21295"/>
                    </a:cubicBezTo>
                    <a:cubicBezTo>
                      <a:pt x="0" y="21295"/>
                      <a:pt x="0" y="21295"/>
                      <a:pt x="0" y="21295"/>
                    </a:cubicBezTo>
                    <a:cubicBezTo>
                      <a:pt x="0" y="21371"/>
                      <a:pt x="0" y="21371"/>
                      <a:pt x="0" y="21371"/>
                    </a:cubicBezTo>
                    <a:cubicBezTo>
                      <a:pt x="0" y="21371"/>
                      <a:pt x="1497" y="21524"/>
                      <a:pt x="3422" y="21524"/>
                    </a:cubicBezTo>
                    <a:cubicBezTo>
                      <a:pt x="5560" y="21447"/>
                      <a:pt x="7699" y="21218"/>
                      <a:pt x="7699" y="21218"/>
                    </a:cubicBezTo>
                    <a:cubicBezTo>
                      <a:pt x="7699" y="21447"/>
                      <a:pt x="7699" y="21447"/>
                      <a:pt x="7699" y="21447"/>
                    </a:cubicBezTo>
                    <a:cubicBezTo>
                      <a:pt x="10265" y="21295"/>
                      <a:pt x="10265" y="21295"/>
                      <a:pt x="10265" y="21295"/>
                    </a:cubicBezTo>
                    <a:cubicBezTo>
                      <a:pt x="10265" y="21066"/>
                      <a:pt x="10265" y="21066"/>
                      <a:pt x="10265" y="21066"/>
                    </a:cubicBezTo>
                    <a:cubicBezTo>
                      <a:pt x="10265" y="21066"/>
                      <a:pt x="10051" y="20989"/>
                      <a:pt x="10051" y="20913"/>
                    </a:cubicBezTo>
                    <a:cubicBezTo>
                      <a:pt x="10051" y="20837"/>
                      <a:pt x="10051" y="20379"/>
                      <a:pt x="10051" y="20150"/>
                    </a:cubicBezTo>
                    <a:cubicBezTo>
                      <a:pt x="9838" y="19845"/>
                      <a:pt x="8982" y="17860"/>
                      <a:pt x="8982" y="17478"/>
                    </a:cubicBezTo>
                    <a:cubicBezTo>
                      <a:pt x="8982" y="17097"/>
                      <a:pt x="10479" y="14273"/>
                      <a:pt x="10479" y="13967"/>
                    </a:cubicBezTo>
                    <a:cubicBezTo>
                      <a:pt x="10479" y="13662"/>
                      <a:pt x="11335" y="12059"/>
                      <a:pt x="11335" y="12059"/>
                    </a:cubicBezTo>
                    <a:cubicBezTo>
                      <a:pt x="11335" y="12059"/>
                      <a:pt x="11762" y="13204"/>
                      <a:pt x="11976" y="13815"/>
                    </a:cubicBezTo>
                    <a:cubicBezTo>
                      <a:pt x="12404" y="14502"/>
                      <a:pt x="11976" y="16105"/>
                      <a:pt x="12404" y="16944"/>
                    </a:cubicBezTo>
                    <a:cubicBezTo>
                      <a:pt x="12832" y="17707"/>
                      <a:pt x="13473" y="19539"/>
                      <a:pt x="13473" y="19845"/>
                    </a:cubicBezTo>
                    <a:cubicBezTo>
                      <a:pt x="13473" y="20073"/>
                      <a:pt x="13687" y="20455"/>
                      <a:pt x="14115" y="20455"/>
                    </a:cubicBezTo>
                    <a:cubicBezTo>
                      <a:pt x="14543" y="20531"/>
                      <a:pt x="13901" y="20684"/>
                      <a:pt x="13901" y="20760"/>
                    </a:cubicBezTo>
                    <a:cubicBezTo>
                      <a:pt x="14115" y="20760"/>
                      <a:pt x="14115" y="20760"/>
                      <a:pt x="14115" y="20760"/>
                    </a:cubicBezTo>
                    <a:cubicBezTo>
                      <a:pt x="14115" y="20760"/>
                      <a:pt x="14115" y="20760"/>
                      <a:pt x="14115" y="20760"/>
                    </a:cubicBezTo>
                    <a:cubicBezTo>
                      <a:pt x="14329" y="20837"/>
                      <a:pt x="14329" y="20837"/>
                      <a:pt x="14329" y="20837"/>
                    </a:cubicBezTo>
                    <a:cubicBezTo>
                      <a:pt x="14329" y="20913"/>
                      <a:pt x="14329" y="20913"/>
                      <a:pt x="14329" y="20913"/>
                    </a:cubicBezTo>
                    <a:cubicBezTo>
                      <a:pt x="14329" y="21218"/>
                      <a:pt x="14329" y="21218"/>
                      <a:pt x="14329" y="21218"/>
                    </a:cubicBezTo>
                    <a:cubicBezTo>
                      <a:pt x="14115" y="21295"/>
                      <a:pt x="14115" y="21295"/>
                      <a:pt x="14115" y="21295"/>
                    </a:cubicBezTo>
                    <a:cubicBezTo>
                      <a:pt x="14115" y="21524"/>
                      <a:pt x="14115" y="21524"/>
                      <a:pt x="14115" y="21524"/>
                    </a:cubicBezTo>
                    <a:cubicBezTo>
                      <a:pt x="14115" y="21524"/>
                      <a:pt x="14970" y="21600"/>
                      <a:pt x="16253" y="21600"/>
                    </a:cubicBezTo>
                    <a:cubicBezTo>
                      <a:pt x="17323" y="21600"/>
                      <a:pt x="17750" y="21600"/>
                      <a:pt x="18392" y="21524"/>
                    </a:cubicBezTo>
                    <a:cubicBezTo>
                      <a:pt x="18392" y="21295"/>
                      <a:pt x="18392" y="21295"/>
                      <a:pt x="18392" y="21295"/>
                    </a:cubicBezTo>
                    <a:cubicBezTo>
                      <a:pt x="18178" y="21295"/>
                      <a:pt x="18178" y="21295"/>
                      <a:pt x="18178" y="21295"/>
                    </a:cubicBezTo>
                    <a:cubicBezTo>
                      <a:pt x="17750" y="20608"/>
                      <a:pt x="17750" y="20608"/>
                      <a:pt x="17750" y="20608"/>
                    </a:cubicBezTo>
                    <a:cubicBezTo>
                      <a:pt x="17750" y="20608"/>
                      <a:pt x="17964" y="20608"/>
                      <a:pt x="18178" y="20379"/>
                    </a:cubicBezTo>
                    <a:cubicBezTo>
                      <a:pt x="18178" y="20150"/>
                      <a:pt x="17964" y="19997"/>
                      <a:pt x="17964" y="19997"/>
                    </a:cubicBezTo>
                    <a:cubicBezTo>
                      <a:pt x="17964" y="19997"/>
                      <a:pt x="17964" y="19921"/>
                      <a:pt x="17964" y="19692"/>
                    </a:cubicBezTo>
                    <a:cubicBezTo>
                      <a:pt x="18178" y="19539"/>
                      <a:pt x="17964" y="19921"/>
                      <a:pt x="18178" y="19005"/>
                    </a:cubicBezTo>
                    <a:cubicBezTo>
                      <a:pt x="18178" y="18165"/>
                      <a:pt x="18392" y="15494"/>
                      <a:pt x="17964" y="14883"/>
                    </a:cubicBezTo>
                    <a:cubicBezTo>
                      <a:pt x="17750" y="14196"/>
                      <a:pt x="18178" y="12899"/>
                      <a:pt x="18178" y="12288"/>
                    </a:cubicBezTo>
                    <a:cubicBezTo>
                      <a:pt x="17964" y="11830"/>
                      <a:pt x="18392" y="10762"/>
                      <a:pt x="18178" y="10075"/>
                    </a:cubicBezTo>
                    <a:cubicBezTo>
                      <a:pt x="18178" y="10075"/>
                      <a:pt x="18178" y="10075"/>
                      <a:pt x="18178" y="10075"/>
                    </a:cubicBezTo>
                    <a:cubicBezTo>
                      <a:pt x="18178" y="10075"/>
                      <a:pt x="18392" y="9922"/>
                      <a:pt x="19034" y="9693"/>
                    </a:cubicBezTo>
                    <a:cubicBezTo>
                      <a:pt x="19248" y="9693"/>
                      <a:pt x="19034" y="9159"/>
                      <a:pt x="19248" y="9083"/>
                    </a:cubicBezTo>
                    <a:cubicBezTo>
                      <a:pt x="19248" y="8930"/>
                      <a:pt x="21172" y="6946"/>
                      <a:pt x="21386" y="6717"/>
                    </a:cubicBezTo>
                    <a:cubicBezTo>
                      <a:pt x="21600" y="6564"/>
                      <a:pt x="20958" y="5266"/>
                      <a:pt x="2095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4" name="Shape 784"/>
              <p:cNvSpPr/>
              <p:nvPr/>
            </p:nvSpPr>
            <p:spPr>
              <a:xfrm>
                <a:off x="2922256" y="12210"/>
                <a:ext cx="245183" cy="364200"/>
              </a:xfrm>
              <a:custGeom>
                <a:avLst/>
                <a:gdLst/>
                <a:ahLst/>
                <a:cxnLst>
                  <a:cxn ang="0">
                    <a:pos x="wd2" y="hd2"/>
                  </a:cxn>
                  <a:cxn ang="5400000">
                    <a:pos x="wd2" y="hd2"/>
                  </a:cxn>
                  <a:cxn ang="10800000">
                    <a:pos x="wd2" y="hd2"/>
                  </a:cxn>
                  <a:cxn ang="16200000">
                    <a:pos x="wd2" y="hd2"/>
                  </a:cxn>
                </a:cxnLst>
                <a:rect l="0" t="0" r="r" b="b"/>
                <a:pathLst>
                  <a:path w="20593" h="21177" extrusionOk="0">
                    <a:moveTo>
                      <a:pt x="11063" y="21177"/>
                    </a:moveTo>
                    <a:cubicBezTo>
                      <a:pt x="11063" y="21177"/>
                      <a:pt x="4710" y="20295"/>
                      <a:pt x="4710" y="18973"/>
                    </a:cubicBezTo>
                    <a:cubicBezTo>
                      <a:pt x="4710" y="17210"/>
                      <a:pt x="4710" y="17650"/>
                      <a:pt x="4710" y="17650"/>
                    </a:cubicBezTo>
                    <a:cubicBezTo>
                      <a:pt x="4710" y="17650"/>
                      <a:pt x="3440" y="16769"/>
                      <a:pt x="2804" y="15446"/>
                    </a:cubicBezTo>
                    <a:cubicBezTo>
                      <a:pt x="2169" y="14124"/>
                      <a:pt x="2169" y="12801"/>
                      <a:pt x="2169" y="12801"/>
                    </a:cubicBezTo>
                    <a:cubicBezTo>
                      <a:pt x="2169" y="12801"/>
                      <a:pt x="1534" y="13683"/>
                      <a:pt x="899" y="13242"/>
                    </a:cubicBezTo>
                    <a:cubicBezTo>
                      <a:pt x="263" y="12361"/>
                      <a:pt x="263" y="11038"/>
                      <a:pt x="263" y="10157"/>
                    </a:cubicBezTo>
                    <a:cubicBezTo>
                      <a:pt x="-372" y="9275"/>
                      <a:pt x="263" y="8393"/>
                      <a:pt x="899" y="8393"/>
                    </a:cubicBezTo>
                    <a:cubicBezTo>
                      <a:pt x="1534" y="7953"/>
                      <a:pt x="2169" y="8834"/>
                      <a:pt x="2169" y="7512"/>
                    </a:cubicBezTo>
                    <a:cubicBezTo>
                      <a:pt x="1534" y="5748"/>
                      <a:pt x="899" y="459"/>
                      <a:pt x="10428" y="18"/>
                    </a:cubicBezTo>
                    <a:cubicBezTo>
                      <a:pt x="21228" y="-423"/>
                      <a:pt x="19322" y="7512"/>
                      <a:pt x="19322" y="7953"/>
                    </a:cubicBezTo>
                    <a:cubicBezTo>
                      <a:pt x="19322" y="8393"/>
                      <a:pt x="19322" y="7953"/>
                      <a:pt x="19957" y="7512"/>
                    </a:cubicBezTo>
                    <a:cubicBezTo>
                      <a:pt x="20593" y="7071"/>
                      <a:pt x="20593" y="7953"/>
                      <a:pt x="20593" y="8834"/>
                    </a:cubicBezTo>
                    <a:cubicBezTo>
                      <a:pt x="20593" y="9716"/>
                      <a:pt x="20593" y="11038"/>
                      <a:pt x="20593" y="11479"/>
                    </a:cubicBezTo>
                    <a:cubicBezTo>
                      <a:pt x="20593" y="11920"/>
                      <a:pt x="19957" y="12361"/>
                      <a:pt x="19322" y="12361"/>
                    </a:cubicBezTo>
                    <a:cubicBezTo>
                      <a:pt x="19322" y="11920"/>
                      <a:pt x="18687" y="11479"/>
                      <a:pt x="18687" y="12361"/>
                    </a:cubicBezTo>
                    <a:cubicBezTo>
                      <a:pt x="18687" y="12801"/>
                      <a:pt x="18687" y="14124"/>
                      <a:pt x="18052" y="15006"/>
                    </a:cubicBezTo>
                    <a:cubicBezTo>
                      <a:pt x="18052" y="15887"/>
                      <a:pt x="16781" y="16769"/>
                      <a:pt x="16781" y="16769"/>
                    </a:cubicBezTo>
                    <a:cubicBezTo>
                      <a:pt x="16781" y="16769"/>
                      <a:pt x="16781" y="17210"/>
                      <a:pt x="16781" y="18532"/>
                    </a:cubicBezTo>
                    <a:cubicBezTo>
                      <a:pt x="16781" y="19855"/>
                      <a:pt x="11063" y="21177"/>
                      <a:pt x="11063"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5" name="Shape 785"/>
              <p:cNvSpPr/>
              <p:nvPr/>
            </p:nvSpPr>
            <p:spPr>
              <a:xfrm>
                <a:off x="2911475" y="-1"/>
                <a:ext cx="263527"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257"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3703" y="10460"/>
                    </a:cubicBezTo>
                    <a:cubicBezTo>
                      <a:pt x="3086" y="12775"/>
                      <a:pt x="3703" y="14318"/>
                      <a:pt x="3703" y="17403"/>
                    </a:cubicBezTo>
                    <a:cubicBezTo>
                      <a:pt x="3086" y="18946"/>
                      <a:pt x="3086" y="20489"/>
                      <a:pt x="3086" y="20489"/>
                    </a:cubicBezTo>
                    <a:cubicBezTo>
                      <a:pt x="3086" y="20489"/>
                      <a:pt x="2469" y="15860"/>
                      <a:pt x="1851" y="15860"/>
                    </a:cubicBezTo>
                    <a:cubicBezTo>
                      <a:pt x="617" y="15089"/>
                      <a:pt x="617" y="15860"/>
                      <a:pt x="617" y="15860"/>
                    </a:cubicBezTo>
                    <a:cubicBezTo>
                      <a:pt x="617" y="15860"/>
                      <a:pt x="0" y="14318"/>
                      <a:pt x="617" y="14318"/>
                    </a:cubicBezTo>
                    <a:cubicBezTo>
                      <a:pt x="1234" y="14318"/>
                      <a:pt x="1234" y="12775"/>
                      <a:pt x="1234" y="12775"/>
                    </a:cubicBezTo>
                    <a:cubicBezTo>
                      <a:pt x="1234" y="12775"/>
                      <a:pt x="617" y="13546"/>
                      <a:pt x="617" y="13546"/>
                    </a:cubicBezTo>
                    <a:cubicBezTo>
                      <a:pt x="0"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046" y="432"/>
                      <a:pt x="17897" y="1203"/>
                    </a:cubicBezTo>
                    <a:cubicBezTo>
                      <a:pt x="19749" y="2746"/>
                      <a:pt x="21600" y="5832"/>
                      <a:pt x="20983" y="8918"/>
                    </a:cubicBezTo>
                    <a:cubicBezTo>
                      <a:pt x="20983" y="12003"/>
                      <a:pt x="21600" y="13546"/>
                      <a:pt x="21600" y="13546"/>
                    </a:cubicBezTo>
                    <a:cubicBezTo>
                      <a:pt x="20983" y="12775"/>
                      <a:pt x="20983" y="12775"/>
                      <a:pt x="20983" y="12775"/>
                    </a:cubicBezTo>
                    <a:cubicBezTo>
                      <a:pt x="20983" y="12775"/>
                      <a:pt x="19749" y="15860"/>
                      <a:pt x="19749" y="16632"/>
                    </a:cubicBezTo>
                    <a:cubicBezTo>
                      <a:pt x="19749" y="17403"/>
                      <a:pt x="19749" y="18175"/>
                      <a:pt x="19749" y="18175"/>
                    </a:cubicBezTo>
                    <a:cubicBezTo>
                      <a:pt x="19749" y="18175"/>
                      <a:pt x="19131" y="16632"/>
                      <a:pt x="19131" y="15089"/>
                    </a:cubicBezTo>
                    <a:cubicBezTo>
                      <a:pt x="18514" y="12775"/>
                      <a:pt x="19131" y="9689"/>
                      <a:pt x="19131" y="9689"/>
                    </a:cubicBezTo>
                    <a:cubicBezTo>
                      <a:pt x="19131" y="9689"/>
                      <a:pt x="18514" y="11232"/>
                      <a:pt x="18514" y="12003"/>
                    </a:cubicBezTo>
                    <a:cubicBezTo>
                      <a:pt x="18514" y="13546"/>
                      <a:pt x="18514" y="15089"/>
                      <a:pt x="18514" y="15089"/>
                    </a:cubicBezTo>
                    <a:cubicBezTo>
                      <a:pt x="18514" y="15089"/>
                      <a:pt x="17897" y="13546"/>
                      <a:pt x="17280" y="11232"/>
                    </a:cubicBezTo>
                    <a:cubicBezTo>
                      <a:pt x="17280" y="8146"/>
                      <a:pt x="17897" y="5060"/>
                      <a:pt x="17897" y="5060"/>
                    </a:cubicBezTo>
                    <a:cubicBezTo>
                      <a:pt x="17897" y="5060"/>
                      <a:pt x="17280" y="6603"/>
                      <a:pt x="15429" y="8146"/>
                    </a:cubicBezTo>
                    <a:cubicBezTo>
                      <a:pt x="14194" y="8918"/>
                      <a:pt x="12960" y="8918"/>
                      <a:pt x="12960" y="8918"/>
                    </a:cubicBezTo>
                    <a:cubicBezTo>
                      <a:pt x="12960" y="8918"/>
                      <a:pt x="14194" y="8146"/>
                      <a:pt x="14811" y="7375"/>
                    </a:cubicBezTo>
                    <a:cubicBezTo>
                      <a:pt x="15429" y="6603"/>
                      <a:pt x="16046" y="5832"/>
                      <a:pt x="16046"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6" name="Shape 786"/>
              <p:cNvSpPr/>
              <p:nvPr/>
            </p:nvSpPr>
            <p:spPr>
              <a:xfrm>
                <a:off x="2663825" y="366883"/>
                <a:ext cx="753418" cy="2139951"/>
              </a:xfrm>
              <a:custGeom>
                <a:avLst/>
                <a:gdLst/>
                <a:ahLst/>
                <a:cxnLst>
                  <a:cxn ang="0">
                    <a:pos x="wd2" y="hd2"/>
                  </a:cxn>
                  <a:cxn ang="5400000">
                    <a:pos x="wd2" y="hd2"/>
                  </a:cxn>
                  <a:cxn ang="10800000">
                    <a:pos x="wd2" y="hd2"/>
                  </a:cxn>
                  <a:cxn ang="16200000">
                    <a:pos x="wd2" y="hd2"/>
                  </a:cxn>
                </a:cxnLst>
                <a:rect l="0" t="0" r="r" b="b"/>
                <a:pathLst>
                  <a:path w="21446" h="21600" extrusionOk="0">
                    <a:moveTo>
                      <a:pt x="21172" y="5114"/>
                    </a:moveTo>
                    <a:cubicBezTo>
                      <a:pt x="21172" y="5037"/>
                      <a:pt x="20958" y="5495"/>
                      <a:pt x="20958" y="4503"/>
                    </a:cubicBezTo>
                    <a:cubicBezTo>
                      <a:pt x="20958" y="3511"/>
                      <a:pt x="20958" y="1984"/>
                      <a:pt x="20958" y="1984"/>
                    </a:cubicBezTo>
                    <a:cubicBezTo>
                      <a:pt x="20745" y="1527"/>
                      <a:pt x="20958" y="916"/>
                      <a:pt x="20745" y="840"/>
                    </a:cubicBezTo>
                    <a:cubicBezTo>
                      <a:pt x="20745" y="763"/>
                      <a:pt x="19034" y="534"/>
                      <a:pt x="19034" y="534"/>
                    </a:cubicBezTo>
                    <a:cubicBezTo>
                      <a:pt x="19034" y="534"/>
                      <a:pt x="17964" y="611"/>
                      <a:pt x="17323" y="458"/>
                    </a:cubicBezTo>
                    <a:cubicBezTo>
                      <a:pt x="16681" y="229"/>
                      <a:pt x="15612" y="153"/>
                      <a:pt x="15184" y="153"/>
                    </a:cubicBezTo>
                    <a:cubicBezTo>
                      <a:pt x="14756" y="76"/>
                      <a:pt x="13687" y="0"/>
                      <a:pt x="13687" y="0"/>
                    </a:cubicBezTo>
                    <a:cubicBezTo>
                      <a:pt x="13687" y="0"/>
                      <a:pt x="14329" y="76"/>
                      <a:pt x="14329" y="534"/>
                    </a:cubicBezTo>
                    <a:cubicBezTo>
                      <a:pt x="14329" y="916"/>
                      <a:pt x="13046" y="1755"/>
                      <a:pt x="12832" y="1908"/>
                    </a:cubicBezTo>
                    <a:cubicBezTo>
                      <a:pt x="12832" y="2061"/>
                      <a:pt x="11762" y="2519"/>
                      <a:pt x="11762" y="2519"/>
                    </a:cubicBezTo>
                    <a:cubicBezTo>
                      <a:pt x="11762" y="2519"/>
                      <a:pt x="11549" y="2366"/>
                      <a:pt x="11549" y="2137"/>
                    </a:cubicBezTo>
                    <a:cubicBezTo>
                      <a:pt x="11549" y="1908"/>
                      <a:pt x="11335" y="1603"/>
                      <a:pt x="11335" y="1603"/>
                    </a:cubicBezTo>
                    <a:cubicBezTo>
                      <a:pt x="11335" y="1603"/>
                      <a:pt x="11762" y="1450"/>
                      <a:pt x="11762" y="1374"/>
                    </a:cubicBezTo>
                    <a:cubicBezTo>
                      <a:pt x="11762" y="1374"/>
                      <a:pt x="11335" y="916"/>
                      <a:pt x="11121" y="992"/>
                    </a:cubicBezTo>
                    <a:cubicBezTo>
                      <a:pt x="10907" y="992"/>
                      <a:pt x="10265" y="1374"/>
                      <a:pt x="10051" y="1450"/>
                    </a:cubicBezTo>
                    <a:cubicBezTo>
                      <a:pt x="10051" y="1527"/>
                      <a:pt x="10479" y="1679"/>
                      <a:pt x="10479" y="1679"/>
                    </a:cubicBezTo>
                    <a:cubicBezTo>
                      <a:pt x="10907" y="1679"/>
                      <a:pt x="10907" y="1679"/>
                      <a:pt x="10907" y="1679"/>
                    </a:cubicBezTo>
                    <a:cubicBezTo>
                      <a:pt x="10907" y="1679"/>
                      <a:pt x="10693" y="1755"/>
                      <a:pt x="10479" y="1755"/>
                    </a:cubicBezTo>
                    <a:cubicBezTo>
                      <a:pt x="10265" y="1832"/>
                      <a:pt x="9838" y="2442"/>
                      <a:pt x="9838" y="2442"/>
                    </a:cubicBezTo>
                    <a:cubicBezTo>
                      <a:pt x="9838" y="2442"/>
                      <a:pt x="8982" y="1908"/>
                      <a:pt x="8554" y="1374"/>
                    </a:cubicBezTo>
                    <a:cubicBezTo>
                      <a:pt x="8127" y="840"/>
                      <a:pt x="7271" y="305"/>
                      <a:pt x="7485" y="229"/>
                    </a:cubicBezTo>
                    <a:cubicBezTo>
                      <a:pt x="7699" y="229"/>
                      <a:pt x="7913" y="229"/>
                      <a:pt x="7913" y="229"/>
                    </a:cubicBezTo>
                    <a:cubicBezTo>
                      <a:pt x="7913" y="229"/>
                      <a:pt x="7913" y="0"/>
                      <a:pt x="7485" y="76"/>
                    </a:cubicBezTo>
                    <a:cubicBezTo>
                      <a:pt x="7057" y="76"/>
                      <a:pt x="6202" y="229"/>
                      <a:pt x="5774" y="305"/>
                    </a:cubicBezTo>
                    <a:cubicBezTo>
                      <a:pt x="5347" y="305"/>
                      <a:pt x="5133" y="382"/>
                      <a:pt x="5133" y="382"/>
                    </a:cubicBezTo>
                    <a:cubicBezTo>
                      <a:pt x="3208" y="611"/>
                      <a:pt x="3208" y="611"/>
                      <a:pt x="3208" y="611"/>
                    </a:cubicBezTo>
                    <a:cubicBezTo>
                      <a:pt x="3208" y="611"/>
                      <a:pt x="2566" y="611"/>
                      <a:pt x="2352" y="611"/>
                    </a:cubicBezTo>
                    <a:cubicBezTo>
                      <a:pt x="1925" y="763"/>
                      <a:pt x="1925" y="1069"/>
                      <a:pt x="1925" y="1298"/>
                    </a:cubicBezTo>
                    <a:cubicBezTo>
                      <a:pt x="1925" y="1527"/>
                      <a:pt x="1497" y="1603"/>
                      <a:pt x="1497" y="1832"/>
                    </a:cubicBezTo>
                    <a:cubicBezTo>
                      <a:pt x="1497" y="2061"/>
                      <a:pt x="2352" y="3969"/>
                      <a:pt x="2139" y="4885"/>
                    </a:cubicBezTo>
                    <a:cubicBezTo>
                      <a:pt x="1925" y="5724"/>
                      <a:pt x="2352" y="7327"/>
                      <a:pt x="2352" y="7709"/>
                    </a:cubicBezTo>
                    <a:cubicBezTo>
                      <a:pt x="2139" y="8090"/>
                      <a:pt x="2352" y="9159"/>
                      <a:pt x="2352" y="9312"/>
                    </a:cubicBezTo>
                    <a:cubicBezTo>
                      <a:pt x="2566" y="9464"/>
                      <a:pt x="2994" y="9464"/>
                      <a:pt x="2994" y="9464"/>
                    </a:cubicBezTo>
                    <a:cubicBezTo>
                      <a:pt x="3422" y="9541"/>
                      <a:pt x="3422" y="9541"/>
                      <a:pt x="3422" y="9541"/>
                    </a:cubicBezTo>
                    <a:cubicBezTo>
                      <a:pt x="3422" y="9541"/>
                      <a:pt x="3636" y="11296"/>
                      <a:pt x="4063" y="12059"/>
                    </a:cubicBezTo>
                    <a:cubicBezTo>
                      <a:pt x="4277" y="12823"/>
                      <a:pt x="4063" y="14120"/>
                      <a:pt x="4277" y="14654"/>
                    </a:cubicBezTo>
                    <a:cubicBezTo>
                      <a:pt x="4705" y="15189"/>
                      <a:pt x="4491" y="18394"/>
                      <a:pt x="4491" y="18852"/>
                    </a:cubicBezTo>
                    <a:cubicBezTo>
                      <a:pt x="4277" y="19234"/>
                      <a:pt x="4491" y="19539"/>
                      <a:pt x="4919" y="19616"/>
                    </a:cubicBezTo>
                    <a:cubicBezTo>
                      <a:pt x="5133" y="19768"/>
                      <a:pt x="4277" y="19997"/>
                      <a:pt x="4491" y="20150"/>
                    </a:cubicBezTo>
                    <a:cubicBezTo>
                      <a:pt x="4705" y="20226"/>
                      <a:pt x="4919" y="20455"/>
                      <a:pt x="4705" y="20531"/>
                    </a:cubicBezTo>
                    <a:cubicBezTo>
                      <a:pt x="4491" y="20531"/>
                      <a:pt x="4491" y="20608"/>
                      <a:pt x="4491" y="20608"/>
                    </a:cubicBezTo>
                    <a:cubicBezTo>
                      <a:pt x="4491" y="20684"/>
                      <a:pt x="4491" y="20684"/>
                      <a:pt x="4491" y="20684"/>
                    </a:cubicBezTo>
                    <a:cubicBezTo>
                      <a:pt x="4491" y="20684"/>
                      <a:pt x="3636" y="20913"/>
                      <a:pt x="2994" y="20989"/>
                    </a:cubicBezTo>
                    <a:cubicBezTo>
                      <a:pt x="2352" y="21066"/>
                      <a:pt x="855" y="20989"/>
                      <a:pt x="642" y="21066"/>
                    </a:cubicBezTo>
                    <a:cubicBezTo>
                      <a:pt x="214" y="21066"/>
                      <a:pt x="214" y="21295"/>
                      <a:pt x="214" y="21295"/>
                    </a:cubicBezTo>
                    <a:cubicBezTo>
                      <a:pt x="0" y="21295"/>
                      <a:pt x="0" y="21295"/>
                      <a:pt x="0" y="21295"/>
                    </a:cubicBezTo>
                    <a:cubicBezTo>
                      <a:pt x="0" y="21371"/>
                      <a:pt x="0" y="21371"/>
                      <a:pt x="0" y="21371"/>
                    </a:cubicBezTo>
                    <a:cubicBezTo>
                      <a:pt x="0" y="21371"/>
                      <a:pt x="1497" y="21524"/>
                      <a:pt x="3636" y="21524"/>
                    </a:cubicBezTo>
                    <a:cubicBezTo>
                      <a:pt x="5560" y="21447"/>
                      <a:pt x="7699" y="21218"/>
                      <a:pt x="7699" y="21218"/>
                    </a:cubicBezTo>
                    <a:cubicBezTo>
                      <a:pt x="7699" y="21447"/>
                      <a:pt x="7699" y="21447"/>
                      <a:pt x="7699" y="21447"/>
                    </a:cubicBezTo>
                    <a:cubicBezTo>
                      <a:pt x="10479" y="21295"/>
                      <a:pt x="10479" y="21295"/>
                      <a:pt x="10479" y="21295"/>
                    </a:cubicBezTo>
                    <a:cubicBezTo>
                      <a:pt x="10265" y="21066"/>
                      <a:pt x="10265" y="21066"/>
                      <a:pt x="10265" y="21066"/>
                    </a:cubicBezTo>
                    <a:cubicBezTo>
                      <a:pt x="10265" y="21066"/>
                      <a:pt x="10265" y="20989"/>
                      <a:pt x="10265" y="20913"/>
                    </a:cubicBezTo>
                    <a:cubicBezTo>
                      <a:pt x="10265" y="20837"/>
                      <a:pt x="10051" y="20379"/>
                      <a:pt x="10051" y="20150"/>
                    </a:cubicBezTo>
                    <a:cubicBezTo>
                      <a:pt x="10051" y="19845"/>
                      <a:pt x="8982" y="17860"/>
                      <a:pt x="8982" y="17478"/>
                    </a:cubicBezTo>
                    <a:cubicBezTo>
                      <a:pt x="8982" y="17097"/>
                      <a:pt x="10479" y="14273"/>
                      <a:pt x="10479" y="13967"/>
                    </a:cubicBezTo>
                    <a:cubicBezTo>
                      <a:pt x="10693" y="13662"/>
                      <a:pt x="11335" y="12059"/>
                      <a:pt x="11335" y="12059"/>
                    </a:cubicBezTo>
                    <a:cubicBezTo>
                      <a:pt x="11335" y="12059"/>
                      <a:pt x="11976" y="13204"/>
                      <a:pt x="12190" y="13815"/>
                    </a:cubicBezTo>
                    <a:cubicBezTo>
                      <a:pt x="12404" y="14502"/>
                      <a:pt x="12190" y="16105"/>
                      <a:pt x="12404" y="16944"/>
                    </a:cubicBezTo>
                    <a:cubicBezTo>
                      <a:pt x="12832" y="17707"/>
                      <a:pt x="13473" y="19539"/>
                      <a:pt x="13473" y="19845"/>
                    </a:cubicBezTo>
                    <a:cubicBezTo>
                      <a:pt x="13473" y="20073"/>
                      <a:pt x="13687" y="20455"/>
                      <a:pt x="14115" y="20455"/>
                    </a:cubicBezTo>
                    <a:cubicBezTo>
                      <a:pt x="14543" y="20531"/>
                      <a:pt x="13901" y="20684"/>
                      <a:pt x="14115" y="20760"/>
                    </a:cubicBezTo>
                    <a:cubicBezTo>
                      <a:pt x="14115" y="20760"/>
                      <a:pt x="14115" y="20760"/>
                      <a:pt x="14115" y="20760"/>
                    </a:cubicBezTo>
                    <a:cubicBezTo>
                      <a:pt x="14115" y="20760"/>
                      <a:pt x="14329" y="20760"/>
                      <a:pt x="14329" y="20760"/>
                    </a:cubicBezTo>
                    <a:cubicBezTo>
                      <a:pt x="14329" y="20837"/>
                      <a:pt x="14329" y="20837"/>
                      <a:pt x="14329" y="20837"/>
                    </a:cubicBezTo>
                    <a:cubicBezTo>
                      <a:pt x="14329" y="20913"/>
                      <a:pt x="14329" y="20913"/>
                      <a:pt x="14329" y="20913"/>
                    </a:cubicBezTo>
                    <a:cubicBezTo>
                      <a:pt x="14329" y="21218"/>
                      <a:pt x="14329" y="21218"/>
                      <a:pt x="14329" y="21218"/>
                    </a:cubicBezTo>
                    <a:cubicBezTo>
                      <a:pt x="14115" y="21295"/>
                      <a:pt x="14115" y="21295"/>
                      <a:pt x="14115" y="21295"/>
                    </a:cubicBezTo>
                    <a:cubicBezTo>
                      <a:pt x="14115" y="21524"/>
                      <a:pt x="14115" y="21524"/>
                      <a:pt x="14115" y="21524"/>
                    </a:cubicBezTo>
                    <a:cubicBezTo>
                      <a:pt x="14115" y="21524"/>
                      <a:pt x="15184" y="21600"/>
                      <a:pt x="16253" y="21600"/>
                    </a:cubicBezTo>
                    <a:cubicBezTo>
                      <a:pt x="17323" y="21600"/>
                      <a:pt x="17750" y="21600"/>
                      <a:pt x="18606" y="21524"/>
                    </a:cubicBezTo>
                    <a:cubicBezTo>
                      <a:pt x="18606" y="21295"/>
                      <a:pt x="18606" y="21295"/>
                      <a:pt x="18606" y="21295"/>
                    </a:cubicBezTo>
                    <a:cubicBezTo>
                      <a:pt x="18392" y="21295"/>
                      <a:pt x="18392" y="21295"/>
                      <a:pt x="18392" y="21295"/>
                    </a:cubicBezTo>
                    <a:cubicBezTo>
                      <a:pt x="17750" y="20608"/>
                      <a:pt x="17750" y="20608"/>
                      <a:pt x="17750" y="20608"/>
                    </a:cubicBezTo>
                    <a:cubicBezTo>
                      <a:pt x="17750" y="20608"/>
                      <a:pt x="17964" y="20608"/>
                      <a:pt x="18178" y="20379"/>
                    </a:cubicBezTo>
                    <a:cubicBezTo>
                      <a:pt x="18178" y="20150"/>
                      <a:pt x="18178" y="19997"/>
                      <a:pt x="18178" y="19997"/>
                    </a:cubicBezTo>
                    <a:cubicBezTo>
                      <a:pt x="18178" y="19997"/>
                      <a:pt x="17964" y="19921"/>
                      <a:pt x="17964" y="19692"/>
                    </a:cubicBezTo>
                    <a:cubicBezTo>
                      <a:pt x="18178" y="19539"/>
                      <a:pt x="17964" y="19921"/>
                      <a:pt x="18178" y="19005"/>
                    </a:cubicBezTo>
                    <a:cubicBezTo>
                      <a:pt x="18178" y="18165"/>
                      <a:pt x="18392" y="15494"/>
                      <a:pt x="18178" y="14883"/>
                    </a:cubicBezTo>
                    <a:cubicBezTo>
                      <a:pt x="17750" y="14196"/>
                      <a:pt x="18178" y="12899"/>
                      <a:pt x="18178" y="12288"/>
                    </a:cubicBezTo>
                    <a:cubicBezTo>
                      <a:pt x="17964" y="11830"/>
                      <a:pt x="18392" y="10762"/>
                      <a:pt x="18178" y="10075"/>
                    </a:cubicBezTo>
                    <a:cubicBezTo>
                      <a:pt x="18392" y="10075"/>
                      <a:pt x="18392" y="10075"/>
                      <a:pt x="18392" y="10075"/>
                    </a:cubicBezTo>
                    <a:cubicBezTo>
                      <a:pt x="18392" y="10075"/>
                      <a:pt x="18392" y="9922"/>
                      <a:pt x="19034" y="9693"/>
                    </a:cubicBezTo>
                    <a:cubicBezTo>
                      <a:pt x="19248" y="9693"/>
                      <a:pt x="19034" y="9159"/>
                      <a:pt x="19248" y="9083"/>
                    </a:cubicBezTo>
                    <a:cubicBezTo>
                      <a:pt x="19461" y="8930"/>
                      <a:pt x="21172" y="6946"/>
                      <a:pt x="21386" y="6717"/>
                    </a:cubicBezTo>
                    <a:cubicBezTo>
                      <a:pt x="21600" y="6564"/>
                      <a:pt x="21172" y="5266"/>
                      <a:pt x="21172"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7" name="Shape 787"/>
              <p:cNvSpPr/>
              <p:nvPr/>
            </p:nvSpPr>
            <p:spPr>
              <a:xfrm>
                <a:off x="3808060" y="12210"/>
                <a:ext cx="251587"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4575" y="20295"/>
                      <a:pt x="4575" y="18973"/>
                    </a:cubicBezTo>
                    <a:cubicBezTo>
                      <a:pt x="4575" y="17210"/>
                      <a:pt x="4575" y="17650"/>
                      <a:pt x="4575" y="17650"/>
                    </a:cubicBezTo>
                    <a:cubicBezTo>
                      <a:pt x="4575" y="17650"/>
                      <a:pt x="3341" y="16769"/>
                      <a:pt x="3341" y="15446"/>
                    </a:cubicBezTo>
                    <a:cubicBezTo>
                      <a:pt x="2724" y="14124"/>
                      <a:pt x="2107" y="12801"/>
                      <a:pt x="2107" y="12801"/>
                    </a:cubicBezTo>
                    <a:cubicBezTo>
                      <a:pt x="2107" y="12801"/>
                      <a:pt x="1489" y="13683"/>
                      <a:pt x="872" y="13242"/>
                    </a:cubicBezTo>
                    <a:cubicBezTo>
                      <a:pt x="872" y="12361"/>
                      <a:pt x="255" y="11038"/>
                      <a:pt x="255" y="10157"/>
                    </a:cubicBezTo>
                    <a:cubicBezTo>
                      <a:pt x="-362" y="9275"/>
                      <a:pt x="255" y="8393"/>
                      <a:pt x="872" y="8393"/>
                    </a:cubicBezTo>
                    <a:cubicBezTo>
                      <a:pt x="1489" y="7953"/>
                      <a:pt x="2107" y="8834"/>
                      <a:pt x="2107" y="7512"/>
                    </a:cubicBezTo>
                    <a:cubicBezTo>
                      <a:pt x="1489" y="5748"/>
                      <a:pt x="872" y="459"/>
                      <a:pt x="10747" y="18"/>
                    </a:cubicBezTo>
                    <a:cubicBezTo>
                      <a:pt x="21238" y="-423"/>
                      <a:pt x="18769" y="7512"/>
                      <a:pt x="18769" y="7953"/>
                    </a:cubicBezTo>
                    <a:cubicBezTo>
                      <a:pt x="18769" y="8393"/>
                      <a:pt x="19387" y="7953"/>
                      <a:pt x="19387" y="7512"/>
                    </a:cubicBezTo>
                    <a:cubicBezTo>
                      <a:pt x="20004" y="7071"/>
                      <a:pt x="20621" y="7953"/>
                      <a:pt x="20621" y="8834"/>
                    </a:cubicBezTo>
                    <a:cubicBezTo>
                      <a:pt x="20621" y="9716"/>
                      <a:pt x="20621" y="11038"/>
                      <a:pt x="20004" y="11479"/>
                    </a:cubicBezTo>
                    <a:cubicBezTo>
                      <a:pt x="20004" y="11920"/>
                      <a:pt x="19387" y="12361"/>
                      <a:pt x="19387" y="12361"/>
                    </a:cubicBezTo>
                    <a:cubicBezTo>
                      <a:pt x="18769" y="11920"/>
                      <a:pt x="18769" y="11479"/>
                      <a:pt x="18769" y="12361"/>
                    </a:cubicBezTo>
                    <a:cubicBezTo>
                      <a:pt x="18769" y="12801"/>
                      <a:pt x="18152" y="14124"/>
                      <a:pt x="17535" y="15006"/>
                    </a:cubicBezTo>
                    <a:cubicBezTo>
                      <a:pt x="17535" y="15887"/>
                      <a:pt x="16301" y="16769"/>
                      <a:pt x="16301" y="16769"/>
                    </a:cubicBezTo>
                    <a:cubicBezTo>
                      <a:pt x="16301" y="16769"/>
                      <a:pt x="16301" y="17210"/>
                      <a:pt x="16301" y="18532"/>
                    </a:cubicBezTo>
                    <a:cubicBezTo>
                      <a:pt x="16301" y="19855"/>
                      <a:pt x="11364" y="21177"/>
                      <a:pt x="11364"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8" name="Shape 788"/>
              <p:cNvSpPr/>
              <p:nvPr/>
            </p:nvSpPr>
            <p:spPr>
              <a:xfrm>
                <a:off x="3797300" y="-1"/>
                <a:ext cx="263526"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257"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4320" y="10460"/>
                    </a:cubicBezTo>
                    <a:cubicBezTo>
                      <a:pt x="3086" y="12775"/>
                      <a:pt x="3703" y="14318"/>
                      <a:pt x="3703" y="17403"/>
                    </a:cubicBezTo>
                    <a:cubicBezTo>
                      <a:pt x="3703" y="18946"/>
                      <a:pt x="3086" y="20489"/>
                      <a:pt x="3086" y="20489"/>
                    </a:cubicBezTo>
                    <a:cubicBezTo>
                      <a:pt x="3086" y="20489"/>
                      <a:pt x="2469" y="15860"/>
                      <a:pt x="1851" y="15860"/>
                    </a:cubicBezTo>
                    <a:cubicBezTo>
                      <a:pt x="617" y="15089"/>
                      <a:pt x="617" y="15860"/>
                      <a:pt x="617" y="15860"/>
                    </a:cubicBezTo>
                    <a:cubicBezTo>
                      <a:pt x="617" y="15860"/>
                      <a:pt x="617" y="14318"/>
                      <a:pt x="1234" y="14318"/>
                    </a:cubicBezTo>
                    <a:cubicBezTo>
                      <a:pt x="1234" y="14318"/>
                      <a:pt x="1851" y="12775"/>
                      <a:pt x="1851" y="12775"/>
                    </a:cubicBezTo>
                    <a:cubicBezTo>
                      <a:pt x="1851" y="12775"/>
                      <a:pt x="1234" y="13546"/>
                      <a:pt x="617" y="13546"/>
                    </a:cubicBezTo>
                    <a:cubicBezTo>
                      <a:pt x="617"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663" y="432"/>
                      <a:pt x="17897" y="1203"/>
                    </a:cubicBezTo>
                    <a:cubicBezTo>
                      <a:pt x="19749" y="2746"/>
                      <a:pt x="21600" y="5832"/>
                      <a:pt x="20983" y="8918"/>
                    </a:cubicBezTo>
                    <a:cubicBezTo>
                      <a:pt x="20983" y="12003"/>
                      <a:pt x="21600" y="13546"/>
                      <a:pt x="21600" y="13546"/>
                    </a:cubicBezTo>
                    <a:cubicBezTo>
                      <a:pt x="20983" y="12775"/>
                      <a:pt x="20983" y="12775"/>
                      <a:pt x="20983" y="12775"/>
                    </a:cubicBezTo>
                    <a:cubicBezTo>
                      <a:pt x="20983" y="12775"/>
                      <a:pt x="19749" y="15860"/>
                      <a:pt x="19749" y="16632"/>
                    </a:cubicBezTo>
                    <a:cubicBezTo>
                      <a:pt x="19749" y="17403"/>
                      <a:pt x="20366" y="18175"/>
                      <a:pt x="20366" y="18175"/>
                    </a:cubicBezTo>
                    <a:cubicBezTo>
                      <a:pt x="20366" y="18175"/>
                      <a:pt x="19131" y="16632"/>
                      <a:pt x="19131" y="15089"/>
                    </a:cubicBezTo>
                    <a:cubicBezTo>
                      <a:pt x="19131" y="12775"/>
                      <a:pt x="19131" y="9689"/>
                      <a:pt x="19131" y="9689"/>
                    </a:cubicBezTo>
                    <a:cubicBezTo>
                      <a:pt x="19131" y="9689"/>
                      <a:pt x="18514" y="11232"/>
                      <a:pt x="18514" y="12003"/>
                    </a:cubicBezTo>
                    <a:cubicBezTo>
                      <a:pt x="18514" y="13546"/>
                      <a:pt x="18514" y="15089"/>
                      <a:pt x="18514" y="15089"/>
                    </a:cubicBezTo>
                    <a:cubicBezTo>
                      <a:pt x="18514" y="15089"/>
                      <a:pt x="17897" y="13546"/>
                      <a:pt x="17280" y="11232"/>
                    </a:cubicBezTo>
                    <a:cubicBezTo>
                      <a:pt x="17280" y="8146"/>
                      <a:pt x="17897" y="5060"/>
                      <a:pt x="17897" y="5060"/>
                    </a:cubicBezTo>
                    <a:cubicBezTo>
                      <a:pt x="17897" y="5060"/>
                      <a:pt x="17280" y="6603"/>
                      <a:pt x="15429" y="8146"/>
                    </a:cubicBezTo>
                    <a:cubicBezTo>
                      <a:pt x="14194" y="8918"/>
                      <a:pt x="13577" y="8918"/>
                      <a:pt x="13577" y="8918"/>
                    </a:cubicBezTo>
                    <a:cubicBezTo>
                      <a:pt x="13577" y="8918"/>
                      <a:pt x="14194" y="8146"/>
                      <a:pt x="14811" y="7375"/>
                    </a:cubicBezTo>
                    <a:cubicBezTo>
                      <a:pt x="15429" y="6603"/>
                      <a:pt x="16046" y="5832"/>
                      <a:pt x="16046"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89" name="Shape 789"/>
              <p:cNvSpPr/>
              <p:nvPr/>
            </p:nvSpPr>
            <p:spPr>
              <a:xfrm>
                <a:off x="3556000" y="366883"/>
                <a:ext cx="747059"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0952" y="1984"/>
                      <a:pt x="20952" y="1984"/>
                    </a:cubicBezTo>
                    <a:cubicBezTo>
                      <a:pt x="20952" y="1527"/>
                      <a:pt x="20952" y="916"/>
                      <a:pt x="20736" y="840"/>
                    </a:cubicBezTo>
                    <a:cubicBezTo>
                      <a:pt x="20736" y="763"/>
                      <a:pt x="19008" y="534"/>
                      <a:pt x="19008" y="534"/>
                    </a:cubicBezTo>
                    <a:cubicBezTo>
                      <a:pt x="19008" y="534"/>
                      <a:pt x="17928" y="611"/>
                      <a:pt x="17280" y="458"/>
                    </a:cubicBezTo>
                    <a:cubicBezTo>
                      <a:pt x="16632" y="229"/>
                      <a:pt x="15552" y="153"/>
                      <a:pt x="15120" y="153"/>
                    </a:cubicBezTo>
                    <a:cubicBezTo>
                      <a:pt x="14904" y="76"/>
                      <a:pt x="13608" y="0"/>
                      <a:pt x="13608" y="0"/>
                    </a:cubicBezTo>
                    <a:cubicBezTo>
                      <a:pt x="13608" y="0"/>
                      <a:pt x="14472" y="76"/>
                      <a:pt x="14256" y="534"/>
                    </a:cubicBezTo>
                    <a:cubicBezTo>
                      <a:pt x="14256" y="916"/>
                      <a:pt x="12960" y="1755"/>
                      <a:pt x="12960" y="1908"/>
                    </a:cubicBezTo>
                    <a:cubicBezTo>
                      <a:pt x="12744" y="2061"/>
                      <a:pt x="11664" y="2519"/>
                      <a:pt x="11664" y="2519"/>
                    </a:cubicBezTo>
                    <a:cubicBezTo>
                      <a:pt x="11664" y="2519"/>
                      <a:pt x="11664" y="2366"/>
                      <a:pt x="11448" y="2137"/>
                    </a:cubicBezTo>
                    <a:cubicBezTo>
                      <a:pt x="11448" y="1908"/>
                      <a:pt x="11448" y="1603"/>
                      <a:pt x="11448" y="1603"/>
                    </a:cubicBezTo>
                    <a:cubicBezTo>
                      <a:pt x="11448" y="1603"/>
                      <a:pt x="11664" y="1450"/>
                      <a:pt x="11664" y="1374"/>
                    </a:cubicBezTo>
                    <a:cubicBezTo>
                      <a:pt x="11664" y="1374"/>
                      <a:pt x="11232" y="916"/>
                      <a:pt x="11016" y="992"/>
                    </a:cubicBezTo>
                    <a:cubicBezTo>
                      <a:pt x="10800" y="992"/>
                      <a:pt x="10152" y="1374"/>
                      <a:pt x="10152" y="1450"/>
                    </a:cubicBezTo>
                    <a:cubicBezTo>
                      <a:pt x="9936" y="1527"/>
                      <a:pt x="10368" y="1679"/>
                      <a:pt x="10368" y="1679"/>
                    </a:cubicBezTo>
                    <a:cubicBezTo>
                      <a:pt x="10800" y="1679"/>
                      <a:pt x="10800" y="1679"/>
                      <a:pt x="10800" y="1679"/>
                    </a:cubicBezTo>
                    <a:cubicBezTo>
                      <a:pt x="10800" y="1679"/>
                      <a:pt x="10584" y="1755"/>
                      <a:pt x="10368" y="1755"/>
                    </a:cubicBezTo>
                    <a:cubicBezTo>
                      <a:pt x="10152" y="1832"/>
                      <a:pt x="9720" y="2442"/>
                      <a:pt x="9720" y="2442"/>
                    </a:cubicBezTo>
                    <a:cubicBezTo>
                      <a:pt x="9720" y="2442"/>
                      <a:pt x="8856" y="1908"/>
                      <a:pt x="8424" y="1374"/>
                    </a:cubicBezTo>
                    <a:cubicBezTo>
                      <a:pt x="7992" y="840"/>
                      <a:pt x="7344" y="305"/>
                      <a:pt x="7344" y="229"/>
                    </a:cubicBezTo>
                    <a:cubicBezTo>
                      <a:pt x="7560" y="229"/>
                      <a:pt x="7776" y="229"/>
                      <a:pt x="7776" y="229"/>
                    </a:cubicBezTo>
                    <a:cubicBezTo>
                      <a:pt x="7776" y="229"/>
                      <a:pt x="7776" y="0"/>
                      <a:pt x="7344" y="76"/>
                    </a:cubicBezTo>
                    <a:cubicBezTo>
                      <a:pt x="7128" y="76"/>
                      <a:pt x="6048" y="229"/>
                      <a:pt x="5616" y="305"/>
                    </a:cubicBezTo>
                    <a:cubicBezTo>
                      <a:pt x="5184" y="305"/>
                      <a:pt x="4968" y="382"/>
                      <a:pt x="4968" y="382"/>
                    </a:cubicBezTo>
                    <a:cubicBezTo>
                      <a:pt x="3024" y="611"/>
                      <a:pt x="3024" y="611"/>
                      <a:pt x="3024" y="611"/>
                    </a:cubicBezTo>
                    <a:cubicBezTo>
                      <a:pt x="3024" y="611"/>
                      <a:pt x="2592" y="611"/>
                      <a:pt x="2376" y="611"/>
                    </a:cubicBezTo>
                    <a:cubicBezTo>
                      <a:pt x="1728" y="763"/>
                      <a:pt x="1728" y="1069"/>
                      <a:pt x="1728" y="1298"/>
                    </a:cubicBezTo>
                    <a:cubicBezTo>
                      <a:pt x="1728" y="1527"/>
                      <a:pt x="1512" y="1603"/>
                      <a:pt x="1296" y="1832"/>
                    </a:cubicBezTo>
                    <a:cubicBezTo>
                      <a:pt x="1296" y="2061"/>
                      <a:pt x="2160" y="3969"/>
                      <a:pt x="1944" y="4885"/>
                    </a:cubicBezTo>
                    <a:cubicBezTo>
                      <a:pt x="1728" y="5724"/>
                      <a:pt x="2376" y="7327"/>
                      <a:pt x="2160" y="7709"/>
                    </a:cubicBezTo>
                    <a:cubicBezTo>
                      <a:pt x="1944" y="8090"/>
                      <a:pt x="2160" y="9159"/>
                      <a:pt x="2160" y="9312"/>
                    </a:cubicBezTo>
                    <a:cubicBezTo>
                      <a:pt x="2376" y="9464"/>
                      <a:pt x="2808" y="9464"/>
                      <a:pt x="2808" y="9464"/>
                    </a:cubicBezTo>
                    <a:cubicBezTo>
                      <a:pt x="3456" y="9541"/>
                      <a:pt x="3456" y="9541"/>
                      <a:pt x="3456" y="9541"/>
                    </a:cubicBezTo>
                    <a:cubicBezTo>
                      <a:pt x="3456" y="9541"/>
                      <a:pt x="3672" y="11296"/>
                      <a:pt x="3888" y="12059"/>
                    </a:cubicBezTo>
                    <a:cubicBezTo>
                      <a:pt x="4104" y="12823"/>
                      <a:pt x="3888" y="14120"/>
                      <a:pt x="4320" y="14654"/>
                    </a:cubicBezTo>
                    <a:cubicBezTo>
                      <a:pt x="4536" y="15189"/>
                      <a:pt x="4320" y="18394"/>
                      <a:pt x="4320" y="18852"/>
                    </a:cubicBezTo>
                    <a:cubicBezTo>
                      <a:pt x="4320" y="19234"/>
                      <a:pt x="4320" y="19539"/>
                      <a:pt x="4752" y="19616"/>
                    </a:cubicBezTo>
                    <a:cubicBezTo>
                      <a:pt x="4968" y="19768"/>
                      <a:pt x="4104" y="19997"/>
                      <a:pt x="4320" y="20150"/>
                    </a:cubicBezTo>
                    <a:cubicBezTo>
                      <a:pt x="4536" y="20226"/>
                      <a:pt x="4752" y="20455"/>
                      <a:pt x="4536" y="20531"/>
                    </a:cubicBezTo>
                    <a:cubicBezTo>
                      <a:pt x="4536" y="20531"/>
                      <a:pt x="4320" y="20608"/>
                      <a:pt x="4320" y="20608"/>
                    </a:cubicBezTo>
                    <a:cubicBezTo>
                      <a:pt x="4536" y="20684"/>
                      <a:pt x="4536" y="20684"/>
                      <a:pt x="4536" y="20684"/>
                    </a:cubicBezTo>
                    <a:cubicBezTo>
                      <a:pt x="4536" y="20684"/>
                      <a:pt x="3456" y="20913"/>
                      <a:pt x="2808" y="20989"/>
                    </a:cubicBezTo>
                    <a:cubicBezTo>
                      <a:pt x="2160" y="21066"/>
                      <a:pt x="648" y="20989"/>
                      <a:pt x="432" y="21066"/>
                    </a:cubicBezTo>
                    <a:cubicBezTo>
                      <a:pt x="0" y="21066"/>
                      <a:pt x="216" y="21295"/>
                      <a:pt x="216" y="21295"/>
                    </a:cubicBezTo>
                    <a:cubicBezTo>
                      <a:pt x="0" y="21295"/>
                      <a:pt x="0" y="21295"/>
                      <a:pt x="0" y="21295"/>
                    </a:cubicBezTo>
                    <a:cubicBezTo>
                      <a:pt x="0" y="21371"/>
                      <a:pt x="0" y="21371"/>
                      <a:pt x="0" y="21371"/>
                    </a:cubicBezTo>
                    <a:cubicBezTo>
                      <a:pt x="0" y="21371"/>
                      <a:pt x="1296" y="21524"/>
                      <a:pt x="3456" y="21524"/>
                    </a:cubicBezTo>
                    <a:cubicBezTo>
                      <a:pt x="5400" y="21447"/>
                      <a:pt x="7560" y="21218"/>
                      <a:pt x="7560" y="21218"/>
                    </a:cubicBezTo>
                    <a:cubicBezTo>
                      <a:pt x="7560" y="21447"/>
                      <a:pt x="7560" y="21447"/>
                      <a:pt x="7560"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9936" y="20379"/>
                      <a:pt x="9936" y="20150"/>
                    </a:cubicBezTo>
                    <a:cubicBezTo>
                      <a:pt x="9936" y="19845"/>
                      <a:pt x="9072" y="17860"/>
                      <a:pt x="9072" y="17478"/>
                    </a:cubicBezTo>
                    <a:cubicBezTo>
                      <a:pt x="9072" y="17097"/>
                      <a:pt x="10368" y="14273"/>
                      <a:pt x="10584" y="13967"/>
                    </a:cubicBezTo>
                    <a:cubicBezTo>
                      <a:pt x="10584" y="13662"/>
                      <a:pt x="11232" y="12059"/>
                      <a:pt x="11232" y="12059"/>
                    </a:cubicBezTo>
                    <a:cubicBezTo>
                      <a:pt x="11232" y="12059"/>
                      <a:pt x="11880" y="13204"/>
                      <a:pt x="12096" y="13815"/>
                    </a:cubicBezTo>
                    <a:cubicBezTo>
                      <a:pt x="12312" y="14502"/>
                      <a:pt x="12096" y="16105"/>
                      <a:pt x="12312" y="16944"/>
                    </a:cubicBezTo>
                    <a:cubicBezTo>
                      <a:pt x="12744" y="17707"/>
                      <a:pt x="13392" y="19539"/>
                      <a:pt x="13392" y="19845"/>
                    </a:cubicBezTo>
                    <a:cubicBezTo>
                      <a:pt x="13392" y="20073"/>
                      <a:pt x="13608" y="20455"/>
                      <a:pt x="14040" y="20455"/>
                    </a:cubicBezTo>
                    <a:cubicBezTo>
                      <a:pt x="14472" y="20531"/>
                      <a:pt x="13824" y="20684"/>
                      <a:pt x="14040" y="20760"/>
                    </a:cubicBezTo>
                    <a:cubicBezTo>
                      <a:pt x="14040" y="20760"/>
                      <a:pt x="14040" y="20760"/>
                      <a:pt x="14040" y="20760"/>
                    </a:cubicBezTo>
                    <a:cubicBezTo>
                      <a:pt x="14256" y="20760"/>
                      <a:pt x="14256" y="20760"/>
                      <a:pt x="14256" y="20760"/>
                    </a:cubicBezTo>
                    <a:cubicBezTo>
                      <a:pt x="14256" y="20837"/>
                      <a:pt x="14256" y="20837"/>
                      <a:pt x="14256" y="20837"/>
                    </a:cubicBezTo>
                    <a:cubicBezTo>
                      <a:pt x="14472" y="20913"/>
                      <a:pt x="14472" y="20913"/>
                      <a:pt x="14472" y="20913"/>
                    </a:cubicBezTo>
                    <a:cubicBezTo>
                      <a:pt x="14256" y="21218"/>
                      <a:pt x="14256" y="21218"/>
                      <a:pt x="14256" y="21218"/>
                    </a:cubicBezTo>
                    <a:cubicBezTo>
                      <a:pt x="14256" y="21295"/>
                      <a:pt x="14256" y="21295"/>
                      <a:pt x="14256" y="21295"/>
                    </a:cubicBezTo>
                    <a:cubicBezTo>
                      <a:pt x="14256" y="21524"/>
                      <a:pt x="14256" y="21524"/>
                      <a:pt x="14256" y="21524"/>
                    </a:cubicBezTo>
                    <a:cubicBezTo>
                      <a:pt x="14256" y="21524"/>
                      <a:pt x="15120" y="21600"/>
                      <a:pt x="16200" y="21600"/>
                    </a:cubicBezTo>
                    <a:cubicBezTo>
                      <a:pt x="17280" y="21600"/>
                      <a:pt x="17712" y="21600"/>
                      <a:pt x="18576" y="21524"/>
                    </a:cubicBezTo>
                    <a:cubicBezTo>
                      <a:pt x="18576" y="21295"/>
                      <a:pt x="18576" y="21295"/>
                      <a:pt x="18576" y="21295"/>
                    </a:cubicBezTo>
                    <a:cubicBezTo>
                      <a:pt x="18360" y="21295"/>
                      <a:pt x="18360" y="21295"/>
                      <a:pt x="18360" y="21295"/>
                    </a:cubicBezTo>
                    <a:cubicBezTo>
                      <a:pt x="17712" y="20608"/>
                      <a:pt x="17712" y="20608"/>
                      <a:pt x="17712" y="20608"/>
                    </a:cubicBezTo>
                    <a:cubicBezTo>
                      <a:pt x="17712" y="20608"/>
                      <a:pt x="17928" y="20608"/>
                      <a:pt x="18144" y="20379"/>
                    </a:cubicBezTo>
                    <a:cubicBezTo>
                      <a:pt x="18144" y="20150"/>
                      <a:pt x="18144" y="19997"/>
                      <a:pt x="18144" y="19997"/>
                    </a:cubicBezTo>
                    <a:cubicBezTo>
                      <a:pt x="18144" y="19997"/>
                      <a:pt x="17928" y="19921"/>
                      <a:pt x="18144" y="19692"/>
                    </a:cubicBezTo>
                    <a:cubicBezTo>
                      <a:pt x="18144" y="19539"/>
                      <a:pt x="17928" y="19921"/>
                      <a:pt x="18144" y="19005"/>
                    </a:cubicBezTo>
                    <a:cubicBezTo>
                      <a:pt x="18360" y="18165"/>
                      <a:pt x="18360" y="15494"/>
                      <a:pt x="18144" y="14883"/>
                    </a:cubicBezTo>
                    <a:cubicBezTo>
                      <a:pt x="17712" y="14196"/>
                      <a:pt x="18144" y="12899"/>
                      <a:pt x="18144" y="12288"/>
                    </a:cubicBezTo>
                    <a:cubicBezTo>
                      <a:pt x="18144" y="11830"/>
                      <a:pt x="18360" y="10762"/>
                      <a:pt x="18360" y="10075"/>
                    </a:cubicBezTo>
                    <a:cubicBezTo>
                      <a:pt x="18360" y="10075"/>
                      <a:pt x="18360" y="10075"/>
                      <a:pt x="18360" y="10075"/>
                    </a:cubicBezTo>
                    <a:cubicBezTo>
                      <a:pt x="18360" y="10075"/>
                      <a:pt x="18576" y="9922"/>
                      <a:pt x="19008"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0" name="Shape 790"/>
              <p:cNvSpPr/>
              <p:nvPr/>
            </p:nvSpPr>
            <p:spPr>
              <a:xfrm>
                <a:off x="4697060" y="12210"/>
                <a:ext cx="251587"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5192" y="20295"/>
                      <a:pt x="5192" y="18973"/>
                    </a:cubicBezTo>
                    <a:cubicBezTo>
                      <a:pt x="5192" y="17210"/>
                      <a:pt x="4575" y="17650"/>
                      <a:pt x="4575" y="17650"/>
                    </a:cubicBezTo>
                    <a:cubicBezTo>
                      <a:pt x="4575" y="17650"/>
                      <a:pt x="3958" y="16769"/>
                      <a:pt x="3341" y="15446"/>
                    </a:cubicBezTo>
                    <a:cubicBezTo>
                      <a:pt x="2724" y="14124"/>
                      <a:pt x="2107" y="12801"/>
                      <a:pt x="2107" y="12801"/>
                    </a:cubicBezTo>
                    <a:cubicBezTo>
                      <a:pt x="2107" y="12801"/>
                      <a:pt x="1489" y="13683"/>
                      <a:pt x="1489" y="13242"/>
                    </a:cubicBezTo>
                    <a:cubicBezTo>
                      <a:pt x="872" y="12361"/>
                      <a:pt x="872" y="11038"/>
                      <a:pt x="255" y="10157"/>
                    </a:cubicBezTo>
                    <a:cubicBezTo>
                      <a:pt x="-362" y="9275"/>
                      <a:pt x="255" y="8393"/>
                      <a:pt x="872" y="8393"/>
                    </a:cubicBezTo>
                    <a:cubicBezTo>
                      <a:pt x="1489" y="7953"/>
                      <a:pt x="2107" y="8834"/>
                      <a:pt x="2107" y="7512"/>
                    </a:cubicBezTo>
                    <a:cubicBezTo>
                      <a:pt x="2107" y="5748"/>
                      <a:pt x="872" y="459"/>
                      <a:pt x="10747" y="18"/>
                    </a:cubicBezTo>
                    <a:cubicBezTo>
                      <a:pt x="21238" y="-423"/>
                      <a:pt x="18769" y="7512"/>
                      <a:pt x="18769" y="7953"/>
                    </a:cubicBezTo>
                    <a:cubicBezTo>
                      <a:pt x="18769" y="8393"/>
                      <a:pt x="19387" y="7953"/>
                      <a:pt x="19387" y="7512"/>
                    </a:cubicBezTo>
                    <a:cubicBezTo>
                      <a:pt x="20004" y="7071"/>
                      <a:pt x="20621" y="7953"/>
                      <a:pt x="20621" y="8834"/>
                    </a:cubicBezTo>
                    <a:cubicBezTo>
                      <a:pt x="20621" y="9716"/>
                      <a:pt x="20621" y="11038"/>
                      <a:pt x="20621" y="11479"/>
                    </a:cubicBezTo>
                    <a:cubicBezTo>
                      <a:pt x="20004" y="11920"/>
                      <a:pt x="19387" y="12361"/>
                      <a:pt x="19387" y="12361"/>
                    </a:cubicBezTo>
                    <a:cubicBezTo>
                      <a:pt x="19387" y="11920"/>
                      <a:pt x="18769" y="11479"/>
                      <a:pt x="18769" y="12361"/>
                    </a:cubicBezTo>
                    <a:cubicBezTo>
                      <a:pt x="18769" y="12801"/>
                      <a:pt x="18152" y="14124"/>
                      <a:pt x="18152" y="15006"/>
                    </a:cubicBezTo>
                    <a:cubicBezTo>
                      <a:pt x="17535" y="15887"/>
                      <a:pt x="16918" y="16769"/>
                      <a:pt x="16918" y="16769"/>
                    </a:cubicBezTo>
                    <a:cubicBezTo>
                      <a:pt x="16918" y="16769"/>
                      <a:pt x="16301" y="17210"/>
                      <a:pt x="16301" y="18532"/>
                    </a:cubicBezTo>
                    <a:cubicBezTo>
                      <a:pt x="16301" y="19855"/>
                      <a:pt x="11364" y="21177"/>
                      <a:pt x="11364"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1" name="Shape 791"/>
              <p:cNvSpPr/>
              <p:nvPr/>
            </p:nvSpPr>
            <p:spPr>
              <a:xfrm>
                <a:off x="4686300" y="-1"/>
                <a:ext cx="260350"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874"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4320" y="10460"/>
                    </a:cubicBezTo>
                    <a:cubicBezTo>
                      <a:pt x="3703" y="12775"/>
                      <a:pt x="4320" y="14318"/>
                      <a:pt x="3703" y="17403"/>
                    </a:cubicBezTo>
                    <a:cubicBezTo>
                      <a:pt x="3703" y="18946"/>
                      <a:pt x="3086" y="20489"/>
                      <a:pt x="3086" y="20489"/>
                    </a:cubicBezTo>
                    <a:cubicBezTo>
                      <a:pt x="3086" y="20489"/>
                      <a:pt x="3086" y="15860"/>
                      <a:pt x="1851" y="15860"/>
                    </a:cubicBezTo>
                    <a:cubicBezTo>
                      <a:pt x="617" y="15089"/>
                      <a:pt x="617" y="15860"/>
                      <a:pt x="617" y="15860"/>
                    </a:cubicBezTo>
                    <a:cubicBezTo>
                      <a:pt x="617" y="15860"/>
                      <a:pt x="617" y="14318"/>
                      <a:pt x="1234" y="14318"/>
                    </a:cubicBezTo>
                    <a:cubicBezTo>
                      <a:pt x="1851" y="14318"/>
                      <a:pt x="1851" y="12775"/>
                      <a:pt x="1851" y="12775"/>
                    </a:cubicBezTo>
                    <a:cubicBezTo>
                      <a:pt x="1851" y="12775"/>
                      <a:pt x="1234" y="13546"/>
                      <a:pt x="617" y="13546"/>
                    </a:cubicBezTo>
                    <a:cubicBezTo>
                      <a:pt x="617"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663" y="432"/>
                      <a:pt x="18514" y="1203"/>
                    </a:cubicBezTo>
                    <a:cubicBezTo>
                      <a:pt x="20366" y="2746"/>
                      <a:pt x="21600" y="5832"/>
                      <a:pt x="21600" y="8918"/>
                    </a:cubicBezTo>
                    <a:cubicBezTo>
                      <a:pt x="20983" y="12003"/>
                      <a:pt x="21600" y="13546"/>
                      <a:pt x="21600" y="13546"/>
                    </a:cubicBezTo>
                    <a:cubicBezTo>
                      <a:pt x="20983" y="12775"/>
                      <a:pt x="20983" y="12775"/>
                      <a:pt x="20983" y="12775"/>
                    </a:cubicBezTo>
                    <a:cubicBezTo>
                      <a:pt x="20983" y="12775"/>
                      <a:pt x="20366" y="15860"/>
                      <a:pt x="20366" y="16632"/>
                    </a:cubicBezTo>
                    <a:cubicBezTo>
                      <a:pt x="19749" y="17403"/>
                      <a:pt x="20366" y="18175"/>
                      <a:pt x="20366" y="18175"/>
                    </a:cubicBezTo>
                    <a:cubicBezTo>
                      <a:pt x="20366" y="18175"/>
                      <a:pt x="19131" y="16632"/>
                      <a:pt x="19131" y="15089"/>
                    </a:cubicBezTo>
                    <a:cubicBezTo>
                      <a:pt x="19131" y="12775"/>
                      <a:pt x="19131" y="9689"/>
                      <a:pt x="19131" y="9689"/>
                    </a:cubicBezTo>
                    <a:cubicBezTo>
                      <a:pt x="19131" y="9689"/>
                      <a:pt x="18514" y="11232"/>
                      <a:pt x="18514" y="12003"/>
                    </a:cubicBezTo>
                    <a:cubicBezTo>
                      <a:pt x="18514" y="13546"/>
                      <a:pt x="18514" y="15089"/>
                      <a:pt x="18514" y="15089"/>
                    </a:cubicBezTo>
                    <a:cubicBezTo>
                      <a:pt x="18514" y="15089"/>
                      <a:pt x="17897" y="13546"/>
                      <a:pt x="17897" y="11232"/>
                    </a:cubicBezTo>
                    <a:cubicBezTo>
                      <a:pt x="17280" y="8146"/>
                      <a:pt x="18514" y="5060"/>
                      <a:pt x="18514" y="5060"/>
                    </a:cubicBezTo>
                    <a:cubicBezTo>
                      <a:pt x="18514" y="5060"/>
                      <a:pt x="17280" y="6603"/>
                      <a:pt x="15429" y="8146"/>
                    </a:cubicBezTo>
                    <a:cubicBezTo>
                      <a:pt x="14811" y="8918"/>
                      <a:pt x="13577" y="8918"/>
                      <a:pt x="13577" y="8918"/>
                    </a:cubicBezTo>
                    <a:cubicBezTo>
                      <a:pt x="13577" y="8918"/>
                      <a:pt x="14194" y="8146"/>
                      <a:pt x="14811" y="7375"/>
                    </a:cubicBezTo>
                    <a:cubicBezTo>
                      <a:pt x="15429" y="6603"/>
                      <a:pt x="16046" y="5832"/>
                      <a:pt x="16046"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2" name="Shape 792"/>
              <p:cNvSpPr/>
              <p:nvPr/>
            </p:nvSpPr>
            <p:spPr>
              <a:xfrm>
                <a:off x="4445000" y="366883"/>
                <a:ext cx="747059"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1168" y="1984"/>
                      <a:pt x="21168" y="1984"/>
                    </a:cubicBezTo>
                    <a:cubicBezTo>
                      <a:pt x="20952" y="1527"/>
                      <a:pt x="20952" y="916"/>
                      <a:pt x="20952" y="840"/>
                    </a:cubicBezTo>
                    <a:cubicBezTo>
                      <a:pt x="20736" y="763"/>
                      <a:pt x="19224" y="534"/>
                      <a:pt x="19224" y="534"/>
                    </a:cubicBezTo>
                    <a:cubicBezTo>
                      <a:pt x="19224" y="534"/>
                      <a:pt x="17928" y="611"/>
                      <a:pt x="17280" y="458"/>
                    </a:cubicBezTo>
                    <a:cubicBezTo>
                      <a:pt x="16632" y="229"/>
                      <a:pt x="15552" y="153"/>
                      <a:pt x="15120" y="153"/>
                    </a:cubicBezTo>
                    <a:cubicBezTo>
                      <a:pt x="14904" y="76"/>
                      <a:pt x="13608" y="0"/>
                      <a:pt x="13608" y="0"/>
                    </a:cubicBezTo>
                    <a:cubicBezTo>
                      <a:pt x="13608" y="0"/>
                      <a:pt x="14472" y="76"/>
                      <a:pt x="14472" y="534"/>
                    </a:cubicBezTo>
                    <a:cubicBezTo>
                      <a:pt x="14256" y="916"/>
                      <a:pt x="13176" y="1755"/>
                      <a:pt x="12960" y="1908"/>
                    </a:cubicBezTo>
                    <a:cubicBezTo>
                      <a:pt x="12744" y="2061"/>
                      <a:pt x="11664" y="2519"/>
                      <a:pt x="11664" y="2519"/>
                    </a:cubicBezTo>
                    <a:cubicBezTo>
                      <a:pt x="11664" y="2519"/>
                      <a:pt x="11664" y="2366"/>
                      <a:pt x="11664" y="2137"/>
                    </a:cubicBezTo>
                    <a:cubicBezTo>
                      <a:pt x="11448" y="1908"/>
                      <a:pt x="11448" y="1603"/>
                      <a:pt x="11448" y="1603"/>
                    </a:cubicBezTo>
                    <a:cubicBezTo>
                      <a:pt x="11448" y="1603"/>
                      <a:pt x="11664" y="1450"/>
                      <a:pt x="11664" y="1374"/>
                    </a:cubicBezTo>
                    <a:cubicBezTo>
                      <a:pt x="11664" y="1374"/>
                      <a:pt x="11232" y="916"/>
                      <a:pt x="11016" y="992"/>
                    </a:cubicBezTo>
                    <a:cubicBezTo>
                      <a:pt x="10800" y="992"/>
                      <a:pt x="10152" y="1374"/>
                      <a:pt x="10152" y="1450"/>
                    </a:cubicBezTo>
                    <a:cubicBezTo>
                      <a:pt x="10152" y="1527"/>
                      <a:pt x="10368" y="1679"/>
                      <a:pt x="10368" y="1679"/>
                    </a:cubicBezTo>
                    <a:cubicBezTo>
                      <a:pt x="10800" y="1679"/>
                      <a:pt x="10800" y="1679"/>
                      <a:pt x="10800" y="1679"/>
                    </a:cubicBezTo>
                    <a:cubicBezTo>
                      <a:pt x="10800" y="1679"/>
                      <a:pt x="10584" y="1755"/>
                      <a:pt x="10368" y="1755"/>
                    </a:cubicBezTo>
                    <a:cubicBezTo>
                      <a:pt x="10368" y="1832"/>
                      <a:pt x="9720" y="2442"/>
                      <a:pt x="9720" y="2442"/>
                    </a:cubicBezTo>
                    <a:cubicBezTo>
                      <a:pt x="9720" y="2442"/>
                      <a:pt x="9072" y="1908"/>
                      <a:pt x="8640" y="1374"/>
                    </a:cubicBezTo>
                    <a:cubicBezTo>
                      <a:pt x="8208" y="840"/>
                      <a:pt x="7344" y="305"/>
                      <a:pt x="7344" y="229"/>
                    </a:cubicBezTo>
                    <a:cubicBezTo>
                      <a:pt x="7560" y="229"/>
                      <a:pt x="7992" y="229"/>
                      <a:pt x="7992" y="229"/>
                    </a:cubicBezTo>
                    <a:cubicBezTo>
                      <a:pt x="7992" y="229"/>
                      <a:pt x="7776" y="0"/>
                      <a:pt x="7344" y="76"/>
                    </a:cubicBezTo>
                    <a:cubicBezTo>
                      <a:pt x="7128" y="76"/>
                      <a:pt x="6048" y="229"/>
                      <a:pt x="5616" y="305"/>
                    </a:cubicBezTo>
                    <a:cubicBezTo>
                      <a:pt x="5400" y="305"/>
                      <a:pt x="4968" y="382"/>
                      <a:pt x="4968" y="382"/>
                    </a:cubicBezTo>
                    <a:cubicBezTo>
                      <a:pt x="3024" y="611"/>
                      <a:pt x="3024" y="611"/>
                      <a:pt x="3024" y="611"/>
                    </a:cubicBezTo>
                    <a:cubicBezTo>
                      <a:pt x="3024" y="611"/>
                      <a:pt x="2592" y="611"/>
                      <a:pt x="2376" y="611"/>
                    </a:cubicBezTo>
                    <a:cubicBezTo>
                      <a:pt x="1728" y="763"/>
                      <a:pt x="1944" y="1069"/>
                      <a:pt x="1728" y="1298"/>
                    </a:cubicBezTo>
                    <a:cubicBezTo>
                      <a:pt x="1728" y="1527"/>
                      <a:pt x="1512" y="1603"/>
                      <a:pt x="1296" y="1832"/>
                    </a:cubicBezTo>
                    <a:cubicBezTo>
                      <a:pt x="1296" y="2061"/>
                      <a:pt x="2376" y="3969"/>
                      <a:pt x="1944" y="4885"/>
                    </a:cubicBezTo>
                    <a:cubicBezTo>
                      <a:pt x="1728" y="5724"/>
                      <a:pt x="2376" y="7327"/>
                      <a:pt x="2160" y="7709"/>
                    </a:cubicBezTo>
                    <a:cubicBezTo>
                      <a:pt x="1944" y="8090"/>
                      <a:pt x="2160" y="9159"/>
                      <a:pt x="2376" y="9312"/>
                    </a:cubicBezTo>
                    <a:cubicBezTo>
                      <a:pt x="2376" y="9464"/>
                      <a:pt x="2808" y="9464"/>
                      <a:pt x="2808" y="9464"/>
                    </a:cubicBezTo>
                    <a:cubicBezTo>
                      <a:pt x="3456" y="9541"/>
                      <a:pt x="3456" y="9541"/>
                      <a:pt x="3456" y="9541"/>
                    </a:cubicBezTo>
                    <a:cubicBezTo>
                      <a:pt x="3456" y="9541"/>
                      <a:pt x="3672" y="11296"/>
                      <a:pt x="3888" y="12059"/>
                    </a:cubicBezTo>
                    <a:cubicBezTo>
                      <a:pt x="4104" y="12823"/>
                      <a:pt x="4104" y="14120"/>
                      <a:pt x="4320" y="14654"/>
                    </a:cubicBezTo>
                    <a:cubicBezTo>
                      <a:pt x="4536" y="15189"/>
                      <a:pt x="4320" y="18394"/>
                      <a:pt x="4320" y="18852"/>
                    </a:cubicBezTo>
                    <a:cubicBezTo>
                      <a:pt x="4320" y="19234"/>
                      <a:pt x="4536" y="19539"/>
                      <a:pt x="4752" y="19616"/>
                    </a:cubicBezTo>
                    <a:cubicBezTo>
                      <a:pt x="5184" y="19768"/>
                      <a:pt x="4104" y="19997"/>
                      <a:pt x="4536" y="20150"/>
                    </a:cubicBezTo>
                    <a:cubicBezTo>
                      <a:pt x="4752" y="20226"/>
                      <a:pt x="4752" y="20455"/>
                      <a:pt x="4752" y="20531"/>
                    </a:cubicBezTo>
                    <a:cubicBezTo>
                      <a:pt x="4536" y="20531"/>
                      <a:pt x="4320" y="20608"/>
                      <a:pt x="4320" y="20608"/>
                    </a:cubicBezTo>
                    <a:cubicBezTo>
                      <a:pt x="4536" y="20684"/>
                      <a:pt x="4536" y="20684"/>
                      <a:pt x="4536" y="20684"/>
                    </a:cubicBezTo>
                    <a:cubicBezTo>
                      <a:pt x="4536" y="20684"/>
                      <a:pt x="3456" y="20913"/>
                      <a:pt x="2808" y="20989"/>
                    </a:cubicBezTo>
                    <a:cubicBezTo>
                      <a:pt x="2160" y="21066"/>
                      <a:pt x="648" y="20989"/>
                      <a:pt x="432" y="21066"/>
                    </a:cubicBezTo>
                    <a:cubicBezTo>
                      <a:pt x="216" y="21066"/>
                      <a:pt x="216" y="21295"/>
                      <a:pt x="216" y="21295"/>
                    </a:cubicBezTo>
                    <a:cubicBezTo>
                      <a:pt x="0" y="21295"/>
                      <a:pt x="0" y="21295"/>
                      <a:pt x="0" y="21295"/>
                    </a:cubicBezTo>
                    <a:cubicBezTo>
                      <a:pt x="0" y="21371"/>
                      <a:pt x="0" y="21371"/>
                      <a:pt x="0" y="21371"/>
                    </a:cubicBezTo>
                    <a:cubicBezTo>
                      <a:pt x="0" y="21371"/>
                      <a:pt x="1296" y="21524"/>
                      <a:pt x="3456" y="21524"/>
                    </a:cubicBezTo>
                    <a:cubicBezTo>
                      <a:pt x="5616" y="21447"/>
                      <a:pt x="7560" y="21218"/>
                      <a:pt x="7560" y="21218"/>
                    </a:cubicBezTo>
                    <a:cubicBezTo>
                      <a:pt x="7560" y="21447"/>
                      <a:pt x="7560" y="21447"/>
                      <a:pt x="7560"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10152" y="20379"/>
                      <a:pt x="9936" y="20150"/>
                    </a:cubicBezTo>
                    <a:cubicBezTo>
                      <a:pt x="9936" y="19845"/>
                      <a:pt x="9072" y="17860"/>
                      <a:pt x="9072" y="17478"/>
                    </a:cubicBezTo>
                    <a:cubicBezTo>
                      <a:pt x="9072" y="17097"/>
                      <a:pt x="10584" y="14273"/>
                      <a:pt x="10584" y="13967"/>
                    </a:cubicBezTo>
                    <a:cubicBezTo>
                      <a:pt x="10584" y="13662"/>
                      <a:pt x="11232" y="12059"/>
                      <a:pt x="11232" y="12059"/>
                    </a:cubicBezTo>
                    <a:cubicBezTo>
                      <a:pt x="11232" y="12059"/>
                      <a:pt x="11880" y="13204"/>
                      <a:pt x="12096" y="13815"/>
                    </a:cubicBezTo>
                    <a:cubicBezTo>
                      <a:pt x="12312" y="14502"/>
                      <a:pt x="12096" y="16105"/>
                      <a:pt x="12528" y="16944"/>
                    </a:cubicBezTo>
                    <a:cubicBezTo>
                      <a:pt x="12744" y="17707"/>
                      <a:pt x="13392" y="19539"/>
                      <a:pt x="13392" y="19845"/>
                    </a:cubicBezTo>
                    <a:cubicBezTo>
                      <a:pt x="13392" y="20073"/>
                      <a:pt x="13608" y="20455"/>
                      <a:pt x="14040" y="20455"/>
                    </a:cubicBezTo>
                    <a:cubicBezTo>
                      <a:pt x="14472" y="20531"/>
                      <a:pt x="13824" y="20684"/>
                      <a:pt x="14040" y="20760"/>
                    </a:cubicBezTo>
                    <a:cubicBezTo>
                      <a:pt x="14040" y="20760"/>
                      <a:pt x="14040" y="20760"/>
                      <a:pt x="14040" y="20760"/>
                    </a:cubicBezTo>
                    <a:cubicBezTo>
                      <a:pt x="14256" y="20760"/>
                      <a:pt x="14256" y="20760"/>
                      <a:pt x="14256" y="20760"/>
                    </a:cubicBezTo>
                    <a:cubicBezTo>
                      <a:pt x="14472" y="20837"/>
                      <a:pt x="14472" y="20837"/>
                      <a:pt x="14472" y="20837"/>
                    </a:cubicBezTo>
                    <a:cubicBezTo>
                      <a:pt x="14472" y="20913"/>
                      <a:pt x="14472" y="20913"/>
                      <a:pt x="14472" y="20913"/>
                    </a:cubicBezTo>
                    <a:cubicBezTo>
                      <a:pt x="14256" y="21218"/>
                      <a:pt x="14256" y="21218"/>
                      <a:pt x="14256" y="21218"/>
                    </a:cubicBezTo>
                    <a:cubicBezTo>
                      <a:pt x="14256" y="21295"/>
                      <a:pt x="14256" y="21295"/>
                      <a:pt x="14256" y="21295"/>
                    </a:cubicBezTo>
                    <a:cubicBezTo>
                      <a:pt x="14256" y="21524"/>
                      <a:pt x="14256" y="21524"/>
                      <a:pt x="14256" y="21524"/>
                    </a:cubicBezTo>
                    <a:cubicBezTo>
                      <a:pt x="14256" y="21524"/>
                      <a:pt x="15120" y="21600"/>
                      <a:pt x="16200" y="21600"/>
                    </a:cubicBezTo>
                    <a:cubicBezTo>
                      <a:pt x="17496" y="21600"/>
                      <a:pt x="17928" y="21600"/>
                      <a:pt x="18576" y="21524"/>
                    </a:cubicBezTo>
                    <a:cubicBezTo>
                      <a:pt x="18576" y="21295"/>
                      <a:pt x="18576" y="21295"/>
                      <a:pt x="18576" y="21295"/>
                    </a:cubicBezTo>
                    <a:cubicBezTo>
                      <a:pt x="18360" y="21295"/>
                      <a:pt x="18360" y="21295"/>
                      <a:pt x="18360" y="21295"/>
                    </a:cubicBezTo>
                    <a:cubicBezTo>
                      <a:pt x="17712" y="20608"/>
                      <a:pt x="17712" y="20608"/>
                      <a:pt x="17712" y="20608"/>
                    </a:cubicBezTo>
                    <a:cubicBezTo>
                      <a:pt x="17712" y="20608"/>
                      <a:pt x="18144" y="20608"/>
                      <a:pt x="18144" y="20379"/>
                    </a:cubicBezTo>
                    <a:cubicBezTo>
                      <a:pt x="18144" y="20150"/>
                      <a:pt x="18144" y="19997"/>
                      <a:pt x="18144" y="19997"/>
                    </a:cubicBezTo>
                    <a:cubicBezTo>
                      <a:pt x="18144" y="19997"/>
                      <a:pt x="17928" y="19921"/>
                      <a:pt x="18144" y="19692"/>
                    </a:cubicBezTo>
                    <a:cubicBezTo>
                      <a:pt x="18144" y="19539"/>
                      <a:pt x="18144" y="19921"/>
                      <a:pt x="18144" y="19005"/>
                    </a:cubicBezTo>
                    <a:cubicBezTo>
                      <a:pt x="18360" y="18165"/>
                      <a:pt x="18576" y="15494"/>
                      <a:pt x="18144" y="14883"/>
                    </a:cubicBezTo>
                    <a:cubicBezTo>
                      <a:pt x="17928" y="14196"/>
                      <a:pt x="18360" y="12899"/>
                      <a:pt x="18144" y="12288"/>
                    </a:cubicBezTo>
                    <a:cubicBezTo>
                      <a:pt x="18144" y="11830"/>
                      <a:pt x="18360" y="10762"/>
                      <a:pt x="18360" y="10075"/>
                    </a:cubicBezTo>
                    <a:cubicBezTo>
                      <a:pt x="18360" y="10075"/>
                      <a:pt x="18360" y="10075"/>
                      <a:pt x="18360" y="10075"/>
                    </a:cubicBezTo>
                    <a:cubicBezTo>
                      <a:pt x="18360" y="10075"/>
                      <a:pt x="18576" y="9922"/>
                      <a:pt x="19224"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3" name="Shape 793"/>
              <p:cNvSpPr/>
              <p:nvPr/>
            </p:nvSpPr>
            <p:spPr>
              <a:xfrm>
                <a:off x="5582886" y="12210"/>
                <a:ext cx="251587"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5192" y="20295"/>
                      <a:pt x="5192" y="18973"/>
                    </a:cubicBezTo>
                    <a:cubicBezTo>
                      <a:pt x="5192" y="17210"/>
                      <a:pt x="5192" y="17650"/>
                      <a:pt x="5192" y="17650"/>
                    </a:cubicBezTo>
                    <a:cubicBezTo>
                      <a:pt x="5192" y="17650"/>
                      <a:pt x="3958" y="16769"/>
                      <a:pt x="3341" y="15446"/>
                    </a:cubicBezTo>
                    <a:cubicBezTo>
                      <a:pt x="2724" y="14124"/>
                      <a:pt x="2724" y="12801"/>
                      <a:pt x="2724" y="12801"/>
                    </a:cubicBezTo>
                    <a:cubicBezTo>
                      <a:pt x="2724" y="12801"/>
                      <a:pt x="2107" y="13683"/>
                      <a:pt x="1489" y="13242"/>
                    </a:cubicBezTo>
                    <a:cubicBezTo>
                      <a:pt x="872" y="12361"/>
                      <a:pt x="872" y="11038"/>
                      <a:pt x="255" y="10157"/>
                    </a:cubicBezTo>
                    <a:cubicBezTo>
                      <a:pt x="-362" y="9275"/>
                      <a:pt x="255" y="8393"/>
                      <a:pt x="872" y="8393"/>
                    </a:cubicBezTo>
                    <a:cubicBezTo>
                      <a:pt x="1489" y="7953"/>
                      <a:pt x="2724" y="8834"/>
                      <a:pt x="2107" y="7512"/>
                    </a:cubicBezTo>
                    <a:cubicBezTo>
                      <a:pt x="2107" y="5748"/>
                      <a:pt x="872" y="459"/>
                      <a:pt x="10747" y="18"/>
                    </a:cubicBezTo>
                    <a:cubicBezTo>
                      <a:pt x="21238" y="-423"/>
                      <a:pt x="19387" y="7512"/>
                      <a:pt x="19387" y="7953"/>
                    </a:cubicBezTo>
                    <a:cubicBezTo>
                      <a:pt x="18769" y="8393"/>
                      <a:pt x="19387" y="7953"/>
                      <a:pt x="20004" y="7512"/>
                    </a:cubicBezTo>
                    <a:cubicBezTo>
                      <a:pt x="20004" y="7071"/>
                      <a:pt x="20621" y="7953"/>
                      <a:pt x="20621" y="8834"/>
                    </a:cubicBezTo>
                    <a:cubicBezTo>
                      <a:pt x="20621" y="9716"/>
                      <a:pt x="20621" y="11038"/>
                      <a:pt x="20621" y="11479"/>
                    </a:cubicBezTo>
                    <a:cubicBezTo>
                      <a:pt x="20004" y="11920"/>
                      <a:pt x="19387" y="12361"/>
                      <a:pt x="19387" y="12361"/>
                    </a:cubicBezTo>
                    <a:cubicBezTo>
                      <a:pt x="19387" y="11920"/>
                      <a:pt x="18769" y="11479"/>
                      <a:pt x="18769" y="12361"/>
                    </a:cubicBezTo>
                    <a:cubicBezTo>
                      <a:pt x="18769" y="12801"/>
                      <a:pt x="18152" y="14124"/>
                      <a:pt x="18152" y="15006"/>
                    </a:cubicBezTo>
                    <a:cubicBezTo>
                      <a:pt x="17535" y="15887"/>
                      <a:pt x="16918" y="16769"/>
                      <a:pt x="16918" y="16769"/>
                    </a:cubicBezTo>
                    <a:cubicBezTo>
                      <a:pt x="16918" y="16769"/>
                      <a:pt x="16301" y="17210"/>
                      <a:pt x="16301" y="18532"/>
                    </a:cubicBezTo>
                    <a:cubicBezTo>
                      <a:pt x="16301" y="19855"/>
                      <a:pt x="11364" y="21177"/>
                      <a:pt x="11364"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4" name="Shape 794"/>
              <p:cNvSpPr/>
              <p:nvPr/>
            </p:nvSpPr>
            <p:spPr>
              <a:xfrm>
                <a:off x="5572126" y="-1"/>
                <a:ext cx="263851" cy="201787"/>
              </a:xfrm>
              <a:custGeom>
                <a:avLst/>
                <a:gdLst/>
                <a:ahLst/>
                <a:cxnLst>
                  <a:cxn ang="0">
                    <a:pos x="wd2" y="hd2"/>
                  </a:cxn>
                  <a:cxn ang="5400000">
                    <a:pos x="wd2" y="hd2"/>
                  </a:cxn>
                  <a:cxn ang="10800000">
                    <a:pos x="wd2" y="hd2"/>
                  </a:cxn>
                  <a:cxn ang="16200000">
                    <a:pos x="wd2" y="hd2"/>
                  </a:cxn>
                </a:cxnLst>
                <a:rect l="0" t="0" r="r" b="b"/>
                <a:pathLst>
                  <a:path w="21118" h="20489" extrusionOk="0">
                    <a:moveTo>
                      <a:pt x="15600" y="5832"/>
                    </a:moveTo>
                    <a:cubicBezTo>
                      <a:pt x="15600" y="5832"/>
                      <a:pt x="13800" y="8918"/>
                      <a:pt x="9600" y="9689"/>
                    </a:cubicBezTo>
                    <a:cubicBezTo>
                      <a:pt x="5400" y="11232"/>
                      <a:pt x="4200" y="12003"/>
                      <a:pt x="4200" y="12003"/>
                    </a:cubicBezTo>
                    <a:cubicBezTo>
                      <a:pt x="4200" y="12003"/>
                      <a:pt x="4200" y="11232"/>
                      <a:pt x="4800" y="9689"/>
                    </a:cubicBezTo>
                    <a:cubicBezTo>
                      <a:pt x="6000" y="8146"/>
                      <a:pt x="6600" y="8146"/>
                      <a:pt x="6600" y="8146"/>
                    </a:cubicBezTo>
                    <a:cubicBezTo>
                      <a:pt x="6600" y="8146"/>
                      <a:pt x="4800" y="8146"/>
                      <a:pt x="4200" y="10460"/>
                    </a:cubicBezTo>
                    <a:cubicBezTo>
                      <a:pt x="3600" y="12775"/>
                      <a:pt x="4200" y="14318"/>
                      <a:pt x="3600" y="17403"/>
                    </a:cubicBezTo>
                    <a:cubicBezTo>
                      <a:pt x="3600" y="18946"/>
                      <a:pt x="3000" y="20489"/>
                      <a:pt x="3000" y="20489"/>
                    </a:cubicBezTo>
                    <a:cubicBezTo>
                      <a:pt x="3000" y="20489"/>
                      <a:pt x="3000" y="15860"/>
                      <a:pt x="1800" y="15860"/>
                    </a:cubicBezTo>
                    <a:cubicBezTo>
                      <a:pt x="1200" y="15089"/>
                      <a:pt x="600" y="15860"/>
                      <a:pt x="600" y="15860"/>
                    </a:cubicBezTo>
                    <a:cubicBezTo>
                      <a:pt x="600" y="15860"/>
                      <a:pt x="600" y="14318"/>
                      <a:pt x="1200" y="14318"/>
                    </a:cubicBezTo>
                    <a:cubicBezTo>
                      <a:pt x="1800" y="14318"/>
                      <a:pt x="1800" y="12775"/>
                      <a:pt x="1800" y="12775"/>
                    </a:cubicBezTo>
                    <a:cubicBezTo>
                      <a:pt x="1800" y="12775"/>
                      <a:pt x="1200" y="13546"/>
                      <a:pt x="600" y="13546"/>
                    </a:cubicBezTo>
                    <a:cubicBezTo>
                      <a:pt x="600" y="13546"/>
                      <a:pt x="0" y="13546"/>
                      <a:pt x="0" y="13546"/>
                    </a:cubicBezTo>
                    <a:cubicBezTo>
                      <a:pt x="0" y="13546"/>
                      <a:pt x="1200" y="12775"/>
                      <a:pt x="1200" y="10460"/>
                    </a:cubicBezTo>
                    <a:cubicBezTo>
                      <a:pt x="1200" y="8146"/>
                      <a:pt x="1800" y="2746"/>
                      <a:pt x="6600" y="432"/>
                    </a:cubicBezTo>
                    <a:cubicBezTo>
                      <a:pt x="11400" y="-1111"/>
                      <a:pt x="15000" y="1975"/>
                      <a:pt x="15000" y="1975"/>
                    </a:cubicBezTo>
                    <a:cubicBezTo>
                      <a:pt x="15000" y="1975"/>
                      <a:pt x="16200" y="432"/>
                      <a:pt x="18000" y="1203"/>
                    </a:cubicBezTo>
                    <a:cubicBezTo>
                      <a:pt x="19800" y="2746"/>
                      <a:pt x="21600" y="5832"/>
                      <a:pt x="21000" y="8918"/>
                    </a:cubicBezTo>
                    <a:cubicBezTo>
                      <a:pt x="20400" y="12003"/>
                      <a:pt x="21000" y="13546"/>
                      <a:pt x="21000" y="13546"/>
                    </a:cubicBezTo>
                    <a:cubicBezTo>
                      <a:pt x="20400" y="12775"/>
                      <a:pt x="20400" y="12775"/>
                      <a:pt x="20400" y="12775"/>
                    </a:cubicBezTo>
                    <a:cubicBezTo>
                      <a:pt x="20400" y="12775"/>
                      <a:pt x="19800" y="15860"/>
                      <a:pt x="19800" y="16632"/>
                    </a:cubicBezTo>
                    <a:cubicBezTo>
                      <a:pt x="19800" y="17403"/>
                      <a:pt x="19800" y="18175"/>
                      <a:pt x="19800" y="18175"/>
                    </a:cubicBezTo>
                    <a:cubicBezTo>
                      <a:pt x="19800" y="18175"/>
                      <a:pt x="19200" y="16632"/>
                      <a:pt x="18600" y="15089"/>
                    </a:cubicBezTo>
                    <a:cubicBezTo>
                      <a:pt x="18600" y="12775"/>
                      <a:pt x="18600" y="9689"/>
                      <a:pt x="18600" y="9689"/>
                    </a:cubicBezTo>
                    <a:cubicBezTo>
                      <a:pt x="18600" y="9689"/>
                      <a:pt x="18600" y="11232"/>
                      <a:pt x="18000" y="12003"/>
                    </a:cubicBezTo>
                    <a:cubicBezTo>
                      <a:pt x="18000" y="13546"/>
                      <a:pt x="18000" y="15089"/>
                      <a:pt x="18000" y="15089"/>
                    </a:cubicBezTo>
                    <a:cubicBezTo>
                      <a:pt x="18000" y="15089"/>
                      <a:pt x="17400" y="13546"/>
                      <a:pt x="17400" y="11232"/>
                    </a:cubicBezTo>
                    <a:cubicBezTo>
                      <a:pt x="17400" y="8146"/>
                      <a:pt x="18000" y="5060"/>
                      <a:pt x="18000" y="5060"/>
                    </a:cubicBezTo>
                    <a:cubicBezTo>
                      <a:pt x="18000" y="5060"/>
                      <a:pt x="16800" y="6603"/>
                      <a:pt x="15600" y="8146"/>
                    </a:cubicBezTo>
                    <a:cubicBezTo>
                      <a:pt x="14400" y="8918"/>
                      <a:pt x="13200" y="8918"/>
                      <a:pt x="13200" y="8918"/>
                    </a:cubicBezTo>
                    <a:cubicBezTo>
                      <a:pt x="13200" y="8918"/>
                      <a:pt x="13800" y="8146"/>
                      <a:pt x="15000" y="7375"/>
                    </a:cubicBezTo>
                    <a:cubicBezTo>
                      <a:pt x="15600" y="6603"/>
                      <a:pt x="15600" y="5832"/>
                      <a:pt x="15600"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5" name="Shape 795"/>
              <p:cNvSpPr/>
              <p:nvPr/>
            </p:nvSpPr>
            <p:spPr>
              <a:xfrm>
                <a:off x="5330826" y="366883"/>
                <a:ext cx="747059"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1168" y="1984"/>
                      <a:pt x="21168" y="1984"/>
                    </a:cubicBezTo>
                    <a:cubicBezTo>
                      <a:pt x="20952" y="1527"/>
                      <a:pt x="20952" y="916"/>
                      <a:pt x="20952" y="840"/>
                    </a:cubicBezTo>
                    <a:cubicBezTo>
                      <a:pt x="20736" y="763"/>
                      <a:pt x="19224" y="534"/>
                      <a:pt x="19224" y="534"/>
                    </a:cubicBezTo>
                    <a:cubicBezTo>
                      <a:pt x="19224" y="534"/>
                      <a:pt x="17928" y="611"/>
                      <a:pt x="17280" y="458"/>
                    </a:cubicBezTo>
                    <a:cubicBezTo>
                      <a:pt x="16848" y="229"/>
                      <a:pt x="15552" y="153"/>
                      <a:pt x="15336" y="153"/>
                    </a:cubicBezTo>
                    <a:cubicBezTo>
                      <a:pt x="14904" y="76"/>
                      <a:pt x="13608" y="0"/>
                      <a:pt x="13608" y="0"/>
                    </a:cubicBezTo>
                    <a:cubicBezTo>
                      <a:pt x="13608" y="0"/>
                      <a:pt x="14472" y="76"/>
                      <a:pt x="14472" y="534"/>
                    </a:cubicBezTo>
                    <a:cubicBezTo>
                      <a:pt x="14472" y="916"/>
                      <a:pt x="13176" y="1755"/>
                      <a:pt x="12960" y="1908"/>
                    </a:cubicBezTo>
                    <a:cubicBezTo>
                      <a:pt x="12744" y="2061"/>
                      <a:pt x="11880" y="2519"/>
                      <a:pt x="11880" y="2519"/>
                    </a:cubicBezTo>
                    <a:cubicBezTo>
                      <a:pt x="11880" y="2519"/>
                      <a:pt x="11664" y="2366"/>
                      <a:pt x="11664" y="2137"/>
                    </a:cubicBezTo>
                    <a:cubicBezTo>
                      <a:pt x="11664" y="1908"/>
                      <a:pt x="11448" y="1603"/>
                      <a:pt x="11448" y="1603"/>
                    </a:cubicBezTo>
                    <a:cubicBezTo>
                      <a:pt x="11448" y="1603"/>
                      <a:pt x="11880" y="1450"/>
                      <a:pt x="11880" y="1374"/>
                    </a:cubicBezTo>
                    <a:cubicBezTo>
                      <a:pt x="11880" y="1374"/>
                      <a:pt x="11232" y="916"/>
                      <a:pt x="11016" y="992"/>
                    </a:cubicBezTo>
                    <a:cubicBezTo>
                      <a:pt x="10800" y="992"/>
                      <a:pt x="10152" y="1374"/>
                      <a:pt x="10152" y="1450"/>
                    </a:cubicBezTo>
                    <a:cubicBezTo>
                      <a:pt x="10152" y="1527"/>
                      <a:pt x="10368" y="1679"/>
                      <a:pt x="10368" y="1679"/>
                    </a:cubicBezTo>
                    <a:cubicBezTo>
                      <a:pt x="11016" y="1679"/>
                      <a:pt x="11016" y="1679"/>
                      <a:pt x="11016" y="1679"/>
                    </a:cubicBezTo>
                    <a:cubicBezTo>
                      <a:pt x="11016" y="1679"/>
                      <a:pt x="10584" y="1755"/>
                      <a:pt x="10584" y="1755"/>
                    </a:cubicBezTo>
                    <a:cubicBezTo>
                      <a:pt x="10368" y="1832"/>
                      <a:pt x="9720" y="2442"/>
                      <a:pt x="9720" y="2442"/>
                    </a:cubicBezTo>
                    <a:cubicBezTo>
                      <a:pt x="9720" y="2442"/>
                      <a:pt x="9072" y="1908"/>
                      <a:pt x="8640" y="1374"/>
                    </a:cubicBezTo>
                    <a:cubicBezTo>
                      <a:pt x="8208" y="840"/>
                      <a:pt x="7344" y="305"/>
                      <a:pt x="7560" y="229"/>
                    </a:cubicBezTo>
                    <a:cubicBezTo>
                      <a:pt x="7560" y="229"/>
                      <a:pt x="7992" y="229"/>
                      <a:pt x="7992" y="229"/>
                    </a:cubicBezTo>
                    <a:cubicBezTo>
                      <a:pt x="7992" y="229"/>
                      <a:pt x="7776" y="0"/>
                      <a:pt x="7560" y="76"/>
                    </a:cubicBezTo>
                    <a:cubicBezTo>
                      <a:pt x="7128" y="76"/>
                      <a:pt x="6264" y="229"/>
                      <a:pt x="5832" y="305"/>
                    </a:cubicBezTo>
                    <a:cubicBezTo>
                      <a:pt x="5400" y="305"/>
                      <a:pt x="5184" y="382"/>
                      <a:pt x="5184" y="382"/>
                    </a:cubicBezTo>
                    <a:cubicBezTo>
                      <a:pt x="3024" y="611"/>
                      <a:pt x="3024" y="611"/>
                      <a:pt x="3024" y="611"/>
                    </a:cubicBezTo>
                    <a:cubicBezTo>
                      <a:pt x="3024" y="611"/>
                      <a:pt x="2592" y="611"/>
                      <a:pt x="2376" y="611"/>
                    </a:cubicBezTo>
                    <a:cubicBezTo>
                      <a:pt x="1944" y="763"/>
                      <a:pt x="1944" y="1069"/>
                      <a:pt x="1944" y="1298"/>
                    </a:cubicBezTo>
                    <a:cubicBezTo>
                      <a:pt x="1728" y="1527"/>
                      <a:pt x="1512" y="1603"/>
                      <a:pt x="1512" y="1832"/>
                    </a:cubicBezTo>
                    <a:cubicBezTo>
                      <a:pt x="1296" y="2061"/>
                      <a:pt x="2376" y="3969"/>
                      <a:pt x="2160" y="4885"/>
                    </a:cubicBezTo>
                    <a:cubicBezTo>
                      <a:pt x="1728" y="5724"/>
                      <a:pt x="2376" y="7327"/>
                      <a:pt x="2160" y="7709"/>
                    </a:cubicBezTo>
                    <a:cubicBezTo>
                      <a:pt x="1944" y="8090"/>
                      <a:pt x="2160" y="9159"/>
                      <a:pt x="2376" y="9312"/>
                    </a:cubicBezTo>
                    <a:cubicBezTo>
                      <a:pt x="2376" y="9464"/>
                      <a:pt x="2808" y="9464"/>
                      <a:pt x="2808" y="9464"/>
                    </a:cubicBezTo>
                    <a:cubicBezTo>
                      <a:pt x="3456" y="9541"/>
                      <a:pt x="3456" y="9541"/>
                      <a:pt x="3456" y="9541"/>
                    </a:cubicBezTo>
                    <a:cubicBezTo>
                      <a:pt x="3456" y="9541"/>
                      <a:pt x="3672" y="11296"/>
                      <a:pt x="3888" y="12059"/>
                    </a:cubicBezTo>
                    <a:cubicBezTo>
                      <a:pt x="4104" y="12823"/>
                      <a:pt x="4104" y="14120"/>
                      <a:pt x="4320" y="14654"/>
                    </a:cubicBezTo>
                    <a:cubicBezTo>
                      <a:pt x="4536" y="15189"/>
                      <a:pt x="4536" y="18394"/>
                      <a:pt x="4320" y="18852"/>
                    </a:cubicBezTo>
                    <a:cubicBezTo>
                      <a:pt x="4320" y="19234"/>
                      <a:pt x="4536" y="19539"/>
                      <a:pt x="4752" y="19616"/>
                    </a:cubicBezTo>
                    <a:cubicBezTo>
                      <a:pt x="5184" y="19768"/>
                      <a:pt x="4320" y="19997"/>
                      <a:pt x="4536" y="20150"/>
                    </a:cubicBezTo>
                    <a:cubicBezTo>
                      <a:pt x="4752" y="20226"/>
                      <a:pt x="4968" y="20455"/>
                      <a:pt x="4752" y="20531"/>
                    </a:cubicBezTo>
                    <a:cubicBezTo>
                      <a:pt x="4536" y="20531"/>
                      <a:pt x="4320" y="20608"/>
                      <a:pt x="4320" y="20608"/>
                    </a:cubicBezTo>
                    <a:cubicBezTo>
                      <a:pt x="4536" y="20684"/>
                      <a:pt x="4536" y="20684"/>
                      <a:pt x="4536" y="20684"/>
                    </a:cubicBezTo>
                    <a:cubicBezTo>
                      <a:pt x="4536" y="20684"/>
                      <a:pt x="3672" y="20913"/>
                      <a:pt x="3024" y="20989"/>
                    </a:cubicBezTo>
                    <a:cubicBezTo>
                      <a:pt x="2160" y="21066"/>
                      <a:pt x="864" y="20989"/>
                      <a:pt x="432" y="21066"/>
                    </a:cubicBezTo>
                    <a:cubicBezTo>
                      <a:pt x="216" y="21066"/>
                      <a:pt x="216" y="21295"/>
                      <a:pt x="216" y="21295"/>
                    </a:cubicBezTo>
                    <a:cubicBezTo>
                      <a:pt x="0" y="21295"/>
                      <a:pt x="0" y="21295"/>
                      <a:pt x="0" y="21295"/>
                    </a:cubicBezTo>
                    <a:cubicBezTo>
                      <a:pt x="0" y="21371"/>
                      <a:pt x="0" y="21371"/>
                      <a:pt x="0" y="21371"/>
                    </a:cubicBezTo>
                    <a:cubicBezTo>
                      <a:pt x="0" y="21371"/>
                      <a:pt x="1296" y="21524"/>
                      <a:pt x="3456" y="21524"/>
                    </a:cubicBezTo>
                    <a:cubicBezTo>
                      <a:pt x="5616" y="21447"/>
                      <a:pt x="7776" y="21218"/>
                      <a:pt x="7776" y="21218"/>
                    </a:cubicBezTo>
                    <a:cubicBezTo>
                      <a:pt x="7776" y="21447"/>
                      <a:pt x="7776" y="21447"/>
                      <a:pt x="7776"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10152" y="20379"/>
                      <a:pt x="10152" y="20150"/>
                    </a:cubicBezTo>
                    <a:cubicBezTo>
                      <a:pt x="9936" y="19845"/>
                      <a:pt x="9072" y="17860"/>
                      <a:pt x="9072" y="17478"/>
                    </a:cubicBezTo>
                    <a:cubicBezTo>
                      <a:pt x="9072" y="17097"/>
                      <a:pt x="10584" y="14273"/>
                      <a:pt x="10584" y="13967"/>
                    </a:cubicBezTo>
                    <a:cubicBezTo>
                      <a:pt x="10584" y="13662"/>
                      <a:pt x="11448" y="12059"/>
                      <a:pt x="11448" y="12059"/>
                    </a:cubicBezTo>
                    <a:cubicBezTo>
                      <a:pt x="11448" y="12059"/>
                      <a:pt x="11880" y="13204"/>
                      <a:pt x="12096" y="13815"/>
                    </a:cubicBezTo>
                    <a:cubicBezTo>
                      <a:pt x="12312" y="14502"/>
                      <a:pt x="12096" y="16105"/>
                      <a:pt x="12528" y="16944"/>
                    </a:cubicBezTo>
                    <a:cubicBezTo>
                      <a:pt x="12744" y="17707"/>
                      <a:pt x="13392" y="19539"/>
                      <a:pt x="13392" y="19845"/>
                    </a:cubicBezTo>
                    <a:cubicBezTo>
                      <a:pt x="13392" y="20073"/>
                      <a:pt x="13608" y="20455"/>
                      <a:pt x="14040" y="20455"/>
                    </a:cubicBezTo>
                    <a:cubicBezTo>
                      <a:pt x="14472" y="20531"/>
                      <a:pt x="14040" y="20684"/>
                      <a:pt x="14040" y="20760"/>
                    </a:cubicBezTo>
                    <a:cubicBezTo>
                      <a:pt x="14040" y="20760"/>
                      <a:pt x="14040" y="20760"/>
                      <a:pt x="14040" y="20760"/>
                    </a:cubicBezTo>
                    <a:cubicBezTo>
                      <a:pt x="14256" y="20760"/>
                      <a:pt x="14256" y="20760"/>
                      <a:pt x="14256" y="20760"/>
                    </a:cubicBezTo>
                    <a:cubicBezTo>
                      <a:pt x="14472" y="20837"/>
                      <a:pt x="14472" y="20837"/>
                      <a:pt x="14472" y="20837"/>
                    </a:cubicBezTo>
                    <a:cubicBezTo>
                      <a:pt x="14472" y="20913"/>
                      <a:pt x="14472" y="20913"/>
                      <a:pt x="14472" y="20913"/>
                    </a:cubicBezTo>
                    <a:cubicBezTo>
                      <a:pt x="14472" y="21218"/>
                      <a:pt x="14472" y="21218"/>
                      <a:pt x="14472" y="21218"/>
                    </a:cubicBezTo>
                    <a:cubicBezTo>
                      <a:pt x="14256" y="21295"/>
                      <a:pt x="14256" y="21295"/>
                      <a:pt x="14256" y="21295"/>
                    </a:cubicBezTo>
                    <a:cubicBezTo>
                      <a:pt x="14256" y="21524"/>
                      <a:pt x="14256" y="21524"/>
                      <a:pt x="14256" y="21524"/>
                    </a:cubicBezTo>
                    <a:cubicBezTo>
                      <a:pt x="14256" y="21524"/>
                      <a:pt x="15120" y="21600"/>
                      <a:pt x="16416" y="21600"/>
                    </a:cubicBezTo>
                    <a:cubicBezTo>
                      <a:pt x="17496" y="21600"/>
                      <a:pt x="17928" y="21600"/>
                      <a:pt x="18576" y="21524"/>
                    </a:cubicBezTo>
                    <a:cubicBezTo>
                      <a:pt x="18576" y="21295"/>
                      <a:pt x="18576" y="21295"/>
                      <a:pt x="18576" y="21295"/>
                    </a:cubicBezTo>
                    <a:cubicBezTo>
                      <a:pt x="18360" y="21295"/>
                      <a:pt x="18360" y="21295"/>
                      <a:pt x="18360" y="21295"/>
                    </a:cubicBezTo>
                    <a:cubicBezTo>
                      <a:pt x="17928" y="20608"/>
                      <a:pt x="17928" y="20608"/>
                      <a:pt x="17928" y="20608"/>
                    </a:cubicBezTo>
                    <a:cubicBezTo>
                      <a:pt x="17928" y="20608"/>
                      <a:pt x="18144" y="20608"/>
                      <a:pt x="18360" y="20379"/>
                    </a:cubicBezTo>
                    <a:cubicBezTo>
                      <a:pt x="18360" y="20150"/>
                      <a:pt x="18144" y="19997"/>
                      <a:pt x="18144" y="19997"/>
                    </a:cubicBezTo>
                    <a:cubicBezTo>
                      <a:pt x="18144" y="19997"/>
                      <a:pt x="18144" y="19921"/>
                      <a:pt x="18144" y="19692"/>
                    </a:cubicBezTo>
                    <a:cubicBezTo>
                      <a:pt x="18144" y="19539"/>
                      <a:pt x="18144" y="19921"/>
                      <a:pt x="18144" y="19005"/>
                    </a:cubicBezTo>
                    <a:cubicBezTo>
                      <a:pt x="18360" y="18165"/>
                      <a:pt x="18576" y="15494"/>
                      <a:pt x="18144" y="14883"/>
                    </a:cubicBezTo>
                    <a:cubicBezTo>
                      <a:pt x="17928" y="14196"/>
                      <a:pt x="18360" y="12899"/>
                      <a:pt x="18144" y="12288"/>
                    </a:cubicBezTo>
                    <a:cubicBezTo>
                      <a:pt x="18144" y="11830"/>
                      <a:pt x="18360" y="10762"/>
                      <a:pt x="18360" y="10075"/>
                    </a:cubicBezTo>
                    <a:cubicBezTo>
                      <a:pt x="18360" y="10075"/>
                      <a:pt x="18360" y="10075"/>
                      <a:pt x="18360" y="10075"/>
                    </a:cubicBezTo>
                    <a:cubicBezTo>
                      <a:pt x="18360" y="10075"/>
                      <a:pt x="18576" y="9922"/>
                      <a:pt x="19224"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6" name="Shape 796"/>
              <p:cNvSpPr/>
              <p:nvPr/>
            </p:nvSpPr>
            <p:spPr>
              <a:xfrm>
                <a:off x="6473826" y="12210"/>
                <a:ext cx="249613" cy="364200"/>
              </a:xfrm>
              <a:custGeom>
                <a:avLst/>
                <a:gdLst/>
                <a:ahLst/>
                <a:cxnLst>
                  <a:cxn ang="0">
                    <a:pos x="wd2" y="hd2"/>
                  </a:cxn>
                  <a:cxn ang="5400000">
                    <a:pos x="wd2" y="hd2"/>
                  </a:cxn>
                  <a:cxn ang="10800000">
                    <a:pos x="wd2" y="hd2"/>
                  </a:cxn>
                  <a:cxn ang="16200000">
                    <a:pos x="wd2" y="hd2"/>
                  </a:cxn>
                </a:cxnLst>
                <a:rect l="0" t="0" r="r" b="b"/>
                <a:pathLst>
                  <a:path w="20965" h="21177" extrusionOk="0">
                    <a:moveTo>
                      <a:pt x="11435" y="21177"/>
                    </a:moveTo>
                    <a:cubicBezTo>
                      <a:pt x="11435" y="21177"/>
                      <a:pt x="5082" y="20295"/>
                      <a:pt x="5082" y="18973"/>
                    </a:cubicBezTo>
                    <a:cubicBezTo>
                      <a:pt x="5082" y="17210"/>
                      <a:pt x="5082" y="17650"/>
                      <a:pt x="5082" y="17650"/>
                    </a:cubicBezTo>
                    <a:cubicBezTo>
                      <a:pt x="5082" y="17650"/>
                      <a:pt x="3812" y="16769"/>
                      <a:pt x="3176" y="15446"/>
                    </a:cubicBezTo>
                    <a:cubicBezTo>
                      <a:pt x="2541" y="14124"/>
                      <a:pt x="2541" y="12801"/>
                      <a:pt x="2541" y="12801"/>
                    </a:cubicBezTo>
                    <a:cubicBezTo>
                      <a:pt x="2541" y="12801"/>
                      <a:pt x="1906" y="13683"/>
                      <a:pt x="1271" y="13242"/>
                    </a:cubicBezTo>
                    <a:cubicBezTo>
                      <a:pt x="635" y="12361"/>
                      <a:pt x="635" y="11038"/>
                      <a:pt x="0" y="10157"/>
                    </a:cubicBezTo>
                    <a:cubicBezTo>
                      <a:pt x="0" y="9275"/>
                      <a:pt x="0" y="8393"/>
                      <a:pt x="635" y="8393"/>
                    </a:cubicBezTo>
                    <a:cubicBezTo>
                      <a:pt x="1906" y="7953"/>
                      <a:pt x="2541" y="8834"/>
                      <a:pt x="1906" y="7512"/>
                    </a:cubicBezTo>
                    <a:cubicBezTo>
                      <a:pt x="1906" y="5748"/>
                      <a:pt x="1271" y="459"/>
                      <a:pt x="10800" y="18"/>
                    </a:cubicBezTo>
                    <a:cubicBezTo>
                      <a:pt x="21600" y="-423"/>
                      <a:pt x="19694" y="7512"/>
                      <a:pt x="19694" y="7953"/>
                    </a:cubicBezTo>
                    <a:cubicBezTo>
                      <a:pt x="19694" y="8393"/>
                      <a:pt x="19694" y="7953"/>
                      <a:pt x="20329" y="7512"/>
                    </a:cubicBezTo>
                    <a:cubicBezTo>
                      <a:pt x="20965" y="7071"/>
                      <a:pt x="20965" y="7953"/>
                      <a:pt x="20965" y="8834"/>
                    </a:cubicBezTo>
                    <a:cubicBezTo>
                      <a:pt x="20965" y="9716"/>
                      <a:pt x="20965" y="11038"/>
                      <a:pt x="20965" y="11479"/>
                    </a:cubicBezTo>
                    <a:cubicBezTo>
                      <a:pt x="20965" y="11920"/>
                      <a:pt x="19694" y="12361"/>
                      <a:pt x="19694" y="12361"/>
                    </a:cubicBezTo>
                    <a:cubicBezTo>
                      <a:pt x="19694" y="11920"/>
                      <a:pt x="19059" y="11479"/>
                      <a:pt x="19059" y="12361"/>
                    </a:cubicBezTo>
                    <a:cubicBezTo>
                      <a:pt x="19059" y="12801"/>
                      <a:pt x="18424" y="14124"/>
                      <a:pt x="18424" y="15006"/>
                    </a:cubicBezTo>
                    <a:cubicBezTo>
                      <a:pt x="17788" y="15887"/>
                      <a:pt x="17153" y="16769"/>
                      <a:pt x="17153" y="16769"/>
                    </a:cubicBezTo>
                    <a:cubicBezTo>
                      <a:pt x="17153" y="16769"/>
                      <a:pt x="17153" y="17210"/>
                      <a:pt x="17153" y="18532"/>
                    </a:cubicBezTo>
                    <a:cubicBezTo>
                      <a:pt x="17153" y="19855"/>
                      <a:pt x="11435" y="21177"/>
                      <a:pt x="11435" y="21177"/>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7" name="Shape 797"/>
              <p:cNvSpPr/>
              <p:nvPr/>
            </p:nvSpPr>
            <p:spPr>
              <a:xfrm>
                <a:off x="6457950" y="-1"/>
                <a:ext cx="273050" cy="201787"/>
              </a:xfrm>
              <a:custGeom>
                <a:avLst/>
                <a:gdLst/>
                <a:ahLst/>
                <a:cxnLst>
                  <a:cxn ang="0">
                    <a:pos x="wd2" y="hd2"/>
                  </a:cxn>
                  <a:cxn ang="5400000">
                    <a:pos x="wd2" y="hd2"/>
                  </a:cxn>
                  <a:cxn ang="10800000">
                    <a:pos x="wd2" y="hd2"/>
                  </a:cxn>
                  <a:cxn ang="16200000">
                    <a:pos x="wd2" y="hd2"/>
                  </a:cxn>
                </a:cxnLst>
                <a:rect l="0" t="0" r="r" b="b"/>
                <a:pathLst>
                  <a:path w="21600" h="20489" extrusionOk="0">
                    <a:moveTo>
                      <a:pt x="15600" y="5832"/>
                    </a:moveTo>
                    <a:cubicBezTo>
                      <a:pt x="15600" y="5832"/>
                      <a:pt x="13800" y="8918"/>
                      <a:pt x="9600" y="9689"/>
                    </a:cubicBezTo>
                    <a:cubicBezTo>
                      <a:pt x="6000" y="11232"/>
                      <a:pt x="4800" y="12003"/>
                      <a:pt x="4800" y="12003"/>
                    </a:cubicBezTo>
                    <a:cubicBezTo>
                      <a:pt x="4800" y="12003"/>
                      <a:pt x="4200" y="11232"/>
                      <a:pt x="5400" y="9689"/>
                    </a:cubicBezTo>
                    <a:cubicBezTo>
                      <a:pt x="6000" y="8146"/>
                      <a:pt x="6600" y="8146"/>
                      <a:pt x="6600" y="8146"/>
                    </a:cubicBezTo>
                    <a:cubicBezTo>
                      <a:pt x="6600" y="8146"/>
                      <a:pt x="5400" y="8146"/>
                      <a:pt x="4200" y="10460"/>
                    </a:cubicBezTo>
                    <a:cubicBezTo>
                      <a:pt x="3600" y="12775"/>
                      <a:pt x="4200" y="14318"/>
                      <a:pt x="3600" y="17403"/>
                    </a:cubicBezTo>
                    <a:cubicBezTo>
                      <a:pt x="3600" y="18946"/>
                      <a:pt x="3000" y="20489"/>
                      <a:pt x="3000" y="20489"/>
                    </a:cubicBezTo>
                    <a:cubicBezTo>
                      <a:pt x="3000" y="20489"/>
                      <a:pt x="3000" y="15860"/>
                      <a:pt x="1800" y="15860"/>
                    </a:cubicBezTo>
                    <a:cubicBezTo>
                      <a:pt x="1200" y="15089"/>
                      <a:pt x="1200" y="15860"/>
                      <a:pt x="1200" y="15860"/>
                    </a:cubicBezTo>
                    <a:cubicBezTo>
                      <a:pt x="1200" y="15860"/>
                      <a:pt x="600" y="14318"/>
                      <a:pt x="1200" y="14318"/>
                    </a:cubicBezTo>
                    <a:cubicBezTo>
                      <a:pt x="1800" y="14318"/>
                      <a:pt x="1800" y="12775"/>
                      <a:pt x="1800" y="12775"/>
                    </a:cubicBezTo>
                    <a:cubicBezTo>
                      <a:pt x="1800" y="12775"/>
                      <a:pt x="1200" y="13546"/>
                      <a:pt x="1200" y="13546"/>
                    </a:cubicBezTo>
                    <a:cubicBezTo>
                      <a:pt x="600" y="13546"/>
                      <a:pt x="0" y="13546"/>
                      <a:pt x="0" y="13546"/>
                    </a:cubicBezTo>
                    <a:cubicBezTo>
                      <a:pt x="0" y="13546"/>
                      <a:pt x="1200" y="12775"/>
                      <a:pt x="1200" y="10460"/>
                    </a:cubicBezTo>
                    <a:cubicBezTo>
                      <a:pt x="1200" y="8146"/>
                      <a:pt x="2400" y="2746"/>
                      <a:pt x="7200" y="432"/>
                    </a:cubicBezTo>
                    <a:cubicBezTo>
                      <a:pt x="12000" y="-1111"/>
                      <a:pt x="15600" y="1975"/>
                      <a:pt x="15600" y="1975"/>
                    </a:cubicBezTo>
                    <a:cubicBezTo>
                      <a:pt x="15600" y="1975"/>
                      <a:pt x="16200" y="432"/>
                      <a:pt x="18000" y="1203"/>
                    </a:cubicBezTo>
                    <a:cubicBezTo>
                      <a:pt x="19800" y="2746"/>
                      <a:pt x="21600" y="5832"/>
                      <a:pt x="21000" y="8918"/>
                    </a:cubicBezTo>
                    <a:cubicBezTo>
                      <a:pt x="20400" y="12003"/>
                      <a:pt x="21600" y="13546"/>
                      <a:pt x="21600" y="13546"/>
                    </a:cubicBezTo>
                    <a:cubicBezTo>
                      <a:pt x="20400" y="12775"/>
                      <a:pt x="20400" y="12775"/>
                      <a:pt x="20400" y="12775"/>
                    </a:cubicBezTo>
                    <a:cubicBezTo>
                      <a:pt x="20400" y="12775"/>
                      <a:pt x="19800" y="15860"/>
                      <a:pt x="19800" y="16632"/>
                    </a:cubicBezTo>
                    <a:cubicBezTo>
                      <a:pt x="19800" y="17403"/>
                      <a:pt x="19800" y="18175"/>
                      <a:pt x="19800" y="18175"/>
                    </a:cubicBezTo>
                    <a:cubicBezTo>
                      <a:pt x="19800" y="18175"/>
                      <a:pt x="19200" y="16632"/>
                      <a:pt x="19200" y="15089"/>
                    </a:cubicBezTo>
                    <a:cubicBezTo>
                      <a:pt x="18600" y="12775"/>
                      <a:pt x="18600" y="9689"/>
                      <a:pt x="18600" y="9689"/>
                    </a:cubicBezTo>
                    <a:cubicBezTo>
                      <a:pt x="18600" y="9689"/>
                      <a:pt x="18600" y="11232"/>
                      <a:pt x="18600" y="12003"/>
                    </a:cubicBezTo>
                    <a:cubicBezTo>
                      <a:pt x="18000" y="13546"/>
                      <a:pt x="18000" y="15089"/>
                      <a:pt x="18000" y="15089"/>
                    </a:cubicBezTo>
                    <a:cubicBezTo>
                      <a:pt x="18000" y="15089"/>
                      <a:pt x="17400" y="13546"/>
                      <a:pt x="17400" y="11232"/>
                    </a:cubicBezTo>
                    <a:cubicBezTo>
                      <a:pt x="17400" y="8146"/>
                      <a:pt x="18000" y="5060"/>
                      <a:pt x="18000" y="5060"/>
                    </a:cubicBezTo>
                    <a:cubicBezTo>
                      <a:pt x="18000" y="5060"/>
                      <a:pt x="16800" y="6603"/>
                      <a:pt x="15600" y="8146"/>
                    </a:cubicBezTo>
                    <a:cubicBezTo>
                      <a:pt x="14400" y="8918"/>
                      <a:pt x="13200" y="8918"/>
                      <a:pt x="13200" y="8918"/>
                    </a:cubicBezTo>
                    <a:cubicBezTo>
                      <a:pt x="13200" y="8918"/>
                      <a:pt x="14400" y="8146"/>
                      <a:pt x="15000" y="7375"/>
                    </a:cubicBezTo>
                    <a:cubicBezTo>
                      <a:pt x="15600" y="6603"/>
                      <a:pt x="15600" y="5832"/>
                      <a:pt x="15600" y="5832"/>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798" name="Shape 798"/>
              <p:cNvSpPr/>
              <p:nvPr/>
            </p:nvSpPr>
            <p:spPr>
              <a:xfrm>
                <a:off x="6219826" y="366883"/>
                <a:ext cx="752847" cy="2139951"/>
              </a:xfrm>
              <a:custGeom>
                <a:avLst/>
                <a:gdLst/>
                <a:ahLst/>
                <a:cxnLst>
                  <a:cxn ang="0">
                    <a:pos x="wd2" y="hd2"/>
                  </a:cxn>
                  <a:cxn ang="5400000">
                    <a:pos x="wd2" y="hd2"/>
                  </a:cxn>
                  <a:cxn ang="10800000">
                    <a:pos x="wd2" y="hd2"/>
                  </a:cxn>
                  <a:cxn ang="16200000">
                    <a:pos x="wd2" y="hd2"/>
                  </a:cxn>
                </a:cxnLst>
                <a:rect l="0" t="0" r="r" b="b"/>
                <a:pathLst>
                  <a:path w="21430" h="21600" extrusionOk="0">
                    <a:moveTo>
                      <a:pt x="20958" y="5114"/>
                    </a:moveTo>
                    <a:cubicBezTo>
                      <a:pt x="20958" y="5037"/>
                      <a:pt x="20958" y="5495"/>
                      <a:pt x="20958" y="4503"/>
                    </a:cubicBezTo>
                    <a:cubicBezTo>
                      <a:pt x="20958" y="3511"/>
                      <a:pt x="20958" y="1984"/>
                      <a:pt x="20958" y="1984"/>
                    </a:cubicBezTo>
                    <a:cubicBezTo>
                      <a:pt x="20745" y="1527"/>
                      <a:pt x="20958" y="916"/>
                      <a:pt x="20745" y="840"/>
                    </a:cubicBezTo>
                    <a:cubicBezTo>
                      <a:pt x="20531" y="763"/>
                      <a:pt x="19034" y="534"/>
                      <a:pt x="19034" y="534"/>
                    </a:cubicBezTo>
                    <a:cubicBezTo>
                      <a:pt x="19034" y="534"/>
                      <a:pt x="17750" y="611"/>
                      <a:pt x="17323" y="458"/>
                    </a:cubicBezTo>
                    <a:cubicBezTo>
                      <a:pt x="16681" y="229"/>
                      <a:pt x="15398" y="153"/>
                      <a:pt x="15184" y="153"/>
                    </a:cubicBezTo>
                    <a:cubicBezTo>
                      <a:pt x="14756" y="76"/>
                      <a:pt x="13687" y="0"/>
                      <a:pt x="13687" y="0"/>
                    </a:cubicBezTo>
                    <a:cubicBezTo>
                      <a:pt x="13687" y="0"/>
                      <a:pt x="14329" y="76"/>
                      <a:pt x="14329" y="534"/>
                    </a:cubicBezTo>
                    <a:cubicBezTo>
                      <a:pt x="14329" y="916"/>
                      <a:pt x="13046" y="1755"/>
                      <a:pt x="12832" y="1908"/>
                    </a:cubicBezTo>
                    <a:cubicBezTo>
                      <a:pt x="12618" y="2061"/>
                      <a:pt x="11762" y="2519"/>
                      <a:pt x="11762" y="2519"/>
                    </a:cubicBezTo>
                    <a:cubicBezTo>
                      <a:pt x="11762" y="2519"/>
                      <a:pt x="11549" y="2366"/>
                      <a:pt x="11549" y="2137"/>
                    </a:cubicBezTo>
                    <a:cubicBezTo>
                      <a:pt x="11549" y="1908"/>
                      <a:pt x="11335" y="1603"/>
                      <a:pt x="11335" y="1603"/>
                    </a:cubicBezTo>
                    <a:cubicBezTo>
                      <a:pt x="11335" y="1603"/>
                      <a:pt x="11762" y="1450"/>
                      <a:pt x="11762" y="1374"/>
                    </a:cubicBezTo>
                    <a:cubicBezTo>
                      <a:pt x="11762" y="1374"/>
                      <a:pt x="11335" y="916"/>
                      <a:pt x="11121" y="992"/>
                    </a:cubicBezTo>
                    <a:cubicBezTo>
                      <a:pt x="10907" y="992"/>
                      <a:pt x="10051" y="1374"/>
                      <a:pt x="10051" y="1450"/>
                    </a:cubicBezTo>
                    <a:cubicBezTo>
                      <a:pt x="10051" y="1527"/>
                      <a:pt x="10479" y="1679"/>
                      <a:pt x="10479" y="1679"/>
                    </a:cubicBezTo>
                    <a:cubicBezTo>
                      <a:pt x="10907" y="1679"/>
                      <a:pt x="10907" y="1679"/>
                      <a:pt x="10907" y="1679"/>
                    </a:cubicBezTo>
                    <a:cubicBezTo>
                      <a:pt x="10907" y="1679"/>
                      <a:pt x="10693" y="1755"/>
                      <a:pt x="10479" y="1755"/>
                    </a:cubicBezTo>
                    <a:cubicBezTo>
                      <a:pt x="10265" y="1832"/>
                      <a:pt x="9838" y="2442"/>
                      <a:pt x="9838" y="2442"/>
                    </a:cubicBezTo>
                    <a:cubicBezTo>
                      <a:pt x="9838" y="2442"/>
                      <a:pt x="8982" y="1908"/>
                      <a:pt x="8554" y="1374"/>
                    </a:cubicBezTo>
                    <a:cubicBezTo>
                      <a:pt x="8127" y="840"/>
                      <a:pt x="7271" y="305"/>
                      <a:pt x="7485" y="229"/>
                    </a:cubicBezTo>
                    <a:cubicBezTo>
                      <a:pt x="7485" y="229"/>
                      <a:pt x="7913" y="229"/>
                      <a:pt x="7913" y="229"/>
                    </a:cubicBezTo>
                    <a:cubicBezTo>
                      <a:pt x="7913" y="229"/>
                      <a:pt x="7699" y="0"/>
                      <a:pt x="7485" y="76"/>
                    </a:cubicBezTo>
                    <a:cubicBezTo>
                      <a:pt x="7057" y="76"/>
                      <a:pt x="6202" y="229"/>
                      <a:pt x="5774" y="305"/>
                    </a:cubicBezTo>
                    <a:cubicBezTo>
                      <a:pt x="5347" y="305"/>
                      <a:pt x="5133" y="382"/>
                      <a:pt x="5133" y="382"/>
                    </a:cubicBezTo>
                    <a:cubicBezTo>
                      <a:pt x="3208" y="611"/>
                      <a:pt x="3208" y="611"/>
                      <a:pt x="3208" y="611"/>
                    </a:cubicBezTo>
                    <a:cubicBezTo>
                      <a:pt x="3208" y="611"/>
                      <a:pt x="2566" y="611"/>
                      <a:pt x="2352" y="611"/>
                    </a:cubicBezTo>
                    <a:cubicBezTo>
                      <a:pt x="1925" y="763"/>
                      <a:pt x="1925" y="1069"/>
                      <a:pt x="1925" y="1298"/>
                    </a:cubicBezTo>
                    <a:cubicBezTo>
                      <a:pt x="1925" y="1527"/>
                      <a:pt x="1497" y="1603"/>
                      <a:pt x="1497" y="1832"/>
                    </a:cubicBezTo>
                    <a:cubicBezTo>
                      <a:pt x="1283" y="2061"/>
                      <a:pt x="2352" y="3969"/>
                      <a:pt x="2139" y="4885"/>
                    </a:cubicBezTo>
                    <a:cubicBezTo>
                      <a:pt x="1925" y="5724"/>
                      <a:pt x="2352" y="7327"/>
                      <a:pt x="2139" y="7709"/>
                    </a:cubicBezTo>
                    <a:cubicBezTo>
                      <a:pt x="2139" y="8090"/>
                      <a:pt x="2139" y="9159"/>
                      <a:pt x="2352" y="9312"/>
                    </a:cubicBezTo>
                    <a:cubicBezTo>
                      <a:pt x="2566" y="9464"/>
                      <a:pt x="2780" y="9464"/>
                      <a:pt x="2780" y="9464"/>
                    </a:cubicBezTo>
                    <a:cubicBezTo>
                      <a:pt x="3422" y="9541"/>
                      <a:pt x="3422" y="9541"/>
                      <a:pt x="3422" y="9541"/>
                    </a:cubicBezTo>
                    <a:cubicBezTo>
                      <a:pt x="3422" y="9541"/>
                      <a:pt x="3636" y="11296"/>
                      <a:pt x="3850" y="12059"/>
                    </a:cubicBezTo>
                    <a:cubicBezTo>
                      <a:pt x="4277" y="12823"/>
                      <a:pt x="4063" y="14120"/>
                      <a:pt x="4277" y="14654"/>
                    </a:cubicBezTo>
                    <a:cubicBezTo>
                      <a:pt x="4491" y="15189"/>
                      <a:pt x="4491" y="18394"/>
                      <a:pt x="4277" y="18852"/>
                    </a:cubicBezTo>
                    <a:cubicBezTo>
                      <a:pt x="4277" y="19234"/>
                      <a:pt x="4491" y="19539"/>
                      <a:pt x="4919" y="19616"/>
                    </a:cubicBezTo>
                    <a:cubicBezTo>
                      <a:pt x="5133" y="19768"/>
                      <a:pt x="4277" y="19997"/>
                      <a:pt x="4491" y="20150"/>
                    </a:cubicBezTo>
                    <a:cubicBezTo>
                      <a:pt x="4705" y="20226"/>
                      <a:pt x="4919" y="20455"/>
                      <a:pt x="4705" y="20531"/>
                    </a:cubicBezTo>
                    <a:cubicBezTo>
                      <a:pt x="4491" y="20531"/>
                      <a:pt x="4277" y="20608"/>
                      <a:pt x="4277" y="20608"/>
                    </a:cubicBezTo>
                    <a:cubicBezTo>
                      <a:pt x="4491" y="20684"/>
                      <a:pt x="4491" y="20684"/>
                      <a:pt x="4491" y="20684"/>
                    </a:cubicBezTo>
                    <a:cubicBezTo>
                      <a:pt x="4491" y="20684"/>
                      <a:pt x="3636" y="20913"/>
                      <a:pt x="2994" y="20989"/>
                    </a:cubicBezTo>
                    <a:cubicBezTo>
                      <a:pt x="2352" y="21066"/>
                      <a:pt x="855" y="20989"/>
                      <a:pt x="428" y="21066"/>
                    </a:cubicBezTo>
                    <a:cubicBezTo>
                      <a:pt x="214" y="21066"/>
                      <a:pt x="214" y="21295"/>
                      <a:pt x="214" y="21295"/>
                    </a:cubicBezTo>
                    <a:cubicBezTo>
                      <a:pt x="0" y="21295"/>
                      <a:pt x="0" y="21295"/>
                      <a:pt x="0" y="21295"/>
                    </a:cubicBezTo>
                    <a:cubicBezTo>
                      <a:pt x="0" y="21371"/>
                      <a:pt x="0" y="21371"/>
                      <a:pt x="0" y="21371"/>
                    </a:cubicBezTo>
                    <a:cubicBezTo>
                      <a:pt x="0" y="21371"/>
                      <a:pt x="1497" y="21524"/>
                      <a:pt x="3422" y="21524"/>
                    </a:cubicBezTo>
                    <a:cubicBezTo>
                      <a:pt x="5560" y="21447"/>
                      <a:pt x="7699" y="21218"/>
                      <a:pt x="7699" y="21218"/>
                    </a:cubicBezTo>
                    <a:cubicBezTo>
                      <a:pt x="7699" y="21447"/>
                      <a:pt x="7699" y="21447"/>
                      <a:pt x="7699" y="21447"/>
                    </a:cubicBezTo>
                    <a:cubicBezTo>
                      <a:pt x="10265" y="21295"/>
                      <a:pt x="10265" y="21295"/>
                      <a:pt x="10265" y="21295"/>
                    </a:cubicBezTo>
                    <a:cubicBezTo>
                      <a:pt x="10265" y="21066"/>
                      <a:pt x="10265" y="21066"/>
                      <a:pt x="10265" y="21066"/>
                    </a:cubicBezTo>
                    <a:cubicBezTo>
                      <a:pt x="10265" y="21066"/>
                      <a:pt x="10051" y="20989"/>
                      <a:pt x="10051" y="20913"/>
                    </a:cubicBezTo>
                    <a:cubicBezTo>
                      <a:pt x="10051" y="20837"/>
                      <a:pt x="10051" y="20379"/>
                      <a:pt x="10051" y="20150"/>
                    </a:cubicBezTo>
                    <a:cubicBezTo>
                      <a:pt x="10051" y="19845"/>
                      <a:pt x="8982" y="17860"/>
                      <a:pt x="8982" y="17478"/>
                    </a:cubicBezTo>
                    <a:cubicBezTo>
                      <a:pt x="8982" y="17097"/>
                      <a:pt x="10479" y="14273"/>
                      <a:pt x="10479" y="13967"/>
                    </a:cubicBezTo>
                    <a:cubicBezTo>
                      <a:pt x="10479" y="13662"/>
                      <a:pt x="11335" y="12059"/>
                      <a:pt x="11335" y="12059"/>
                    </a:cubicBezTo>
                    <a:cubicBezTo>
                      <a:pt x="11335" y="12059"/>
                      <a:pt x="11976" y="13204"/>
                      <a:pt x="12190" y="13815"/>
                    </a:cubicBezTo>
                    <a:cubicBezTo>
                      <a:pt x="12404" y="14502"/>
                      <a:pt x="11976" y="16105"/>
                      <a:pt x="12404" y="16944"/>
                    </a:cubicBezTo>
                    <a:cubicBezTo>
                      <a:pt x="12832" y="17707"/>
                      <a:pt x="13473" y="19539"/>
                      <a:pt x="13473" y="19845"/>
                    </a:cubicBezTo>
                    <a:cubicBezTo>
                      <a:pt x="13473" y="20073"/>
                      <a:pt x="13687" y="20455"/>
                      <a:pt x="14115" y="20455"/>
                    </a:cubicBezTo>
                    <a:cubicBezTo>
                      <a:pt x="14543" y="20531"/>
                      <a:pt x="13901" y="20684"/>
                      <a:pt x="13901" y="20760"/>
                    </a:cubicBezTo>
                    <a:cubicBezTo>
                      <a:pt x="14115" y="20760"/>
                      <a:pt x="14115" y="20760"/>
                      <a:pt x="14115" y="20760"/>
                    </a:cubicBezTo>
                    <a:cubicBezTo>
                      <a:pt x="14115" y="20760"/>
                      <a:pt x="14115" y="20760"/>
                      <a:pt x="14115" y="20760"/>
                    </a:cubicBezTo>
                    <a:cubicBezTo>
                      <a:pt x="14329" y="20837"/>
                      <a:pt x="14329" y="20837"/>
                      <a:pt x="14329" y="20837"/>
                    </a:cubicBezTo>
                    <a:cubicBezTo>
                      <a:pt x="14329" y="20913"/>
                      <a:pt x="14329" y="20913"/>
                      <a:pt x="14329" y="20913"/>
                    </a:cubicBezTo>
                    <a:cubicBezTo>
                      <a:pt x="14329" y="21218"/>
                      <a:pt x="14329" y="21218"/>
                      <a:pt x="14329" y="21218"/>
                    </a:cubicBezTo>
                    <a:cubicBezTo>
                      <a:pt x="14115" y="21295"/>
                      <a:pt x="14115" y="21295"/>
                      <a:pt x="14115" y="21295"/>
                    </a:cubicBezTo>
                    <a:cubicBezTo>
                      <a:pt x="14115" y="21524"/>
                      <a:pt x="14115" y="21524"/>
                      <a:pt x="14115" y="21524"/>
                    </a:cubicBezTo>
                    <a:cubicBezTo>
                      <a:pt x="14115" y="21524"/>
                      <a:pt x="14970" y="21600"/>
                      <a:pt x="16253" y="21600"/>
                    </a:cubicBezTo>
                    <a:cubicBezTo>
                      <a:pt x="17323" y="21600"/>
                      <a:pt x="17750" y="21600"/>
                      <a:pt x="18392" y="21524"/>
                    </a:cubicBezTo>
                    <a:cubicBezTo>
                      <a:pt x="18392" y="21295"/>
                      <a:pt x="18392" y="21295"/>
                      <a:pt x="18392" y="21295"/>
                    </a:cubicBezTo>
                    <a:cubicBezTo>
                      <a:pt x="18392" y="21295"/>
                      <a:pt x="18392" y="21295"/>
                      <a:pt x="18392" y="21295"/>
                    </a:cubicBezTo>
                    <a:cubicBezTo>
                      <a:pt x="17750" y="20608"/>
                      <a:pt x="17750" y="20608"/>
                      <a:pt x="17750" y="20608"/>
                    </a:cubicBezTo>
                    <a:cubicBezTo>
                      <a:pt x="17750" y="20608"/>
                      <a:pt x="17964" y="20608"/>
                      <a:pt x="18178" y="20379"/>
                    </a:cubicBezTo>
                    <a:cubicBezTo>
                      <a:pt x="18178" y="20150"/>
                      <a:pt x="17964" y="19997"/>
                      <a:pt x="17964" y="19997"/>
                    </a:cubicBezTo>
                    <a:cubicBezTo>
                      <a:pt x="17964" y="19997"/>
                      <a:pt x="17964" y="19921"/>
                      <a:pt x="17964" y="19692"/>
                    </a:cubicBezTo>
                    <a:cubicBezTo>
                      <a:pt x="18178" y="19539"/>
                      <a:pt x="17964" y="19921"/>
                      <a:pt x="18178" y="19005"/>
                    </a:cubicBezTo>
                    <a:cubicBezTo>
                      <a:pt x="18178" y="18165"/>
                      <a:pt x="18392" y="15494"/>
                      <a:pt x="18178" y="14883"/>
                    </a:cubicBezTo>
                    <a:cubicBezTo>
                      <a:pt x="17750" y="14196"/>
                      <a:pt x="18178" y="12899"/>
                      <a:pt x="18178" y="12288"/>
                    </a:cubicBezTo>
                    <a:cubicBezTo>
                      <a:pt x="17964" y="11830"/>
                      <a:pt x="18392" y="10762"/>
                      <a:pt x="18178" y="10075"/>
                    </a:cubicBezTo>
                    <a:cubicBezTo>
                      <a:pt x="18178" y="10075"/>
                      <a:pt x="18178" y="10075"/>
                      <a:pt x="18178" y="10075"/>
                    </a:cubicBezTo>
                    <a:cubicBezTo>
                      <a:pt x="18178" y="10075"/>
                      <a:pt x="18392" y="9922"/>
                      <a:pt x="19034" y="9693"/>
                    </a:cubicBezTo>
                    <a:cubicBezTo>
                      <a:pt x="19248" y="9693"/>
                      <a:pt x="19034" y="9159"/>
                      <a:pt x="19248" y="9083"/>
                    </a:cubicBezTo>
                    <a:cubicBezTo>
                      <a:pt x="19248" y="8930"/>
                      <a:pt x="21172" y="6946"/>
                      <a:pt x="21386" y="6717"/>
                    </a:cubicBezTo>
                    <a:cubicBezTo>
                      <a:pt x="21600" y="6564"/>
                      <a:pt x="20958" y="5266"/>
                      <a:pt x="20958" y="5114"/>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grpSp>
        <p:grpSp>
          <p:nvGrpSpPr>
            <p:cNvPr id="806" name="Group 806"/>
            <p:cNvGrpSpPr/>
            <p:nvPr/>
          </p:nvGrpSpPr>
          <p:grpSpPr>
            <a:xfrm>
              <a:off x="7105650" y="-1"/>
              <a:ext cx="1639256" cy="2506835"/>
              <a:chOff x="0" y="0"/>
              <a:chExt cx="1639255" cy="2506833"/>
            </a:xfrm>
          </p:grpSpPr>
          <p:sp>
            <p:nvSpPr>
              <p:cNvPr id="800" name="Shape 800"/>
              <p:cNvSpPr/>
              <p:nvPr/>
            </p:nvSpPr>
            <p:spPr>
              <a:xfrm>
                <a:off x="258430" y="12210"/>
                <a:ext cx="248544" cy="364200"/>
              </a:xfrm>
              <a:custGeom>
                <a:avLst/>
                <a:gdLst/>
                <a:ahLst/>
                <a:cxnLst>
                  <a:cxn ang="0">
                    <a:pos x="wd2" y="hd2"/>
                  </a:cxn>
                  <a:cxn ang="5400000">
                    <a:pos x="wd2" y="hd2"/>
                  </a:cxn>
                  <a:cxn ang="10800000">
                    <a:pos x="wd2" y="hd2"/>
                  </a:cxn>
                  <a:cxn ang="16200000">
                    <a:pos x="wd2" y="hd2"/>
                  </a:cxn>
                </a:cxnLst>
                <a:rect l="0" t="0" r="r" b="b"/>
                <a:pathLst>
                  <a:path w="20875" h="21177" extrusionOk="0">
                    <a:moveTo>
                      <a:pt x="11699" y="21177"/>
                    </a:moveTo>
                    <a:cubicBezTo>
                      <a:pt x="11699" y="21177"/>
                      <a:pt x="4710" y="20295"/>
                      <a:pt x="4710" y="18973"/>
                    </a:cubicBezTo>
                    <a:cubicBezTo>
                      <a:pt x="4710" y="17210"/>
                      <a:pt x="4710" y="17650"/>
                      <a:pt x="4710" y="17650"/>
                    </a:cubicBezTo>
                    <a:cubicBezTo>
                      <a:pt x="4710" y="17650"/>
                      <a:pt x="3440" y="16769"/>
                      <a:pt x="2804" y="15446"/>
                    </a:cubicBezTo>
                    <a:cubicBezTo>
                      <a:pt x="2169" y="14124"/>
                      <a:pt x="2169" y="12801"/>
                      <a:pt x="2169" y="12801"/>
                    </a:cubicBezTo>
                    <a:cubicBezTo>
                      <a:pt x="2169" y="12801"/>
                      <a:pt x="1534" y="13683"/>
                      <a:pt x="899" y="13242"/>
                    </a:cubicBezTo>
                    <a:cubicBezTo>
                      <a:pt x="263" y="12361"/>
                      <a:pt x="263" y="11038"/>
                      <a:pt x="263" y="10157"/>
                    </a:cubicBezTo>
                    <a:cubicBezTo>
                      <a:pt x="-372" y="9275"/>
                      <a:pt x="263" y="8393"/>
                      <a:pt x="899" y="8393"/>
                    </a:cubicBezTo>
                    <a:cubicBezTo>
                      <a:pt x="1534" y="7953"/>
                      <a:pt x="2169" y="8834"/>
                      <a:pt x="2169" y="7512"/>
                    </a:cubicBezTo>
                    <a:cubicBezTo>
                      <a:pt x="1534" y="5748"/>
                      <a:pt x="899" y="459"/>
                      <a:pt x="10428" y="18"/>
                    </a:cubicBezTo>
                    <a:cubicBezTo>
                      <a:pt x="21228" y="-423"/>
                      <a:pt x="19322" y="7512"/>
                      <a:pt x="19322" y="7953"/>
                    </a:cubicBezTo>
                    <a:cubicBezTo>
                      <a:pt x="19322" y="8393"/>
                      <a:pt x="19322" y="7953"/>
                      <a:pt x="19957" y="7512"/>
                    </a:cubicBezTo>
                    <a:cubicBezTo>
                      <a:pt x="20593" y="7071"/>
                      <a:pt x="20593" y="7953"/>
                      <a:pt x="20593" y="8834"/>
                    </a:cubicBezTo>
                    <a:cubicBezTo>
                      <a:pt x="21228" y="9716"/>
                      <a:pt x="20593" y="11038"/>
                      <a:pt x="20593" y="11479"/>
                    </a:cubicBezTo>
                    <a:cubicBezTo>
                      <a:pt x="20593" y="11920"/>
                      <a:pt x="19957" y="12361"/>
                      <a:pt x="19322" y="12361"/>
                    </a:cubicBezTo>
                    <a:cubicBezTo>
                      <a:pt x="19322" y="11920"/>
                      <a:pt x="18687" y="11479"/>
                      <a:pt x="18687" y="12361"/>
                    </a:cubicBezTo>
                    <a:cubicBezTo>
                      <a:pt x="18687" y="12801"/>
                      <a:pt x="18687" y="14124"/>
                      <a:pt x="18052" y="15006"/>
                    </a:cubicBezTo>
                    <a:cubicBezTo>
                      <a:pt x="18052" y="15887"/>
                      <a:pt x="16781" y="16769"/>
                      <a:pt x="16781" y="16769"/>
                    </a:cubicBezTo>
                    <a:cubicBezTo>
                      <a:pt x="16781" y="16769"/>
                      <a:pt x="16781" y="17210"/>
                      <a:pt x="16781" y="18532"/>
                    </a:cubicBezTo>
                    <a:cubicBezTo>
                      <a:pt x="16781" y="19855"/>
                      <a:pt x="11699" y="21177"/>
                      <a:pt x="11699" y="21177"/>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01" name="Shape 801"/>
              <p:cNvSpPr/>
              <p:nvPr/>
            </p:nvSpPr>
            <p:spPr>
              <a:xfrm>
                <a:off x="247650" y="-1"/>
                <a:ext cx="263526"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257"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3703" y="10460"/>
                    </a:cubicBezTo>
                    <a:cubicBezTo>
                      <a:pt x="3086" y="12775"/>
                      <a:pt x="3703" y="14318"/>
                      <a:pt x="3703" y="17403"/>
                    </a:cubicBezTo>
                    <a:cubicBezTo>
                      <a:pt x="3086" y="18946"/>
                      <a:pt x="3086" y="20489"/>
                      <a:pt x="3086" y="20489"/>
                    </a:cubicBezTo>
                    <a:cubicBezTo>
                      <a:pt x="3086" y="20489"/>
                      <a:pt x="2469" y="15860"/>
                      <a:pt x="1851" y="15860"/>
                    </a:cubicBezTo>
                    <a:cubicBezTo>
                      <a:pt x="617" y="15089"/>
                      <a:pt x="617" y="15860"/>
                      <a:pt x="617" y="15860"/>
                    </a:cubicBezTo>
                    <a:cubicBezTo>
                      <a:pt x="617" y="15860"/>
                      <a:pt x="0" y="14318"/>
                      <a:pt x="617" y="14318"/>
                    </a:cubicBezTo>
                    <a:cubicBezTo>
                      <a:pt x="1234" y="14318"/>
                      <a:pt x="1234" y="12775"/>
                      <a:pt x="1234" y="12775"/>
                    </a:cubicBezTo>
                    <a:cubicBezTo>
                      <a:pt x="1234" y="12775"/>
                      <a:pt x="617" y="13546"/>
                      <a:pt x="617" y="13546"/>
                    </a:cubicBezTo>
                    <a:cubicBezTo>
                      <a:pt x="0"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046" y="432"/>
                      <a:pt x="17897" y="1203"/>
                    </a:cubicBezTo>
                    <a:cubicBezTo>
                      <a:pt x="19749" y="2746"/>
                      <a:pt x="21600" y="5832"/>
                      <a:pt x="20983" y="8918"/>
                    </a:cubicBezTo>
                    <a:cubicBezTo>
                      <a:pt x="20983" y="12003"/>
                      <a:pt x="21600" y="13546"/>
                      <a:pt x="21600" y="13546"/>
                    </a:cubicBezTo>
                    <a:cubicBezTo>
                      <a:pt x="20983" y="12775"/>
                      <a:pt x="20983" y="12775"/>
                      <a:pt x="20983" y="12775"/>
                    </a:cubicBezTo>
                    <a:cubicBezTo>
                      <a:pt x="20983" y="12775"/>
                      <a:pt x="19749" y="15860"/>
                      <a:pt x="19749" y="16632"/>
                    </a:cubicBezTo>
                    <a:cubicBezTo>
                      <a:pt x="19749" y="17403"/>
                      <a:pt x="19749" y="18175"/>
                      <a:pt x="19749" y="18175"/>
                    </a:cubicBezTo>
                    <a:cubicBezTo>
                      <a:pt x="19749" y="18175"/>
                      <a:pt x="19131" y="16632"/>
                      <a:pt x="19131" y="15089"/>
                    </a:cubicBezTo>
                    <a:cubicBezTo>
                      <a:pt x="18514" y="12775"/>
                      <a:pt x="19131" y="9689"/>
                      <a:pt x="19131" y="9689"/>
                    </a:cubicBezTo>
                    <a:cubicBezTo>
                      <a:pt x="19131" y="9689"/>
                      <a:pt x="18514" y="11232"/>
                      <a:pt x="18514" y="12003"/>
                    </a:cubicBezTo>
                    <a:cubicBezTo>
                      <a:pt x="18514" y="13546"/>
                      <a:pt x="18514" y="15089"/>
                      <a:pt x="18514" y="15089"/>
                    </a:cubicBezTo>
                    <a:cubicBezTo>
                      <a:pt x="18514" y="15089"/>
                      <a:pt x="17897" y="13546"/>
                      <a:pt x="17280" y="11232"/>
                    </a:cubicBezTo>
                    <a:cubicBezTo>
                      <a:pt x="17280" y="8146"/>
                      <a:pt x="17897" y="5060"/>
                      <a:pt x="17897" y="5060"/>
                    </a:cubicBezTo>
                    <a:cubicBezTo>
                      <a:pt x="17897" y="5060"/>
                      <a:pt x="17280" y="6603"/>
                      <a:pt x="15429" y="8146"/>
                    </a:cubicBezTo>
                    <a:cubicBezTo>
                      <a:pt x="14194" y="8918"/>
                      <a:pt x="12960" y="8918"/>
                      <a:pt x="12960" y="8918"/>
                    </a:cubicBezTo>
                    <a:cubicBezTo>
                      <a:pt x="12960" y="8918"/>
                      <a:pt x="14194" y="8146"/>
                      <a:pt x="14811" y="7375"/>
                    </a:cubicBezTo>
                    <a:cubicBezTo>
                      <a:pt x="15429" y="6603"/>
                      <a:pt x="16046" y="5832"/>
                      <a:pt x="16046" y="5832"/>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02" name="Shape 802"/>
              <p:cNvSpPr/>
              <p:nvPr/>
            </p:nvSpPr>
            <p:spPr>
              <a:xfrm>
                <a:off x="0" y="366883"/>
                <a:ext cx="753417" cy="2139951"/>
              </a:xfrm>
              <a:custGeom>
                <a:avLst/>
                <a:gdLst/>
                <a:ahLst/>
                <a:cxnLst>
                  <a:cxn ang="0">
                    <a:pos x="wd2" y="hd2"/>
                  </a:cxn>
                  <a:cxn ang="5400000">
                    <a:pos x="wd2" y="hd2"/>
                  </a:cxn>
                  <a:cxn ang="10800000">
                    <a:pos x="wd2" y="hd2"/>
                  </a:cxn>
                  <a:cxn ang="16200000">
                    <a:pos x="wd2" y="hd2"/>
                  </a:cxn>
                </a:cxnLst>
                <a:rect l="0" t="0" r="r" b="b"/>
                <a:pathLst>
                  <a:path w="21446" h="21600" extrusionOk="0">
                    <a:moveTo>
                      <a:pt x="21172" y="5114"/>
                    </a:moveTo>
                    <a:cubicBezTo>
                      <a:pt x="21172" y="5037"/>
                      <a:pt x="20958" y="5495"/>
                      <a:pt x="20958" y="4503"/>
                    </a:cubicBezTo>
                    <a:cubicBezTo>
                      <a:pt x="20958" y="3511"/>
                      <a:pt x="20958" y="1984"/>
                      <a:pt x="20958" y="1984"/>
                    </a:cubicBezTo>
                    <a:cubicBezTo>
                      <a:pt x="20745" y="1527"/>
                      <a:pt x="20958" y="916"/>
                      <a:pt x="20745" y="840"/>
                    </a:cubicBezTo>
                    <a:cubicBezTo>
                      <a:pt x="20745" y="763"/>
                      <a:pt x="19034" y="534"/>
                      <a:pt x="19034" y="534"/>
                    </a:cubicBezTo>
                    <a:cubicBezTo>
                      <a:pt x="19034" y="534"/>
                      <a:pt x="17964" y="611"/>
                      <a:pt x="17323" y="458"/>
                    </a:cubicBezTo>
                    <a:cubicBezTo>
                      <a:pt x="16681" y="229"/>
                      <a:pt x="15612" y="153"/>
                      <a:pt x="15184" y="153"/>
                    </a:cubicBezTo>
                    <a:cubicBezTo>
                      <a:pt x="14756" y="76"/>
                      <a:pt x="13687" y="0"/>
                      <a:pt x="13687" y="0"/>
                    </a:cubicBezTo>
                    <a:cubicBezTo>
                      <a:pt x="13687" y="0"/>
                      <a:pt x="14329" y="76"/>
                      <a:pt x="14329" y="534"/>
                    </a:cubicBezTo>
                    <a:cubicBezTo>
                      <a:pt x="14329" y="916"/>
                      <a:pt x="13046" y="1755"/>
                      <a:pt x="12832" y="1908"/>
                    </a:cubicBezTo>
                    <a:cubicBezTo>
                      <a:pt x="12832" y="2061"/>
                      <a:pt x="11762" y="2519"/>
                      <a:pt x="11762" y="2519"/>
                    </a:cubicBezTo>
                    <a:cubicBezTo>
                      <a:pt x="11762" y="2519"/>
                      <a:pt x="11549" y="2366"/>
                      <a:pt x="11549" y="2137"/>
                    </a:cubicBezTo>
                    <a:cubicBezTo>
                      <a:pt x="11549" y="1908"/>
                      <a:pt x="11335" y="1603"/>
                      <a:pt x="11335" y="1603"/>
                    </a:cubicBezTo>
                    <a:cubicBezTo>
                      <a:pt x="11335" y="1603"/>
                      <a:pt x="11762" y="1450"/>
                      <a:pt x="11762" y="1374"/>
                    </a:cubicBezTo>
                    <a:cubicBezTo>
                      <a:pt x="11762" y="1374"/>
                      <a:pt x="11335" y="916"/>
                      <a:pt x="11121" y="992"/>
                    </a:cubicBezTo>
                    <a:cubicBezTo>
                      <a:pt x="10907" y="992"/>
                      <a:pt x="10265" y="1374"/>
                      <a:pt x="10051" y="1450"/>
                    </a:cubicBezTo>
                    <a:cubicBezTo>
                      <a:pt x="10051" y="1527"/>
                      <a:pt x="10479" y="1679"/>
                      <a:pt x="10479" y="1679"/>
                    </a:cubicBezTo>
                    <a:cubicBezTo>
                      <a:pt x="10907" y="1679"/>
                      <a:pt x="10907" y="1679"/>
                      <a:pt x="10907" y="1679"/>
                    </a:cubicBezTo>
                    <a:cubicBezTo>
                      <a:pt x="10907" y="1679"/>
                      <a:pt x="10693" y="1755"/>
                      <a:pt x="10479" y="1755"/>
                    </a:cubicBezTo>
                    <a:cubicBezTo>
                      <a:pt x="10265" y="1832"/>
                      <a:pt x="9838" y="2442"/>
                      <a:pt x="9838" y="2442"/>
                    </a:cubicBezTo>
                    <a:cubicBezTo>
                      <a:pt x="9838" y="2442"/>
                      <a:pt x="8982" y="1908"/>
                      <a:pt x="8554" y="1374"/>
                    </a:cubicBezTo>
                    <a:cubicBezTo>
                      <a:pt x="8127" y="840"/>
                      <a:pt x="7271" y="305"/>
                      <a:pt x="7485" y="229"/>
                    </a:cubicBezTo>
                    <a:cubicBezTo>
                      <a:pt x="7699" y="229"/>
                      <a:pt x="7913" y="229"/>
                      <a:pt x="7913" y="229"/>
                    </a:cubicBezTo>
                    <a:cubicBezTo>
                      <a:pt x="7913" y="229"/>
                      <a:pt x="7913" y="0"/>
                      <a:pt x="7485" y="76"/>
                    </a:cubicBezTo>
                    <a:cubicBezTo>
                      <a:pt x="7057" y="76"/>
                      <a:pt x="6202" y="229"/>
                      <a:pt x="5774" y="305"/>
                    </a:cubicBezTo>
                    <a:cubicBezTo>
                      <a:pt x="5347" y="305"/>
                      <a:pt x="5133" y="382"/>
                      <a:pt x="5133" y="382"/>
                    </a:cubicBezTo>
                    <a:cubicBezTo>
                      <a:pt x="3208" y="611"/>
                      <a:pt x="3208" y="611"/>
                      <a:pt x="3208" y="611"/>
                    </a:cubicBezTo>
                    <a:cubicBezTo>
                      <a:pt x="3208" y="611"/>
                      <a:pt x="2566" y="611"/>
                      <a:pt x="2352" y="611"/>
                    </a:cubicBezTo>
                    <a:cubicBezTo>
                      <a:pt x="1925" y="763"/>
                      <a:pt x="1925" y="1069"/>
                      <a:pt x="1925" y="1298"/>
                    </a:cubicBezTo>
                    <a:cubicBezTo>
                      <a:pt x="1925" y="1527"/>
                      <a:pt x="1497" y="1603"/>
                      <a:pt x="1497" y="1832"/>
                    </a:cubicBezTo>
                    <a:cubicBezTo>
                      <a:pt x="1497" y="2061"/>
                      <a:pt x="2352" y="3969"/>
                      <a:pt x="2139" y="4885"/>
                    </a:cubicBezTo>
                    <a:cubicBezTo>
                      <a:pt x="1925" y="5724"/>
                      <a:pt x="2352" y="7327"/>
                      <a:pt x="2352" y="7709"/>
                    </a:cubicBezTo>
                    <a:cubicBezTo>
                      <a:pt x="2139" y="8090"/>
                      <a:pt x="2352" y="9159"/>
                      <a:pt x="2352" y="9312"/>
                    </a:cubicBezTo>
                    <a:cubicBezTo>
                      <a:pt x="2566" y="9464"/>
                      <a:pt x="2994" y="9464"/>
                      <a:pt x="2994" y="9464"/>
                    </a:cubicBezTo>
                    <a:cubicBezTo>
                      <a:pt x="3422" y="9541"/>
                      <a:pt x="3422" y="9541"/>
                      <a:pt x="3422" y="9541"/>
                    </a:cubicBezTo>
                    <a:cubicBezTo>
                      <a:pt x="3422" y="9541"/>
                      <a:pt x="3636" y="11296"/>
                      <a:pt x="4063" y="12059"/>
                    </a:cubicBezTo>
                    <a:cubicBezTo>
                      <a:pt x="4277" y="12823"/>
                      <a:pt x="4063" y="14120"/>
                      <a:pt x="4277" y="14654"/>
                    </a:cubicBezTo>
                    <a:cubicBezTo>
                      <a:pt x="4705" y="15189"/>
                      <a:pt x="4491" y="18394"/>
                      <a:pt x="4491" y="18852"/>
                    </a:cubicBezTo>
                    <a:cubicBezTo>
                      <a:pt x="4277" y="19234"/>
                      <a:pt x="4491" y="19539"/>
                      <a:pt x="4919" y="19616"/>
                    </a:cubicBezTo>
                    <a:cubicBezTo>
                      <a:pt x="5133" y="19768"/>
                      <a:pt x="4277" y="19997"/>
                      <a:pt x="4491" y="20150"/>
                    </a:cubicBezTo>
                    <a:cubicBezTo>
                      <a:pt x="4705" y="20226"/>
                      <a:pt x="4919" y="20455"/>
                      <a:pt x="4705" y="20531"/>
                    </a:cubicBezTo>
                    <a:cubicBezTo>
                      <a:pt x="4491" y="20531"/>
                      <a:pt x="4491" y="20608"/>
                      <a:pt x="4491" y="20608"/>
                    </a:cubicBezTo>
                    <a:cubicBezTo>
                      <a:pt x="4491" y="20684"/>
                      <a:pt x="4491" y="20684"/>
                      <a:pt x="4491" y="20684"/>
                    </a:cubicBezTo>
                    <a:cubicBezTo>
                      <a:pt x="4491" y="20684"/>
                      <a:pt x="3636" y="20913"/>
                      <a:pt x="2994" y="20989"/>
                    </a:cubicBezTo>
                    <a:cubicBezTo>
                      <a:pt x="2352" y="21066"/>
                      <a:pt x="855" y="20989"/>
                      <a:pt x="642" y="21066"/>
                    </a:cubicBezTo>
                    <a:cubicBezTo>
                      <a:pt x="214" y="21066"/>
                      <a:pt x="214" y="21295"/>
                      <a:pt x="214" y="21295"/>
                    </a:cubicBezTo>
                    <a:cubicBezTo>
                      <a:pt x="0" y="21295"/>
                      <a:pt x="0" y="21295"/>
                      <a:pt x="0" y="21295"/>
                    </a:cubicBezTo>
                    <a:cubicBezTo>
                      <a:pt x="0" y="21371"/>
                      <a:pt x="0" y="21371"/>
                      <a:pt x="0" y="21371"/>
                    </a:cubicBezTo>
                    <a:cubicBezTo>
                      <a:pt x="0" y="21371"/>
                      <a:pt x="1497" y="21524"/>
                      <a:pt x="3636" y="21524"/>
                    </a:cubicBezTo>
                    <a:cubicBezTo>
                      <a:pt x="5560" y="21447"/>
                      <a:pt x="7699" y="21218"/>
                      <a:pt x="7699" y="21218"/>
                    </a:cubicBezTo>
                    <a:cubicBezTo>
                      <a:pt x="7699" y="21447"/>
                      <a:pt x="7699" y="21447"/>
                      <a:pt x="7699" y="21447"/>
                    </a:cubicBezTo>
                    <a:cubicBezTo>
                      <a:pt x="10479" y="21295"/>
                      <a:pt x="10479" y="21295"/>
                      <a:pt x="10479" y="21295"/>
                    </a:cubicBezTo>
                    <a:cubicBezTo>
                      <a:pt x="10265" y="21066"/>
                      <a:pt x="10265" y="21066"/>
                      <a:pt x="10265" y="21066"/>
                    </a:cubicBezTo>
                    <a:cubicBezTo>
                      <a:pt x="10265" y="21066"/>
                      <a:pt x="10265" y="20989"/>
                      <a:pt x="10265" y="20913"/>
                    </a:cubicBezTo>
                    <a:cubicBezTo>
                      <a:pt x="10265" y="20837"/>
                      <a:pt x="10051" y="20379"/>
                      <a:pt x="10051" y="20150"/>
                    </a:cubicBezTo>
                    <a:cubicBezTo>
                      <a:pt x="10051" y="19845"/>
                      <a:pt x="8982" y="17860"/>
                      <a:pt x="8982" y="17478"/>
                    </a:cubicBezTo>
                    <a:cubicBezTo>
                      <a:pt x="8982" y="17097"/>
                      <a:pt x="10479" y="14273"/>
                      <a:pt x="10479" y="13967"/>
                    </a:cubicBezTo>
                    <a:cubicBezTo>
                      <a:pt x="10693" y="13662"/>
                      <a:pt x="11335" y="12059"/>
                      <a:pt x="11335" y="12059"/>
                    </a:cubicBezTo>
                    <a:cubicBezTo>
                      <a:pt x="11335" y="12059"/>
                      <a:pt x="11976" y="13204"/>
                      <a:pt x="12190" y="13815"/>
                    </a:cubicBezTo>
                    <a:cubicBezTo>
                      <a:pt x="12404" y="14502"/>
                      <a:pt x="12190" y="16105"/>
                      <a:pt x="12404" y="16944"/>
                    </a:cubicBezTo>
                    <a:cubicBezTo>
                      <a:pt x="12832" y="17707"/>
                      <a:pt x="13473" y="19539"/>
                      <a:pt x="13473" y="19845"/>
                    </a:cubicBezTo>
                    <a:cubicBezTo>
                      <a:pt x="13473" y="20073"/>
                      <a:pt x="13687" y="20455"/>
                      <a:pt x="14115" y="20455"/>
                    </a:cubicBezTo>
                    <a:cubicBezTo>
                      <a:pt x="14543" y="20531"/>
                      <a:pt x="13901" y="20684"/>
                      <a:pt x="14115" y="20760"/>
                    </a:cubicBezTo>
                    <a:cubicBezTo>
                      <a:pt x="14115" y="20760"/>
                      <a:pt x="14115" y="20760"/>
                      <a:pt x="14115" y="20760"/>
                    </a:cubicBezTo>
                    <a:cubicBezTo>
                      <a:pt x="14115" y="20760"/>
                      <a:pt x="14329" y="20760"/>
                      <a:pt x="14329" y="20760"/>
                    </a:cubicBezTo>
                    <a:cubicBezTo>
                      <a:pt x="14329" y="20837"/>
                      <a:pt x="14329" y="20837"/>
                      <a:pt x="14329" y="20837"/>
                    </a:cubicBezTo>
                    <a:cubicBezTo>
                      <a:pt x="14329" y="20913"/>
                      <a:pt x="14329" y="20913"/>
                      <a:pt x="14329" y="20913"/>
                    </a:cubicBezTo>
                    <a:cubicBezTo>
                      <a:pt x="14329" y="21218"/>
                      <a:pt x="14329" y="21218"/>
                      <a:pt x="14329" y="21218"/>
                    </a:cubicBezTo>
                    <a:cubicBezTo>
                      <a:pt x="14115" y="21295"/>
                      <a:pt x="14115" y="21295"/>
                      <a:pt x="14115" y="21295"/>
                    </a:cubicBezTo>
                    <a:cubicBezTo>
                      <a:pt x="14115" y="21524"/>
                      <a:pt x="14115" y="21524"/>
                      <a:pt x="14115" y="21524"/>
                    </a:cubicBezTo>
                    <a:cubicBezTo>
                      <a:pt x="14115" y="21524"/>
                      <a:pt x="15184" y="21600"/>
                      <a:pt x="16253" y="21600"/>
                    </a:cubicBezTo>
                    <a:cubicBezTo>
                      <a:pt x="17323" y="21600"/>
                      <a:pt x="17750" y="21600"/>
                      <a:pt x="18606" y="21524"/>
                    </a:cubicBezTo>
                    <a:cubicBezTo>
                      <a:pt x="18606" y="21295"/>
                      <a:pt x="18606" y="21295"/>
                      <a:pt x="18606" y="21295"/>
                    </a:cubicBezTo>
                    <a:cubicBezTo>
                      <a:pt x="18392" y="21295"/>
                      <a:pt x="18392" y="21295"/>
                      <a:pt x="18392" y="21295"/>
                    </a:cubicBezTo>
                    <a:cubicBezTo>
                      <a:pt x="17750" y="20608"/>
                      <a:pt x="17750" y="20608"/>
                      <a:pt x="17750" y="20608"/>
                    </a:cubicBezTo>
                    <a:cubicBezTo>
                      <a:pt x="17750" y="20608"/>
                      <a:pt x="17964" y="20608"/>
                      <a:pt x="18178" y="20379"/>
                    </a:cubicBezTo>
                    <a:cubicBezTo>
                      <a:pt x="18178" y="20150"/>
                      <a:pt x="18178" y="19997"/>
                      <a:pt x="18178" y="19997"/>
                    </a:cubicBezTo>
                    <a:cubicBezTo>
                      <a:pt x="18178" y="19997"/>
                      <a:pt x="17964" y="19921"/>
                      <a:pt x="17964" y="19692"/>
                    </a:cubicBezTo>
                    <a:cubicBezTo>
                      <a:pt x="18178" y="19539"/>
                      <a:pt x="17964" y="19921"/>
                      <a:pt x="18178" y="19005"/>
                    </a:cubicBezTo>
                    <a:cubicBezTo>
                      <a:pt x="18178" y="18165"/>
                      <a:pt x="18392" y="15494"/>
                      <a:pt x="18178" y="14883"/>
                    </a:cubicBezTo>
                    <a:cubicBezTo>
                      <a:pt x="17750" y="14196"/>
                      <a:pt x="18178" y="12899"/>
                      <a:pt x="18178" y="12288"/>
                    </a:cubicBezTo>
                    <a:cubicBezTo>
                      <a:pt x="17964" y="11830"/>
                      <a:pt x="18392" y="10762"/>
                      <a:pt x="18178" y="10075"/>
                    </a:cubicBezTo>
                    <a:cubicBezTo>
                      <a:pt x="18392" y="10075"/>
                      <a:pt x="18392" y="10075"/>
                      <a:pt x="18392" y="10075"/>
                    </a:cubicBezTo>
                    <a:cubicBezTo>
                      <a:pt x="18392" y="10075"/>
                      <a:pt x="18392" y="9922"/>
                      <a:pt x="19034" y="9693"/>
                    </a:cubicBezTo>
                    <a:cubicBezTo>
                      <a:pt x="19248" y="9693"/>
                      <a:pt x="19034" y="9159"/>
                      <a:pt x="19248" y="9083"/>
                    </a:cubicBezTo>
                    <a:cubicBezTo>
                      <a:pt x="19461" y="8930"/>
                      <a:pt x="21172" y="6946"/>
                      <a:pt x="21386" y="6717"/>
                    </a:cubicBezTo>
                    <a:cubicBezTo>
                      <a:pt x="21600" y="6564"/>
                      <a:pt x="21172" y="5266"/>
                      <a:pt x="21172" y="5114"/>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03" name="Shape 803"/>
              <p:cNvSpPr/>
              <p:nvPr/>
            </p:nvSpPr>
            <p:spPr>
              <a:xfrm>
                <a:off x="1147410" y="12210"/>
                <a:ext cx="251587" cy="364200"/>
              </a:xfrm>
              <a:custGeom>
                <a:avLst/>
                <a:gdLst/>
                <a:ahLst/>
                <a:cxnLst>
                  <a:cxn ang="0">
                    <a:pos x="wd2" y="hd2"/>
                  </a:cxn>
                  <a:cxn ang="5400000">
                    <a:pos x="wd2" y="hd2"/>
                  </a:cxn>
                  <a:cxn ang="10800000">
                    <a:pos x="wd2" y="hd2"/>
                  </a:cxn>
                  <a:cxn ang="16200000">
                    <a:pos x="wd2" y="hd2"/>
                  </a:cxn>
                </a:cxnLst>
                <a:rect l="0" t="0" r="r" b="b"/>
                <a:pathLst>
                  <a:path w="20621" h="21177" extrusionOk="0">
                    <a:moveTo>
                      <a:pt x="11364" y="21177"/>
                    </a:moveTo>
                    <a:cubicBezTo>
                      <a:pt x="11364" y="21177"/>
                      <a:pt x="4575" y="20295"/>
                      <a:pt x="4575" y="18973"/>
                    </a:cubicBezTo>
                    <a:cubicBezTo>
                      <a:pt x="4575" y="17210"/>
                      <a:pt x="4575" y="17650"/>
                      <a:pt x="4575" y="17650"/>
                    </a:cubicBezTo>
                    <a:cubicBezTo>
                      <a:pt x="4575" y="17650"/>
                      <a:pt x="3341" y="16769"/>
                      <a:pt x="3341" y="15446"/>
                    </a:cubicBezTo>
                    <a:cubicBezTo>
                      <a:pt x="2724" y="14124"/>
                      <a:pt x="2107" y="12801"/>
                      <a:pt x="2107" y="12801"/>
                    </a:cubicBezTo>
                    <a:cubicBezTo>
                      <a:pt x="2107" y="12801"/>
                      <a:pt x="1489" y="13683"/>
                      <a:pt x="872" y="13242"/>
                    </a:cubicBezTo>
                    <a:cubicBezTo>
                      <a:pt x="872" y="12361"/>
                      <a:pt x="255" y="11038"/>
                      <a:pt x="255" y="10157"/>
                    </a:cubicBezTo>
                    <a:cubicBezTo>
                      <a:pt x="-362" y="9275"/>
                      <a:pt x="255" y="8393"/>
                      <a:pt x="872" y="8393"/>
                    </a:cubicBezTo>
                    <a:cubicBezTo>
                      <a:pt x="1489" y="7953"/>
                      <a:pt x="2107" y="8834"/>
                      <a:pt x="2107" y="7512"/>
                    </a:cubicBezTo>
                    <a:cubicBezTo>
                      <a:pt x="1489" y="5748"/>
                      <a:pt x="872" y="459"/>
                      <a:pt x="10747" y="18"/>
                    </a:cubicBezTo>
                    <a:cubicBezTo>
                      <a:pt x="21238" y="-423"/>
                      <a:pt x="18769" y="7512"/>
                      <a:pt x="18769" y="7953"/>
                    </a:cubicBezTo>
                    <a:cubicBezTo>
                      <a:pt x="18769" y="8393"/>
                      <a:pt x="19387" y="7953"/>
                      <a:pt x="19387" y="7512"/>
                    </a:cubicBezTo>
                    <a:cubicBezTo>
                      <a:pt x="20004" y="7071"/>
                      <a:pt x="20621" y="7953"/>
                      <a:pt x="20621" y="8834"/>
                    </a:cubicBezTo>
                    <a:cubicBezTo>
                      <a:pt x="20621" y="9716"/>
                      <a:pt x="20621" y="11038"/>
                      <a:pt x="20004" y="11479"/>
                    </a:cubicBezTo>
                    <a:cubicBezTo>
                      <a:pt x="20004" y="11920"/>
                      <a:pt x="19387" y="12361"/>
                      <a:pt x="19387" y="12361"/>
                    </a:cubicBezTo>
                    <a:cubicBezTo>
                      <a:pt x="19387" y="11920"/>
                      <a:pt x="18769" y="11479"/>
                      <a:pt x="18769" y="12361"/>
                    </a:cubicBezTo>
                    <a:cubicBezTo>
                      <a:pt x="18769" y="12801"/>
                      <a:pt x="18152" y="14124"/>
                      <a:pt x="17535" y="15006"/>
                    </a:cubicBezTo>
                    <a:cubicBezTo>
                      <a:pt x="17535" y="15887"/>
                      <a:pt x="16301" y="16769"/>
                      <a:pt x="16301" y="16769"/>
                    </a:cubicBezTo>
                    <a:cubicBezTo>
                      <a:pt x="16301" y="16769"/>
                      <a:pt x="16301" y="17210"/>
                      <a:pt x="16301" y="18532"/>
                    </a:cubicBezTo>
                    <a:cubicBezTo>
                      <a:pt x="16301" y="19855"/>
                      <a:pt x="11364" y="21177"/>
                      <a:pt x="11364" y="21177"/>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04" name="Shape 804"/>
              <p:cNvSpPr/>
              <p:nvPr/>
            </p:nvSpPr>
            <p:spPr>
              <a:xfrm>
                <a:off x="1133476" y="-1"/>
                <a:ext cx="263527" cy="201787"/>
              </a:xfrm>
              <a:custGeom>
                <a:avLst/>
                <a:gdLst/>
                <a:ahLst/>
                <a:cxnLst>
                  <a:cxn ang="0">
                    <a:pos x="wd2" y="hd2"/>
                  </a:cxn>
                  <a:cxn ang="5400000">
                    <a:pos x="wd2" y="hd2"/>
                  </a:cxn>
                  <a:cxn ang="10800000">
                    <a:pos x="wd2" y="hd2"/>
                  </a:cxn>
                  <a:cxn ang="16200000">
                    <a:pos x="wd2" y="hd2"/>
                  </a:cxn>
                </a:cxnLst>
                <a:rect l="0" t="0" r="r" b="b"/>
                <a:pathLst>
                  <a:path w="21600" h="20489" extrusionOk="0">
                    <a:moveTo>
                      <a:pt x="16046" y="5832"/>
                    </a:moveTo>
                    <a:cubicBezTo>
                      <a:pt x="16046" y="5832"/>
                      <a:pt x="13577" y="8918"/>
                      <a:pt x="9257" y="9689"/>
                    </a:cubicBezTo>
                    <a:cubicBezTo>
                      <a:pt x="5554" y="11232"/>
                      <a:pt x="4320" y="12003"/>
                      <a:pt x="4320" y="12003"/>
                    </a:cubicBezTo>
                    <a:cubicBezTo>
                      <a:pt x="4320" y="12003"/>
                      <a:pt x="4320" y="11232"/>
                      <a:pt x="4937" y="9689"/>
                    </a:cubicBezTo>
                    <a:cubicBezTo>
                      <a:pt x="5554" y="8146"/>
                      <a:pt x="6789" y="8146"/>
                      <a:pt x="6789" y="8146"/>
                    </a:cubicBezTo>
                    <a:cubicBezTo>
                      <a:pt x="6789" y="8146"/>
                      <a:pt x="4937" y="8146"/>
                      <a:pt x="4320" y="10460"/>
                    </a:cubicBezTo>
                    <a:cubicBezTo>
                      <a:pt x="3086" y="12775"/>
                      <a:pt x="3703" y="14318"/>
                      <a:pt x="3703" y="17403"/>
                    </a:cubicBezTo>
                    <a:cubicBezTo>
                      <a:pt x="3703" y="18946"/>
                      <a:pt x="3086" y="20489"/>
                      <a:pt x="3086" y="20489"/>
                    </a:cubicBezTo>
                    <a:cubicBezTo>
                      <a:pt x="3086" y="20489"/>
                      <a:pt x="2469" y="15860"/>
                      <a:pt x="1851" y="15860"/>
                    </a:cubicBezTo>
                    <a:cubicBezTo>
                      <a:pt x="617" y="15089"/>
                      <a:pt x="617" y="15860"/>
                      <a:pt x="617" y="15860"/>
                    </a:cubicBezTo>
                    <a:cubicBezTo>
                      <a:pt x="617" y="15860"/>
                      <a:pt x="617" y="14318"/>
                      <a:pt x="1234" y="14318"/>
                    </a:cubicBezTo>
                    <a:cubicBezTo>
                      <a:pt x="1234" y="14318"/>
                      <a:pt x="1851" y="12775"/>
                      <a:pt x="1851" y="12775"/>
                    </a:cubicBezTo>
                    <a:cubicBezTo>
                      <a:pt x="1851" y="12775"/>
                      <a:pt x="1234" y="13546"/>
                      <a:pt x="617" y="13546"/>
                    </a:cubicBezTo>
                    <a:cubicBezTo>
                      <a:pt x="617" y="13546"/>
                      <a:pt x="0" y="13546"/>
                      <a:pt x="0" y="13546"/>
                    </a:cubicBezTo>
                    <a:cubicBezTo>
                      <a:pt x="0" y="13546"/>
                      <a:pt x="1234" y="12775"/>
                      <a:pt x="1234" y="10460"/>
                    </a:cubicBezTo>
                    <a:cubicBezTo>
                      <a:pt x="1234" y="8146"/>
                      <a:pt x="1851" y="2746"/>
                      <a:pt x="6789" y="432"/>
                    </a:cubicBezTo>
                    <a:cubicBezTo>
                      <a:pt x="11726" y="-1111"/>
                      <a:pt x="15429" y="1975"/>
                      <a:pt x="15429" y="1975"/>
                    </a:cubicBezTo>
                    <a:cubicBezTo>
                      <a:pt x="15429" y="1975"/>
                      <a:pt x="16663" y="432"/>
                      <a:pt x="17897" y="1203"/>
                    </a:cubicBezTo>
                    <a:cubicBezTo>
                      <a:pt x="19749" y="2746"/>
                      <a:pt x="21600" y="5832"/>
                      <a:pt x="20983" y="8918"/>
                    </a:cubicBezTo>
                    <a:cubicBezTo>
                      <a:pt x="20983" y="12003"/>
                      <a:pt x="21600" y="13546"/>
                      <a:pt x="21600" y="13546"/>
                    </a:cubicBezTo>
                    <a:cubicBezTo>
                      <a:pt x="20983" y="12775"/>
                      <a:pt x="20983" y="12775"/>
                      <a:pt x="20983" y="12775"/>
                    </a:cubicBezTo>
                    <a:cubicBezTo>
                      <a:pt x="20983" y="12775"/>
                      <a:pt x="19749" y="15860"/>
                      <a:pt x="19749" y="16632"/>
                    </a:cubicBezTo>
                    <a:cubicBezTo>
                      <a:pt x="19749" y="17403"/>
                      <a:pt x="20366" y="18175"/>
                      <a:pt x="20366" y="18175"/>
                    </a:cubicBezTo>
                    <a:cubicBezTo>
                      <a:pt x="20366" y="18175"/>
                      <a:pt x="19131" y="16632"/>
                      <a:pt x="19131" y="15089"/>
                    </a:cubicBezTo>
                    <a:cubicBezTo>
                      <a:pt x="19131" y="12775"/>
                      <a:pt x="19131" y="9689"/>
                      <a:pt x="19131" y="9689"/>
                    </a:cubicBezTo>
                    <a:cubicBezTo>
                      <a:pt x="19131" y="9689"/>
                      <a:pt x="18514" y="11232"/>
                      <a:pt x="18514" y="12003"/>
                    </a:cubicBezTo>
                    <a:cubicBezTo>
                      <a:pt x="18514" y="13546"/>
                      <a:pt x="18514" y="15089"/>
                      <a:pt x="18514" y="15089"/>
                    </a:cubicBezTo>
                    <a:cubicBezTo>
                      <a:pt x="18514" y="15089"/>
                      <a:pt x="17897" y="13546"/>
                      <a:pt x="17280" y="11232"/>
                    </a:cubicBezTo>
                    <a:cubicBezTo>
                      <a:pt x="17280" y="8146"/>
                      <a:pt x="17897" y="5060"/>
                      <a:pt x="17897" y="5060"/>
                    </a:cubicBezTo>
                    <a:cubicBezTo>
                      <a:pt x="17897" y="5060"/>
                      <a:pt x="17280" y="6603"/>
                      <a:pt x="15429" y="8146"/>
                    </a:cubicBezTo>
                    <a:cubicBezTo>
                      <a:pt x="14194" y="8918"/>
                      <a:pt x="13577" y="8918"/>
                      <a:pt x="13577" y="8918"/>
                    </a:cubicBezTo>
                    <a:cubicBezTo>
                      <a:pt x="13577" y="8918"/>
                      <a:pt x="14194" y="8146"/>
                      <a:pt x="14811" y="7375"/>
                    </a:cubicBezTo>
                    <a:cubicBezTo>
                      <a:pt x="15429" y="6603"/>
                      <a:pt x="16046" y="5832"/>
                      <a:pt x="16046" y="5832"/>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05" name="Shape 805"/>
              <p:cNvSpPr/>
              <p:nvPr/>
            </p:nvSpPr>
            <p:spPr>
              <a:xfrm>
                <a:off x="895350" y="366883"/>
                <a:ext cx="743906" cy="2139951"/>
              </a:xfrm>
              <a:custGeom>
                <a:avLst/>
                <a:gdLst/>
                <a:ahLst/>
                <a:cxnLst>
                  <a:cxn ang="0">
                    <a:pos x="wd2" y="hd2"/>
                  </a:cxn>
                  <a:cxn ang="5400000">
                    <a:pos x="wd2" y="hd2"/>
                  </a:cxn>
                  <a:cxn ang="10800000">
                    <a:pos x="wd2" y="hd2"/>
                  </a:cxn>
                  <a:cxn ang="16200000">
                    <a:pos x="wd2" y="hd2"/>
                  </a:cxn>
                </a:cxnLst>
                <a:rect l="0" t="0" r="r" b="b"/>
                <a:pathLst>
                  <a:path w="21444" h="21600" extrusionOk="0">
                    <a:moveTo>
                      <a:pt x="21168" y="5114"/>
                    </a:moveTo>
                    <a:cubicBezTo>
                      <a:pt x="21168" y="5037"/>
                      <a:pt x="20952" y="5495"/>
                      <a:pt x="20952" y="4503"/>
                    </a:cubicBezTo>
                    <a:cubicBezTo>
                      <a:pt x="20952" y="3511"/>
                      <a:pt x="20952" y="1984"/>
                      <a:pt x="20952" y="1984"/>
                    </a:cubicBezTo>
                    <a:cubicBezTo>
                      <a:pt x="20952" y="1527"/>
                      <a:pt x="20952" y="916"/>
                      <a:pt x="20736" y="840"/>
                    </a:cubicBezTo>
                    <a:cubicBezTo>
                      <a:pt x="20736" y="763"/>
                      <a:pt x="19008" y="534"/>
                      <a:pt x="19008" y="534"/>
                    </a:cubicBezTo>
                    <a:cubicBezTo>
                      <a:pt x="19008" y="534"/>
                      <a:pt x="17928" y="611"/>
                      <a:pt x="17280" y="458"/>
                    </a:cubicBezTo>
                    <a:cubicBezTo>
                      <a:pt x="16632" y="229"/>
                      <a:pt x="15552" y="153"/>
                      <a:pt x="15120" y="153"/>
                    </a:cubicBezTo>
                    <a:cubicBezTo>
                      <a:pt x="14904" y="76"/>
                      <a:pt x="13608" y="0"/>
                      <a:pt x="13608" y="0"/>
                    </a:cubicBezTo>
                    <a:cubicBezTo>
                      <a:pt x="13608" y="0"/>
                      <a:pt x="14472" y="76"/>
                      <a:pt x="14256" y="534"/>
                    </a:cubicBezTo>
                    <a:cubicBezTo>
                      <a:pt x="14256" y="916"/>
                      <a:pt x="12960" y="1755"/>
                      <a:pt x="12960" y="1908"/>
                    </a:cubicBezTo>
                    <a:cubicBezTo>
                      <a:pt x="12744" y="2061"/>
                      <a:pt x="11664" y="2519"/>
                      <a:pt x="11664" y="2519"/>
                    </a:cubicBezTo>
                    <a:cubicBezTo>
                      <a:pt x="11664" y="2519"/>
                      <a:pt x="11664" y="2366"/>
                      <a:pt x="11448" y="2137"/>
                    </a:cubicBezTo>
                    <a:cubicBezTo>
                      <a:pt x="11448" y="1908"/>
                      <a:pt x="11448" y="1603"/>
                      <a:pt x="11448" y="1603"/>
                    </a:cubicBezTo>
                    <a:cubicBezTo>
                      <a:pt x="11448" y="1603"/>
                      <a:pt x="11664" y="1450"/>
                      <a:pt x="11664" y="1374"/>
                    </a:cubicBezTo>
                    <a:cubicBezTo>
                      <a:pt x="11664" y="1374"/>
                      <a:pt x="11232" y="916"/>
                      <a:pt x="11016" y="992"/>
                    </a:cubicBezTo>
                    <a:cubicBezTo>
                      <a:pt x="10800" y="992"/>
                      <a:pt x="10152" y="1374"/>
                      <a:pt x="10152" y="1450"/>
                    </a:cubicBezTo>
                    <a:cubicBezTo>
                      <a:pt x="9936" y="1527"/>
                      <a:pt x="10368" y="1679"/>
                      <a:pt x="10368" y="1679"/>
                    </a:cubicBezTo>
                    <a:cubicBezTo>
                      <a:pt x="10800" y="1679"/>
                      <a:pt x="10800" y="1679"/>
                      <a:pt x="10800" y="1679"/>
                    </a:cubicBezTo>
                    <a:cubicBezTo>
                      <a:pt x="10800" y="1679"/>
                      <a:pt x="10584" y="1755"/>
                      <a:pt x="10368" y="1755"/>
                    </a:cubicBezTo>
                    <a:cubicBezTo>
                      <a:pt x="10152" y="1832"/>
                      <a:pt x="9720" y="2442"/>
                      <a:pt x="9720" y="2442"/>
                    </a:cubicBezTo>
                    <a:cubicBezTo>
                      <a:pt x="9720" y="2442"/>
                      <a:pt x="8856" y="1908"/>
                      <a:pt x="8424" y="1374"/>
                    </a:cubicBezTo>
                    <a:cubicBezTo>
                      <a:pt x="7992" y="840"/>
                      <a:pt x="7344" y="305"/>
                      <a:pt x="7344" y="229"/>
                    </a:cubicBezTo>
                    <a:cubicBezTo>
                      <a:pt x="7560" y="229"/>
                      <a:pt x="7776" y="229"/>
                      <a:pt x="7776" y="229"/>
                    </a:cubicBezTo>
                    <a:cubicBezTo>
                      <a:pt x="7776" y="229"/>
                      <a:pt x="7776" y="0"/>
                      <a:pt x="7344" y="76"/>
                    </a:cubicBezTo>
                    <a:cubicBezTo>
                      <a:pt x="7128" y="76"/>
                      <a:pt x="6048" y="229"/>
                      <a:pt x="5616" y="305"/>
                    </a:cubicBezTo>
                    <a:cubicBezTo>
                      <a:pt x="5184" y="305"/>
                      <a:pt x="4968" y="382"/>
                      <a:pt x="4968" y="382"/>
                    </a:cubicBezTo>
                    <a:cubicBezTo>
                      <a:pt x="3024" y="611"/>
                      <a:pt x="3024" y="611"/>
                      <a:pt x="3024" y="611"/>
                    </a:cubicBezTo>
                    <a:cubicBezTo>
                      <a:pt x="3024" y="611"/>
                      <a:pt x="2592" y="611"/>
                      <a:pt x="2376" y="611"/>
                    </a:cubicBezTo>
                    <a:cubicBezTo>
                      <a:pt x="1728" y="763"/>
                      <a:pt x="1728" y="1069"/>
                      <a:pt x="1728" y="1298"/>
                    </a:cubicBezTo>
                    <a:cubicBezTo>
                      <a:pt x="1728" y="1527"/>
                      <a:pt x="1512" y="1603"/>
                      <a:pt x="1296" y="1832"/>
                    </a:cubicBezTo>
                    <a:cubicBezTo>
                      <a:pt x="1296" y="2061"/>
                      <a:pt x="2160" y="3969"/>
                      <a:pt x="1944" y="4885"/>
                    </a:cubicBezTo>
                    <a:cubicBezTo>
                      <a:pt x="1728" y="5724"/>
                      <a:pt x="2376" y="7327"/>
                      <a:pt x="2160" y="7709"/>
                    </a:cubicBezTo>
                    <a:cubicBezTo>
                      <a:pt x="1944" y="8090"/>
                      <a:pt x="2160" y="9159"/>
                      <a:pt x="2160" y="9312"/>
                    </a:cubicBezTo>
                    <a:cubicBezTo>
                      <a:pt x="2376" y="9464"/>
                      <a:pt x="2808" y="9464"/>
                      <a:pt x="2808" y="9464"/>
                    </a:cubicBezTo>
                    <a:cubicBezTo>
                      <a:pt x="3456" y="9541"/>
                      <a:pt x="3456" y="9541"/>
                      <a:pt x="3456" y="9541"/>
                    </a:cubicBezTo>
                    <a:cubicBezTo>
                      <a:pt x="3456" y="9541"/>
                      <a:pt x="3672" y="11296"/>
                      <a:pt x="3888" y="12059"/>
                    </a:cubicBezTo>
                    <a:cubicBezTo>
                      <a:pt x="4104" y="12823"/>
                      <a:pt x="3888" y="14120"/>
                      <a:pt x="4320" y="14654"/>
                    </a:cubicBezTo>
                    <a:cubicBezTo>
                      <a:pt x="4536" y="15189"/>
                      <a:pt x="4320" y="18394"/>
                      <a:pt x="4320" y="18852"/>
                    </a:cubicBezTo>
                    <a:cubicBezTo>
                      <a:pt x="4320" y="19234"/>
                      <a:pt x="4320" y="19539"/>
                      <a:pt x="4752" y="19616"/>
                    </a:cubicBezTo>
                    <a:cubicBezTo>
                      <a:pt x="4968" y="19768"/>
                      <a:pt x="4104" y="19997"/>
                      <a:pt x="4320" y="20150"/>
                    </a:cubicBezTo>
                    <a:cubicBezTo>
                      <a:pt x="4536" y="20226"/>
                      <a:pt x="4752" y="20455"/>
                      <a:pt x="4536" y="20531"/>
                    </a:cubicBezTo>
                    <a:cubicBezTo>
                      <a:pt x="4536" y="20531"/>
                      <a:pt x="4320" y="20608"/>
                      <a:pt x="4320" y="20608"/>
                    </a:cubicBezTo>
                    <a:cubicBezTo>
                      <a:pt x="4536" y="20684"/>
                      <a:pt x="4536" y="20684"/>
                      <a:pt x="4536" y="20684"/>
                    </a:cubicBezTo>
                    <a:cubicBezTo>
                      <a:pt x="4536" y="20684"/>
                      <a:pt x="3456" y="20913"/>
                      <a:pt x="2808" y="20989"/>
                    </a:cubicBezTo>
                    <a:cubicBezTo>
                      <a:pt x="2160" y="21066"/>
                      <a:pt x="648" y="20989"/>
                      <a:pt x="432" y="21066"/>
                    </a:cubicBezTo>
                    <a:cubicBezTo>
                      <a:pt x="0" y="21066"/>
                      <a:pt x="216" y="21295"/>
                      <a:pt x="216" y="21295"/>
                    </a:cubicBezTo>
                    <a:cubicBezTo>
                      <a:pt x="0" y="21295"/>
                      <a:pt x="0" y="21295"/>
                      <a:pt x="0" y="21295"/>
                    </a:cubicBezTo>
                    <a:cubicBezTo>
                      <a:pt x="0" y="21371"/>
                      <a:pt x="0" y="21371"/>
                      <a:pt x="0" y="21371"/>
                    </a:cubicBezTo>
                    <a:cubicBezTo>
                      <a:pt x="0" y="21371"/>
                      <a:pt x="1296" y="21524"/>
                      <a:pt x="3456" y="21524"/>
                    </a:cubicBezTo>
                    <a:cubicBezTo>
                      <a:pt x="5616" y="21447"/>
                      <a:pt x="7560" y="21218"/>
                      <a:pt x="7560" y="21218"/>
                    </a:cubicBezTo>
                    <a:cubicBezTo>
                      <a:pt x="7560" y="21447"/>
                      <a:pt x="7560" y="21447"/>
                      <a:pt x="7560" y="21447"/>
                    </a:cubicBezTo>
                    <a:cubicBezTo>
                      <a:pt x="10368" y="21295"/>
                      <a:pt x="10368" y="21295"/>
                      <a:pt x="10368" y="21295"/>
                    </a:cubicBezTo>
                    <a:cubicBezTo>
                      <a:pt x="10368" y="21066"/>
                      <a:pt x="10368" y="21066"/>
                      <a:pt x="10368" y="21066"/>
                    </a:cubicBezTo>
                    <a:cubicBezTo>
                      <a:pt x="10368" y="21066"/>
                      <a:pt x="10152" y="20989"/>
                      <a:pt x="10152" y="20913"/>
                    </a:cubicBezTo>
                    <a:cubicBezTo>
                      <a:pt x="10152" y="20837"/>
                      <a:pt x="9936" y="20379"/>
                      <a:pt x="9936" y="20150"/>
                    </a:cubicBezTo>
                    <a:cubicBezTo>
                      <a:pt x="9936" y="19845"/>
                      <a:pt x="9072" y="17860"/>
                      <a:pt x="9072" y="17478"/>
                    </a:cubicBezTo>
                    <a:cubicBezTo>
                      <a:pt x="9072" y="17097"/>
                      <a:pt x="10368" y="14273"/>
                      <a:pt x="10584" y="13967"/>
                    </a:cubicBezTo>
                    <a:cubicBezTo>
                      <a:pt x="10584" y="13662"/>
                      <a:pt x="11232" y="12059"/>
                      <a:pt x="11232" y="12059"/>
                    </a:cubicBezTo>
                    <a:cubicBezTo>
                      <a:pt x="11232" y="12059"/>
                      <a:pt x="11880" y="13204"/>
                      <a:pt x="12096" y="13815"/>
                    </a:cubicBezTo>
                    <a:cubicBezTo>
                      <a:pt x="12312" y="14502"/>
                      <a:pt x="12096" y="16105"/>
                      <a:pt x="12312" y="16944"/>
                    </a:cubicBezTo>
                    <a:cubicBezTo>
                      <a:pt x="12744" y="17707"/>
                      <a:pt x="13392" y="19539"/>
                      <a:pt x="13392" y="19845"/>
                    </a:cubicBezTo>
                    <a:cubicBezTo>
                      <a:pt x="13392" y="20073"/>
                      <a:pt x="13608" y="20455"/>
                      <a:pt x="14040" y="20455"/>
                    </a:cubicBezTo>
                    <a:cubicBezTo>
                      <a:pt x="14472" y="20531"/>
                      <a:pt x="13824" y="20684"/>
                      <a:pt x="14040" y="20760"/>
                    </a:cubicBezTo>
                    <a:cubicBezTo>
                      <a:pt x="14040" y="20760"/>
                      <a:pt x="14040" y="20760"/>
                      <a:pt x="14040" y="20760"/>
                    </a:cubicBezTo>
                    <a:cubicBezTo>
                      <a:pt x="14256" y="20760"/>
                      <a:pt x="14256" y="20760"/>
                      <a:pt x="14256" y="20760"/>
                    </a:cubicBezTo>
                    <a:cubicBezTo>
                      <a:pt x="14472" y="20837"/>
                      <a:pt x="14472" y="20837"/>
                      <a:pt x="14472" y="20837"/>
                    </a:cubicBezTo>
                    <a:cubicBezTo>
                      <a:pt x="14472" y="20913"/>
                      <a:pt x="14472" y="20913"/>
                      <a:pt x="14472" y="20913"/>
                    </a:cubicBezTo>
                    <a:cubicBezTo>
                      <a:pt x="14256" y="21218"/>
                      <a:pt x="14256" y="21218"/>
                      <a:pt x="14256" y="21218"/>
                    </a:cubicBezTo>
                    <a:cubicBezTo>
                      <a:pt x="14256" y="21295"/>
                      <a:pt x="14256" y="21295"/>
                      <a:pt x="14256" y="21295"/>
                    </a:cubicBezTo>
                    <a:cubicBezTo>
                      <a:pt x="14256" y="21524"/>
                      <a:pt x="14256" y="21524"/>
                      <a:pt x="14256" y="21524"/>
                    </a:cubicBezTo>
                    <a:cubicBezTo>
                      <a:pt x="14256" y="21524"/>
                      <a:pt x="15120" y="21600"/>
                      <a:pt x="16200" y="21600"/>
                    </a:cubicBezTo>
                    <a:cubicBezTo>
                      <a:pt x="17496" y="21600"/>
                      <a:pt x="17712" y="21600"/>
                      <a:pt x="18576" y="21524"/>
                    </a:cubicBezTo>
                    <a:cubicBezTo>
                      <a:pt x="18576" y="21295"/>
                      <a:pt x="18576" y="21295"/>
                      <a:pt x="18576" y="21295"/>
                    </a:cubicBezTo>
                    <a:cubicBezTo>
                      <a:pt x="18360" y="21295"/>
                      <a:pt x="18360" y="21295"/>
                      <a:pt x="18360" y="21295"/>
                    </a:cubicBezTo>
                    <a:cubicBezTo>
                      <a:pt x="17712" y="20608"/>
                      <a:pt x="17712" y="20608"/>
                      <a:pt x="17712" y="20608"/>
                    </a:cubicBezTo>
                    <a:cubicBezTo>
                      <a:pt x="17712" y="20608"/>
                      <a:pt x="18144" y="20608"/>
                      <a:pt x="18144" y="20379"/>
                    </a:cubicBezTo>
                    <a:cubicBezTo>
                      <a:pt x="18144" y="20150"/>
                      <a:pt x="18144" y="19997"/>
                      <a:pt x="18144" y="19997"/>
                    </a:cubicBezTo>
                    <a:cubicBezTo>
                      <a:pt x="18144" y="19997"/>
                      <a:pt x="17928" y="19921"/>
                      <a:pt x="18144" y="19692"/>
                    </a:cubicBezTo>
                    <a:cubicBezTo>
                      <a:pt x="18144" y="19539"/>
                      <a:pt x="17928" y="19921"/>
                      <a:pt x="18144" y="19005"/>
                    </a:cubicBezTo>
                    <a:cubicBezTo>
                      <a:pt x="18360" y="18165"/>
                      <a:pt x="18360" y="15494"/>
                      <a:pt x="18144" y="14883"/>
                    </a:cubicBezTo>
                    <a:cubicBezTo>
                      <a:pt x="17928" y="14196"/>
                      <a:pt x="18144" y="12899"/>
                      <a:pt x="18144" y="12288"/>
                    </a:cubicBezTo>
                    <a:cubicBezTo>
                      <a:pt x="18144" y="11830"/>
                      <a:pt x="18360" y="10762"/>
                      <a:pt x="18360" y="10075"/>
                    </a:cubicBezTo>
                    <a:cubicBezTo>
                      <a:pt x="18360" y="10075"/>
                      <a:pt x="18360" y="10075"/>
                      <a:pt x="18360" y="10075"/>
                    </a:cubicBezTo>
                    <a:cubicBezTo>
                      <a:pt x="18360" y="10075"/>
                      <a:pt x="18576" y="9922"/>
                      <a:pt x="19008" y="9693"/>
                    </a:cubicBezTo>
                    <a:cubicBezTo>
                      <a:pt x="19224" y="9693"/>
                      <a:pt x="19224" y="9159"/>
                      <a:pt x="19224" y="9083"/>
                    </a:cubicBezTo>
                    <a:cubicBezTo>
                      <a:pt x="19440" y="8930"/>
                      <a:pt x="21168" y="6946"/>
                      <a:pt x="21384" y="6717"/>
                    </a:cubicBezTo>
                    <a:cubicBezTo>
                      <a:pt x="21600" y="6564"/>
                      <a:pt x="21168" y="5266"/>
                      <a:pt x="21168" y="5114"/>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grpSp>
        <p:sp>
          <p:nvSpPr>
            <p:cNvPr id="807" name="Shape 807"/>
            <p:cNvSpPr/>
            <p:nvPr/>
          </p:nvSpPr>
          <p:spPr>
            <a:xfrm>
              <a:off x="6968672" y="2707033"/>
              <a:ext cx="1781627" cy="595537"/>
            </a:xfrm>
            <a:prstGeom prst="rect">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810" name="Group 810"/>
            <p:cNvGrpSpPr/>
            <p:nvPr/>
          </p:nvGrpSpPr>
          <p:grpSpPr>
            <a:xfrm>
              <a:off x="0" y="2635469"/>
              <a:ext cx="8750297" cy="728981"/>
              <a:chOff x="0" y="0"/>
              <a:chExt cx="8750296" cy="728980"/>
            </a:xfrm>
          </p:grpSpPr>
          <p:sp>
            <p:nvSpPr>
              <p:cNvPr id="808" name="Shape 808"/>
              <p:cNvSpPr/>
              <p:nvPr/>
            </p:nvSpPr>
            <p:spPr>
              <a:xfrm>
                <a:off x="0" y="71564"/>
                <a:ext cx="8750297" cy="595536"/>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09" name="Shape 809"/>
              <p:cNvSpPr/>
              <p:nvPr/>
            </p:nvSpPr>
            <p:spPr>
              <a:xfrm>
                <a:off x="3048180" y="0"/>
                <a:ext cx="704126"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80</a:t>
                </a:r>
              </a:p>
            </p:txBody>
          </p:sp>
        </p:grpSp>
        <p:sp>
          <p:nvSpPr>
            <p:cNvPr id="811" name="Shape 811"/>
            <p:cNvSpPr/>
            <p:nvPr/>
          </p:nvSpPr>
          <p:spPr>
            <a:xfrm>
              <a:off x="7418337" y="2635469"/>
              <a:ext cx="704127" cy="728981"/>
            </a:xfrm>
            <a:prstGeom prst="rect">
              <a:avLst/>
            </a:prstGeom>
            <a:noFill/>
            <a:ln w="12700" cap="flat">
              <a:noFill/>
              <a:miter lim="400000"/>
            </a:ln>
            <a:effectLst/>
          </p:spPr>
          <p:txBody>
            <a:bodyPr wrap="none" lIns="91439" tIns="91439" rIns="91439" bIns="91439" numCol="1" anchor="t">
              <a:spAutoFit/>
            </a:bodyPr>
            <a:lstStyle>
              <a:lvl1pPr>
                <a:defRPr>
                  <a:solidFill>
                    <a:srgbClr val="153643">
                      <a:alpha val="70000"/>
                    </a:srgbClr>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alpha val="70000"/>
                    </a:srgbClr>
                  </a:solidFill>
                  <a:latin typeface="Helvetica"/>
                  <a:ea typeface="Helvetica"/>
                  <a:cs typeface="Helvetica"/>
                  <a:sym typeface="Helvetica"/>
                </a:rPr>
                <a:t>20</a:t>
              </a:r>
            </a:p>
          </p:txBody>
        </p:sp>
      </p:grpSp>
      <p:grpSp>
        <p:nvGrpSpPr>
          <p:cNvPr id="828" name="Group 828"/>
          <p:cNvGrpSpPr/>
          <p:nvPr/>
        </p:nvGrpSpPr>
        <p:grpSpPr>
          <a:xfrm>
            <a:off x="14080749" y="6289626"/>
            <a:ext cx="8819246" cy="1453153"/>
            <a:chOff x="0" y="0"/>
            <a:chExt cx="8819244" cy="1453152"/>
          </a:xfrm>
        </p:grpSpPr>
        <p:grpSp>
          <p:nvGrpSpPr>
            <p:cNvPr id="815" name="Group 815"/>
            <p:cNvGrpSpPr/>
            <p:nvPr/>
          </p:nvGrpSpPr>
          <p:grpSpPr>
            <a:xfrm>
              <a:off x="0" y="724172"/>
              <a:ext cx="8750299" cy="728981"/>
              <a:chOff x="0" y="0"/>
              <a:chExt cx="8750298" cy="728980"/>
            </a:xfrm>
          </p:grpSpPr>
          <p:sp>
            <p:nvSpPr>
              <p:cNvPr id="813" name="Shape 813"/>
              <p:cNvSpPr/>
              <p:nvPr/>
            </p:nvSpPr>
            <p:spPr>
              <a:xfrm>
                <a:off x="0" y="71564"/>
                <a:ext cx="8750299" cy="595536"/>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14" name="Shape 814"/>
              <p:cNvSpPr/>
              <p:nvPr/>
            </p:nvSpPr>
            <p:spPr>
              <a:xfrm>
                <a:off x="2287604" y="0"/>
                <a:ext cx="942341" cy="728980"/>
              </a:xfrm>
              <a:prstGeom prst="rect">
                <a:avLst/>
              </a:prstGeom>
              <a:noFill/>
              <a:ln w="12700" cap="flat">
                <a:noFill/>
                <a:miter lim="400000"/>
              </a:ln>
              <a:effectLst/>
            </p:spPr>
            <p:txBody>
              <a:bodyPr wrap="squar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60</a:t>
                </a:r>
              </a:p>
            </p:txBody>
          </p:sp>
        </p:grpSp>
        <p:sp>
          <p:nvSpPr>
            <p:cNvPr id="816" name="Shape 816"/>
            <p:cNvSpPr/>
            <p:nvPr/>
          </p:nvSpPr>
          <p:spPr>
            <a:xfrm>
              <a:off x="69850"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17" name="Shape 817"/>
            <p:cNvSpPr/>
            <p:nvPr/>
          </p:nvSpPr>
          <p:spPr>
            <a:xfrm>
              <a:off x="966158"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18" name="Shape 818"/>
            <p:cNvSpPr/>
            <p:nvPr/>
          </p:nvSpPr>
          <p:spPr>
            <a:xfrm>
              <a:off x="1862466"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19" name="Shape 819"/>
            <p:cNvSpPr/>
            <p:nvPr/>
          </p:nvSpPr>
          <p:spPr>
            <a:xfrm>
              <a:off x="2758774"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20" name="Shape 820"/>
            <p:cNvSpPr/>
            <p:nvPr/>
          </p:nvSpPr>
          <p:spPr>
            <a:xfrm>
              <a:off x="3655082"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21" name="Shape 821"/>
            <p:cNvSpPr/>
            <p:nvPr/>
          </p:nvSpPr>
          <p:spPr>
            <a:xfrm>
              <a:off x="4551390"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22" name="Shape 822"/>
            <p:cNvSpPr/>
            <p:nvPr/>
          </p:nvSpPr>
          <p:spPr>
            <a:xfrm>
              <a:off x="5447698"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23" name="Shape 823"/>
            <p:cNvSpPr/>
            <p:nvPr/>
          </p:nvSpPr>
          <p:spPr>
            <a:xfrm>
              <a:off x="6344006"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24" name="Shape 824"/>
            <p:cNvSpPr/>
            <p:nvPr/>
          </p:nvSpPr>
          <p:spPr>
            <a:xfrm>
              <a:off x="7240314"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25" name="Shape 825"/>
            <p:cNvSpPr/>
            <p:nvPr/>
          </p:nvSpPr>
          <p:spPr>
            <a:xfrm>
              <a:off x="8136616" y="0"/>
              <a:ext cx="682629" cy="589705"/>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26" name="Shape 826"/>
            <p:cNvSpPr/>
            <p:nvPr/>
          </p:nvSpPr>
          <p:spPr>
            <a:xfrm>
              <a:off x="5447698" y="795736"/>
              <a:ext cx="3302605" cy="595536"/>
            </a:xfrm>
            <a:prstGeom prst="rect">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27" name="Shape 827"/>
            <p:cNvSpPr/>
            <p:nvPr/>
          </p:nvSpPr>
          <p:spPr>
            <a:xfrm>
              <a:off x="6312058" y="724172"/>
              <a:ext cx="1573887" cy="728981"/>
            </a:xfrm>
            <a:prstGeom prst="rect">
              <a:avLst/>
            </a:prstGeom>
            <a:noFill/>
            <a:ln w="12700" cap="flat">
              <a:noFill/>
              <a:miter lim="400000"/>
            </a:ln>
            <a:effectLst/>
          </p:spPr>
          <p:txBody>
            <a:bodyPr wrap="square" lIns="91439" tIns="91439" rIns="91439" bIns="91439" numCol="1" anchor="t">
              <a:spAutoFit/>
            </a:bodyPr>
            <a:lstStyle>
              <a:lvl1pPr algn="ctr">
                <a:defRPr>
                  <a:solidFill>
                    <a:srgbClr val="153643">
                      <a:alpha val="70000"/>
                    </a:srgbClr>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alpha val="70000"/>
                    </a:srgbClr>
                  </a:solidFill>
                  <a:latin typeface="Helvetica"/>
                  <a:ea typeface="Helvetica"/>
                  <a:cs typeface="Helvetica"/>
                  <a:sym typeface="Helvetica"/>
                </a:rPr>
                <a:t>40</a:t>
              </a:r>
            </a:p>
          </p:txBody>
        </p:sp>
      </p:grpSp>
      <p:grpSp>
        <p:nvGrpSpPr>
          <p:cNvPr id="844" name="Group 844"/>
          <p:cNvGrpSpPr/>
          <p:nvPr/>
        </p:nvGrpSpPr>
        <p:grpSpPr>
          <a:xfrm>
            <a:off x="14059664" y="8912680"/>
            <a:ext cx="8931266" cy="1527376"/>
            <a:chOff x="0" y="0"/>
            <a:chExt cx="8931265" cy="1527375"/>
          </a:xfrm>
        </p:grpSpPr>
        <p:sp>
          <p:nvSpPr>
            <p:cNvPr id="829" name="Shape 829"/>
            <p:cNvSpPr/>
            <p:nvPr/>
          </p:nvSpPr>
          <p:spPr>
            <a:xfrm>
              <a:off x="0" y="0"/>
              <a:ext cx="864500"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30" name="Shape 830"/>
            <p:cNvSpPr/>
            <p:nvPr/>
          </p:nvSpPr>
          <p:spPr>
            <a:xfrm>
              <a:off x="896307"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31" name="Shape 831"/>
            <p:cNvSpPr/>
            <p:nvPr/>
          </p:nvSpPr>
          <p:spPr>
            <a:xfrm>
              <a:off x="1792615"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32" name="Shape 832"/>
            <p:cNvSpPr/>
            <p:nvPr/>
          </p:nvSpPr>
          <p:spPr>
            <a:xfrm>
              <a:off x="2688923"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33" name="Shape 833"/>
            <p:cNvSpPr/>
            <p:nvPr/>
          </p:nvSpPr>
          <p:spPr>
            <a:xfrm>
              <a:off x="3585231"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FFFFFF">
                <a:alpha val="85000"/>
              </a:srgbClr>
            </a:solidFill>
            <a:ln w="12700" cap="flat">
              <a:noFill/>
              <a:miter lim="400000"/>
            </a:ln>
            <a:effectLst/>
          </p:spPr>
          <p:txBody>
            <a:bodyPr wrap="square" lIns="91439" tIns="91439" rIns="91439" bIns="91439" numCol="1" anchor="t">
              <a:noAutofit/>
            </a:bodyPr>
            <a:lstStyle/>
            <a:p>
              <a:endParaRPr/>
            </a:p>
          </p:txBody>
        </p:sp>
        <p:sp>
          <p:nvSpPr>
            <p:cNvPr id="834" name="Shape 834"/>
            <p:cNvSpPr/>
            <p:nvPr/>
          </p:nvSpPr>
          <p:spPr>
            <a:xfrm>
              <a:off x="4481539"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35" name="Shape 835"/>
            <p:cNvSpPr/>
            <p:nvPr/>
          </p:nvSpPr>
          <p:spPr>
            <a:xfrm>
              <a:off x="5377847"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36" name="Shape 836"/>
            <p:cNvSpPr/>
            <p:nvPr/>
          </p:nvSpPr>
          <p:spPr>
            <a:xfrm>
              <a:off x="7170463"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37" name="Shape 837"/>
            <p:cNvSpPr/>
            <p:nvPr/>
          </p:nvSpPr>
          <p:spPr>
            <a:xfrm>
              <a:off x="8066765"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838" name="Shape 838"/>
            <p:cNvSpPr/>
            <p:nvPr/>
          </p:nvSpPr>
          <p:spPr>
            <a:xfrm>
              <a:off x="6274155" y="0"/>
              <a:ext cx="864501" cy="641266"/>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grpSp>
          <p:nvGrpSpPr>
            <p:cNvPr id="843" name="Group 843"/>
            <p:cNvGrpSpPr/>
            <p:nvPr/>
          </p:nvGrpSpPr>
          <p:grpSpPr>
            <a:xfrm>
              <a:off x="21088" y="795735"/>
              <a:ext cx="8750296" cy="731641"/>
              <a:chOff x="0" y="0"/>
              <a:chExt cx="8750295" cy="731640"/>
            </a:xfrm>
          </p:grpSpPr>
          <p:sp>
            <p:nvSpPr>
              <p:cNvPr id="839" name="Shape 839"/>
              <p:cNvSpPr/>
              <p:nvPr/>
            </p:nvSpPr>
            <p:spPr>
              <a:xfrm>
                <a:off x="0" y="74224"/>
                <a:ext cx="8750294" cy="595536"/>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40" name="Shape 840"/>
              <p:cNvSpPr/>
              <p:nvPr/>
            </p:nvSpPr>
            <p:spPr>
              <a:xfrm>
                <a:off x="4460451" y="74224"/>
                <a:ext cx="4289845" cy="595536"/>
              </a:xfrm>
              <a:prstGeom prst="rect">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41" name="Shape 841"/>
              <p:cNvSpPr/>
              <p:nvPr/>
            </p:nvSpPr>
            <p:spPr>
              <a:xfrm>
                <a:off x="1699307" y="0"/>
                <a:ext cx="704127"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50</a:t>
                </a:r>
              </a:p>
            </p:txBody>
          </p:sp>
          <p:sp>
            <p:nvSpPr>
              <p:cNvPr id="842" name="Shape 842"/>
              <p:cNvSpPr/>
              <p:nvPr/>
            </p:nvSpPr>
            <p:spPr>
              <a:xfrm>
                <a:off x="6164227" y="2660"/>
                <a:ext cx="704126"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alpha val="70000"/>
                      </a:srgbClr>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alpha val="70000"/>
                      </a:srgbClr>
                    </a:solidFill>
                    <a:latin typeface="Helvetica"/>
                    <a:ea typeface="Helvetica"/>
                    <a:cs typeface="Helvetica"/>
                    <a:sym typeface="Helvetica"/>
                  </a:rPr>
                  <a:t>50</a:t>
                </a:r>
              </a:p>
            </p:txBody>
          </p:sp>
        </p:grpSp>
      </p:grpSp>
      <p:grpSp>
        <p:nvGrpSpPr>
          <p:cNvPr id="850" name="Group 850"/>
          <p:cNvGrpSpPr/>
          <p:nvPr/>
        </p:nvGrpSpPr>
        <p:grpSpPr>
          <a:xfrm>
            <a:off x="1288957" y="1477634"/>
            <a:ext cx="10188348" cy="1733527"/>
            <a:chOff x="0" y="0"/>
            <a:chExt cx="10188347" cy="1733525"/>
          </a:xfrm>
        </p:grpSpPr>
        <p:sp>
          <p:nvSpPr>
            <p:cNvPr id="845" name="Shape 845"/>
            <p:cNvSpPr/>
            <p:nvPr/>
          </p:nvSpPr>
          <p:spPr>
            <a:xfrm>
              <a:off x="0" y="0"/>
              <a:ext cx="2838545"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alpha val="72000"/>
                    </a:srgbClr>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alpha val="72000"/>
                    </a:srgbClr>
                  </a:solidFill>
                  <a:latin typeface="Helvetica"/>
                  <a:ea typeface="Helvetica"/>
                  <a:cs typeface="Helvetica"/>
                  <a:sym typeface="Helvetica"/>
                </a:rPr>
                <a:t>Subtitle Here</a:t>
              </a:r>
            </a:p>
          </p:txBody>
        </p:sp>
        <p:sp>
          <p:nvSpPr>
            <p:cNvPr id="846" name="Shape 846"/>
            <p:cNvSpPr/>
            <p:nvPr/>
          </p:nvSpPr>
          <p:spPr>
            <a:xfrm>
              <a:off x="0" y="380258"/>
              <a:ext cx="10188348"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ADD MAIN TITLE HERE</a:t>
              </a:r>
            </a:p>
          </p:txBody>
        </p:sp>
        <p:sp>
          <p:nvSpPr>
            <p:cNvPr id="847" name="Shape 847"/>
            <p:cNvSpPr/>
            <p:nvPr/>
          </p:nvSpPr>
          <p:spPr>
            <a:xfrm>
              <a:off x="3158300" y="223078"/>
              <a:ext cx="6747641" cy="293315"/>
            </a:xfrm>
            <a:prstGeom prst="rect">
              <a:avLst/>
            </a:prstGeom>
            <a:solidFill>
              <a:srgbClr val="153643">
                <a:alpha val="50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48" name="Shape 848"/>
            <p:cNvSpPr/>
            <p:nvPr/>
          </p:nvSpPr>
          <p:spPr>
            <a:xfrm>
              <a:off x="0" y="1672919"/>
              <a:ext cx="9905941"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49" name="Shape 849"/>
            <p:cNvSpPr/>
            <p:nvPr/>
          </p:nvSpPr>
          <p:spPr>
            <a:xfrm>
              <a:off x="0" y="1733525"/>
              <a:ext cx="9905941"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854" name="Group 854"/>
          <p:cNvGrpSpPr/>
          <p:nvPr/>
        </p:nvGrpSpPr>
        <p:grpSpPr>
          <a:xfrm>
            <a:off x="1484084" y="3905572"/>
            <a:ext cx="9600304" cy="7625168"/>
            <a:chOff x="0" y="0"/>
            <a:chExt cx="9600303" cy="7625167"/>
          </a:xfrm>
        </p:grpSpPr>
        <p:sp>
          <p:nvSpPr>
            <p:cNvPr id="851" name="Shape 851"/>
            <p:cNvSpPr/>
            <p:nvPr/>
          </p:nvSpPr>
          <p:spPr>
            <a:xfrm>
              <a:off x="0" y="0"/>
              <a:ext cx="9600304" cy="7625168"/>
            </a:xfrm>
            <a:prstGeom prst="roundRect">
              <a:avLst>
                <a:gd name="adj" fmla="val 2998"/>
              </a:avLst>
            </a:prstGeom>
            <a:gradFill flip="none" rotWithShape="1">
              <a:gsLst>
                <a:gs pos="46000">
                  <a:srgbClr val="153643">
                    <a:alpha val="0"/>
                  </a:srgbClr>
                </a:gs>
                <a:gs pos="90000">
                  <a:srgbClr val="153643">
                    <a:alpha val="13000"/>
                  </a:srgbClr>
                </a:gs>
                <a:gs pos="100000">
                  <a:srgbClr val="153643">
                    <a:alpha val="20000"/>
                  </a:srgbClr>
                </a:gs>
              </a:gsLst>
              <a:path path="circle">
                <a:fillToRect l="-7922" t="9442" r="107922" b="90557"/>
              </a:path>
            </a:gradFill>
            <a:ln w="25400" cap="flat">
              <a:solidFill>
                <a:srgbClr val="153643">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52" name="Shape 852"/>
            <p:cNvSpPr/>
            <p:nvPr/>
          </p:nvSpPr>
          <p:spPr>
            <a:xfrm>
              <a:off x="204577" y="162492"/>
              <a:ext cx="9191150" cy="7300188"/>
            </a:xfrm>
            <a:prstGeom prst="roundRect">
              <a:avLst>
                <a:gd name="adj" fmla="val 2957"/>
              </a:avLst>
            </a:prstGeom>
            <a:gradFill flip="none" rotWithShape="1">
              <a:gsLst>
                <a:gs pos="0">
                  <a:srgbClr val="153643">
                    <a:alpha val="0"/>
                  </a:srgbClr>
                </a:gs>
                <a:gs pos="23000">
                  <a:srgbClr val="153643">
                    <a:alpha val="13000"/>
                  </a:srgbClr>
                </a:gs>
                <a:gs pos="51000">
                  <a:srgbClr val="153643">
                    <a:alpha val="34000"/>
                  </a:srgbClr>
                </a:gs>
                <a:gs pos="100000">
                  <a:srgbClr val="153643">
                    <a:alpha val="86000"/>
                  </a:srgbClr>
                </a:gs>
              </a:gsLst>
              <a:path path="circle">
                <a:fillToRect l="-7922" t="9442" r="107922" b="90557"/>
              </a:path>
            </a:gradFill>
            <a:ln w="25400" cap="flat">
              <a:solidFill>
                <a:srgbClr val="153643">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53" name="Shape 853"/>
            <p:cNvSpPr/>
            <p:nvPr/>
          </p:nvSpPr>
          <p:spPr>
            <a:xfrm>
              <a:off x="687503" y="673262"/>
              <a:ext cx="7783673" cy="5821681"/>
            </a:xfrm>
            <a:prstGeom prst="rect">
              <a:avLst/>
            </a:prstGeom>
            <a:noFill/>
            <a:ln w="12700" cap="flat">
              <a:noFill/>
              <a:miter lim="400000"/>
            </a:ln>
            <a:effectLst/>
          </p:spPr>
          <p:txBody>
            <a:bodyPr wrap="square" lIns="91439" tIns="91439" rIns="91439" bIns="91439" numCol="1" anchor="t">
              <a:spAutoFit/>
            </a:bodyPr>
            <a:lstStyle/>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 </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 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p:txBody>
        </p:sp>
      </p:grpSp>
      <p:sp>
        <p:nvSpPr>
          <p:cNvPr id="855" name="Shape 855"/>
          <p:cNvSpPr/>
          <p:nvPr/>
        </p:nvSpPr>
        <p:spPr>
          <a:xfrm>
            <a:off x="14453813" y="11006681"/>
            <a:ext cx="8508551" cy="1046481"/>
          </a:xfrm>
          <a:prstGeom prst="rect">
            <a:avLst/>
          </a:prstGeom>
          <a:ln w="12700">
            <a:miter lim="400000"/>
          </a:ln>
        </p:spPr>
        <p:txBody>
          <a:bodyPr tIns="91439" bIns="91439">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iterate>
                                    <p:tmAbs val="0"/>
                                  </p:iterate>
                                  <p:childTnLst>
                                    <p:set>
                                      <p:cBhvr>
                                        <p:cTn id="6" dur="indefinite" fill="hold"/>
                                        <p:tgtEl>
                                          <p:spTgt spid="850"/>
                                        </p:tgtEl>
                                        <p:attrNameLst>
                                          <p:attrName>style.visibility</p:attrName>
                                        </p:attrNameLst>
                                      </p:cBhvr>
                                      <p:to>
                                        <p:strVal val="visible"/>
                                      </p:to>
                                    </p:set>
                                    <p:anim calcmode="lin" valueType="num">
                                      <p:cBhvr>
                                        <p:cTn id="7" dur="500" fill="hold"/>
                                        <p:tgtEl>
                                          <p:spTgt spid="850"/>
                                        </p:tgtEl>
                                        <p:attrNameLst>
                                          <p:attrName>ppt_x</p:attrName>
                                        </p:attrNameLst>
                                      </p:cBhvr>
                                      <p:tavLst>
                                        <p:tav tm="0">
                                          <p:val>
                                            <p:strVal val="0-#ppt_w/2"/>
                                          </p:val>
                                        </p:tav>
                                        <p:tav tm="100000">
                                          <p:val>
                                            <p:strVal val="#ppt_x"/>
                                          </p:val>
                                        </p:tav>
                                      </p:tavLst>
                                    </p:anim>
                                    <p:anim calcmode="lin" valueType="num">
                                      <p:cBhvr>
                                        <p:cTn id="8" dur="500" fill="hold"/>
                                        <p:tgtEl>
                                          <p:spTgt spid="8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2" nodeType="afterEffect">
                                  <p:stCondLst>
                                    <p:cond delay="0"/>
                                  </p:stCondLst>
                                  <p:iterate>
                                    <p:tmAbs val="0"/>
                                  </p:iterate>
                                  <p:childTnLst>
                                    <p:set>
                                      <p:cBhvr>
                                        <p:cTn id="11" dur="indefinite" fill="hold"/>
                                        <p:tgtEl>
                                          <p:spTgt spid="854"/>
                                        </p:tgtEl>
                                        <p:attrNameLst>
                                          <p:attrName>style.visibility</p:attrName>
                                        </p:attrNameLst>
                                      </p:cBhvr>
                                      <p:to>
                                        <p:strVal val="visible"/>
                                      </p:to>
                                    </p:set>
                                    <p:anim calcmode="lin" valueType="num">
                                      <p:cBhvr>
                                        <p:cTn id="12" dur="500" fill="hold"/>
                                        <p:tgtEl>
                                          <p:spTgt spid="854"/>
                                        </p:tgtEl>
                                        <p:attrNameLst>
                                          <p:attrName>ppt_x</p:attrName>
                                        </p:attrNameLst>
                                      </p:cBhvr>
                                      <p:tavLst>
                                        <p:tav tm="0">
                                          <p:val>
                                            <p:strVal val="0-#ppt_w/2"/>
                                          </p:val>
                                        </p:tav>
                                        <p:tav tm="100000">
                                          <p:val>
                                            <p:strVal val="#ppt_x"/>
                                          </p:val>
                                        </p:tav>
                                      </p:tavLst>
                                    </p:anim>
                                    <p:anim calcmode="lin" valueType="num">
                                      <p:cBhvr>
                                        <p:cTn id="13" dur="500" fill="hold"/>
                                        <p:tgtEl>
                                          <p:spTgt spid="85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3" nodeType="afterEffect">
                                  <p:stCondLst>
                                    <p:cond delay="0"/>
                                  </p:stCondLst>
                                  <p:iterate>
                                    <p:tmAbs val="0"/>
                                  </p:iterate>
                                  <p:childTnLst>
                                    <p:set>
                                      <p:cBhvr>
                                        <p:cTn id="16" dur="indefinite" fill="hold"/>
                                        <p:tgtEl>
                                          <p:spTgt spid="774"/>
                                        </p:tgtEl>
                                        <p:attrNameLst>
                                          <p:attrName>style.visibility</p:attrName>
                                        </p:attrNameLst>
                                      </p:cBhvr>
                                      <p:to>
                                        <p:strVal val="visible"/>
                                      </p:to>
                                    </p:set>
                                    <p:animEffect transition="in" filter="wipe(up)">
                                      <p:cBhvr>
                                        <p:cTn id="17" dur="500"/>
                                        <p:tgtEl>
                                          <p:spTgt spid="774"/>
                                        </p:tgtEl>
                                      </p:cBhvr>
                                    </p:animEffect>
                                  </p:childTnLst>
                                </p:cTn>
                              </p:par>
                            </p:childTnLst>
                          </p:cTn>
                        </p:par>
                        <p:par>
                          <p:cTn id="18" fill="hold">
                            <p:stCondLst>
                              <p:cond delay="1500"/>
                            </p:stCondLst>
                            <p:childTnLst>
                              <p:par>
                                <p:cTn id="19" presetID="2" presetClass="entr" presetSubtype="2" fill="hold" grpId="4" nodeType="afterEffect">
                                  <p:stCondLst>
                                    <p:cond delay="0"/>
                                  </p:stCondLst>
                                  <p:iterate>
                                    <p:tmAbs val="0"/>
                                  </p:iterate>
                                  <p:childTnLst>
                                    <p:set>
                                      <p:cBhvr>
                                        <p:cTn id="20" dur="indefinite" fill="hold"/>
                                        <p:tgtEl>
                                          <p:spTgt spid="812"/>
                                        </p:tgtEl>
                                        <p:attrNameLst>
                                          <p:attrName>style.visibility</p:attrName>
                                        </p:attrNameLst>
                                      </p:cBhvr>
                                      <p:to>
                                        <p:strVal val="visible"/>
                                      </p:to>
                                    </p:set>
                                    <p:anim calcmode="lin" valueType="num">
                                      <p:cBhvr>
                                        <p:cTn id="21" dur="500" fill="hold"/>
                                        <p:tgtEl>
                                          <p:spTgt spid="812"/>
                                        </p:tgtEl>
                                        <p:attrNameLst>
                                          <p:attrName>ppt_x</p:attrName>
                                        </p:attrNameLst>
                                      </p:cBhvr>
                                      <p:tavLst>
                                        <p:tav tm="0">
                                          <p:val>
                                            <p:strVal val="1+#ppt_w/2"/>
                                          </p:val>
                                        </p:tav>
                                        <p:tav tm="100000">
                                          <p:val>
                                            <p:strVal val="#ppt_x"/>
                                          </p:val>
                                        </p:tav>
                                      </p:tavLst>
                                    </p:anim>
                                    <p:anim calcmode="lin" valueType="num">
                                      <p:cBhvr>
                                        <p:cTn id="22" dur="500" fill="hold"/>
                                        <p:tgtEl>
                                          <p:spTgt spid="8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5" nodeType="afterEffect">
                                  <p:stCondLst>
                                    <p:cond delay="0"/>
                                  </p:stCondLst>
                                  <p:iterate>
                                    <p:tmAbs val="0"/>
                                  </p:iterate>
                                  <p:childTnLst>
                                    <p:set>
                                      <p:cBhvr>
                                        <p:cTn id="25" dur="indefinite" fill="hold"/>
                                        <p:tgtEl>
                                          <p:spTgt spid="828"/>
                                        </p:tgtEl>
                                        <p:attrNameLst>
                                          <p:attrName>style.visibility</p:attrName>
                                        </p:attrNameLst>
                                      </p:cBhvr>
                                      <p:to>
                                        <p:strVal val="visible"/>
                                      </p:to>
                                    </p:set>
                                    <p:anim calcmode="lin" valueType="num">
                                      <p:cBhvr>
                                        <p:cTn id="26" dur="500" fill="hold"/>
                                        <p:tgtEl>
                                          <p:spTgt spid="828"/>
                                        </p:tgtEl>
                                        <p:attrNameLst>
                                          <p:attrName>ppt_x</p:attrName>
                                        </p:attrNameLst>
                                      </p:cBhvr>
                                      <p:tavLst>
                                        <p:tav tm="0">
                                          <p:val>
                                            <p:strVal val="1+#ppt_w/2"/>
                                          </p:val>
                                        </p:tav>
                                        <p:tav tm="100000">
                                          <p:val>
                                            <p:strVal val="#ppt_x"/>
                                          </p:val>
                                        </p:tav>
                                      </p:tavLst>
                                    </p:anim>
                                    <p:anim calcmode="lin" valueType="num">
                                      <p:cBhvr>
                                        <p:cTn id="27" dur="500" fill="hold"/>
                                        <p:tgtEl>
                                          <p:spTgt spid="8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6" nodeType="afterEffect">
                                  <p:stCondLst>
                                    <p:cond delay="0"/>
                                  </p:stCondLst>
                                  <p:iterate>
                                    <p:tmAbs val="0"/>
                                  </p:iterate>
                                  <p:childTnLst>
                                    <p:set>
                                      <p:cBhvr>
                                        <p:cTn id="30" dur="indefinite" fill="hold"/>
                                        <p:tgtEl>
                                          <p:spTgt spid="844"/>
                                        </p:tgtEl>
                                        <p:attrNameLst>
                                          <p:attrName>style.visibility</p:attrName>
                                        </p:attrNameLst>
                                      </p:cBhvr>
                                      <p:to>
                                        <p:strVal val="visible"/>
                                      </p:to>
                                    </p:set>
                                    <p:anim calcmode="lin" valueType="num">
                                      <p:cBhvr>
                                        <p:cTn id="31" dur="500" fill="hold"/>
                                        <p:tgtEl>
                                          <p:spTgt spid="844"/>
                                        </p:tgtEl>
                                        <p:attrNameLst>
                                          <p:attrName>ppt_x</p:attrName>
                                        </p:attrNameLst>
                                      </p:cBhvr>
                                      <p:tavLst>
                                        <p:tav tm="0">
                                          <p:val>
                                            <p:strVal val="1+#ppt_w/2"/>
                                          </p:val>
                                        </p:tav>
                                        <p:tav tm="100000">
                                          <p:val>
                                            <p:strVal val="#ppt_x"/>
                                          </p:val>
                                        </p:tav>
                                      </p:tavLst>
                                    </p:anim>
                                    <p:anim calcmode="lin" valueType="num">
                                      <p:cBhvr>
                                        <p:cTn id="32" dur="500" fill="hold"/>
                                        <p:tgtEl>
                                          <p:spTgt spid="84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2" fill="hold" grpId="7" nodeType="afterEffect">
                                  <p:stCondLst>
                                    <p:cond delay="0"/>
                                  </p:stCondLst>
                                  <p:iterate>
                                    <p:tmAbs val="0"/>
                                  </p:iterate>
                                  <p:childTnLst>
                                    <p:set>
                                      <p:cBhvr>
                                        <p:cTn id="35" dur="indefinite" fill="hold"/>
                                        <p:tgtEl>
                                          <p:spTgt spid="855"/>
                                        </p:tgtEl>
                                        <p:attrNameLst>
                                          <p:attrName>style.visibility</p:attrName>
                                        </p:attrNameLst>
                                      </p:cBhvr>
                                      <p:to>
                                        <p:strVal val="visible"/>
                                      </p:to>
                                    </p:set>
                                    <p:animEffect transition="in" filter="wipe(right)">
                                      <p:cBhvr>
                                        <p:cTn id="36" dur="500"/>
                                        <p:tgtEl>
                                          <p:spTgt spid="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4" grpId="3" animBg="1" advAuto="0"/>
      <p:bldP spid="812" grpId="4" animBg="1" advAuto="0"/>
      <p:bldP spid="828" grpId="5" animBg="1" advAuto="0"/>
      <p:bldP spid="844" grpId="6" animBg="1" advAuto="0"/>
      <p:bldP spid="850" grpId="1" animBg="1" advAuto="0"/>
      <p:bldP spid="854" grpId="2" animBg="1" advAuto="0"/>
      <p:bldP spid="855" grpId="7"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Shape 857"/>
          <p:cNvSpPr/>
          <p:nvPr/>
        </p:nvSpPr>
        <p:spPr>
          <a:xfrm flipH="1">
            <a:off x="-2691814" y="6981397"/>
            <a:ext cx="4231655" cy="1749851"/>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153643">
              <a:alpha val="27000"/>
            </a:srgbClr>
          </a:solidFill>
          <a:ln w="12700">
            <a:miter lim="400000"/>
          </a:ln>
        </p:spPr>
        <p:txBody>
          <a:bodyPr tIns="91439" bIns="91439" anchor="ctr"/>
          <a:lstStyle/>
          <a:p>
            <a:pPr algn="ctr">
              <a:defRPr>
                <a:solidFill>
                  <a:srgbClr val="FFFFFF"/>
                </a:solidFill>
              </a:defRPr>
            </a:pPr>
            <a:endParaRPr/>
          </a:p>
        </p:txBody>
      </p:sp>
      <p:sp>
        <p:nvSpPr>
          <p:cNvPr id="858" name="Shape 858"/>
          <p:cNvSpPr/>
          <p:nvPr/>
        </p:nvSpPr>
        <p:spPr>
          <a:xfrm flipH="1">
            <a:off x="22698110" y="6981397"/>
            <a:ext cx="4231655" cy="1749851"/>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153643">
              <a:alpha val="27000"/>
            </a:srgbClr>
          </a:solidFill>
          <a:ln w="12700">
            <a:miter lim="400000"/>
          </a:ln>
        </p:spPr>
        <p:txBody>
          <a:bodyPr tIns="91439" bIns="91439" anchor="ctr"/>
          <a:lstStyle/>
          <a:p>
            <a:pPr algn="ctr">
              <a:defRPr>
                <a:solidFill>
                  <a:srgbClr val="FFFFFF"/>
                </a:solidFill>
              </a:defRPr>
            </a:pPr>
            <a:endParaRPr/>
          </a:p>
        </p:txBody>
      </p:sp>
      <p:grpSp>
        <p:nvGrpSpPr>
          <p:cNvPr id="864" name="Group 864"/>
          <p:cNvGrpSpPr/>
          <p:nvPr/>
        </p:nvGrpSpPr>
        <p:grpSpPr>
          <a:xfrm>
            <a:off x="-13061" y="1305910"/>
            <a:ext cx="24394797" cy="1033781"/>
            <a:chOff x="0" y="0"/>
            <a:chExt cx="24394796" cy="1033780"/>
          </a:xfrm>
        </p:grpSpPr>
        <p:grpSp>
          <p:nvGrpSpPr>
            <p:cNvPr id="862" name="Group 862"/>
            <p:cNvGrpSpPr/>
            <p:nvPr/>
          </p:nvGrpSpPr>
          <p:grpSpPr>
            <a:xfrm>
              <a:off x="-1" y="-1"/>
              <a:ext cx="24394797" cy="1033782"/>
              <a:chOff x="0" y="0"/>
              <a:chExt cx="24394796" cy="1033780"/>
            </a:xfrm>
          </p:grpSpPr>
          <p:sp>
            <p:nvSpPr>
              <p:cNvPr id="859" name="Shape 859"/>
              <p:cNvSpPr/>
              <p:nvPr/>
            </p:nvSpPr>
            <p:spPr>
              <a:xfrm>
                <a:off x="-1" y="75089"/>
                <a:ext cx="24394798" cy="896262"/>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60" name="Shape 860"/>
              <p:cNvSpPr/>
              <p:nvPr/>
            </p:nvSpPr>
            <p:spPr>
              <a:xfrm>
                <a:off x="1550636" y="0"/>
                <a:ext cx="4702741"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The Time Line</a:t>
                </a:r>
              </a:p>
            </p:txBody>
          </p:sp>
          <p:sp>
            <p:nvSpPr>
              <p:cNvPr id="861" name="Shape 861"/>
              <p:cNvSpPr/>
              <p:nvPr/>
            </p:nvSpPr>
            <p:spPr>
              <a:xfrm>
                <a:off x="7343784" y="61556"/>
                <a:ext cx="14221340" cy="919481"/>
              </a:xfrm>
              <a:prstGeom prst="rect">
                <a:avLst/>
              </a:prstGeom>
              <a:noFill/>
              <a:ln w="12700" cap="flat">
                <a:noFill/>
                <a:miter lim="400000"/>
              </a:ln>
              <a:effectLst/>
            </p:spPr>
            <p:txBody>
              <a:bodyPr wrap="square" lIns="91439" tIns="91439" rIns="91439" bIns="91439" numCol="1" anchor="t">
                <a:spAutoFit/>
              </a:bodyPr>
              <a:lstStyle>
                <a:lvl1pPr>
                  <a:defRPr sz="2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solidFill>
                    <a:latin typeface="Helvetica"/>
                    <a:ea typeface="Helvetica"/>
                    <a:cs typeface="Helvetica"/>
                    <a:sym typeface="Helvetica"/>
                  </a:rPr>
                  <a:t>Once when I was six years old I saw a magnificent picture in a book, called True Stories from Nature, about the primeval forest. </a:t>
                </a:r>
              </a:p>
            </p:txBody>
          </p:sp>
        </p:grpSp>
        <p:sp>
          <p:nvSpPr>
            <p:cNvPr id="863" name="Shape 863"/>
            <p:cNvSpPr/>
            <p:nvPr/>
          </p:nvSpPr>
          <p:spPr>
            <a:xfrm>
              <a:off x="6914212" y="244695"/>
              <a:ext cx="1" cy="557050"/>
            </a:xfrm>
            <a:prstGeom prst="line">
              <a:avLst/>
            </a:prstGeom>
            <a:noFill/>
            <a:ln w="12700" cap="flat">
              <a:solidFill>
                <a:srgbClr val="153643">
                  <a:alpha val="33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870" name="Group 870"/>
          <p:cNvGrpSpPr/>
          <p:nvPr/>
        </p:nvGrpSpPr>
        <p:grpSpPr>
          <a:xfrm>
            <a:off x="1539839" y="6981397"/>
            <a:ext cx="5253830" cy="5149851"/>
            <a:chOff x="0" y="0"/>
            <a:chExt cx="5253828" cy="5149849"/>
          </a:xfrm>
        </p:grpSpPr>
        <p:sp>
          <p:nvSpPr>
            <p:cNvPr id="865" name="Shape 865"/>
            <p:cNvSpPr/>
            <p:nvPr/>
          </p:nvSpPr>
          <p:spPr>
            <a:xfrm>
              <a:off x="-1" y="-1"/>
              <a:ext cx="4231656" cy="1749853"/>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FFFFFF">
                <a:alpha val="7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66" name="Shape 866"/>
            <p:cNvSpPr/>
            <p:nvPr/>
          </p:nvSpPr>
          <p:spPr>
            <a:xfrm>
              <a:off x="257792" y="123106"/>
              <a:ext cx="1777723"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2000</a:t>
              </a:r>
            </a:p>
          </p:txBody>
        </p:sp>
        <p:sp>
          <p:nvSpPr>
            <p:cNvPr id="867" name="Shape 867"/>
            <p:cNvSpPr/>
            <p:nvPr/>
          </p:nvSpPr>
          <p:spPr>
            <a:xfrm>
              <a:off x="257792" y="923320"/>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sp>
          <p:nvSpPr>
            <p:cNvPr id="868" name="Shape 868"/>
            <p:cNvSpPr/>
            <p:nvPr/>
          </p:nvSpPr>
          <p:spPr>
            <a:xfrm flipV="1">
              <a:off x="12339" y="1749851"/>
              <a:ext cx="1" cy="3399999"/>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69" name="Shape 869"/>
            <p:cNvSpPr/>
            <p:nvPr/>
          </p:nvSpPr>
          <p:spPr>
            <a:xfrm>
              <a:off x="257791" y="2445890"/>
              <a:ext cx="499603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Then I would never talk to that person about boa constrictors, or primeval forests, or stars</a:t>
              </a:r>
            </a:p>
          </p:txBody>
        </p:sp>
      </p:grpSp>
      <p:grpSp>
        <p:nvGrpSpPr>
          <p:cNvPr id="876" name="Group 876"/>
          <p:cNvGrpSpPr/>
          <p:nvPr/>
        </p:nvGrpSpPr>
        <p:grpSpPr>
          <a:xfrm>
            <a:off x="10003148" y="6981397"/>
            <a:ext cx="5319529" cy="5149851"/>
            <a:chOff x="0" y="0"/>
            <a:chExt cx="5319528" cy="5149849"/>
          </a:xfrm>
        </p:grpSpPr>
        <p:sp>
          <p:nvSpPr>
            <p:cNvPr id="871" name="Shape 871"/>
            <p:cNvSpPr/>
            <p:nvPr/>
          </p:nvSpPr>
          <p:spPr>
            <a:xfrm>
              <a:off x="-1" y="-1"/>
              <a:ext cx="4231655" cy="1749853"/>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FFFFFF">
                <a:alpha val="7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72" name="Shape 872"/>
            <p:cNvSpPr/>
            <p:nvPr/>
          </p:nvSpPr>
          <p:spPr>
            <a:xfrm>
              <a:off x="208856" y="123106"/>
              <a:ext cx="1777723"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2008</a:t>
              </a:r>
            </a:p>
          </p:txBody>
        </p:sp>
        <p:sp>
          <p:nvSpPr>
            <p:cNvPr id="873" name="Shape 873"/>
            <p:cNvSpPr/>
            <p:nvPr/>
          </p:nvSpPr>
          <p:spPr>
            <a:xfrm>
              <a:off x="208856" y="923320"/>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sp>
          <p:nvSpPr>
            <p:cNvPr id="874" name="Shape 874"/>
            <p:cNvSpPr/>
            <p:nvPr/>
          </p:nvSpPr>
          <p:spPr>
            <a:xfrm flipV="1">
              <a:off x="1841" y="1749851"/>
              <a:ext cx="1" cy="3399999"/>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75" name="Shape 875"/>
            <p:cNvSpPr/>
            <p:nvPr/>
          </p:nvSpPr>
          <p:spPr>
            <a:xfrm>
              <a:off x="323491" y="2445890"/>
              <a:ext cx="499603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Then I would never talk to that person about boa constrictors, or primeval forests, or stars</a:t>
              </a:r>
            </a:p>
          </p:txBody>
        </p:sp>
      </p:grpSp>
      <p:grpSp>
        <p:nvGrpSpPr>
          <p:cNvPr id="882" name="Group 882"/>
          <p:cNvGrpSpPr/>
          <p:nvPr/>
        </p:nvGrpSpPr>
        <p:grpSpPr>
          <a:xfrm>
            <a:off x="18466455" y="6981397"/>
            <a:ext cx="5253829" cy="5149851"/>
            <a:chOff x="0" y="0"/>
            <a:chExt cx="5253828" cy="5149849"/>
          </a:xfrm>
        </p:grpSpPr>
        <p:sp>
          <p:nvSpPr>
            <p:cNvPr id="877" name="Shape 877"/>
            <p:cNvSpPr/>
            <p:nvPr/>
          </p:nvSpPr>
          <p:spPr>
            <a:xfrm>
              <a:off x="-1" y="-1"/>
              <a:ext cx="4231656" cy="1749853"/>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FFFFFF">
                <a:alpha val="7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78" name="Shape 878"/>
            <p:cNvSpPr/>
            <p:nvPr/>
          </p:nvSpPr>
          <p:spPr>
            <a:xfrm>
              <a:off x="257792" y="123106"/>
              <a:ext cx="1777723"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2014</a:t>
              </a:r>
            </a:p>
          </p:txBody>
        </p:sp>
        <p:sp>
          <p:nvSpPr>
            <p:cNvPr id="879" name="Shape 879"/>
            <p:cNvSpPr/>
            <p:nvPr/>
          </p:nvSpPr>
          <p:spPr>
            <a:xfrm>
              <a:off x="257792" y="923320"/>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sp>
          <p:nvSpPr>
            <p:cNvPr id="880" name="Shape 880"/>
            <p:cNvSpPr/>
            <p:nvPr/>
          </p:nvSpPr>
          <p:spPr>
            <a:xfrm flipV="1">
              <a:off x="16743" y="1749851"/>
              <a:ext cx="1" cy="3399999"/>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81" name="Shape 881"/>
            <p:cNvSpPr/>
            <p:nvPr/>
          </p:nvSpPr>
          <p:spPr>
            <a:xfrm>
              <a:off x="257791" y="2445890"/>
              <a:ext cx="499603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Then I would never talk to that person about boa constrictors, or primeval forests, or stars</a:t>
              </a:r>
            </a:p>
          </p:txBody>
        </p:sp>
      </p:grpSp>
      <p:grpSp>
        <p:nvGrpSpPr>
          <p:cNvPr id="888" name="Group 888"/>
          <p:cNvGrpSpPr/>
          <p:nvPr/>
        </p:nvGrpSpPr>
        <p:grpSpPr>
          <a:xfrm>
            <a:off x="5771493" y="3581399"/>
            <a:ext cx="5253829" cy="5149851"/>
            <a:chOff x="0" y="0"/>
            <a:chExt cx="5253827" cy="5149850"/>
          </a:xfrm>
        </p:grpSpPr>
        <p:sp>
          <p:nvSpPr>
            <p:cNvPr id="883" name="Shape 883"/>
            <p:cNvSpPr/>
            <p:nvPr/>
          </p:nvSpPr>
          <p:spPr>
            <a:xfrm flipH="1">
              <a:off x="0" y="3399997"/>
              <a:ext cx="4231655" cy="1749853"/>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153643">
                <a:alpha val="64999"/>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84" name="Shape 884"/>
            <p:cNvSpPr/>
            <p:nvPr/>
          </p:nvSpPr>
          <p:spPr>
            <a:xfrm>
              <a:off x="257791" y="3523104"/>
              <a:ext cx="1777724"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FFFFFF"/>
                  </a:solidFill>
                  <a:latin typeface="Helvetica"/>
                  <a:ea typeface="Helvetica"/>
                  <a:cs typeface="Helvetica"/>
                  <a:sym typeface="Helvetica"/>
                </a:rPr>
                <a:t>2005</a:t>
              </a:r>
            </a:p>
          </p:txBody>
        </p:sp>
        <p:sp>
          <p:nvSpPr>
            <p:cNvPr id="885" name="Shape 885"/>
            <p:cNvSpPr/>
            <p:nvPr/>
          </p:nvSpPr>
          <p:spPr>
            <a:xfrm>
              <a:off x="257792" y="4323318"/>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886" name="Shape 886"/>
            <p:cNvSpPr/>
            <p:nvPr/>
          </p:nvSpPr>
          <p:spPr>
            <a:xfrm flipV="1">
              <a:off x="1647" y="-1"/>
              <a:ext cx="1" cy="3399999"/>
            </a:xfrm>
            <a:prstGeom prst="line">
              <a:avLst/>
            </a:prstGeom>
            <a:noFill/>
            <a:ln w="12700" cap="flat">
              <a:solidFill>
                <a:srgbClr val="153643">
                  <a:alpha val="79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87" name="Shape 887"/>
            <p:cNvSpPr/>
            <p:nvPr/>
          </p:nvSpPr>
          <p:spPr>
            <a:xfrm>
              <a:off x="257791" y="93822"/>
              <a:ext cx="499603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84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84000"/>
                    </a:srgbClr>
                  </a:solidFill>
                  <a:latin typeface="Helvetica"/>
                  <a:ea typeface="Helvetica"/>
                  <a:cs typeface="Helvetica"/>
                  <a:sym typeface="Helvetica"/>
                </a:rPr>
                <a:t>Then I would never talk to that person about boa constrictors, or primeval forests, or stars</a:t>
              </a:r>
            </a:p>
          </p:txBody>
        </p:sp>
      </p:grpSp>
      <p:grpSp>
        <p:nvGrpSpPr>
          <p:cNvPr id="895" name="Group 895"/>
          <p:cNvGrpSpPr/>
          <p:nvPr/>
        </p:nvGrpSpPr>
        <p:grpSpPr>
          <a:xfrm>
            <a:off x="14234802" y="3581399"/>
            <a:ext cx="5188129" cy="5149851"/>
            <a:chOff x="0" y="0"/>
            <a:chExt cx="5188128" cy="5149850"/>
          </a:xfrm>
        </p:grpSpPr>
        <p:grpSp>
          <p:nvGrpSpPr>
            <p:cNvPr id="893" name="Group 893"/>
            <p:cNvGrpSpPr/>
            <p:nvPr/>
          </p:nvGrpSpPr>
          <p:grpSpPr>
            <a:xfrm>
              <a:off x="-1" y="-1"/>
              <a:ext cx="4231656" cy="5149851"/>
              <a:chOff x="0" y="0"/>
              <a:chExt cx="4231654" cy="5149850"/>
            </a:xfrm>
          </p:grpSpPr>
          <p:sp>
            <p:nvSpPr>
              <p:cNvPr id="889" name="Shape 889"/>
              <p:cNvSpPr/>
              <p:nvPr/>
            </p:nvSpPr>
            <p:spPr>
              <a:xfrm flipH="1">
                <a:off x="0" y="3399997"/>
                <a:ext cx="4231655" cy="1749853"/>
              </a:xfrm>
              <a:custGeom>
                <a:avLst/>
                <a:gdLst/>
                <a:ahLst/>
                <a:cxnLst>
                  <a:cxn ang="0">
                    <a:pos x="wd2" y="hd2"/>
                  </a:cxn>
                  <a:cxn ang="5400000">
                    <a:pos x="wd2" y="hd2"/>
                  </a:cxn>
                  <a:cxn ang="10800000">
                    <a:pos x="wd2" y="hd2"/>
                  </a:cxn>
                  <a:cxn ang="16200000">
                    <a:pos x="wd2" y="hd2"/>
                  </a:cxn>
                </a:cxnLst>
                <a:rect l="0" t="0" r="r" b="b"/>
                <a:pathLst>
                  <a:path w="21600" h="21600" extrusionOk="0">
                    <a:moveTo>
                      <a:pt x="4313" y="0"/>
                    </a:moveTo>
                    <a:lnTo>
                      <a:pt x="21600" y="0"/>
                    </a:lnTo>
                    <a:lnTo>
                      <a:pt x="21600" y="11169"/>
                    </a:lnTo>
                    <a:cubicBezTo>
                      <a:pt x="21600" y="16930"/>
                      <a:pt x="19669" y="21600"/>
                      <a:pt x="17287" y="21600"/>
                    </a:cubicBezTo>
                    <a:lnTo>
                      <a:pt x="0" y="21600"/>
                    </a:lnTo>
                    <a:lnTo>
                      <a:pt x="0" y="10431"/>
                    </a:lnTo>
                    <a:cubicBezTo>
                      <a:pt x="0" y="4670"/>
                      <a:pt x="1931" y="0"/>
                      <a:pt x="4313" y="0"/>
                    </a:cubicBezTo>
                    <a:close/>
                  </a:path>
                </a:pathLst>
              </a:custGeom>
              <a:solidFill>
                <a:srgbClr val="153643">
                  <a:alpha val="64999"/>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90" name="Shape 890"/>
              <p:cNvSpPr/>
              <p:nvPr/>
            </p:nvSpPr>
            <p:spPr>
              <a:xfrm>
                <a:off x="208856" y="3523104"/>
                <a:ext cx="1777723"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FFFFFF"/>
                    </a:solidFill>
                    <a:latin typeface="Helvetica"/>
                    <a:ea typeface="Helvetica"/>
                    <a:cs typeface="Helvetica"/>
                    <a:sym typeface="Helvetica"/>
                  </a:rPr>
                  <a:t>2012</a:t>
                </a:r>
              </a:p>
            </p:txBody>
          </p:sp>
          <p:sp>
            <p:nvSpPr>
              <p:cNvPr id="891" name="Shape 891"/>
              <p:cNvSpPr/>
              <p:nvPr/>
            </p:nvSpPr>
            <p:spPr>
              <a:xfrm>
                <a:off x="208856" y="4323318"/>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892" name="Shape 892"/>
              <p:cNvSpPr/>
              <p:nvPr/>
            </p:nvSpPr>
            <p:spPr>
              <a:xfrm flipV="1">
                <a:off x="9291" y="-1"/>
                <a:ext cx="1" cy="3399999"/>
              </a:xfrm>
              <a:prstGeom prst="line">
                <a:avLst/>
              </a:prstGeom>
              <a:noFill/>
              <a:ln w="12700" cap="flat">
                <a:solidFill>
                  <a:srgbClr val="153643">
                    <a:alpha val="79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894" name="Shape 894"/>
            <p:cNvSpPr/>
            <p:nvPr/>
          </p:nvSpPr>
          <p:spPr>
            <a:xfrm>
              <a:off x="192091" y="93822"/>
              <a:ext cx="499603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84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84000"/>
                    </a:srgbClr>
                  </a:solidFill>
                  <a:latin typeface="Helvetica"/>
                  <a:ea typeface="Helvetica"/>
                  <a:cs typeface="Helvetica"/>
                  <a:sym typeface="Helvetica"/>
                </a:rPr>
                <a:t>Then I would never talk to that person about boa constrictors, or primeval forests, or stars</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864"/>
                                        </p:tgtEl>
                                        <p:attrNameLst>
                                          <p:attrName>style.visibility</p:attrName>
                                        </p:attrNameLst>
                                      </p:cBhvr>
                                      <p:to>
                                        <p:strVal val="visible"/>
                                      </p:to>
                                    </p:set>
                                    <p:animEffect transition="in" filter="wipe(left)">
                                      <p:cBhvr>
                                        <p:cTn id="7" dur="500"/>
                                        <p:tgtEl>
                                          <p:spTgt spid="864"/>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857"/>
                                        </p:tgtEl>
                                        <p:attrNameLst>
                                          <p:attrName>style.visibility</p:attrName>
                                        </p:attrNameLst>
                                      </p:cBhvr>
                                      <p:to>
                                        <p:strVal val="visible"/>
                                      </p:to>
                                    </p:set>
                                    <p:animEffect transition="in" filter="dissolve">
                                      <p:cBhvr>
                                        <p:cTn id="11" dur="500"/>
                                        <p:tgtEl>
                                          <p:spTgt spid="857"/>
                                        </p:tgtEl>
                                      </p:cBhvr>
                                    </p:animEffect>
                                  </p:childTnLst>
                                </p:cTn>
                              </p:par>
                            </p:childTnLst>
                          </p:cTn>
                        </p:par>
                        <p:par>
                          <p:cTn id="12" fill="hold">
                            <p:stCondLst>
                              <p:cond delay="1000"/>
                            </p:stCondLst>
                            <p:childTnLst>
                              <p:par>
                                <p:cTn id="13" presetID="22" presetClass="entr" presetSubtype="1" fill="hold" grpId="3" nodeType="afterEffect">
                                  <p:stCondLst>
                                    <p:cond delay="0"/>
                                  </p:stCondLst>
                                  <p:iterate>
                                    <p:tmAbs val="0"/>
                                  </p:iterate>
                                  <p:childTnLst>
                                    <p:set>
                                      <p:cBhvr>
                                        <p:cTn id="14" dur="indefinite" fill="hold"/>
                                        <p:tgtEl>
                                          <p:spTgt spid="870"/>
                                        </p:tgtEl>
                                        <p:attrNameLst>
                                          <p:attrName>style.visibility</p:attrName>
                                        </p:attrNameLst>
                                      </p:cBhvr>
                                      <p:to>
                                        <p:strVal val="visible"/>
                                      </p:to>
                                    </p:set>
                                    <p:animEffect transition="in" filter="wipe(up)">
                                      <p:cBhvr>
                                        <p:cTn id="15" dur="500"/>
                                        <p:tgtEl>
                                          <p:spTgt spid="870"/>
                                        </p:tgtEl>
                                      </p:cBhvr>
                                    </p:animEffect>
                                  </p:childTnLst>
                                </p:cTn>
                              </p:par>
                            </p:childTnLst>
                          </p:cTn>
                        </p:par>
                        <p:par>
                          <p:cTn id="16" fill="hold">
                            <p:stCondLst>
                              <p:cond delay="1500"/>
                            </p:stCondLst>
                            <p:childTnLst>
                              <p:par>
                                <p:cTn id="17" presetID="22" presetClass="entr" presetSubtype="4" fill="hold" grpId="4" nodeType="afterEffect">
                                  <p:stCondLst>
                                    <p:cond delay="0"/>
                                  </p:stCondLst>
                                  <p:iterate>
                                    <p:tmAbs val="0"/>
                                  </p:iterate>
                                  <p:childTnLst>
                                    <p:set>
                                      <p:cBhvr>
                                        <p:cTn id="18" dur="indefinite" fill="hold"/>
                                        <p:tgtEl>
                                          <p:spTgt spid="888"/>
                                        </p:tgtEl>
                                        <p:attrNameLst>
                                          <p:attrName>style.visibility</p:attrName>
                                        </p:attrNameLst>
                                      </p:cBhvr>
                                      <p:to>
                                        <p:strVal val="visible"/>
                                      </p:to>
                                    </p:set>
                                    <p:animEffect transition="in" filter="wipe(down)">
                                      <p:cBhvr>
                                        <p:cTn id="19" dur="500"/>
                                        <p:tgtEl>
                                          <p:spTgt spid="888"/>
                                        </p:tgtEl>
                                      </p:cBhvr>
                                    </p:animEffect>
                                  </p:childTnLst>
                                </p:cTn>
                              </p:par>
                            </p:childTnLst>
                          </p:cTn>
                        </p:par>
                        <p:par>
                          <p:cTn id="20" fill="hold">
                            <p:stCondLst>
                              <p:cond delay="2000"/>
                            </p:stCondLst>
                            <p:childTnLst>
                              <p:par>
                                <p:cTn id="21" presetID="22" presetClass="entr" presetSubtype="1" fill="hold" grpId="5" nodeType="afterEffect">
                                  <p:stCondLst>
                                    <p:cond delay="0"/>
                                  </p:stCondLst>
                                  <p:iterate>
                                    <p:tmAbs val="0"/>
                                  </p:iterate>
                                  <p:childTnLst>
                                    <p:set>
                                      <p:cBhvr>
                                        <p:cTn id="22" dur="indefinite" fill="hold"/>
                                        <p:tgtEl>
                                          <p:spTgt spid="876"/>
                                        </p:tgtEl>
                                        <p:attrNameLst>
                                          <p:attrName>style.visibility</p:attrName>
                                        </p:attrNameLst>
                                      </p:cBhvr>
                                      <p:to>
                                        <p:strVal val="visible"/>
                                      </p:to>
                                    </p:set>
                                    <p:animEffect transition="in" filter="wipe(up)">
                                      <p:cBhvr>
                                        <p:cTn id="23" dur="500"/>
                                        <p:tgtEl>
                                          <p:spTgt spid="876"/>
                                        </p:tgtEl>
                                      </p:cBhvr>
                                    </p:animEffect>
                                  </p:childTnLst>
                                </p:cTn>
                              </p:par>
                            </p:childTnLst>
                          </p:cTn>
                        </p:par>
                        <p:par>
                          <p:cTn id="24" fill="hold">
                            <p:stCondLst>
                              <p:cond delay="2500"/>
                            </p:stCondLst>
                            <p:childTnLst>
                              <p:par>
                                <p:cTn id="25" presetID="22" presetClass="entr" presetSubtype="4" fill="hold" grpId="6" nodeType="afterEffect">
                                  <p:stCondLst>
                                    <p:cond delay="0"/>
                                  </p:stCondLst>
                                  <p:iterate>
                                    <p:tmAbs val="0"/>
                                  </p:iterate>
                                  <p:childTnLst>
                                    <p:set>
                                      <p:cBhvr>
                                        <p:cTn id="26" dur="indefinite" fill="hold"/>
                                        <p:tgtEl>
                                          <p:spTgt spid="895"/>
                                        </p:tgtEl>
                                        <p:attrNameLst>
                                          <p:attrName>style.visibility</p:attrName>
                                        </p:attrNameLst>
                                      </p:cBhvr>
                                      <p:to>
                                        <p:strVal val="visible"/>
                                      </p:to>
                                    </p:set>
                                    <p:animEffect transition="in" filter="wipe(down)">
                                      <p:cBhvr>
                                        <p:cTn id="27" dur="500"/>
                                        <p:tgtEl>
                                          <p:spTgt spid="895"/>
                                        </p:tgtEl>
                                      </p:cBhvr>
                                    </p:animEffect>
                                  </p:childTnLst>
                                </p:cTn>
                              </p:par>
                            </p:childTnLst>
                          </p:cTn>
                        </p:par>
                        <p:par>
                          <p:cTn id="28" fill="hold">
                            <p:stCondLst>
                              <p:cond delay="3000"/>
                            </p:stCondLst>
                            <p:childTnLst>
                              <p:par>
                                <p:cTn id="29" presetID="22" presetClass="entr" presetSubtype="1" fill="hold" grpId="7" nodeType="afterEffect">
                                  <p:stCondLst>
                                    <p:cond delay="0"/>
                                  </p:stCondLst>
                                  <p:iterate>
                                    <p:tmAbs val="0"/>
                                  </p:iterate>
                                  <p:childTnLst>
                                    <p:set>
                                      <p:cBhvr>
                                        <p:cTn id="30" dur="indefinite" fill="hold"/>
                                        <p:tgtEl>
                                          <p:spTgt spid="882"/>
                                        </p:tgtEl>
                                        <p:attrNameLst>
                                          <p:attrName>style.visibility</p:attrName>
                                        </p:attrNameLst>
                                      </p:cBhvr>
                                      <p:to>
                                        <p:strVal val="visible"/>
                                      </p:to>
                                    </p:set>
                                    <p:animEffect transition="in" filter="wipe(up)">
                                      <p:cBhvr>
                                        <p:cTn id="31" dur="500"/>
                                        <p:tgtEl>
                                          <p:spTgt spid="882"/>
                                        </p:tgtEl>
                                      </p:cBhvr>
                                    </p:animEffect>
                                  </p:childTnLst>
                                </p:cTn>
                              </p:par>
                            </p:childTnLst>
                          </p:cTn>
                        </p:par>
                        <p:par>
                          <p:cTn id="32" fill="hold">
                            <p:stCondLst>
                              <p:cond delay="3500"/>
                            </p:stCondLst>
                            <p:childTnLst>
                              <p:par>
                                <p:cTn id="33" presetID="9" presetClass="entr" presetSubtype="0" fill="hold" grpId="8" nodeType="afterEffect">
                                  <p:stCondLst>
                                    <p:cond delay="0"/>
                                  </p:stCondLst>
                                  <p:iterate>
                                    <p:tmAbs val="0"/>
                                  </p:iterate>
                                  <p:childTnLst>
                                    <p:set>
                                      <p:cBhvr>
                                        <p:cTn id="34" dur="indefinite" fill="hold"/>
                                        <p:tgtEl>
                                          <p:spTgt spid="858"/>
                                        </p:tgtEl>
                                        <p:attrNameLst>
                                          <p:attrName>style.visibility</p:attrName>
                                        </p:attrNameLst>
                                      </p:cBhvr>
                                      <p:to>
                                        <p:strVal val="visible"/>
                                      </p:to>
                                    </p:set>
                                    <p:animEffect transition="in" filter="dissolve">
                                      <p:cBhvr>
                                        <p:cTn id="35" dur="500"/>
                                        <p:tgtEl>
                                          <p:spTgt spid="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7" grpId="2" animBg="1" advAuto="0"/>
      <p:bldP spid="858" grpId="8" animBg="1" advAuto="0"/>
      <p:bldP spid="864" grpId="1" animBg="1" advAuto="0"/>
      <p:bldP spid="870" grpId="3" animBg="1" advAuto="0"/>
      <p:bldP spid="876" grpId="5" animBg="1" advAuto="0"/>
      <p:bldP spid="882" grpId="7" animBg="1" advAuto="0"/>
      <p:bldP spid="888" grpId="4" animBg="1" advAuto="0"/>
      <p:bldP spid="895" grpId="6"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0" name="Group 900"/>
          <p:cNvGrpSpPr/>
          <p:nvPr/>
        </p:nvGrpSpPr>
        <p:grpSpPr>
          <a:xfrm>
            <a:off x="13300045" y="2549893"/>
            <a:ext cx="9902854" cy="1785145"/>
            <a:chOff x="0" y="0"/>
            <a:chExt cx="9902853" cy="1785144"/>
          </a:xfrm>
        </p:grpSpPr>
        <p:sp>
          <p:nvSpPr>
            <p:cNvPr id="897" name="Shape 897"/>
            <p:cNvSpPr/>
            <p:nvPr/>
          </p:nvSpPr>
          <p:spPr>
            <a:xfrm>
              <a:off x="0" y="1016417"/>
              <a:ext cx="5283021" cy="1"/>
            </a:xfrm>
            <a:prstGeom prst="line">
              <a:avLst/>
            </a:prstGeom>
            <a:noFill/>
            <a:ln w="12700" cap="flat">
              <a:solidFill>
                <a:srgbClr val="153643">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898" name="Shape 898"/>
            <p:cNvSpPr/>
            <p:nvPr/>
          </p:nvSpPr>
          <p:spPr>
            <a:xfrm>
              <a:off x="5363333" y="738664"/>
              <a:ext cx="4539521"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My drawing was not a picture of a hat</a:t>
              </a:r>
            </a:p>
          </p:txBody>
        </p:sp>
        <p:sp>
          <p:nvSpPr>
            <p:cNvPr id="899" name="Shape 899"/>
            <p:cNvSpPr/>
            <p:nvPr/>
          </p:nvSpPr>
          <p:spPr>
            <a:xfrm>
              <a:off x="5347873" y="0"/>
              <a:ext cx="3888230"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ADD YOUR TEXT</a:t>
              </a:r>
            </a:p>
          </p:txBody>
        </p:sp>
      </p:grpSp>
      <p:grpSp>
        <p:nvGrpSpPr>
          <p:cNvPr id="904" name="Group 904"/>
          <p:cNvGrpSpPr/>
          <p:nvPr/>
        </p:nvGrpSpPr>
        <p:grpSpPr>
          <a:xfrm>
            <a:off x="16786722" y="5073662"/>
            <a:ext cx="6416179" cy="2026798"/>
            <a:chOff x="0" y="0"/>
            <a:chExt cx="6416178" cy="2026797"/>
          </a:xfrm>
        </p:grpSpPr>
        <p:sp>
          <p:nvSpPr>
            <p:cNvPr id="901" name="Shape 901"/>
            <p:cNvSpPr/>
            <p:nvPr/>
          </p:nvSpPr>
          <p:spPr>
            <a:xfrm>
              <a:off x="0" y="430933"/>
              <a:ext cx="1796345" cy="1"/>
            </a:xfrm>
            <a:prstGeom prst="line">
              <a:avLst/>
            </a:prstGeom>
            <a:noFill/>
            <a:ln w="12700" cap="flat">
              <a:solidFill>
                <a:srgbClr val="153643">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902" name="Shape 902"/>
            <p:cNvSpPr/>
            <p:nvPr/>
          </p:nvSpPr>
          <p:spPr>
            <a:xfrm>
              <a:off x="1876657" y="548517"/>
              <a:ext cx="4539522"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It was a picture of a boa constrictor digesting an elephant. </a:t>
              </a:r>
            </a:p>
          </p:txBody>
        </p:sp>
        <p:sp>
          <p:nvSpPr>
            <p:cNvPr id="903" name="Shape 903"/>
            <p:cNvSpPr/>
            <p:nvPr/>
          </p:nvSpPr>
          <p:spPr>
            <a:xfrm>
              <a:off x="1861198" y="0"/>
              <a:ext cx="3888230"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ADD YOUR TEXT</a:t>
              </a:r>
            </a:p>
          </p:txBody>
        </p:sp>
      </p:grpSp>
      <p:grpSp>
        <p:nvGrpSpPr>
          <p:cNvPr id="908" name="Group 908"/>
          <p:cNvGrpSpPr/>
          <p:nvPr/>
        </p:nvGrpSpPr>
        <p:grpSpPr>
          <a:xfrm>
            <a:off x="17036939" y="8303910"/>
            <a:ext cx="6165961" cy="2026799"/>
            <a:chOff x="0" y="0"/>
            <a:chExt cx="6165960" cy="2026797"/>
          </a:xfrm>
        </p:grpSpPr>
        <p:sp>
          <p:nvSpPr>
            <p:cNvPr id="905" name="Shape 905"/>
            <p:cNvSpPr/>
            <p:nvPr/>
          </p:nvSpPr>
          <p:spPr>
            <a:xfrm>
              <a:off x="0" y="1267509"/>
              <a:ext cx="1546126" cy="1"/>
            </a:xfrm>
            <a:prstGeom prst="line">
              <a:avLst/>
            </a:prstGeom>
            <a:noFill/>
            <a:ln w="12700" cap="flat">
              <a:solidFill>
                <a:srgbClr val="153643">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906" name="Shape 906"/>
            <p:cNvSpPr/>
            <p:nvPr/>
          </p:nvSpPr>
          <p:spPr>
            <a:xfrm>
              <a:off x="1626439" y="548517"/>
              <a:ext cx="4539522"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It was a picture of a boa constrictor digesting an elephant. </a:t>
              </a:r>
            </a:p>
          </p:txBody>
        </p:sp>
        <p:sp>
          <p:nvSpPr>
            <p:cNvPr id="907" name="Shape 907"/>
            <p:cNvSpPr/>
            <p:nvPr/>
          </p:nvSpPr>
          <p:spPr>
            <a:xfrm>
              <a:off x="1610979" y="0"/>
              <a:ext cx="3888230"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ADD YOUR TEXT</a:t>
              </a:r>
            </a:p>
          </p:txBody>
        </p:sp>
      </p:grpSp>
      <p:grpSp>
        <p:nvGrpSpPr>
          <p:cNvPr id="912" name="Group 912"/>
          <p:cNvGrpSpPr/>
          <p:nvPr/>
        </p:nvGrpSpPr>
        <p:grpSpPr>
          <a:xfrm>
            <a:off x="1048611" y="4677269"/>
            <a:ext cx="6495190" cy="1785145"/>
            <a:chOff x="0" y="0"/>
            <a:chExt cx="6495188" cy="1785144"/>
          </a:xfrm>
        </p:grpSpPr>
        <p:sp>
          <p:nvSpPr>
            <p:cNvPr id="909" name="Shape 909"/>
            <p:cNvSpPr/>
            <p:nvPr/>
          </p:nvSpPr>
          <p:spPr>
            <a:xfrm flipH="1">
              <a:off x="4630612" y="738663"/>
              <a:ext cx="1864577" cy="3"/>
            </a:xfrm>
            <a:prstGeom prst="line">
              <a:avLst/>
            </a:prstGeom>
            <a:noFill/>
            <a:ln w="12700" cap="flat">
              <a:solidFill>
                <a:srgbClr val="FFFFFF">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910" name="Shape 910"/>
            <p:cNvSpPr/>
            <p:nvPr/>
          </p:nvSpPr>
          <p:spPr>
            <a:xfrm>
              <a:off x="0" y="738664"/>
              <a:ext cx="4539521"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a:t>
              </a:r>
            </a:p>
          </p:txBody>
        </p:sp>
        <p:sp>
          <p:nvSpPr>
            <p:cNvPr id="911" name="Shape 911"/>
            <p:cNvSpPr/>
            <p:nvPr/>
          </p:nvSpPr>
          <p:spPr>
            <a:xfrm>
              <a:off x="651291" y="0"/>
              <a:ext cx="3888230" cy="728980"/>
            </a:xfrm>
            <a:prstGeom prst="rect">
              <a:avLst/>
            </a:prstGeom>
            <a:noFill/>
            <a:ln w="12700" cap="flat">
              <a:noFill/>
              <a:miter lim="400000"/>
            </a:ln>
            <a:effectLst/>
          </p:spPr>
          <p:txBody>
            <a:bodyPr wrap="none" lIns="91439" tIns="91439" rIns="91439" bIns="91439" numCol="1" anchor="t">
              <a:spAutoFit/>
            </a:bodyPr>
            <a:lstStyle>
              <a:lvl1pPr algn="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ADD YOUR TEXT</a:t>
              </a:r>
            </a:p>
          </p:txBody>
        </p:sp>
      </p:grpSp>
      <p:grpSp>
        <p:nvGrpSpPr>
          <p:cNvPr id="916" name="Group 916"/>
          <p:cNvGrpSpPr/>
          <p:nvPr/>
        </p:nvGrpSpPr>
        <p:grpSpPr>
          <a:xfrm>
            <a:off x="1048611" y="7675019"/>
            <a:ext cx="6426956" cy="2026799"/>
            <a:chOff x="0" y="0"/>
            <a:chExt cx="6426954" cy="2026797"/>
          </a:xfrm>
        </p:grpSpPr>
        <p:sp>
          <p:nvSpPr>
            <p:cNvPr id="913" name="Shape 913"/>
            <p:cNvSpPr/>
            <p:nvPr/>
          </p:nvSpPr>
          <p:spPr>
            <a:xfrm flipH="1" flipV="1">
              <a:off x="4630610" y="1807735"/>
              <a:ext cx="1796345" cy="1"/>
            </a:xfrm>
            <a:prstGeom prst="line">
              <a:avLst/>
            </a:prstGeom>
            <a:noFill/>
            <a:ln w="12700" cap="flat">
              <a:solidFill>
                <a:srgbClr val="FFFFFF">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914" name="Shape 914"/>
            <p:cNvSpPr/>
            <p:nvPr/>
          </p:nvSpPr>
          <p:spPr>
            <a:xfrm>
              <a:off x="0" y="548517"/>
              <a:ext cx="4539521"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 was a picture of a boa constrictor digesting an elephant. </a:t>
              </a:r>
            </a:p>
          </p:txBody>
        </p:sp>
        <p:sp>
          <p:nvSpPr>
            <p:cNvPr id="915" name="Shape 915"/>
            <p:cNvSpPr/>
            <p:nvPr/>
          </p:nvSpPr>
          <p:spPr>
            <a:xfrm>
              <a:off x="651291" y="0"/>
              <a:ext cx="3888230" cy="728980"/>
            </a:xfrm>
            <a:prstGeom prst="rect">
              <a:avLst/>
            </a:prstGeom>
            <a:noFill/>
            <a:ln w="12700" cap="flat">
              <a:noFill/>
              <a:miter lim="400000"/>
            </a:ln>
            <a:effectLst/>
          </p:spPr>
          <p:txBody>
            <a:bodyPr wrap="none" lIns="91439" tIns="91439" rIns="91439" bIns="91439" numCol="1" anchor="t">
              <a:spAutoFit/>
            </a:bodyPr>
            <a:lstStyle>
              <a:lvl1pPr algn="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ADD YOUR TEXT</a:t>
              </a:r>
            </a:p>
          </p:txBody>
        </p:sp>
      </p:grpSp>
      <p:grpSp>
        <p:nvGrpSpPr>
          <p:cNvPr id="920" name="Group 920"/>
          <p:cNvGrpSpPr/>
          <p:nvPr/>
        </p:nvGrpSpPr>
        <p:grpSpPr>
          <a:xfrm>
            <a:off x="1048611" y="10723894"/>
            <a:ext cx="9913632" cy="2026799"/>
            <a:chOff x="0" y="0"/>
            <a:chExt cx="9913630" cy="2026797"/>
          </a:xfrm>
        </p:grpSpPr>
        <p:sp>
          <p:nvSpPr>
            <p:cNvPr id="917" name="Shape 917"/>
            <p:cNvSpPr/>
            <p:nvPr/>
          </p:nvSpPr>
          <p:spPr>
            <a:xfrm flipH="1" flipV="1">
              <a:off x="4630610" y="697145"/>
              <a:ext cx="5283021" cy="1"/>
            </a:xfrm>
            <a:prstGeom prst="line">
              <a:avLst/>
            </a:prstGeom>
            <a:noFill/>
            <a:ln w="12700" cap="flat">
              <a:solidFill>
                <a:srgbClr val="FFFFFF">
                  <a:alpha val="7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918" name="Shape 918"/>
            <p:cNvSpPr/>
            <p:nvPr/>
          </p:nvSpPr>
          <p:spPr>
            <a:xfrm>
              <a:off x="0" y="548517"/>
              <a:ext cx="4539521"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 was a picture of a boa constrictor digesting an elephant. </a:t>
              </a:r>
            </a:p>
          </p:txBody>
        </p:sp>
        <p:sp>
          <p:nvSpPr>
            <p:cNvPr id="919" name="Shape 919"/>
            <p:cNvSpPr/>
            <p:nvPr/>
          </p:nvSpPr>
          <p:spPr>
            <a:xfrm>
              <a:off x="651291" y="0"/>
              <a:ext cx="3888230" cy="728980"/>
            </a:xfrm>
            <a:prstGeom prst="rect">
              <a:avLst/>
            </a:prstGeom>
            <a:noFill/>
            <a:ln w="12700" cap="flat">
              <a:noFill/>
              <a:miter lim="400000"/>
            </a:ln>
            <a:effectLst/>
          </p:spPr>
          <p:txBody>
            <a:bodyPr wrap="none" lIns="91439" tIns="91439" rIns="91439" bIns="91439" numCol="1" anchor="t">
              <a:spAutoFit/>
            </a:bodyPr>
            <a:lstStyle>
              <a:lvl1pPr algn="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ADD YOUR TEXT</a:t>
              </a:r>
            </a:p>
          </p:txBody>
        </p:sp>
      </p:grpSp>
      <p:grpSp>
        <p:nvGrpSpPr>
          <p:cNvPr id="923" name="Group 923"/>
          <p:cNvGrpSpPr/>
          <p:nvPr/>
        </p:nvGrpSpPr>
        <p:grpSpPr>
          <a:xfrm>
            <a:off x="0" y="526942"/>
            <a:ext cx="15622290" cy="1328345"/>
            <a:chOff x="0" y="0"/>
            <a:chExt cx="15622289" cy="1328344"/>
          </a:xfrm>
        </p:grpSpPr>
        <p:sp>
          <p:nvSpPr>
            <p:cNvPr id="921" name="Shape 921"/>
            <p:cNvSpPr/>
            <p:nvPr/>
          </p:nvSpPr>
          <p:spPr>
            <a:xfrm>
              <a:off x="0" y="0"/>
              <a:ext cx="15622290" cy="1328345"/>
            </a:xfrm>
            <a:prstGeom prst="rect">
              <a:avLst/>
            </a:prstGeom>
            <a:gradFill flip="none" rotWithShape="1">
              <a:gsLst>
                <a:gs pos="0">
                  <a:srgbClr val="FFFFFF">
                    <a:alpha val="62000"/>
                  </a:srgbClr>
                </a:gs>
                <a:gs pos="100000">
                  <a:srgbClr val="FFFFFF">
                    <a:alpha val="0"/>
                  </a:srgbClr>
                </a:gs>
              </a:gsLst>
              <a:lin ang="0" scaled="0"/>
            </a:gradFill>
            <a:ln w="12700" cap="flat">
              <a:noFill/>
              <a:miter lim="400000"/>
            </a:ln>
            <a:effectLst/>
          </p:spPr>
          <p:txBody>
            <a:bodyPr wrap="square" lIns="91439" tIns="91439" rIns="91439" bIns="91439" numCol="1" anchor="ctr">
              <a:noAutofit/>
            </a:bodyPr>
            <a:lstStyle/>
            <a:p>
              <a:pPr algn="ctr"/>
              <a:endParaRPr/>
            </a:p>
          </p:txBody>
        </p:sp>
        <p:sp>
          <p:nvSpPr>
            <p:cNvPr id="922" name="Shape 922"/>
            <p:cNvSpPr/>
            <p:nvPr/>
          </p:nvSpPr>
          <p:spPr>
            <a:xfrm>
              <a:off x="433519" y="140951"/>
              <a:ext cx="7888557"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THE MAIN TITLE HERE</a:t>
              </a:r>
            </a:p>
          </p:txBody>
        </p:sp>
      </p:grpSp>
      <p:grpSp>
        <p:nvGrpSpPr>
          <p:cNvPr id="926" name="Group 926"/>
          <p:cNvGrpSpPr/>
          <p:nvPr/>
        </p:nvGrpSpPr>
        <p:grpSpPr>
          <a:xfrm>
            <a:off x="13682154" y="11768890"/>
            <a:ext cx="10317672" cy="919481"/>
            <a:chOff x="0" y="0"/>
            <a:chExt cx="10317671" cy="919480"/>
          </a:xfrm>
        </p:grpSpPr>
        <p:sp>
          <p:nvSpPr>
            <p:cNvPr id="924" name="Shape 924"/>
            <p:cNvSpPr/>
            <p:nvPr/>
          </p:nvSpPr>
          <p:spPr>
            <a:xfrm>
              <a:off x="10226231" y="1"/>
              <a:ext cx="91441" cy="848561"/>
            </a:xfrm>
            <a:prstGeom prst="rect">
              <a:avLst/>
            </a:prstGeom>
            <a:solidFill>
              <a:srgbClr val="153643">
                <a:alpha val="70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25" name="Shape 925"/>
            <p:cNvSpPr/>
            <p:nvPr/>
          </p:nvSpPr>
          <p:spPr>
            <a:xfrm>
              <a:off x="0" y="0"/>
              <a:ext cx="10317672" cy="919480"/>
            </a:xfrm>
            <a:prstGeom prst="rect">
              <a:avLst/>
            </a:prstGeom>
            <a:noFill/>
            <a:ln w="12700" cap="flat">
              <a:noFill/>
              <a:miter lim="400000"/>
            </a:ln>
            <a:effectLst/>
          </p:spPr>
          <p:txBody>
            <a:bodyPr wrap="square" lIns="91439" tIns="91439" rIns="91439" bIns="91439" numCol="1" anchor="t">
              <a:spAutoFit/>
            </a:bodyPr>
            <a:lstStyle>
              <a:lvl1pPr algn="r">
                <a:defRPr sz="2400">
                  <a:solidFill>
                    <a:srgbClr val="FFFFFF">
                      <a:alpha val="6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FFFFFF">
                      <a:alpha val="68000"/>
                    </a:srgbClr>
                  </a:solidFill>
                  <a:latin typeface="Helvetica"/>
                  <a:ea typeface="Helvetica"/>
                  <a:cs typeface="Helvetica"/>
                  <a:sym typeface="Helvetica"/>
                </a:rPr>
                <a:t>My drawing was not a picture of a hat. It was a picture of a boa constrictor digesting an elephant. </a:t>
              </a:r>
            </a:p>
          </p:txBody>
        </p:sp>
      </p:grpSp>
      <p:grpSp>
        <p:nvGrpSpPr>
          <p:cNvPr id="954" name="Group 954"/>
          <p:cNvGrpSpPr/>
          <p:nvPr/>
        </p:nvGrpSpPr>
        <p:grpSpPr>
          <a:xfrm>
            <a:off x="7345554" y="2347436"/>
            <a:ext cx="9546842" cy="10270015"/>
            <a:chOff x="0" y="0"/>
            <a:chExt cx="9546841" cy="10270014"/>
          </a:xfrm>
        </p:grpSpPr>
        <p:grpSp>
          <p:nvGrpSpPr>
            <p:cNvPr id="929" name="Group 929"/>
            <p:cNvGrpSpPr/>
            <p:nvPr/>
          </p:nvGrpSpPr>
          <p:grpSpPr>
            <a:xfrm>
              <a:off x="3516738" y="0"/>
              <a:ext cx="2437753" cy="2437753"/>
              <a:chOff x="0" y="0"/>
              <a:chExt cx="2437751" cy="2437751"/>
            </a:xfrm>
          </p:grpSpPr>
          <p:sp>
            <p:nvSpPr>
              <p:cNvPr id="927" name="Shape 927"/>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28" name="Shape 928"/>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932" name="Group 932"/>
            <p:cNvGrpSpPr/>
            <p:nvPr/>
          </p:nvGrpSpPr>
          <p:grpSpPr>
            <a:xfrm>
              <a:off x="3516738" y="7832262"/>
              <a:ext cx="2437753" cy="2437753"/>
              <a:chOff x="0" y="0"/>
              <a:chExt cx="2437751" cy="2437751"/>
            </a:xfrm>
          </p:grpSpPr>
          <p:sp>
            <p:nvSpPr>
              <p:cNvPr id="930" name="Shape 930"/>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31" name="Shape 931"/>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935" name="Group 935"/>
            <p:cNvGrpSpPr/>
            <p:nvPr/>
          </p:nvGrpSpPr>
          <p:grpSpPr>
            <a:xfrm>
              <a:off x="7109089" y="1935744"/>
              <a:ext cx="2437753" cy="2437753"/>
              <a:chOff x="0" y="0"/>
              <a:chExt cx="2437751" cy="2437751"/>
            </a:xfrm>
          </p:grpSpPr>
          <p:sp>
            <p:nvSpPr>
              <p:cNvPr id="933" name="Shape 933"/>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34" name="Shape 934"/>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938" name="Group 938"/>
            <p:cNvGrpSpPr/>
            <p:nvPr/>
          </p:nvGrpSpPr>
          <p:grpSpPr>
            <a:xfrm>
              <a:off x="7109089" y="5938706"/>
              <a:ext cx="2437753" cy="2437753"/>
              <a:chOff x="0" y="0"/>
              <a:chExt cx="2437751" cy="2437751"/>
            </a:xfrm>
          </p:grpSpPr>
          <p:sp>
            <p:nvSpPr>
              <p:cNvPr id="936" name="Shape 936"/>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37" name="Shape 937"/>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941" name="Group 941"/>
            <p:cNvGrpSpPr/>
            <p:nvPr/>
          </p:nvGrpSpPr>
          <p:grpSpPr>
            <a:xfrm>
              <a:off x="0" y="1935744"/>
              <a:ext cx="2437753" cy="2437753"/>
              <a:chOff x="0" y="0"/>
              <a:chExt cx="2437751" cy="2437751"/>
            </a:xfrm>
          </p:grpSpPr>
          <p:sp>
            <p:nvSpPr>
              <p:cNvPr id="939" name="Shape 939"/>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40" name="Shape 940"/>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944" name="Group 944"/>
            <p:cNvGrpSpPr/>
            <p:nvPr/>
          </p:nvGrpSpPr>
          <p:grpSpPr>
            <a:xfrm>
              <a:off x="0" y="5938706"/>
              <a:ext cx="2437753" cy="2437753"/>
              <a:chOff x="0" y="0"/>
              <a:chExt cx="2437751" cy="2437751"/>
            </a:xfrm>
          </p:grpSpPr>
          <p:sp>
            <p:nvSpPr>
              <p:cNvPr id="942" name="Shape 942"/>
              <p:cNvSpPr/>
              <p:nvPr/>
            </p:nvSpPr>
            <p:spPr>
              <a:xfrm>
                <a:off x="0" y="0"/>
                <a:ext cx="2437752" cy="2437752"/>
              </a:xfrm>
              <a:prstGeom prst="ellipse">
                <a:avLst/>
              </a:prstGeom>
              <a:gradFill flip="none" rotWithShape="1">
                <a:gsLst>
                  <a:gs pos="51000">
                    <a:srgbClr val="FFFFFF">
                      <a:alpha val="0"/>
                    </a:srgbClr>
                  </a:gs>
                  <a:gs pos="63000">
                    <a:srgbClr val="FFFFFF">
                      <a:alpha val="35000"/>
                    </a:srgbClr>
                  </a:gs>
                  <a:gs pos="100000">
                    <a:srgbClr val="FFFFFF">
                      <a:alpha val="85000"/>
                    </a:srgbClr>
                  </a:gs>
                </a:gsLst>
                <a:path path="circle">
                  <a:fillToRect l="-7922" t="9442" r="107922" b="90557"/>
                </a:path>
              </a:gradFill>
              <a:ln w="25400" cap="flat">
                <a:solidFill>
                  <a:srgbClr val="FFFFFF">
                    <a:alpha val="37000"/>
                  </a:srgbClr>
                </a:solidFill>
                <a:prstDash val="solid"/>
                <a:miter lim="400000"/>
              </a:ln>
              <a:effectLst/>
            </p:spPr>
            <p:txBody>
              <a:bodyPr wrap="square" lIns="91439" tIns="91439" rIns="91439" bIns="91439" numCol="1" anchor="ctr">
                <a:noAutofit/>
              </a:bodyPr>
              <a:lstStyle/>
              <a:p>
                <a:pPr algn="ctr">
                  <a:defRPr>
                    <a:solidFill>
                      <a:srgbClr val="0A1B21"/>
                    </a:solidFill>
                  </a:defRPr>
                </a:pPr>
                <a:endParaRPr/>
              </a:p>
            </p:txBody>
          </p:sp>
          <p:sp>
            <p:nvSpPr>
              <p:cNvPr id="943" name="Shape 943"/>
              <p:cNvSpPr/>
              <p:nvPr/>
            </p:nvSpPr>
            <p:spPr>
              <a:xfrm>
                <a:off x="202458" y="202458"/>
                <a:ext cx="2032837" cy="2032833"/>
              </a:xfrm>
              <a:prstGeom prst="ellipse">
                <a:avLst/>
              </a:prstGeom>
              <a:gradFill flip="none" rotWithShape="1">
                <a:gsLst>
                  <a:gs pos="0">
                    <a:srgbClr val="FFFFFF">
                      <a:alpha val="0"/>
                    </a:srgbClr>
                  </a:gs>
                  <a:gs pos="23000">
                    <a:srgbClr val="FFFFFF">
                      <a:alpha val="13000"/>
                    </a:srgbClr>
                  </a:gs>
                  <a:gs pos="51000">
                    <a:srgbClr val="FFFFFF">
                      <a:alpha val="34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45" name="Shape 945"/>
            <p:cNvSpPr/>
            <p:nvPr/>
          </p:nvSpPr>
          <p:spPr>
            <a:xfrm>
              <a:off x="743994" y="6529765"/>
              <a:ext cx="949769" cy="1119955"/>
            </a:xfrm>
            <a:custGeom>
              <a:avLst/>
              <a:gdLst/>
              <a:ahLst/>
              <a:cxnLst>
                <a:cxn ang="0">
                  <a:pos x="wd2" y="hd2"/>
                </a:cxn>
                <a:cxn ang="5400000">
                  <a:pos x="wd2" y="hd2"/>
                </a:cxn>
                <a:cxn ang="10800000">
                  <a:pos x="wd2" y="hd2"/>
                </a:cxn>
                <a:cxn ang="16200000">
                  <a:pos x="wd2" y="hd2"/>
                </a:cxn>
              </a:cxnLst>
              <a:rect l="0" t="0" r="r" b="b"/>
              <a:pathLst>
                <a:path w="21600" h="21600" extrusionOk="0">
                  <a:moveTo>
                    <a:pt x="831" y="20426"/>
                  </a:moveTo>
                  <a:cubicBezTo>
                    <a:pt x="554" y="20191"/>
                    <a:pt x="277" y="19957"/>
                    <a:pt x="0" y="19722"/>
                  </a:cubicBezTo>
                  <a:cubicBezTo>
                    <a:pt x="0" y="16670"/>
                    <a:pt x="0" y="13617"/>
                    <a:pt x="277" y="10330"/>
                  </a:cubicBezTo>
                  <a:cubicBezTo>
                    <a:pt x="3323" y="9391"/>
                    <a:pt x="6092" y="7278"/>
                    <a:pt x="8308" y="4461"/>
                  </a:cubicBezTo>
                  <a:cubicBezTo>
                    <a:pt x="10523" y="5870"/>
                    <a:pt x="10523" y="5870"/>
                    <a:pt x="10523" y="5870"/>
                  </a:cubicBezTo>
                  <a:cubicBezTo>
                    <a:pt x="10800" y="6104"/>
                    <a:pt x="10800" y="6104"/>
                    <a:pt x="10800" y="6104"/>
                  </a:cubicBezTo>
                  <a:cubicBezTo>
                    <a:pt x="10800" y="6104"/>
                    <a:pt x="10800" y="6104"/>
                    <a:pt x="10800" y="6104"/>
                  </a:cubicBezTo>
                  <a:cubicBezTo>
                    <a:pt x="10800" y="6104"/>
                    <a:pt x="10800" y="6104"/>
                    <a:pt x="10800" y="6104"/>
                  </a:cubicBezTo>
                  <a:cubicBezTo>
                    <a:pt x="10800" y="6104"/>
                    <a:pt x="10800" y="6104"/>
                    <a:pt x="10800" y="6104"/>
                  </a:cubicBezTo>
                  <a:cubicBezTo>
                    <a:pt x="10800" y="6104"/>
                    <a:pt x="10800" y="6104"/>
                    <a:pt x="10800" y="6104"/>
                  </a:cubicBezTo>
                  <a:cubicBezTo>
                    <a:pt x="11077" y="6104"/>
                    <a:pt x="11077" y="6104"/>
                    <a:pt x="11077" y="6104"/>
                  </a:cubicBezTo>
                  <a:cubicBezTo>
                    <a:pt x="11077" y="6104"/>
                    <a:pt x="11077" y="6104"/>
                    <a:pt x="11077" y="6104"/>
                  </a:cubicBezTo>
                  <a:cubicBezTo>
                    <a:pt x="11077" y="6339"/>
                    <a:pt x="11077" y="6339"/>
                    <a:pt x="11077" y="6339"/>
                  </a:cubicBezTo>
                  <a:cubicBezTo>
                    <a:pt x="11077" y="6339"/>
                    <a:pt x="11077" y="6339"/>
                    <a:pt x="11077" y="6339"/>
                  </a:cubicBezTo>
                  <a:cubicBezTo>
                    <a:pt x="11354" y="6339"/>
                    <a:pt x="11354" y="6339"/>
                    <a:pt x="11354" y="6339"/>
                  </a:cubicBezTo>
                  <a:cubicBezTo>
                    <a:pt x="11354" y="6339"/>
                    <a:pt x="11354" y="6339"/>
                    <a:pt x="11354" y="6339"/>
                  </a:cubicBezTo>
                  <a:cubicBezTo>
                    <a:pt x="11354" y="6339"/>
                    <a:pt x="11354" y="6339"/>
                    <a:pt x="11354" y="6339"/>
                  </a:cubicBezTo>
                  <a:cubicBezTo>
                    <a:pt x="11354" y="6339"/>
                    <a:pt x="11354" y="6339"/>
                    <a:pt x="11354" y="6339"/>
                  </a:cubicBezTo>
                  <a:cubicBezTo>
                    <a:pt x="11354" y="6574"/>
                    <a:pt x="11354" y="6574"/>
                    <a:pt x="11354" y="6574"/>
                  </a:cubicBezTo>
                  <a:cubicBezTo>
                    <a:pt x="11631" y="6574"/>
                    <a:pt x="11631" y="6574"/>
                    <a:pt x="11631" y="6574"/>
                  </a:cubicBezTo>
                  <a:cubicBezTo>
                    <a:pt x="11631" y="6574"/>
                    <a:pt x="11631" y="6574"/>
                    <a:pt x="11631" y="6574"/>
                  </a:cubicBezTo>
                  <a:cubicBezTo>
                    <a:pt x="11631" y="6574"/>
                    <a:pt x="11631" y="6574"/>
                    <a:pt x="11631" y="6574"/>
                  </a:cubicBezTo>
                  <a:cubicBezTo>
                    <a:pt x="11631" y="6574"/>
                    <a:pt x="11631" y="6574"/>
                    <a:pt x="11631" y="6574"/>
                  </a:cubicBezTo>
                  <a:cubicBezTo>
                    <a:pt x="11908" y="6574"/>
                    <a:pt x="11908" y="6574"/>
                    <a:pt x="11908" y="6574"/>
                  </a:cubicBezTo>
                  <a:cubicBezTo>
                    <a:pt x="11908" y="6574"/>
                    <a:pt x="11908" y="6574"/>
                    <a:pt x="11908" y="6574"/>
                  </a:cubicBezTo>
                  <a:cubicBezTo>
                    <a:pt x="11908" y="6809"/>
                    <a:pt x="11908" y="6809"/>
                    <a:pt x="11908" y="6809"/>
                  </a:cubicBezTo>
                  <a:cubicBezTo>
                    <a:pt x="11908" y="6809"/>
                    <a:pt x="11908" y="6809"/>
                    <a:pt x="11908" y="6809"/>
                  </a:cubicBezTo>
                  <a:cubicBezTo>
                    <a:pt x="11908" y="6809"/>
                    <a:pt x="11908" y="6809"/>
                    <a:pt x="11908" y="6809"/>
                  </a:cubicBezTo>
                  <a:cubicBezTo>
                    <a:pt x="12185" y="6809"/>
                    <a:pt x="12185" y="6809"/>
                    <a:pt x="12185" y="6809"/>
                  </a:cubicBezTo>
                  <a:cubicBezTo>
                    <a:pt x="12185" y="6809"/>
                    <a:pt x="12185" y="6809"/>
                    <a:pt x="12185" y="6809"/>
                  </a:cubicBezTo>
                  <a:cubicBezTo>
                    <a:pt x="12185" y="6809"/>
                    <a:pt x="12185" y="6809"/>
                    <a:pt x="12185" y="6809"/>
                  </a:cubicBezTo>
                  <a:cubicBezTo>
                    <a:pt x="13292" y="7513"/>
                    <a:pt x="13292" y="7513"/>
                    <a:pt x="13292" y="7513"/>
                  </a:cubicBezTo>
                  <a:cubicBezTo>
                    <a:pt x="13292" y="7513"/>
                    <a:pt x="13292" y="7513"/>
                    <a:pt x="13292" y="7513"/>
                  </a:cubicBezTo>
                  <a:cubicBezTo>
                    <a:pt x="13569" y="7748"/>
                    <a:pt x="13569" y="7748"/>
                    <a:pt x="13569" y="7748"/>
                  </a:cubicBezTo>
                  <a:cubicBezTo>
                    <a:pt x="13569" y="7748"/>
                    <a:pt x="13569" y="7748"/>
                    <a:pt x="13569" y="7748"/>
                  </a:cubicBezTo>
                  <a:cubicBezTo>
                    <a:pt x="13569" y="7748"/>
                    <a:pt x="13569" y="7748"/>
                    <a:pt x="13569" y="7748"/>
                  </a:cubicBezTo>
                  <a:cubicBezTo>
                    <a:pt x="13569" y="7748"/>
                    <a:pt x="13569" y="7748"/>
                    <a:pt x="13569" y="7748"/>
                  </a:cubicBezTo>
                  <a:cubicBezTo>
                    <a:pt x="13569" y="7748"/>
                    <a:pt x="13569" y="7748"/>
                    <a:pt x="13569" y="7748"/>
                  </a:cubicBezTo>
                  <a:cubicBezTo>
                    <a:pt x="13846" y="7748"/>
                    <a:pt x="13846" y="7748"/>
                    <a:pt x="13846" y="7748"/>
                  </a:cubicBezTo>
                  <a:cubicBezTo>
                    <a:pt x="13846" y="7983"/>
                    <a:pt x="13846" y="7983"/>
                    <a:pt x="13846" y="7983"/>
                  </a:cubicBezTo>
                  <a:cubicBezTo>
                    <a:pt x="13846" y="7983"/>
                    <a:pt x="13846" y="7983"/>
                    <a:pt x="13846" y="7983"/>
                  </a:cubicBezTo>
                  <a:cubicBezTo>
                    <a:pt x="13846" y="7983"/>
                    <a:pt x="13846" y="7983"/>
                    <a:pt x="13846" y="7983"/>
                  </a:cubicBezTo>
                  <a:cubicBezTo>
                    <a:pt x="14123" y="7983"/>
                    <a:pt x="14123" y="7983"/>
                    <a:pt x="14123" y="7983"/>
                  </a:cubicBezTo>
                  <a:cubicBezTo>
                    <a:pt x="14123" y="7983"/>
                    <a:pt x="14123" y="7983"/>
                    <a:pt x="14123" y="7983"/>
                  </a:cubicBezTo>
                  <a:cubicBezTo>
                    <a:pt x="14123" y="7983"/>
                    <a:pt x="14123" y="7983"/>
                    <a:pt x="14123" y="7983"/>
                  </a:cubicBezTo>
                  <a:cubicBezTo>
                    <a:pt x="14123" y="7983"/>
                    <a:pt x="14123" y="7983"/>
                    <a:pt x="14123" y="7983"/>
                  </a:cubicBezTo>
                  <a:cubicBezTo>
                    <a:pt x="14123" y="8217"/>
                    <a:pt x="14123" y="8217"/>
                    <a:pt x="14123" y="8217"/>
                  </a:cubicBezTo>
                  <a:cubicBezTo>
                    <a:pt x="14400" y="8217"/>
                    <a:pt x="14400" y="8217"/>
                    <a:pt x="14400" y="8217"/>
                  </a:cubicBezTo>
                  <a:cubicBezTo>
                    <a:pt x="14400" y="8217"/>
                    <a:pt x="14400" y="8217"/>
                    <a:pt x="14400" y="8217"/>
                  </a:cubicBezTo>
                  <a:cubicBezTo>
                    <a:pt x="14400" y="8217"/>
                    <a:pt x="14400" y="8217"/>
                    <a:pt x="14400" y="8217"/>
                  </a:cubicBezTo>
                  <a:cubicBezTo>
                    <a:pt x="14400" y="8217"/>
                    <a:pt x="14400" y="8217"/>
                    <a:pt x="14400" y="8217"/>
                  </a:cubicBezTo>
                  <a:cubicBezTo>
                    <a:pt x="14677" y="8217"/>
                    <a:pt x="14677" y="8217"/>
                    <a:pt x="14677" y="8217"/>
                  </a:cubicBezTo>
                  <a:cubicBezTo>
                    <a:pt x="14677" y="8452"/>
                    <a:pt x="14677" y="8452"/>
                    <a:pt x="14677" y="8452"/>
                  </a:cubicBezTo>
                  <a:cubicBezTo>
                    <a:pt x="14677" y="8452"/>
                    <a:pt x="14677" y="8452"/>
                    <a:pt x="14677" y="8452"/>
                  </a:cubicBezTo>
                  <a:cubicBezTo>
                    <a:pt x="14677" y="8452"/>
                    <a:pt x="14677" y="8452"/>
                    <a:pt x="14677" y="8452"/>
                  </a:cubicBezTo>
                  <a:cubicBezTo>
                    <a:pt x="14677" y="8452"/>
                    <a:pt x="14677" y="8452"/>
                    <a:pt x="14677" y="8452"/>
                  </a:cubicBezTo>
                  <a:cubicBezTo>
                    <a:pt x="17169" y="9861"/>
                    <a:pt x="17169" y="9861"/>
                    <a:pt x="17169" y="9861"/>
                  </a:cubicBezTo>
                  <a:cubicBezTo>
                    <a:pt x="14954" y="12678"/>
                    <a:pt x="13569" y="15496"/>
                    <a:pt x="13569" y="18313"/>
                  </a:cubicBezTo>
                  <a:cubicBezTo>
                    <a:pt x="9969" y="19487"/>
                    <a:pt x="6646" y="20426"/>
                    <a:pt x="3046" y="21600"/>
                  </a:cubicBezTo>
                  <a:cubicBezTo>
                    <a:pt x="2769" y="21365"/>
                    <a:pt x="2492" y="21365"/>
                    <a:pt x="2215" y="21130"/>
                  </a:cubicBezTo>
                  <a:cubicBezTo>
                    <a:pt x="6646" y="15730"/>
                    <a:pt x="6646" y="15730"/>
                    <a:pt x="6646" y="15730"/>
                  </a:cubicBezTo>
                  <a:cubicBezTo>
                    <a:pt x="7754" y="15965"/>
                    <a:pt x="8862" y="15730"/>
                    <a:pt x="9692" y="14791"/>
                  </a:cubicBezTo>
                  <a:cubicBezTo>
                    <a:pt x="10523" y="13852"/>
                    <a:pt x="10246" y="12443"/>
                    <a:pt x="9138" y="11739"/>
                  </a:cubicBezTo>
                  <a:cubicBezTo>
                    <a:pt x="7754" y="11035"/>
                    <a:pt x="6092" y="11270"/>
                    <a:pt x="5262" y="12209"/>
                  </a:cubicBezTo>
                  <a:cubicBezTo>
                    <a:pt x="4431" y="13148"/>
                    <a:pt x="4708" y="14322"/>
                    <a:pt x="5538" y="15026"/>
                  </a:cubicBezTo>
                  <a:cubicBezTo>
                    <a:pt x="831" y="20426"/>
                    <a:pt x="831" y="20426"/>
                    <a:pt x="831" y="20426"/>
                  </a:cubicBezTo>
                  <a:close/>
                  <a:moveTo>
                    <a:pt x="7477" y="21600"/>
                  </a:moveTo>
                  <a:cubicBezTo>
                    <a:pt x="20492" y="21600"/>
                    <a:pt x="20492" y="21600"/>
                    <a:pt x="20492" y="21600"/>
                  </a:cubicBezTo>
                  <a:cubicBezTo>
                    <a:pt x="20492" y="19252"/>
                    <a:pt x="20492" y="19252"/>
                    <a:pt x="20492" y="19252"/>
                  </a:cubicBezTo>
                  <a:cubicBezTo>
                    <a:pt x="14954" y="19252"/>
                    <a:pt x="14954" y="19252"/>
                    <a:pt x="14954" y="19252"/>
                  </a:cubicBezTo>
                  <a:cubicBezTo>
                    <a:pt x="7477" y="21600"/>
                    <a:pt x="7477" y="21600"/>
                    <a:pt x="7477" y="21600"/>
                  </a:cubicBezTo>
                  <a:close/>
                  <a:moveTo>
                    <a:pt x="19108" y="9861"/>
                  </a:moveTo>
                  <a:cubicBezTo>
                    <a:pt x="21600" y="7043"/>
                    <a:pt x="21600" y="7043"/>
                    <a:pt x="21600" y="7043"/>
                  </a:cubicBezTo>
                  <a:cubicBezTo>
                    <a:pt x="9692" y="0"/>
                    <a:pt x="9692" y="0"/>
                    <a:pt x="9692" y="0"/>
                  </a:cubicBezTo>
                  <a:cubicBezTo>
                    <a:pt x="7200" y="2583"/>
                    <a:pt x="7200" y="2583"/>
                    <a:pt x="7200" y="2583"/>
                  </a:cubicBezTo>
                  <a:lnTo>
                    <a:pt x="19108" y="9861"/>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46" name="Shape 946"/>
            <p:cNvSpPr/>
            <p:nvPr/>
          </p:nvSpPr>
          <p:spPr>
            <a:xfrm>
              <a:off x="7918963" y="6444672"/>
              <a:ext cx="818009" cy="1290143"/>
            </a:xfrm>
            <a:custGeom>
              <a:avLst/>
              <a:gdLst/>
              <a:ahLst/>
              <a:cxnLst>
                <a:cxn ang="0">
                  <a:pos x="wd2" y="hd2"/>
                </a:cxn>
                <a:cxn ang="5400000">
                  <a:pos x="wd2" y="hd2"/>
                </a:cxn>
                <a:cxn ang="10800000">
                  <a:pos x="wd2" y="hd2"/>
                </a:cxn>
                <a:cxn ang="16200000">
                  <a:pos x="wd2" y="hd2"/>
                </a:cxn>
              </a:cxnLst>
              <a:rect l="0" t="0" r="r" b="b"/>
              <a:pathLst>
                <a:path w="21600" h="21600" extrusionOk="0">
                  <a:moveTo>
                    <a:pt x="10639" y="0"/>
                  </a:moveTo>
                  <a:cubicBezTo>
                    <a:pt x="13863" y="0"/>
                    <a:pt x="16442" y="815"/>
                    <a:pt x="18376" y="2038"/>
                  </a:cubicBezTo>
                  <a:cubicBezTo>
                    <a:pt x="20310" y="3260"/>
                    <a:pt x="21600" y="4891"/>
                    <a:pt x="21600" y="6928"/>
                  </a:cubicBezTo>
                  <a:cubicBezTo>
                    <a:pt x="21600" y="8151"/>
                    <a:pt x="20955" y="9374"/>
                    <a:pt x="19988" y="10392"/>
                  </a:cubicBezTo>
                  <a:cubicBezTo>
                    <a:pt x="19021" y="11208"/>
                    <a:pt x="18054" y="12023"/>
                    <a:pt x="16442" y="12634"/>
                  </a:cubicBezTo>
                  <a:cubicBezTo>
                    <a:pt x="16442" y="13245"/>
                    <a:pt x="16442" y="13245"/>
                    <a:pt x="16442" y="13245"/>
                  </a:cubicBezTo>
                  <a:cubicBezTo>
                    <a:pt x="16764" y="13245"/>
                    <a:pt x="16764" y="13245"/>
                    <a:pt x="16764" y="13245"/>
                  </a:cubicBezTo>
                  <a:cubicBezTo>
                    <a:pt x="17731" y="13245"/>
                    <a:pt x="17731" y="13245"/>
                    <a:pt x="17731" y="13245"/>
                  </a:cubicBezTo>
                  <a:cubicBezTo>
                    <a:pt x="18054" y="13653"/>
                    <a:pt x="18054" y="13653"/>
                    <a:pt x="18054" y="13653"/>
                  </a:cubicBezTo>
                  <a:cubicBezTo>
                    <a:pt x="18376" y="14060"/>
                    <a:pt x="18376" y="14468"/>
                    <a:pt x="18376" y="14875"/>
                  </a:cubicBezTo>
                  <a:cubicBezTo>
                    <a:pt x="18376" y="15283"/>
                    <a:pt x="18376" y="15691"/>
                    <a:pt x="18054" y="16098"/>
                  </a:cubicBezTo>
                  <a:cubicBezTo>
                    <a:pt x="18054" y="16098"/>
                    <a:pt x="18054" y="16098"/>
                    <a:pt x="18054" y="16098"/>
                  </a:cubicBezTo>
                  <a:cubicBezTo>
                    <a:pt x="18054" y="16302"/>
                    <a:pt x="18054" y="16302"/>
                    <a:pt x="18054" y="16302"/>
                  </a:cubicBezTo>
                  <a:cubicBezTo>
                    <a:pt x="18376" y="16709"/>
                    <a:pt x="18376" y="17117"/>
                    <a:pt x="18376" y="17525"/>
                  </a:cubicBezTo>
                  <a:cubicBezTo>
                    <a:pt x="18376" y="17932"/>
                    <a:pt x="18376" y="18136"/>
                    <a:pt x="18054" y="18543"/>
                  </a:cubicBezTo>
                  <a:cubicBezTo>
                    <a:pt x="17731" y="18951"/>
                    <a:pt x="17731" y="18951"/>
                    <a:pt x="17731" y="18951"/>
                  </a:cubicBezTo>
                  <a:cubicBezTo>
                    <a:pt x="17087" y="18951"/>
                    <a:pt x="17087" y="18951"/>
                    <a:pt x="17087" y="18951"/>
                  </a:cubicBezTo>
                  <a:cubicBezTo>
                    <a:pt x="4836" y="19766"/>
                    <a:pt x="4836" y="19766"/>
                    <a:pt x="4836" y="19766"/>
                  </a:cubicBezTo>
                  <a:cubicBezTo>
                    <a:pt x="3869" y="19766"/>
                    <a:pt x="3869" y="19766"/>
                    <a:pt x="3869" y="19766"/>
                  </a:cubicBezTo>
                  <a:cubicBezTo>
                    <a:pt x="3869" y="19155"/>
                    <a:pt x="3869" y="19155"/>
                    <a:pt x="3869" y="19155"/>
                  </a:cubicBezTo>
                  <a:cubicBezTo>
                    <a:pt x="3546" y="18951"/>
                    <a:pt x="3224" y="18543"/>
                    <a:pt x="3224" y="18136"/>
                  </a:cubicBezTo>
                  <a:cubicBezTo>
                    <a:pt x="3224" y="17728"/>
                    <a:pt x="3546" y="17321"/>
                    <a:pt x="3869" y="16913"/>
                  </a:cubicBezTo>
                  <a:cubicBezTo>
                    <a:pt x="3869" y="16913"/>
                    <a:pt x="3869" y="16913"/>
                    <a:pt x="3869" y="16913"/>
                  </a:cubicBezTo>
                  <a:cubicBezTo>
                    <a:pt x="3869" y="16709"/>
                    <a:pt x="3869" y="16709"/>
                    <a:pt x="3869" y="16709"/>
                  </a:cubicBezTo>
                  <a:cubicBezTo>
                    <a:pt x="3546" y="16302"/>
                    <a:pt x="3224" y="16098"/>
                    <a:pt x="3224" y="15691"/>
                  </a:cubicBezTo>
                  <a:cubicBezTo>
                    <a:pt x="3224" y="15283"/>
                    <a:pt x="3546" y="14875"/>
                    <a:pt x="3869" y="14468"/>
                  </a:cubicBezTo>
                  <a:cubicBezTo>
                    <a:pt x="4191" y="14060"/>
                    <a:pt x="4191" y="14060"/>
                    <a:pt x="4191" y="14060"/>
                  </a:cubicBezTo>
                  <a:cubicBezTo>
                    <a:pt x="4513" y="14060"/>
                    <a:pt x="4513" y="14060"/>
                    <a:pt x="4513" y="14060"/>
                  </a:cubicBezTo>
                  <a:cubicBezTo>
                    <a:pt x="5158" y="14060"/>
                    <a:pt x="5158" y="14060"/>
                    <a:pt x="5158" y="14060"/>
                  </a:cubicBezTo>
                  <a:cubicBezTo>
                    <a:pt x="5158" y="12634"/>
                    <a:pt x="5158" y="12634"/>
                    <a:pt x="5158" y="12634"/>
                  </a:cubicBezTo>
                  <a:cubicBezTo>
                    <a:pt x="3546" y="12226"/>
                    <a:pt x="2257" y="11411"/>
                    <a:pt x="1612" y="10392"/>
                  </a:cubicBezTo>
                  <a:cubicBezTo>
                    <a:pt x="322" y="9374"/>
                    <a:pt x="0" y="8151"/>
                    <a:pt x="0" y="6928"/>
                  </a:cubicBezTo>
                  <a:cubicBezTo>
                    <a:pt x="0" y="4891"/>
                    <a:pt x="967" y="3260"/>
                    <a:pt x="3224" y="2038"/>
                  </a:cubicBezTo>
                  <a:cubicBezTo>
                    <a:pt x="5158" y="815"/>
                    <a:pt x="7737" y="0"/>
                    <a:pt x="10639" y="0"/>
                  </a:cubicBezTo>
                  <a:close/>
                  <a:moveTo>
                    <a:pt x="8382" y="8151"/>
                  </a:moveTo>
                  <a:cubicBezTo>
                    <a:pt x="8382" y="8151"/>
                    <a:pt x="8704" y="8151"/>
                    <a:pt x="9027" y="8151"/>
                  </a:cubicBezTo>
                  <a:cubicBezTo>
                    <a:pt x="9027" y="8151"/>
                    <a:pt x="9349" y="8151"/>
                    <a:pt x="9672" y="8151"/>
                  </a:cubicBezTo>
                  <a:cubicBezTo>
                    <a:pt x="9672" y="7947"/>
                    <a:pt x="9672" y="7947"/>
                    <a:pt x="9672" y="7947"/>
                  </a:cubicBezTo>
                  <a:cubicBezTo>
                    <a:pt x="9994" y="8151"/>
                    <a:pt x="9994" y="8151"/>
                    <a:pt x="9994" y="8151"/>
                  </a:cubicBezTo>
                  <a:cubicBezTo>
                    <a:pt x="10316" y="8151"/>
                    <a:pt x="10316" y="8355"/>
                    <a:pt x="10639" y="8355"/>
                  </a:cubicBezTo>
                  <a:cubicBezTo>
                    <a:pt x="10961" y="8355"/>
                    <a:pt x="11284" y="8151"/>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151"/>
                    <a:pt x="13540" y="8151"/>
                  </a:cubicBezTo>
                  <a:cubicBezTo>
                    <a:pt x="13863" y="7743"/>
                    <a:pt x="13863" y="7743"/>
                    <a:pt x="13863" y="7743"/>
                  </a:cubicBezTo>
                  <a:cubicBezTo>
                    <a:pt x="14830" y="8151"/>
                    <a:pt x="14830" y="8151"/>
                    <a:pt x="14830" y="8151"/>
                  </a:cubicBezTo>
                  <a:cubicBezTo>
                    <a:pt x="12573" y="10392"/>
                    <a:pt x="12573" y="10392"/>
                    <a:pt x="12573" y="10392"/>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392"/>
                    <a:pt x="18054" y="9577"/>
                  </a:cubicBezTo>
                  <a:cubicBezTo>
                    <a:pt x="18699" y="8762"/>
                    <a:pt x="19343" y="7947"/>
                    <a:pt x="19343" y="6928"/>
                  </a:cubicBezTo>
                  <a:cubicBezTo>
                    <a:pt x="19343" y="5298"/>
                    <a:pt x="18376" y="4075"/>
                    <a:pt x="16764" y="3057"/>
                  </a:cubicBezTo>
                  <a:cubicBezTo>
                    <a:pt x="15152" y="2038"/>
                    <a:pt x="13218" y="1426"/>
                    <a:pt x="10639" y="1426"/>
                  </a:cubicBezTo>
                  <a:cubicBezTo>
                    <a:pt x="8382" y="1426"/>
                    <a:pt x="6125" y="2038"/>
                    <a:pt x="4513" y="3057"/>
                  </a:cubicBezTo>
                  <a:cubicBezTo>
                    <a:pt x="3224" y="4075"/>
                    <a:pt x="2257" y="5298"/>
                    <a:pt x="2257" y="6928"/>
                  </a:cubicBezTo>
                  <a:cubicBezTo>
                    <a:pt x="2257" y="7947"/>
                    <a:pt x="2579" y="8762"/>
                    <a:pt x="3546" y="9577"/>
                  </a:cubicBezTo>
                  <a:cubicBezTo>
                    <a:pt x="4191" y="10596"/>
                    <a:pt x="5481" y="11208"/>
                    <a:pt x="6770" y="11615"/>
                  </a:cubicBezTo>
                  <a:cubicBezTo>
                    <a:pt x="7415" y="11819"/>
                    <a:pt x="7415" y="11819"/>
                    <a:pt x="7415" y="11819"/>
                  </a:cubicBezTo>
                  <a:cubicBezTo>
                    <a:pt x="7415" y="12226"/>
                    <a:pt x="7415" y="12226"/>
                    <a:pt x="7415" y="12226"/>
                  </a:cubicBezTo>
                  <a:cubicBezTo>
                    <a:pt x="7415" y="13653"/>
                    <a:pt x="7415" y="13653"/>
                    <a:pt x="7415" y="13653"/>
                  </a:cubicBezTo>
                  <a:cubicBezTo>
                    <a:pt x="9349" y="13653"/>
                    <a:pt x="9349" y="13653"/>
                    <a:pt x="9349" y="13653"/>
                  </a:cubicBezTo>
                  <a:cubicBezTo>
                    <a:pt x="9349" y="10392"/>
                    <a:pt x="9349" y="10392"/>
                    <a:pt x="9349" y="10392"/>
                  </a:cubicBezTo>
                  <a:cubicBezTo>
                    <a:pt x="7093" y="8151"/>
                    <a:pt x="7093" y="8151"/>
                    <a:pt x="7093" y="8151"/>
                  </a:cubicBezTo>
                  <a:cubicBezTo>
                    <a:pt x="8060" y="7743"/>
                    <a:pt x="8060" y="7743"/>
                    <a:pt x="8060" y="7743"/>
                  </a:cubicBezTo>
                  <a:cubicBezTo>
                    <a:pt x="8382" y="8151"/>
                    <a:pt x="8382" y="8151"/>
                    <a:pt x="8382" y="8151"/>
                  </a:cubicBezTo>
                  <a:close/>
                  <a:moveTo>
                    <a:pt x="12896" y="8558"/>
                  </a:moveTo>
                  <a:cubicBezTo>
                    <a:pt x="12896" y="8558"/>
                    <a:pt x="12896" y="8558"/>
                    <a:pt x="12573" y="8558"/>
                  </a:cubicBezTo>
                  <a:cubicBezTo>
                    <a:pt x="12251" y="8762"/>
                    <a:pt x="11928" y="8558"/>
                    <a:pt x="11606" y="8355"/>
                  </a:cubicBezTo>
                  <a:cubicBezTo>
                    <a:pt x="11284" y="8558"/>
                    <a:pt x="10961" y="8762"/>
                    <a:pt x="10639" y="8558"/>
                  </a:cubicBezTo>
                  <a:cubicBezTo>
                    <a:pt x="10316" y="8558"/>
                    <a:pt x="9994" y="8558"/>
                    <a:pt x="9672" y="8355"/>
                  </a:cubicBezTo>
                  <a:cubicBezTo>
                    <a:pt x="9349" y="8558"/>
                    <a:pt x="9027" y="8558"/>
                    <a:pt x="9027" y="8558"/>
                  </a:cubicBezTo>
                  <a:cubicBezTo>
                    <a:pt x="8704" y="8558"/>
                    <a:pt x="8704" y="8558"/>
                    <a:pt x="8704" y="8558"/>
                  </a:cubicBezTo>
                  <a:cubicBezTo>
                    <a:pt x="10316" y="10189"/>
                    <a:pt x="10316" y="10189"/>
                    <a:pt x="10316" y="10189"/>
                  </a:cubicBezTo>
                  <a:cubicBezTo>
                    <a:pt x="10316" y="10189"/>
                    <a:pt x="10316" y="10189"/>
                    <a:pt x="10316" y="10189"/>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189"/>
                    <a:pt x="11284" y="10189"/>
                    <a:pt x="11284" y="10189"/>
                  </a:cubicBezTo>
                  <a:cubicBezTo>
                    <a:pt x="11284" y="10189"/>
                    <a:pt x="11284" y="10189"/>
                    <a:pt x="11284" y="10189"/>
                  </a:cubicBezTo>
                  <a:cubicBezTo>
                    <a:pt x="12896" y="8558"/>
                    <a:pt x="12896" y="8558"/>
                    <a:pt x="12896" y="8558"/>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562"/>
                    <a:pt x="13863" y="19562"/>
                    <a:pt x="13863" y="19562"/>
                  </a:cubicBezTo>
                  <a:close/>
                  <a:moveTo>
                    <a:pt x="16119" y="17321"/>
                  </a:moveTo>
                  <a:cubicBezTo>
                    <a:pt x="5481" y="17932"/>
                    <a:pt x="5481" y="17932"/>
                    <a:pt x="5481" y="17932"/>
                  </a:cubicBezTo>
                  <a:cubicBezTo>
                    <a:pt x="5481" y="17932"/>
                    <a:pt x="5481" y="18136"/>
                    <a:pt x="5481" y="18136"/>
                  </a:cubicBezTo>
                  <a:cubicBezTo>
                    <a:pt x="5481" y="18136"/>
                    <a:pt x="5481" y="18136"/>
                    <a:pt x="5481" y="18136"/>
                  </a:cubicBezTo>
                  <a:cubicBezTo>
                    <a:pt x="16119" y="17728"/>
                    <a:pt x="16119" y="17728"/>
                    <a:pt x="16119" y="17728"/>
                  </a:cubicBezTo>
                  <a:cubicBezTo>
                    <a:pt x="16119" y="17525"/>
                    <a:pt x="16119" y="17525"/>
                    <a:pt x="16119" y="17525"/>
                  </a:cubicBezTo>
                  <a:cubicBezTo>
                    <a:pt x="16119" y="17321"/>
                    <a:pt x="16119" y="17321"/>
                    <a:pt x="16119" y="17321"/>
                  </a:cubicBezTo>
                  <a:close/>
                  <a:moveTo>
                    <a:pt x="16119" y="14875"/>
                  </a:moveTo>
                  <a:cubicBezTo>
                    <a:pt x="5481" y="15283"/>
                    <a:pt x="5481" y="15283"/>
                    <a:pt x="5481" y="15283"/>
                  </a:cubicBezTo>
                  <a:cubicBezTo>
                    <a:pt x="5481" y="15487"/>
                    <a:pt x="5481" y="15487"/>
                    <a:pt x="5481" y="15487"/>
                  </a:cubicBezTo>
                  <a:cubicBezTo>
                    <a:pt x="5481" y="15691"/>
                    <a:pt x="5481" y="15691"/>
                    <a:pt x="5481" y="15691"/>
                  </a:cubicBezTo>
                  <a:cubicBezTo>
                    <a:pt x="16119" y="15079"/>
                    <a:pt x="16119" y="15079"/>
                    <a:pt x="16119" y="15079"/>
                  </a:cubicBezTo>
                  <a:cubicBezTo>
                    <a:pt x="16119" y="15079"/>
                    <a:pt x="16119" y="14875"/>
                    <a:pt x="16119" y="14875"/>
                  </a:cubicBezTo>
                  <a:cubicBezTo>
                    <a:pt x="16119" y="14875"/>
                    <a:pt x="16119" y="14875"/>
                    <a:pt x="16119" y="14875"/>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47" name="Shape 947"/>
            <p:cNvSpPr/>
            <p:nvPr/>
          </p:nvSpPr>
          <p:spPr>
            <a:xfrm>
              <a:off x="7693871" y="2601648"/>
              <a:ext cx="1268193" cy="949081"/>
            </a:xfrm>
            <a:custGeom>
              <a:avLst/>
              <a:gdLst/>
              <a:ahLst/>
              <a:cxnLst>
                <a:cxn ang="0">
                  <a:pos x="wd2" y="hd2"/>
                </a:cxn>
                <a:cxn ang="5400000">
                  <a:pos x="wd2" y="hd2"/>
                </a:cxn>
                <a:cxn ang="10800000">
                  <a:pos x="wd2" y="hd2"/>
                </a:cxn>
                <a:cxn ang="16200000">
                  <a:pos x="wd2" y="hd2"/>
                </a:cxn>
              </a:cxnLst>
              <a:rect l="0" t="0" r="r" b="b"/>
              <a:pathLst>
                <a:path w="21600" h="21338" extrusionOk="0">
                  <a:moveTo>
                    <a:pt x="3323" y="285"/>
                  </a:moveTo>
                  <a:cubicBezTo>
                    <a:pt x="4362" y="-262"/>
                    <a:pt x="4985" y="11"/>
                    <a:pt x="5608" y="832"/>
                  </a:cubicBezTo>
                  <a:cubicBezTo>
                    <a:pt x="5400" y="5206"/>
                    <a:pt x="4777" y="9308"/>
                    <a:pt x="3946" y="12862"/>
                  </a:cubicBezTo>
                  <a:cubicBezTo>
                    <a:pt x="2908" y="12589"/>
                    <a:pt x="1869" y="12315"/>
                    <a:pt x="831" y="12042"/>
                  </a:cubicBezTo>
                  <a:cubicBezTo>
                    <a:pt x="1246" y="7667"/>
                    <a:pt x="2077" y="3839"/>
                    <a:pt x="3323" y="285"/>
                  </a:cubicBezTo>
                  <a:close/>
                  <a:moveTo>
                    <a:pt x="3738" y="17510"/>
                  </a:moveTo>
                  <a:cubicBezTo>
                    <a:pt x="3323" y="19424"/>
                    <a:pt x="3323" y="19424"/>
                    <a:pt x="3323" y="19424"/>
                  </a:cubicBezTo>
                  <a:cubicBezTo>
                    <a:pt x="14331" y="19424"/>
                    <a:pt x="15369" y="19424"/>
                    <a:pt x="20977" y="19424"/>
                  </a:cubicBezTo>
                  <a:cubicBezTo>
                    <a:pt x="21600" y="19424"/>
                    <a:pt x="21600" y="19424"/>
                    <a:pt x="21600" y="19424"/>
                  </a:cubicBezTo>
                  <a:cubicBezTo>
                    <a:pt x="21600" y="18330"/>
                    <a:pt x="21600" y="18330"/>
                    <a:pt x="21600" y="18330"/>
                  </a:cubicBezTo>
                  <a:cubicBezTo>
                    <a:pt x="21600" y="6847"/>
                    <a:pt x="21600" y="6847"/>
                    <a:pt x="21600" y="6847"/>
                  </a:cubicBezTo>
                  <a:cubicBezTo>
                    <a:pt x="21600" y="6300"/>
                    <a:pt x="21600" y="6300"/>
                    <a:pt x="21600" y="6300"/>
                  </a:cubicBezTo>
                  <a:cubicBezTo>
                    <a:pt x="21392" y="6027"/>
                    <a:pt x="21392" y="6027"/>
                    <a:pt x="21392" y="6027"/>
                  </a:cubicBezTo>
                  <a:cubicBezTo>
                    <a:pt x="18692" y="2472"/>
                    <a:pt x="18692" y="2472"/>
                    <a:pt x="18692" y="2472"/>
                  </a:cubicBezTo>
                  <a:cubicBezTo>
                    <a:pt x="18485" y="2199"/>
                    <a:pt x="18485" y="2199"/>
                    <a:pt x="18485" y="2199"/>
                  </a:cubicBezTo>
                  <a:cubicBezTo>
                    <a:pt x="18069" y="2199"/>
                    <a:pt x="18069" y="2199"/>
                    <a:pt x="18069" y="2199"/>
                  </a:cubicBezTo>
                  <a:cubicBezTo>
                    <a:pt x="6438" y="2199"/>
                    <a:pt x="6438" y="2199"/>
                    <a:pt x="6438" y="2199"/>
                  </a:cubicBezTo>
                  <a:cubicBezTo>
                    <a:pt x="6438" y="3019"/>
                    <a:pt x="6438" y="3566"/>
                    <a:pt x="6438" y="4386"/>
                  </a:cubicBezTo>
                  <a:cubicBezTo>
                    <a:pt x="17446" y="4386"/>
                    <a:pt x="17446" y="4386"/>
                    <a:pt x="17446" y="4386"/>
                  </a:cubicBezTo>
                  <a:cubicBezTo>
                    <a:pt x="17238" y="7394"/>
                    <a:pt x="17238" y="7394"/>
                    <a:pt x="17238" y="7394"/>
                  </a:cubicBezTo>
                  <a:cubicBezTo>
                    <a:pt x="17238" y="7941"/>
                    <a:pt x="17238" y="7941"/>
                    <a:pt x="17238" y="7941"/>
                  </a:cubicBezTo>
                  <a:cubicBezTo>
                    <a:pt x="17654" y="7941"/>
                    <a:pt x="17654" y="7941"/>
                    <a:pt x="17654" y="7941"/>
                  </a:cubicBezTo>
                  <a:cubicBezTo>
                    <a:pt x="20146" y="7667"/>
                    <a:pt x="20146" y="7667"/>
                    <a:pt x="20146" y="7667"/>
                  </a:cubicBezTo>
                  <a:cubicBezTo>
                    <a:pt x="20146" y="17510"/>
                    <a:pt x="20146" y="17510"/>
                    <a:pt x="20146" y="17510"/>
                  </a:cubicBezTo>
                  <a:cubicBezTo>
                    <a:pt x="16408" y="17510"/>
                    <a:pt x="11838" y="17510"/>
                    <a:pt x="3738" y="17510"/>
                  </a:cubicBezTo>
                  <a:close/>
                  <a:moveTo>
                    <a:pt x="19731" y="6847"/>
                  </a:moveTo>
                  <a:cubicBezTo>
                    <a:pt x="17862" y="6847"/>
                    <a:pt x="17862" y="6847"/>
                    <a:pt x="17862" y="6847"/>
                  </a:cubicBezTo>
                  <a:cubicBezTo>
                    <a:pt x="18069" y="4660"/>
                    <a:pt x="18069" y="4660"/>
                    <a:pt x="18069" y="4660"/>
                  </a:cubicBezTo>
                  <a:cubicBezTo>
                    <a:pt x="19731" y="6847"/>
                    <a:pt x="19731" y="6847"/>
                    <a:pt x="19731" y="6847"/>
                  </a:cubicBezTo>
                  <a:close/>
                  <a:moveTo>
                    <a:pt x="6646" y="11495"/>
                  </a:moveTo>
                  <a:cubicBezTo>
                    <a:pt x="15369" y="11495"/>
                    <a:pt x="15369" y="11495"/>
                    <a:pt x="15369" y="11495"/>
                  </a:cubicBezTo>
                  <a:cubicBezTo>
                    <a:pt x="15369" y="12042"/>
                    <a:pt x="15369" y="12042"/>
                    <a:pt x="15369" y="12042"/>
                  </a:cubicBezTo>
                  <a:cubicBezTo>
                    <a:pt x="6646" y="12042"/>
                    <a:pt x="6646" y="12042"/>
                    <a:pt x="6646" y="12042"/>
                  </a:cubicBezTo>
                  <a:cubicBezTo>
                    <a:pt x="6646" y="11495"/>
                    <a:pt x="6646" y="11495"/>
                    <a:pt x="6646" y="11495"/>
                  </a:cubicBezTo>
                  <a:close/>
                  <a:moveTo>
                    <a:pt x="6646" y="8487"/>
                  </a:moveTo>
                  <a:cubicBezTo>
                    <a:pt x="14746" y="8487"/>
                    <a:pt x="14746" y="8487"/>
                    <a:pt x="14746" y="8487"/>
                  </a:cubicBezTo>
                  <a:cubicBezTo>
                    <a:pt x="14746" y="9308"/>
                    <a:pt x="14746" y="9308"/>
                    <a:pt x="14746" y="9308"/>
                  </a:cubicBezTo>
                  <a:cubicBezTo>
                    <a:pt x="6646" y="9308"/>
                    <a:pt x="6646" y="9308"/>
                    <a:pt x="6646" y="9308"/>
                  </a:cubicBezTo>
                  <a:cubicBezTo>
                    <a:pt x="6646" y="8487"/>
                    <a:pt x="6646" y="8487"/>
                    <a:pt x="6646" y="8487"/>
                  </a:cubicBezTo>
                  <a:close/>
                  <a:moveTo>
                    <a:pt x="6646" y="5753"/>
                  </a:moveTo>
                  <a:cubicBezTo>
                    <a:pt x="14746" y="5753"/>
                    <a:pt x="14746" y="5753"/>
                    <a:pt x="14746" y="5753"/>
                  </a:cubicBezTo>
                  <a:cubicBezTo>
                    <a:pt x="14746" y="6573"/>
                    <a:pt x="14746" y="6573"/>
                    <a:pt x="14746" y="6573"/>
                  </a:cubicBezTo>
                  <a:cubicBezTo>
                    <a:pt x="6646" y="6573"/>
                    <a:pt x="6646" y="6573"/>
                    <a:pt x="6646" y="6573"/>
                  </a:cubicBezTo>
                  <a:cubicBezTo>
                    <a:pt x="6646" y="5753"/>
                    <a:pt x="6646" y="5753"/>
                    <a:pt x="6646" y="5753"/>
                  </a:cubicBezTo>
                  <a:close/>
                  <a:moveTo>
                    <a:pt x="623" y="17784"/>
                  </a:moveTo>
                  <a:cubicBezTo>
                    <a:pt x="1869" y="18330"/>
                    <a:pt x="1869" y="18330"/>
                    <a:pt x="1869" y="18330"/>
                  </a:cubicBezTo>
                  <a:cubicBezTo>
                    <a:pt x="1869" y="19971"/>
                    <a:pt x="1869" y="19971"/>
                    <a:pt x="1869" y="19971"/>
                  </a:cubicBezTo>
                  <a:cubicBezTo>
                    <a:pt x="1038" y="21338"/>
                    <a:pt x="1038" y="21338"/>
                    <a:pt x="1038" y="21338"/>
                  </a:cubicBezTo>
                  <a:cubicBezTo>
                    <a:pt x="831" y="21338"/>
                    <a:pt x="623" y="21338"/>
                    <a:pt x="415" y="21065"/>
                  </a:cubicBezTo>
                  <a:cubicBezTo>
                    <a:pt x="0" y="19424"/>
                    <a:pt x="0" y="19424"/>
                    <a:pt x="0" y="19424"/>
                  </a:cubicBezTo>
                  <a:cubicBezTo>
                    <a:pt x="623" y="17784"/>
                    <a:pt x="623" y="17784"/>
                    <a:pt x="623" y="17784"/>
                  </a:cubicBezTo>
                  <a:close/>
                  <a:moveTo>
                    <a:pt x="831" y="12862"/>
                  </a:moveTo>
                  <a:cubicBezTo>
                    <a:pt x="623" y="14229"/>
                    <a:pt x="623" y="15870"/>
                    <a:pt x="415" y="17510"/>
                  </a:cubicBezTo>
                  <a:cubicBezTo>
                    <a:pt x="1038" y="17510"/>
                    <a:pt x="1869" y="17784"/>
                    <a:pt x="2492" y="18057"/>
                  </a:cubicBezTo>
                  <a:cubicBezTo>
                    <a:pt x="2908" y="16416"/>
                    <a:pt x="3115" y="15049"/>
                    <a:pt x="3531" y="13682"/>
                  </a:cubicBezTo>
                  <a:cubicBezTo>
                    <a:pt x="2700" y="13409"/>
                    <a:pt x="1869" y="13135"/>
                    <a:pt x="831" y="12862"/>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48" name="Shape 948"/>
            <p:cNvSpPr/>
            <p:nvPr/>
          </p:nvSpPr>
          <p:spPr>
            <a:xfrm>
              <a:off x="4150929" y="8471946"/>
              <a:ext cx="1169367" cy="1158383"/>
            </a:xfrm>
            <a:custGeom>
              <a:avLst/>
              <a:gdLst/>
              <a:ahLst/>
              <a:cxnLst>
                <a:cxn ang="0">
                  <a:pos x="wd2" y="hd2"/>
                </a:cxn>
                <a:cxn ang="5400000">
                  <a:pos x="wd2" y="hd2"/>
                </a:cxn>
                <a:cxn ang="10800000">
                  <a:pos x="wd2" y="hd2"/>
                </a:cxn>
                <a:cxn ang="16200000">
                  <a:pos x="wd2" y="hd2"/>
                </a:cxn>
              </a:cxnLst>
              <a:rect l="0" t="0" r="r" b="b"/>
              <a:pathLst>
                <a:path w="21600" h="21600" extrusionOk="0">
                  <a:moveTo>
                    <a:pt x="9000" y="13187"/>
                  </a:moveTo>
                  <a:cubicBezTo>
                    <a:pt x="9000" y="13187"/>
                    <a:pt x="9000" y="13187"/>
                    <a:pt x="9000" y="13187"/>
                  </a:cubicBezTo>
                  <a:cubicBezTo>
                    <a:pt x="9225" y="13415"/>
                    <a:pt x="9225" y="13415"/>
                    <a:pt x="9225" y="13642"/>
                  </a:cubicBezTo>
                  <a:cubicBezTo>
                    <a:pt x="9225" y="15234"/>
                    <a:pt x="9225" y="15234"/>
                    <a:pt x="9225" y="15234"/>
                  </a:cubicBezTo>
                  <a:cubicBezTo>
                    <a:pt x="9225" y="15234"/>
                    <a:pt x="9225" y="15234"/>
                    <a:pt x="9450" y="15234"/>
                  </a:cubicBezTo>
                  <a:cubicBezTo>
                    <a:pt x="10125" y="15461"/>
                    <a:pt x="10575" y="15688"/>
                    <a:pt x="10800" y="15916"/>
                  </a:cubicBezTo>
                  <a:cubicBezTo>
                    <a:pt x="10800" y="15916"/>
                    <a:pt x="11025" y="16143"/>
                    <a:pt x="11025" y="16143"/>
                  </a:cubicBezTo>
                  <a:cubicBezTo>
                    <a:pt x="11025" y="16825"/>
                    <a:pt x="11025" y="17507"/>
                    <a:pt x="11025" y="18189"/>
                  </a:cubicBezTo>
                  <a:cubicBezTo>
                    <a:pt x="10800" y="18417"/>
                    <a:pt x="10800" y="18417"/>
                    <a:pt x="10800" y="18417"/>
                  </a:cubicBezTo>
                  <a:cubicBezTo>
                    <a:pt x="10575" y="18644"/>
                    <a:pt x="10350" y="18872"/>
                    <a:pt x="9900" y="18872"/>
                  </a:cubicBezTo>
                  <a:cubicBezTo>
                    <a:pt x="9900" y="20463"/>
                    <a:pt x="9900" y="20463"/>
                    <a:pt x="9900" y="20463"/>
                  </a:cubicBezTo>
                  <a:cubicBezTo>
                    <a:pt x="9900" y="20691"/>
                    <a:pt x="9900" y="20691"/>
                    <a:pt x="9675" y="20691"/>
                  </a:cubicBezTo>
                  <a:cubicBezTo>
                    <a:pt x="9450" y="20918"/>
                    <a:pt x="9000" y="21145"/>
                    <a:pt x="8325" y="21373"/>
                  </a:cubicBezTo>
                  <a:cubicBezTo>
                    <a:pt x="7650" y="21373"/>
                    <a:pt x="6525" y="21600"/>
                    <a:pt x="5400" y="21600"/>
                  </a:cubicBezTo>
                  <a:cubicBezTo>
                    <a:pt x="4275" y="21600"/>
                    <a:pt x="3375" y="21373"/>
                    <a:pt x="2475" y="21373"/>
                  </a:cubicBezTo>
                  <a:cubicBezTo>
                    <a:pt x="1800" y="21145"/>
                    <a:pt x="1350" y="20918"/>
                    <a:pt x="1125" y="20691"/>
                  </a:cubicBezTo>
                  <a:cubicBezTo>
                    <a:pt x="1125" y="20691"/>
                    <a:pt x="900" y="20691"/>
                    <a:pt x="900" y="20463"/>
                  </a:cubicBezTo>
                  <a:cubicBezTo>
                    <a:pt x="900" y="19781"/>
                    <a:pt x="900" y="19099"/>
                    <a:pt x="900" y="18417"/>
                  </a:cubicBezTo>
                  <a:cubicBezTo>
                    <a:pt x="900" y="18417"/>
                    <a:pt x="900" y="18189"/>
                    <a:pt x="1125" y="18189"/>
                  </a:cubicBezTo>
                  <a:cubicBezTo>
                    <a:pt x="1350" y="17962"/>
                    <a:pt x="1575" y="17735"/>
                    <a:pt x="2025" y="17735"/>
                  </a:cubicBezTo>
                  <a:cubicBezTo>
                    <a:pt x="2025" y="16371"/>
                    <a:pt x="2025" y="16371"/>
                    <a:pt x="2025" y="16371"/>
                  </a:cubicBezTo>
                  <a:cubicBezTo>
                    <a:pt x="2025" y="16371"/>
                    <a:pt x="1800" y="16371"/>
                    <a:pt x="1800" y="16371"/>
                  </a:cubicBezTo>
                  <a:cubicBezTo>
                    <a:pt x="1125" y="16371"/>
                    <a:pt x="675" y="16143"/>
                    <a:pt x="450" y="15916"/>
                  </a:cubicBezTo>
                  <a:cubicBezTo>
                    <a:pt x="225" y="15688"/>
                    <a:pt x="225" y="15688"/>
                    <a:pt x="225" y="15461"/>
                  </a:cubicBezTo>
                  <a:cubicBezTo>
                    <a:pt x="225" y="14779"/>
                    <a:pt x="225" y="14097"/>
                    <a:pt x="225" y="13642"/>
                  </a:cubicBezTo>
                  <a:cubicBezTo>
                    <a:pt x="225" y="13415"/>
                    <a:pt x="225" y="13415"/>
                    <a:pt x="450" y="13187"/>
                  </a:cubicBezTo>
                  <a:cubicBezTo>
                    <a:pt x="675" y="12960"/>
                    <a:pt x="1125" y="12733"/>
                    <a:pt x="1800" y="12733"/>
                  </a:cubicBezTo>
                  <a:cubicBezTo>
                    <a:pt x="1800" y="12733"/>
                    <a:pt x="2025" y="12733"/>
                    <a:pt x="2025" y="12505"/>
                  </a:cubicBezTo>
                  <a:cubicBezTo>
                    <a:pt x="2025" y="12505"/>
                    <a:pt x="1800" y="12505"/>
                    <a:pt x="1800" y="12278"/>
                  </a:cubicBezTo>
                  <a:cubicBezTo>
                    <a:pt x="1800" y="11596"/>
                    <a:pt x="1800" y="10914"/>
                    <a:pt x="1800" y="10232"/>
                  </a:cubicBezTo>
                  <a:cubicBezTo>
                    <a:pt x="1800" y="10232"/>
                    <a:pt x="2025" y="10004"/>
                    <a:pt x="2025" y="10004"/>
                  </a:cubicBezTo>
                  <a:cubicBezTo>
                    <a:pt x="1800" y="10004"/>
                    <a:pt x="1800" y="10004"/>
                    <a:pt x="1575" y="9777"/>
                  </a:cubicBezTo>
                  <a:cubicBezTo>
                    <a:pt x="900" y="9777"/>
                    <a:pt x="450" y="9549"/>
                    <a:pt x="225" y="9322"/>
                  </a:cubicBezTo>
                  <a:cubicBezTo>
                    <a:pt x="0" y="9322"/>
                    <a:pt x="0" y="9095"/>
                    <a:pt x="0" y="8867"/>
                  </a:cubicBezTo>
                  <a:cubicBezTo>
                    <a:pt x="0" y="8413"/>
                    <a:pt x="0" y="7731"/>
                    <a:pt x="0" y="7048"/>
                  </a:cubicBezTo>
                  <a:cubicBezTo>
                    <a:pt x="0" y="6821"/>
                    <a:pt x="0" y="6821"/>
                    <a:pt x="225" y="6594"/>
                  </a:cubicBezTo>
                  <a:cubicBezTo>
                    <a:pt x="450" y="6366"/>
                    <a:pt x="900" y="6139"/>
                    <a:pt x="1575" y="6139"/>
                  </a:cubicBezTo>
                  <a:cubicBezTo>
                    <a:pt x="2250" y="5912"/>
                    <a:pt x="3375" y="5912"/>
                    <a:pt x="4500" y="5912"/>
                  </a:cubicBezTo>
                  <a:cubicBezTo>
                    <a:pt x="5625" y="5912"/>
                    <a:pt x="6525" y="5912"/>
                    <a:pt x="7425" y="6139"/>
                  </a:cubicBezTo>
                  <a:cubicBezTo>
                    <a:pt x="8100" y="6139"/>
                    <a:pt x="8550" y="6366"/>
                    <a:pt x="8775" y="6594"/>
                  </a:cubicBezTo>
                  <a:cubicBezTo>
                    <a:pt x="8775" y="6821"/>
                    <a:pt x="9000" y="6821"/>
                    <a:pt x="9000" y="7048"/>
                  </a:cubicBezTo>
                  <a:cubicBezTo>
                    <a:pt x="9000" y="7731"/>
                    <a:pt x="9000" y="8413"/>
                    <a:pt x="9000" y="8867"/>
                  </a:cubicBezTo>
                  <a:cubicBezTo>
                    <a:pt x="8775" y="9095"/>
                    <a:pt x="8775" y="9322"/>
                    <a:pt x="8775" y="9322"/>
                  </a:cubicBezTo>
                  <a:cubicBezTo>
                    <a:pt x="9000" y="9322"/>
                    <a:pt x="9000" y="9322"/>
                    <a:pt x="9225" y="9322"/>
                  </a:cubicBezTo>
                  <a:cubicBezTo>
                    <a:pt x="9900" y="9549"/>
                    <a:pt x="10350" y="9777"/>
                    <a:pt x="10575" y="10004"/>
                  </a:cubicBezTo>
                  <a:cubicBezTo>
                    <a:pt x="10800" y="10004"/>
                    <a:pt x="10800" y="10232"/>
                    <a:pt x="10800" y="10232"/>
                  </a:cubicBezTo>
                  <a:cubicBezTo>
                    <a:pt x="10800" y="10914"/>
                    <a:pt x="10800" y="11596"/>
                    <a:pt x="10800" y="12278"/>
                  </a:cubicBezTo>
                  <a:cubicBezTo>
                    <a:pt x="10800" y="12505"/>
                    <a:pt x="10800" y="12505"/>
                    <a:pt x="10575" y="12733"/>
                  </a:cubicBezTo>
                  <a:cubicBezTo>
                    <a:pt x="10350" y="12733"/>
                    <a:pt x="9900" y="12960"/>
                    <a:pt x="9225" y="13187"/>
                  </a:cubicBezTo>
                  <a:cubicBezTo>
                    <a:pt x="9225" y="13187"/>
                    <a:pt x="9000" y="13187"/>
                    <a:pt x="9000" y="13187"/>
                  </a:cubicBezTo>
                  <a:close/>
                  <a:moveTo>
                    <a:pt x="16425" y="0"/>
                  </a:moveTo>
                  <a:cubicBezTo>
                    <a:pt x="15300" y="0"/>
                    <a:pt x="14400" y="227"/>
                    <a:pt x="13500" y="227"/>
                  </a:cubicBezTo>
                  <a:cubicBezTo>
                    <a:pt x="13050" y="455"/>
                    <a:pt x="12375" y="682"/>
                    <a:pt x="12150" y="909"/>
                  </a:cubicBezTo>
                  <a:cubicBezTo>
                    <a:pt x="12150" y="909"/>
                    <a:pt x="12150" y="909"/>
                    <a:pt x="12150" y="1137"/>
                  </a:cubicBezTo>
                  <a:cubicBezTo>
                    <a:pt x="12150" y="1819"/>
                    <a:pt x="12150" y="2501"/>
                    <a:pt x="12150" y="3183"/>
                  </a:cubicBezTo>
                  <a:cubicBezTo>
                    <a:pt x="12150" y="3183"/>
                    <a:pt x="12150" y="3411"/>
                    <a:pt x="12150" y="3411"/>
                  </a:cubicBezTo>
                  <a:cubicBezTo>
                    <a:pt x="12375" y="3638"/>
                    <a:pt x="12375" y="3638"/>
                    <a:pt x="12375" y="3638"/>
                  </a:cubicBezTo>
                  <a:cubicBezTo>
                    <a:pt x="12375" y="3638"/>
                    <a:pt x="12375" y="3638"/>
                    <a:pt x="12150" y="3638"/>
                  </a:cubicBezTo>
                  <a:cubicBezTo>
                    <a:pt x="11475" y="3865"/>
                    <a:pt x="11025" y="3865"/>
                    <a:pt x="10800" y="4093"/>
                  </a:cubicBezTo>
                  <a:cubicBezTo>
                    <a:pt x="10800" y="4320"/>
                    <a:pt x="10575" y="4320"/>
                    <a:pt x="10575" y="4547"/>
                  </a:cubicBezTo>
                  <a:cubicBezTo>
                    <a:pt x="10575" y="5229"/>
                    <a:pt x="10575" y="5912"/>
                    <a:pt x="10575" y="6366"/>
                  </a:cubicBezTo>
                  <a:cubicBezTo>
                    <a:pt x="10575" y="6594"/>
                    <a:pt x="10800" y="6821"/>
                    <a:pt x="10800" y="6821"/>
                  </a:cubicBezTo>
                  <a:cubicBezTo>
                    <a:pt x="11025" y="7048"/>
                    <a:pt x="11475" y="7276"/>
                    <a:pt x="12150" y="7276"/>
                  </a:cubicBezTo>
                  <a:cubicBezTo>
                    <a:pt x="12150" y="7276"/>
                    <a:pt x="12375" y="7503"/>
                    <a:pt x="12375" y="7503"/>
                  </a:cubicBezTo>
                  <a:cubicBezTo>
                    <a:pt x="12150" y="7503"/>
                    <a:pt x="12150" y="7503"/>
                    <a:pt x="12150" y="7503"/>
                  </a:cubicBezTo>
                  <a:cubicBezTo>
                    <a:pt x="11925" y="7731"/>
                    <a:pt x="11925" y="7731"/>
                    <a:pt x="11925" y="7958"/>
                  </a:cubicBezTo>
                  <a:cubicBezTo>
                    <a:pt x="11925" y="8640"/>
                    <a:pt x="11925" y="9322"/>
                    <a:pt x="11925" y="9777"/>
                  </a:cubicBezTo>
                  <a:cubicBezTo>
                    <a:pt x="11925" y="10004"/>
                    <a:pt x="11925" y="10004"/>
                    <a:pt x="12150" y="10232"/>
                  </a:cubicBezTo>
                  <a:cubicBezTo>
                    <a:pt x="12375" y="10459"/>
                    <a:pt x="12600" y="10459"/>
                    <a:pt x="12825" y="10686"/>
                  </a:cubicBezTo>
                  <a:cubicBezTo>
                    <a:pt x="12600" y="10686"/>
                    <a:pt x="12375" y="10914"/>
                    <a:pt x="12375" y="10914"/>
                  </a:cubicBezTo>
                  <a:cubicBezTo>
                    <a:pt x="12150" y="11141"/>
                    <a:pt x="12150" y="11141"/>
                    <a:pt x="12150" y="11368"/>
                  </a:cubicBezTo>
                  <a:cubicBezTo>
                    <a:pt x="12150" y="11823"/>
                    <a:pt x="12150" y="12505"/>
                    <a:pt x="12150" y="13187"/>
                  </a:cubicBezTo>
                  <a:cubicBezTo>
                    <a:pt x="12150" y="13415"/>
                    <a:pt x="12150" y="13415"/>
                    <a:pt x="12375" y="13642"/>
                  </a:cubicBezTo>
                  <a:cubicBezTo>
                    <a:pt x="12600" y="13869"/>
                    <a:pt x="12825" y="13869"/>
                    <a:pt x="13275" y="14097"/>
                  </a:cubicBezTo>
                  <a:cubicBezTo>
                    <a:pt x="13275" y="14097"/>
                    <a:pt x="13050" y="14097"/>
                    <a:pt x="13050" y="14324"/>
                  </a:cubicBezTo>
                  <a:cubicBezTo>
                    <a:pt x="12825" y="14324"/>
                    <a:pt x="12825" y="14552"/>
                    <a:pt x="12825" y="14552"/>
                  </a:cubicBezTo>
                  <a:cubicBezTo>
                    <a:pt x="12825" y="15234"/>
                    <a:pt x="12825" y="15916"/>
                    <a:pt x="12825" y="16598"/>
                  </a:cubicBezTo>
                  <a:cubicBezTo>
                    <a:pt x="12825" y="16825"/>
                    <a:pt x="12825" y="16825"/>
                    <a:pt x="13050" y="17053"/>
                  </a:cubicBezTo>
                  <a:cubicBezTo>
                    <a:pt x="13050" y="17053"/>
                    <a:pt x="13050" y="17053"/>
                    <a:pt x="13275" y="17280"/>
                  </a:cubicBezTo>
                  <a:cubicBezTo>
                    <a:pt x="12825" y="17280"/>
                    <a:pt x="12600" y="17507"/>
                    <a:pt x="12375" y="17507"/>
                  </a:cubicBezTo>
                  <a:cubicBezTo>
                    <a:pt x="12150" y="17735"/>
                    <a:pt x="12150" y="17735"/>
                    <a:pt x="12150" y="17962"/>
                  </a:cubicBezTo>
                  <a:cubicBezTo>
                    <a:pt x="12150" y="18644"/>
                    <a:pt x="12150" y="19326"/>
                    <a:pt x="12150" y="20008"/>
                  </a:cubicBezTo>
                  <a:cubicBezTo>
                    <a:pt x="12150" y="20008"/>
                    <a:pt x="12150" y="20236"/>
                    <a:pt x="12375" y="20236"/>
                  </a:cubicBezTo>
                  <a:cubicBezTo>
                    <a:pt x="12600" y="20463"/>
                    <a:pt x="13050" y="20691"/>
                    <a:pt x="13725" y="20918"/>
                  </a:cubicBezTo>
                  <a:cubicBezTo>
                    <a:pt x="14400" y="20918"/>
                    <a:pt x="15525" y="20918"/>
                    <a:pt x="16650" y="20918"/>
                  </a:cubicBezTo>
                  <a:cubicBezTo>
                    <a:pt x="17775" y="20918"/>
                    <a:pt x="18900" y="20918"/>
                    <a:pt x="19575" y="20918"/>
                  </a:cubicBezTo>
                  <a:cubicBezTo>
                    <a:pt x="20250" y="20691"/>
                    <a:pt x="20700" y="20463"/>
                    <a:pt x="20925" y="20236"/>
                  </a:cubicBezTo>
                  <a:cubicBezTo>
                    <a:pt x="20925" y="20236"/>
                    <a:pt x="21150" y="20236"/>
                    <a:pt x="21150" y="20008"/>
                  </a:cubicBezTo>
                  <a:cubicBezTo>
                    <a:pt x="21150" y="19326"/>
                    <a:pt x="21150" y="18644"/>
                    <a:pt x="21150" y="17962"/>
                  </a:cubicBezTo>
                  <a:cubicBezTo>
                    <a:pt x="21150" y="17735"/>
                    <a:pt x="21150" y="17735"/>
                    <a:pt x="20925" y="17507"/>
                  </a:cubicBezTo>
                  <a:cubicBezTo>
                    <a:pt x="20925" y="17507"/>
                    <a:pt x="20700" y="17507"/>
                    <a:pt x="20700" y="17280"/>
                  </a:cubicBezTo>
                  <a:cubicBezTo>
                    <a:pt x="20925" y="17280"/>
                    <a:pt x="21375" y="17053"/>
                    <a:pt x="21375" y="17053"/>
                  </a:cubicBezTo>
                  <a:cubicBezTo>
                    <a:pt x="21600" y="16825"/>
                    <a:pt x="21600" y="16825"/>
                    <a:pt x="21600" y="16598"/>
                  </a:cubicBezTo>
                  <a:cubicBezTo>
                    <a:pt x="21600" y="15916"/>
                    <a:pt x="21600" y="15234"/>
                    <a:pt x="21600" y="14552"/>
                  </a:cubicBezTo>
                  <a:cubicBezTo>
                    <a:pt x="21600" y="14552"/>
                    <a:pt x="21600" y="14324"/>
                    <a:pt x="21600" y="14324"/>
                  </a:cubicBezTo>
                  <a:cubicBezTo>
                    <a:pt x="21375" y="14097"/>
                    <a:pt x="20925" y="13869"/>
                    <a:pt x="20475" y="13869"/>
                  </a:cubicBezTo>
                  <a:cubicBezTo>
                    <a:pt x="20700" y="13869"/>
                    <a:pt x="20700" y="13642"/>
                    <a:pt x="20925" y="13642"/>
                  </a:cubicBezTo>
                  <a:cubicBezTo>
                    <a:pt x="20925" y="13415"/>
                    <a:pt x="21150" y="13415"/>
                    <a:pt x="21150" y="13187"/>
                  </a:cubicBezTo>
                  <a:cubicBezTo>
                    <a:pt x="21150" y="12505"/>
                    <a:pt x="21150" y="11823"/>
                    <a:pt x="21150" y="11368"/>
                  </a:cubicBezTo>
                  <a:cubicBezTo>
                    <a:pt x="21150" y="11141"/>
                    <a:pt x="21150" y="11141"/>
                    <a:pt x="20925" y="10914"/>
                  </a:cubicBezTo>
                  <a:cubicBezTo>
                    <a:pt x="20700" y="10686"/>
                    <a:pt x="20475" y="10686"/>
                    <a:pt x="20250" y="10459"/>
                  </a:cubicBezTo>
                  <a:cubicBezTo>
                    <a:pt x="20475" y="10459"/>
                    <a:pt x="20475" y="10459"/>
                    <a:pt x="20700" y="10232"/>
                  </a:cubicBezTo>
                  <a:cubicBezTo>
                    <a:pt x="20700" y="10232"/>
                    <a:pt x="20925" y="10004"/>
                    <a:pt x="20925" y="9777"/>
                  </a:cubicBezTo>
                  <a:cubicBezTo>
                    <a:pt x="20925" y="9322"/>
                    <a:pt x="20925" y="8640"/>
                    <a:pt x="20925" y="7958"/>
                  </a:cubicBezTo>
                  <a:cubicBezTo>
                    <a:pt x="20925" y="7731"/>
                    <a:pt x="20700" y="7731"/>
                    <a:pt x="20700" y="7503"/>
                  </a:cubicBezTo>
                  <a:cubicBezTo>
                    <a:pt x="20475" y="7276"/>
                    <a:pt x="20025" y="7048"/>
                    <a:pt x="19350" y="7048"/>
                  </a:cubicBezTo>
                  <a:cubicBezTo>
                    <a:pt x="19350" y="7048"/>
                    <a:pt x="19125" y="7048"/>
                    <a:pt x="19125" y="7048"/>
                  </a:cubicBezTo>
                  <a:cubicBezTo>
                    <a:pt x="19350" y="7048"/>
                    <a:pt x="19350" y="6821"/>
                    <a:pt x="19350" y="6821"/>
                  </a:cubicBezTo>
                  <a:cubicBezTo>
                    <a:pt x="19575" y="6821"/>
                    <a:pt x="19575" y="6594"/>
                    <a:pt x="19575" y="6366"/>
                  </a:cubicBezTo>
                  <a:cubicBezTo>
                    <a:pt x="19575" y="5912"/>
                    <a:pt x="19575" y="5229"/>
                    <a:pt x="19575" y="4547"/>
                  </a:cubicBezTo>
                  <a:cubicBezTo>
                    <a:pt x="19575" y="4320"/>
                    <a:pt x="19575" y="4320"/>
                    <a:pt x="19350" y="4093"/>
                  </a:cubicBezTo>
                  <a:cubicBezTo>
                    <a:pt x="19350" y="4093"/>
                    <a:pt x="19350" y="4093"/>
                    <a:pt x="19125" y="4093"/>
                  </a:cubicBezTo>
                  <a:cubicBezTo>
                    <a:pt x="19350" y="4093"/>
                    <a:pt x="19350" y="4093"/>
                    <a:pt x="19350" y="4093"/>
                  </a:cubicBezTo>
                  <a:cubicBezTo>
                    <a:pt x="20025" y="3865"/>
                    <a:pt x="20475" y="3638"/>
                    <a:pt x="20700" y="3411"/>
                  </a:cubicBezTo>
                  <a:cubicBezTo>
                    <a:pt x="20925" y="3411"/>
                    <a:pt x="20925" y="3411"/>
                    <a:pt x="20925" y="3183"/>
                  </a:cubicBezTo>
                  <a:cubicBezTo>
                    <a:pt x="20925" y="2501"/>
                    <a:pt x="20925" y="1819"/>
                    <a:pt x="20925" y="1137"/>
                  </a:cubicBezTo>
                  <a:cubicBezTo>
                    <a:pt x="20925" y="1137"/>
                    <a:pt x="20925" y="909"/>
                    <a:pt x="20700" y="682"/>
                  </a:cubicBezTo>
                  <a:cubicBezTo>
                    <a:pt x="20475" y="455"/>
                    <a:pt x="20025" y="455"/>
                    <a:pt x="19350" y="227"/>
                  </a:cubicBezTo>
                  <a:cubicBezTo>
                    <a:pt x="18675" y="227"/>
                    <a:pt x="17550" y="0"/>
                    <a:pt x="16425" y="0"/>
                  </a:cubicBezTo>
                  <a:close/>
                  <a:moveTo>
                    <a:pt x="17550" y="4093"/>
                  </a:moveTo>
                  <a:cubicBezTo>
                    <a:pt x="17550" y="4320"/>
                    <a:pt x="17775" y="4320"/>
                    <a:pt x="17775" y="4320"/>
                  </a:cubicBezTo>
                  <a:cubicBezTo>
                    <a:pt x="18225" y="4320"/>
                    <a:pt x="18450" y="4320"/>
                    <a:pt x="18450" y="4320"/>
                  </a:cubicBezTo>
                  <a:cubicBezTo>
                    <a:pt x="18450" y="4547"/>
                    <a:pt x="18225" y="4547"/>
                    <a:pt x="17775" y="4547"/>
                  </a:cubicBezTo>
                  <a:cubicBezTo>
                    <a:pt x="17100" y="4775"/>
                    <a:pt x="16200" y="4775"/>
                    <a:pt x="15075" y="4775"/>
                  </a:cubicBezTo>
                  <a:cubicBezTo>
                    <a:pt x="13950" y="4775"/>
                    <a:pt x="13050" y="4775"/>
                    <a:pt x="12375" y="4547"/>
                  </a:cubicBezTo>
                  <a:cubicBezTo>
                    <a:pt x="11925" y="4547"/>
                    <a:pt x="11700" y="4547"/>
                    <a:pt x="11700" y="4320"/>
                  </a:cubicBezTo>
                  <a:cubicBezTo>
                    <a:pt x="11700" y="4320"/>
                    <a:pt x="11925" y="4320"/>
                    <a:pt x="12375" y="4320"/>
                  </a:cubicBezTo>
                  <a:cubicBezTo>
                    <a:pt x="12825" y="4093"/>
                    <a:pt x="13500" y="4093"/>
                    <a:pt x="14175" y="4093"/>
                  </a:cubicBezTo>
                  <a:cubicBezTo>
                    <a:pt x="14850" y="4093"/>
                    <a:pt x="15525" y="4320"/>
                    <a:pt x="16425" y="4320"/>
                  </a:cubicBezTo>
                  <a:cubicBezTo>
                    <a:pt x="16875" y="4320"/>
                    <a:pt x="17100" y="4320"/>
                    <a:pt x="17550" y="4093"/>
                  </a:cubicBezTo>
                  <a:close/>
                  <a:moveTo>
                    <a:pt x="19125" y="909"/>
                  </a:moveTo>
                  <a:cubicBezTo>
                    <a:pt x="19575" y="909"/>
                    <a:pt x="19800" y="909"/>
                    <a:pt x="19800" y="1137"/>
                  </a:cubicBezTo>
                  <a:cubicBezTo>
                    <a:pt x="19800" y="1137"/>
                    <a:pt x="19575" y="1137"/>
                    <a:pt x="19125" y="1137"/>
                  </a:cubicBezTo>
                  <a:cubicBezTo>
                    <a:pt x="18450" y="1364"/>
                    <a:pt x="17550" y="1364"/>
                    <a:pt x="16425" y="1364"/>
                  </a:cubicBezTo>
                  <a:cubicBezTo>
                    <a:pt x="15525" y="1364"/>
                    <a:pt x="14400" y="1364"/>
                    <a:pt x="13725" y="1137"/>
                  </a:cubicBezTo>
                  <a:cubicBezTo>
                    <a:pt x="13275" y="1137"/>
                    <a:pt x="13050" y="1137"/>
                    <a:pt x="13050" y="1137"/>
                  </a:cubicBezTo>
                  <a:cubicBezTo>
                    <a:pt x="13050" y="909"/>
                    <a:pt x="13275" y="909"/>
                    <a:pt x="13725" y="909"/>
                  </a:cubicBezTo>
                  <a:cubicBezTo>
                    <a:pt x="14400" y="682"/>
                    <a:pt x="15525" y="682"/>
                    <a:pt x="16425" y="682"/>
                  </a:cubicBezTo>
                  <a:cubicBezTo>
                    <a:pt x="17550" y="682"/>
                    <a:pt x="18450" y="682"/>
                    <a:pt x="19125" y="909"/>
                  </a:cubicBezTo>
                  <a:close/>
                  <a:moveTo>
                    <a:pt x="17550" y="7503"/>
                  </a:moveTo>
                  <a:cubicBezTo>
                    <a:pt x="18000" y="7503"/>
                    <a:pt x="18675" y="7503"/>
                    <a:pt x="19125" y="7731"/>
                  </a:cubicBezTo>
                  <a:cubicBezTo>
                    <a:pt x="19575" y="7731"/>
                    <a:pt x="19800" y="7731"/>
                    <a:pt x="19800" y="7731"/>
                  </a:cubicBezTo>
                  <a:cubicBezTo>
                    <a:pt x="19800" y="7958"/>
                    <a:pt x="19575" y="7958"/>
                    <a:pt x="19125" y="7958"/>
                  </a:cubicBezTo>
                  <a:cubicBezTo>
                    <a:pt x="18450" y="8185"/>
                    <a:pt x="17550" y="8185"/>
                    <a:pt x="16425" y="8185"/>
                  </a:cubicBezTo>
                  <a:cubicBezTo>
                    <a:pt x="15300" y="8185"/>
                    <a:pt x="14400" y="8185"/>
                    <a:pt x="13725" y="7958"/>
                  </a:cubicBezTo>
                  <a:cubicBezTo>
                    <a:pt x="13275" y="7958"/>
                    <a:pt x="13050" y="7958"/>
                    <a:pt x="13050" y="7731"/>
                  </a:cubicBezTo>
                  <a:cubicBezTo>
                    <a:pt x="13050" y="7731"/>
                    <a:pt x="13275" y="7731"/>
                    <a:pt x="13725" y="7731"/>
                  </a:cubicBezTo>
                  <a:cubicBezTo>
                    <a:pt x="13725" y="7503"/>
                    <a:pt x="13950" y="7503"/>
                    <a:pt x="14175" y="7503"/>
                  </a:cubicBezTo>
                  <a:cubicBezTo>
                    <a:pt x="14400" y="7503"/>
                    <a:pt x="14850" y="7503"/>
                    <a:pt x="15075" y="7503"/>
                  </a:cubicBezTo>
                  <a:cubicBezTo>
                    <a:pt x="15975" y="7503"/>
                    <a:pt x="16875" y="7503"/>
                    <a:pt x="17550" y="7503"/>
                  </a:cubicBezTo>
                  <a:close/>
                  <a:moveTo>
                    <a:pt x="18450" y="10914"/>
                  </a:moveTo>
                  <a:cubicBezTo>
                    <a:pt x="18675" y="10914"/>
                    <a:pt x="19125" y="10914"/>
                    <a:pt x="19350" y="10914"/>
                  </a:cubicBezTo>
                  <a:cubicBezTo>
                    <a:pt x="19800" y="11141"/>
                    <a:pt x="20025" y="11141"/>
                    <a:pt x="20025" y="11141"/>
                  </a:cubicBezTo>
                  <a:cubicBezTo>
                    <a:pt x="20025" y="11141"/>
                    <a:pt x="19800" y="11368"/>
                    <a:pt x="19350" y="11368"/>
                  </a:cubicBezTo>
                  <a:cubicBezTo>
                    <a:pt x="18675" y="11368"/>
                    <a:pt x="17775" y="11596"/>
                    <a:pt x="16650" y="11596"/>
                  </a:cubicBezTo>
                  <a:cubicBezTo>
                    <a:pt x="15525" y="11596"/>
                    <a:pt x="14625" y="11368"/>
                    <a:pt x="13950" y="11368"/>
                  </a:cubicBezTo>
                  <a:cubicBezTo>
                    <a:pt x="13500" y="11368"/>
                    <a:pt x="13275" y="11141"/>
                    <a:pt x="13275" y="11141"/>
                  </a:cubicBezTo>
                  <a:cubicBezTo>
                    <a:pt x="13275" y="11141"/>
                    <a:pt x="13500" y="11141"/>
                    <a:pt x="13950" y="10914"/>
                  </a:cubicBezTo>
                  <a:cubicBezTo>
                    <a:pt x="14175" y="10914"/>
                    <a:pt x="14400" y="10914"/>
                    <a:pt x="14625" y="10914"/>
                  </a:cubicBezTo>
                  <a:cubicBezTo>
                    <a:pt x="15300" y="10914"/>
                    <a:pt x="15750" y="10914"/>
                    <a:pt x="16425" y="10914"/>
                  </a:cubicBezTo>
                  <a:cubicBezTo>
                    <a:pt x="17100" y="10914"/>
                    <a:pt x="17775" y="10914"/>
                    <a:pt x="18450" y="10914"/>
                  </a:cubicBezTo>
                  <a:close/>
                  <a:moveTo>
                    <a:pt x="18675" y="14324"/>
                  </a:moveTo>
                  <a:cubicBezTo>
                    <a:pt x="19125" y="14324"/>
                    <a:pt x="19575" y="14324"/>
                    <a:pt x="20025" y="14324"/>
                  </a:cubicBezTo>
                  <a:cubicBezTo>
                    <a:pt x="20475" y="14552"/>
                    <a:pt x="20700" y="14552"/>
                    <a:pt x="20700" y="14552"/>
                  </a:cubicBezTo>
                  <a:cubicBezTo>
                    <a:pt x="20700" y="14552"/>
                    <a:pt x="20475" y="14552"/>
                    <a:pt x="20025" y="14779"/>
                  </a:cubicBezTo>
                  <a:cubicBezTo>
                    <a:pt x="19350" y="14779"/>
                    <a:pt x="18225" y="15006"/>
                    <a:pt x="17325" y="15006"/>
                  </a:cubicBezTo>
                  <a:cubicBezTo>
                    <a:pt x="16200" y="15006"/>
                    <a:pt x="15300" y="14779"/>
                    <a:pt x="14625" y="14779"/>
                  </a:cubicBezTo>
                  <a:cubicBezTo>
                    <a:pt x="13950" y="14552"/>
                    <a:pt x="13950" y="14552"/>
                    <a:pt x="13950" y="14552"/>
                  </a:cubicBezTo>
                  <a:cubicBezTo>
                    <a:pt x="13950" y="14552"/>
                    <a:pt x="13950" y="14552"/>
                    <a:pt x="14625" y="14324"/>
                  </a:cubicBezTo>
                  <a:cubicBezTo>
                    <a:pt x="14625" y="14324"/>
                    <a:pt x="14850" y="14324"/>
                    <a:pt x="15075" y="14324"/>
                  </a:cubicBezTo>
                  <a:cubicBezTo>
                    <a:pt x="15525" y="14324"/>
                    <a:pt x="16200" y="14324"/>
                    <a:pt x="16650" y="14324"/>
                  </a:cubicBezTo>
                  <a:cubicBezTo>
                    <a:pt x="17325" y="14324"/>
                    <a:pt x="18225" y="14324"/>
                    <a:pt x="18675" y="14324"/>
                  </a:cubicBezTo>
                  <a:close/>
                  <a:moveTo>
                    <a:pt x="18900" y="17735"/>
                  </a:moveTo>
                  <a:cubicBezTo>
                    <a:pt x="19125" y="17735"/>
                    <a:pt x="19125" y="17735"/>
                    <a:pt x="19350" y="17735"/>
                  </a:cubicBezTo>
                  <a:cubicBezTo>
                    <a:pt x="19800" y="17735"/>
                    <a:pt x="20025" y="17735"/>
                    <a:pt x="20025" y="17962"/>
                  </a:cubicBezTo>
                  <a:cubicBezTo>
                    <a:pt x="20025" y="17962"/>
                    <a:pt x="19800" y="17962"/>
                    <a:pt x="19350" y="17962"/>
                  </a:cubicBezTo>
                  <a:cubicBezTo>
                    <a:pt x="18675" y="18189"/>
                    <a:pt x="17775" y="18189"/>
                    <a:pt x="16650" y="18189"/>
                  </a:cubicBezTo>
                  <a:cubicBezTo>
                    <a:pt x="15525" y="18189"/>
                    <a:pt x="14625" y="18189"/>
                    <a:pt x="13950" y="17962"/>
                  </a:cubicBezTo>
                  <a:cubicBezTo>
                    <a:pt x="13500" y="17962"/>
                    <a:pt x="13275" y="17962"/>
                    <a:pt x="13275" y="17962"/>
                  </a:cubicBezTo>
                  <a:cubicBezTo>
                    <a:pt x="13275" y="17735"/>
                    <a:pt x="13500" y="17735"/>
                    <a:pt x="13950" y="17735"/>
                  </a:cubicBezTo>
                  <a:cubicBezTo>
                    <a:pt x="14175" y="17735"/>
                    <a:pt x="14625" y="17507"/>
                    <a:pt x="14850" y="17507"/>
                  </a:cubicBezTo>
                  <a:cubicBezTo>
                    <a:pt x="15525" y="17735"/>
                    <a:pt x="16425" y="17735"/>
                    <a:pt x="17325" y="17735"/>
                  </a:cubicBezTo>
                  <a:cubicBezTo>
                    <a:pt x="17775" y="17735"/>
                    <a:pt x="18450" y="17735"/>
                    <a:pt x="18900" y="17735"/>
                  </a:cubicBezTo>
                  <a:close/>
                  <a:moveTo>
                    <a:pt x="2025" y="18417"/>
                  </a:moveTo>
                  <a:cubicBezTo>
                    <a:pt x="2025" y="18417"/>
                    <a:pt x="2025" y="18417"/>
                    <a:pt x="2025" y="18417"/>
                  </a:cubicBezTo>
                  <a:cubicBezTo>
                    <a:pt x="2025" y="18417"/>
                    <a:pt x="2025" y="18417"/>
                    <a:pt x="2025" y="18417"/>
                  </a:cubicBezTo>
                  <a:cubicBezTo>
                    <a:pt x="2025" y="18417"/>
                    <a:pt x="2025" y="18417"/>
                    <a:pt x="2025" y="18417"/>
                  </a:cubicBezTo>
                  <a:close/>
                  <a:moveTo>
                    <a:pt x="9000" y="15916"/>
                  </a:moveTo>
                  <a:cubicBezTo>
                    <a:pt x="9000" y="15916"/>
                    <a:pt x="9000" y="15916"/>
                    <a:pt x="9000" y="15916"/>
                  </a:cubicBezTo>
                  <a:cubicBezTo>
                    <a:pt x="8775" y="16143"/>
                    <a:pt x="8325" y="16371"/>
                    <a:pt x="7650" y="16371"/>
                  </a:cubicBezTo>
                  <a:cubicBezTo>
                    <a:pt x="7650" y="16371"/>
                    <a:pt x="7425" y="16371"/>
                    <a:pt x="7425" y="16371"/>
                  </a:cubicBezTo>
                  <a:cubicBezTo>
                    <a:pt x="8100" y="16371"/>
                    <a:pt x="8775" y="16371"/>
                    <a:pt x="9225" y="16143"/>
                  </a:cubicBezTo>
                  <a:cubicBezTo>
                    <a:pt x="9675" y="16143"/>
                    <a:pt x="9900" y="16143"/>
                    <a:pt x="9900" y="16143"/>
                  </a:cubicBezTo>
                  <a:cubicBezTo>
                    <a:pt x="9900" y="16143"/>
                    <a:pt x="9675" y="15916"/>
                    <a:pt x="9225" y="15916"/>
                  </a:cubicBezTo>
                  <a:cubicBezTo>
                    <a:pt x="9225" y="15916"/>
                    <a:pt x="9000" y="15916"/>
                    <a:pt x="9000" y="15916"/>
                  </a:cubicBezTo>
                  <a:close/>
                  <a:moveTo>
                    <a:pt x="7425" y="9777"/>
                  </a:moveTo>
                  <a:cubicBezTo>
                    <a:pt x="7425" y="9777"/>
                    <a:pt x="7425" y="9777"/>
                    <a:pt x="7425" y="9777"/>
                  </a:cubicBezTo>
                  <a:cubicBezTo>
                    <a:pt x="6525" y="10004"/>
                    <a:pt x="5625" y="10004"/>
                    <a:pt x="4500" y="10004"/>
                  </a:cubicBezTo>
                  <a:cubicBezTo>
                    <a:pt x="4050" y="10004"/>
                    <a:pt x="3825" y="10004"/>
                    <a:pt x="3375" y="10004"/>
                  </a:cubicBezTo>
                  <a:cubicBezTo>
                    <a:pt x="3150" y="10004"/>
                    <a:pt x="2925" y="10232"/>
                    <a:pt x="2925" y="10232"/>
                  </a:cubicBezTo>
                  <a:cubicBezTo>
                    <a:pt x="2925" y="10232"/>
                    <a:pt x="3150" y="10232"/>
                    <a:pt x="3600" y="10459"/>
                  </a:cubicBezTo>
                  <a:cubicBezTo>
                    <a:pt x="4275" y="10459"/>
                    <a:pt x="5175" y="10459"/>
                    <a:pt x="6300" y="10459"/>
                  </a:cubicBezTo>
                  <a:cubicBezTo>
                    <a:pt x="7425" y="10459"/>
                    <a:pt x="8325" y="10459"/>
                    <a:pt x="9000" y="10459"/>
                  </a:cubicBezTo>
                  <a:cubicBezTo>
                    <a:pt x="9450" y="10232"/>
                    <a:pt x="9675" y="10232"/>
                    <a:pt x="9675" y="10232"/>
                  </a:cubicBezTo>
                  <a:cubicBezTo>
                    <a:pt x="9675" y="10232"/>
                    <a:pt x="9450" y="10004"/>
                    <a:pt x="9000" y="10004"/>
                  </a:cubicBezTo>
                  <a:cubicBezTo>
                    <a:pt x="8550" y="10004"/>
                    <a:pt x="8100" y="9777"/>
                    <a:pt x="7425" y="9777"/>
                  </a:cubicBezTo>
                  <a:close/>
                  <a:moveTo>
                    <a:pt x="7200" y="6821"/>
                  </a:moveTo>
                  <a:cubicBezTo>
                    <a:pt x="6525" y="6594"/>
                    <a:pt x="5625" y="6594"/>
                    <a:pt x="4500" y="6594"/>
                  </a:cubicBezTo>
                  <a:cubicBezTo>
                    <a:pt x="3375" y="6594"/>
                    <a:pt x="2475" y="6594"/>
                    <a:pt x="1800" y="6821"/>
                  </a:cubicBezTo>
                  <a:cubicBezTo>
                    <a:pt x="1350" y="6821"/>
                    <a:pt x="1125" y="6821"/>
                    <a:pt x="1125" y="6821"/>
                  </a:cubicBezTo>
                  <a:cubicBezTo>
                    <a:pt x="1125" y="7048"/>
                    <a:pt x="1350" y="7048"/>
                    <a:pt x="1800" y="7048"/>
                  </a:cubicBezTo>
                  <a:cubicBezTo>
                    <a:pt x="2475" y="7276"/>
                    <a:pt x="3375" y="7276"/>
                    <a:pt x="4500" y="7276"/>
                  </a:cubicBezTo>
                  <a:cubicBezTo>
                    <a:pt x="5625" y="7276"/>
                    <a:pt x="6525" y="7276"/>
                    <a:pt x="7200" y="7048"/>
                  </a:cubicBezTo>
                  <a:cubicBezTo>
                    <a:pt x="7650" y="7048"/>
                    <a:pt x="7875" y="7048"/>
                    <a:pt x="7875" y="6821"/>
                  </a:cubicBezTo>
                  <a:cubicBezTo>
                    <a:pt x="7875" y="6821"/>
                    <a:pt x="7650" y="6821"/>
                    <a:pt x="7200" y="6821"/>
                  </a:cubicBezTo>
                  <a:close/>
                  <a:moveTo>
                    <a:pt x="7650" y="13415"/>
                  </a:moveTo>
                  <a:cubicBezTo>
                    <a:pt x="7200" y="13415"/>
                    <a:pt x="6750" y="13415"/>
                    <a:pt x="6300" y="13415"/>
                  </a:cubicBezTo>
                  <a:cubicBezTo>
                    <a:pt x="5175" y="13415"/>
                    <a:pt x="4275" y="13187"/>
                    <a:pt x="3375" y="13187"/>
                  </a:cubicBezTo>
                  <a:cubicBezTo>
                    <a:pt x="3375" y="13187"/>
                    <a:pt x="3375" y="13187"/>
                    <a:pt x="3375" y="13187"/>
                  </a:cubicBezTo>
                  <a:cubicBezTo>
                    <a:pt x="2925" y="13187"/>
                    <a:pt x="2475" y="13187"/>
                    <a:pt x="2025" y="13187"/>
                  </a:cubicBezTo>
                  <a:cubicBezTo>
                    <a:pt x="1575" y="13415"/>
                    <a:pt x="1350" y="13415"/>
                    <a:pt x="1350" y="13415"/>
                  </a:cubicBezTo>
                  <a:cubicBezTo>
                    <a:pt x="1350" y="13415"/>
                    <a:pt x="1575" y="13642"/>
                    <a:pt x="2025" y="13642"/>
                  </a:cubicBezTo>
                  <a:cubicBezTo>
                    <a:pt x="2700" y="13642"/>
                    <a:pt x="3600" y="13869"/>
                    <a:pt x="4725" y="13869"/>
                  </a:cubicBezTo>
                  <a:cubicBezTo>
                    <a:pt x="5850" y="13869"/>
                    <a:pt x="6750" y="13642"/>
                    <a:pt x="7425" y="13642"/>
                  </a:cubicBezTo>
                  <a:cubicBezTo>
                    <a:pt x="7875" y="13642"/>
                    <a:pt x="8100" y="13415"/>
                    <a:pt x="8100" y="13415"/>
                  </a:cubicBezTo>
                  <a:cubicBezTo>
                    <a:pt x="8100" y="13415"/>
                    <a:pt x="7875" y="13415"/>
                    <a:pt x="7650" y="13415"/>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49" name="Shape 949"/>
            <p:cNvSpPr/>
            <p:nvPr/>
          </p:nvSpPr>
          <p:spPr>
            <a:xfrm>
              <a:off x="4111789" y="592152"/>
              <a:ext cx="1247649" cy="1253446"/>
            </a:xfrm>
            <a:custGeom>
              <a:avLst/>
              <a:gdLst/>
              <a:ahLst/>
              <a:cxnLst>
                <a:cxn ang="0">
                  <a:pos x="wd2" y="hd2"/>
                </a:cxn>
                <a:cxn ang="5400000">
                  <a:pos x="wd2" y="hd2"/>
                </a:cxn>
                <a:cxn ang="10800000">
                  <a:pos x="wd2" y="hd2"/>
                </a:cxn>
                <a:cxn ang="16200000">
                  <a:pos x="wd2" y="hd2"/>
                </a:cxn>
              </a:cxnLst>
              <a:rect l="0" t="0" r="r" b="b"/>
              <a:pathLst>
                <a:path w="21600" h="21600" extrusionOk="0">
                  <a:moveTo>
                    <a:pt x="10911" y="0"/>
                  </a:moveTo>
                  <a:cubicBezTo>
                    <a:pt x="13806" y="0"/>
                    <a:pt x="16478" y="1113"/>
                    <a:pt x="18482" y="3118"/>
                  </a:cubicBezTo>
                  <a:cubicBezTo>
                    <a:pt x="20487" y="5122"/>
                    <a:pt x="21600" y="7794"/>
                    <a:pt x="21600" y="10911"/>
                  </a:cubicBezTo>
                  <a:cubicBezTo>
                    <a:pt x="21600" y="13806"/>
                    <a:pt x="20487" y="16478"/>
                    <a:pt x="18482" y="18482"/>
                  </a:cubicBezTo>
                  <a:cubicBezTo>
                    <a:pt x="16478" y="20487"/>
                    <a:pt x="13806" y="21600"/>
                    <a:pt x="10911" y="21600"/>
                  </a:cubicBezTo>
                  <a:cubicBezTo>
                    <a:pt x="7794" y="21600"/>
                    <a:pt x="5122" y="20487"/>
                    <a:pt x="3118" y="18482"/>
                  </a:cubicBezTo>
                  <a:cubicBezTo>
                    <a:pt x="1113" y="16478"/>
                    <a:pt x="0" y="13806"/>
                    <a:pt x="0" y="10911"/>
                  </a:cubicBezTo>
                  <a:cubicBezTo>
                    <a:pt x="0" y="7794"/>
                    <a:pt x="1113" y="5122"/>
                    <a:pt x="3118" y="3118"/>
                  </a:cubicBezTo>
                  <a:cubicBezTo>
                    <a:pt x="5122" y="1113"/>
                    <a:pt x="7794" y="0"/>
                    <a:pt x="10911" y="0"/>
                  </a:cubicBezTo>
                  <a:close/>
                  <a:moveTo>
                    <a:pt x="12247" y="10466"/>
                  </a:moveTo>
                  <a:cubicBezTo>
                    <a:pt x="12025" y="10243"/>
                    <a:pt x="12025" y="10021"/>
                    <a:pt x="12025" y="10021"/>
                  </a:cubicBezTo>
                  <a:cubicBezTo>
                    <a:pt x="13138" y="8462"/>
                    <a:pt x="14252" y="6903"/>
                    <a:pt x="15142" y="5344"/>
                  </a:cubicBezTo>
                  <a:cubicBezTo>
                    <a:pt x="14920" y="5122"/>
                    <a:pt x="14697" y="4899"/>
                    <a:pt x="14474" y="4676"/>
                  </a:cubicBezTo>
                  <a:cubicBezTo>
                    <a:pt x="13138" y="6235"/>
                    <a:pt x="12025" y="7794"/>
                    <a:pt x="11134" y="9575"/>
                  </a:cubicBezTo>
                  <a:cubicBezTo>
                    <a:pt x="10689" y="9353"/>
                    <a:pt x="10466" y="9575"/>
                    <a:pt x="10021" y="9575"/>
                  </a:cubicBezTo>
                  <a:cubicBezTo>
                    <a:pt x="9353" y="10021"/>
                    <a:pt x="8907" y="10911"/>
                    <a:pt x="9353" y="11579"/>
                  </a:cubicBezTo>
                  <a:cubicBezTo>
                    <a:pt x="9575" y="12470"/>
                    <a:pt x="10466" y="12915"/>
                    <a:pt x="11357" y="12470"/>
                  </a:cubicBezTo>
                  <a:cubicBezTo>
                    <a:pt x="11357" y="12470"/>
                    <a:pt x="11579" y="12470"/>
                    <a:pt x="11579" y="12247"/>
                  </a:cubicBezTo>
                  <a:cubicBezTo>
                    <a:pt x="12915" y="12915"/>
                    <a:pt x="14029" y="13361"/>
                    <a:pt x="15365" y="13584"/>
                  </a:cubicBezTo>
                  <a:cubicBezTo>
                    <a:pt x="15588" y="13138"/>
                    <a:pt x="15810" y="12915"/>
                    <a:pt x="15810" y="12470"/>
                  </a:cubicBezTo>
                  <a:cubicBezTo>
                    <a:pt x="14697" y="12025"/>
                    <a:pt x="13584" y="11357"/>
                    <a:pt x="12247" y="11134"/>
                  </a:cubicBezTo>
                  <a:cubicBezTo>
                    <a:pt x="12247" y="10911"/>
                    <a:pt x="12247" y="10689"/>
                    <a:pt x="12247" y="10466"/>
                  </a:cubicBezTo>
                  <a:close/>
                  <a:moveTo>
                    <a:pt x="16478" y="5344"/>
                  </a:moveTo>
                  <a:cubicBezTo>
                    <a:pt x="14920" y="3786"/>
                    <a:pt x="12915" y="2895"/>
                    <a:pt x="10911" y="2895"/>
                  </a:cubicBezTo>
                  <a:cubicBezTo>
                    <a:pt x="8685" y="2895"/>
                    <a:pt x="6680" y="3786"/>
                    <a:pt x="5122" y="5344"/>
                  </a:cubicBezTo>
                  <a:cubicBezTo>
                    <a:pt x="3786" y="6680"/>
                    <a:pt x="2895" y="8685"/>
                    <a:pt x="2895" y="10911"/>
                  </a:cubicBezTo>
                  <a:cubicBezTo>
                    <a:pt x="2895" y="12915"/>
                    <a:pt x="3786" y="14920"/>
                    <a:pt x="5122" y="16478"/>
                  </a:cubicBezTo>
                  <a:cubicBezTo>
                    <a:pt x="6680" y="17814"/>
                    <a:pt x="8685" y="18705"/>
                    <a:pt x="10911" y="18705"/>
                  </a:cubicBezTo>
                  <a:cubicBezTo>
                    <a:pt x="12915" y="18705"/>
                    <a:pt x="14920" y="17814"/>
                    <a:pt x="16478" y="16478"/>
                  </a:cubicBezTo>
                  <a:cubicBezTo>
                    <a:pt x="17814" y="14920"/>
                    <a:pt x="18705" y="12915"/>
                    <a:pt x="18705" y="10911"/>
                  </a:cubicBezTo>
                  <a:cubicBezTo>
                    <a:pt x="18705" y="8685"/>
                    <a:pt x="17814" y="6680"/>
                    <a:pt x="16478" y="5344"/>
                  </a:cubicBez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50" name="Shape 950"/>
            <p:cNvSpPr/>
            <p:nvPr/>
          </p:nvSpPr>
          <p:spPr>
            <a:xfrm>
              <a:off x="504400" y="2465548"/>
              <a:ext cx="1160756" cy="1131583"/>
            </a:xfrm>
            <a:custGeom>
              <a:avLst/>
              <a:gdLst/>
              <a:ahLst/>
              <a:cxnLst>
                <a:cxn ang="0">
                  <a:pos x="wd2" y="hd2"/>
                </a:cxn>
                <a:cxn ang="5400000">
                  <a:pos x="wd2" y="hd2"/>
                </a:cxn>
                <a:cxn ang="10800000">
                  <a:pos x="wd2" y="hd2"/>
                </a:cxn>
                <a:cxn ang="16200000">
                  <a:pos x="wd2" y="hd2"/>
                </a:cxn>
              </a:cxnLst>
              <a:rect l="0" t="0" r="r" b="b"/>
              <a:pathLst>
                <a:path w="21389" h="21600" extrusionOk="0">
                  <a:moveTo>
                    <a:pt x="5960" y="6136"/>
                  </a:moveTo>
                  <a:cubicBezTo>
                    <a:pt x="11894" y="6136"/>
                    <a:pt x="11894" y="6136"/>
                    <a:pt x="11894" y="6136"/>
                  </a:cubicBezTo>
                  <a:cubicBezTo>
                    <a:pt x="12132" y="5891"/>
                    <a:pt x="12607" y="5645"/>
                    <a:pt x="12369" y="5155"/>
                  </a:cubicBezTo>
                  <a:cubicBezTo>
                    <a:pt x="12132" y="4664"/>
                    <a:pt x="11657" y="4173"/>
                    <a:pt x="11420" y="3682"/>
                  </a:cubicBezTo>
                  <a:cubicBezTo>
                    <a:pt x="10708" y="2945"/>
                    <a:pt x="10945" y="1473"/>
                    <a:pt x="11657" y="736"/>
                  </a:cubicBezTo>
                  <a:cubicBezTo>
                    <a:pt x="12369" y="0"/>
                    <a:pt x="13556" y="0"/>
                    <a:pt x="13556" y="0"/>
                  </a:cubicBezTo>
                  <a:cubicBezTo>
                    <a:pt x="13556" y="0"/>
                    <a:pt x="14980" y="0"/>
                    <a:pt x="15692" y="736"/>
                  </a:cubicBezTo>
                  <a:cubicBezTo>
                    <a:pt x="16404" y="1473"/>
                    <a:pt x="16404" y="2945"/>
                    <a:pt x="15930" y="3682"/>
                  </a:cubicBezTo>
                  <a:cubicBezTo>
                    <a:pt x="15692" y="4173"/>
                    <a:pt x="15218" y="4664"/>
                    <a:pt x="14980" y="5155"/>
                  </a:cubicBezTo>
                  <a:cubicBezTo>
                    <a:pt x="14743" y="5645"/>
                    <a:pt x="14980" y="5891"/>
                    <a:pt x="15218" y="6136"/>
                  </a:cubicBezTo>
                  <a:cubicBezTo>
                    <a:pt x="21389" y="6136"/>
                    <a:pt x="21389" y="6136"/>
                    <a:pt x="21389" y="6136"/>
                  </a:cubicBezTo>
                  <a:cubicBezTo>
                    <a:pt x="21389" y="12027"/>
                    <a:pt x="21389" y="12027"/>
                    <a:pt x="21389" y="12027"/>
                  </a:cubicBezTo>
                  <a:cubicBezTo>
                    <a:pt x="21152" y="12273"/>
                    <a:pt x="20914" y="12518"/>
                    <a:pt x="20440" y="12518"/>
                  </a:cubicBezTo>
                  <a:cubicBezTo>
                    <a:pt x="19965" y="12273"/>
                    <a:pt x="19490" y="11782"/>
                    <a:pt x="19015" y="11536"/>
                  </a:cubicBezTo>
                  <a:cubicBezTo>
                    <a:pt x="18303" y="10800"/>
                    <a:pt x="17116" y="11045"/>
                    <a:pt x="16404" y="11782"/>
                  </a:cubicBezTo>
                  <a:cubicBezTo>
                    <a:pt x="15692" y="12518"/>
                    <a:pt x="15692" y="13745"/>
                    <a:pt x="15692" y="13745"/>
                  </a:cubicBezTo>
                  <a:cubicBezTo>
                    <a:pt x="15692" y="13745"/>
                    <a:pt x="15692" y="14973"/>
                    <a:pt x="16404" y="15709"/>
                  </a:cubicBezTo>
                  <a:cubicBezTo>
                    <a:pt x="17116" y="16445"/>
                    <a:pt x="18303" y="16445"/>
                    <a:pt x="19015" y="15955"/>
                  </a:cubicBezTo>
                  <a:cubicBezTo>
                    <a:pt x="19490" y="15709"/>
                    <a:pt x="19965" y="15218"/>
                    <a:pt x="20440" y="14973"/>
                  </a:cubicBezTo>
                  <a:cubicBezTo>
                    <a:pt x="20914" y="14727"/>
                    <a:pt x="21152" y="14973"/>
                    <a:pt x="21389" y="15218"/>
                  </a:cubicBezTo>
                  <a:cubicBezTo>
                    <a:pt x="21389" y="21600"/>
                    <a:pt x="21389" y="21600"/>
                    <a:pt x="21389" y="21600"/>
                  </a:cubicBezTo>
                  <a:cubicBezTo>
                    <a:pt x="14980" y="21600"/>
                    <a:pt x="14980" y="21600"/>
                    <a:pt x="14980" y="21600"/>
                  </a:cubicBezTo>
                  <a:cubicBezTo>
                    <a:pt x="14743" y="21600"/>
                    <a:pt x="14505" y="21109"/>
                    <a:pt x="14743" y="20864"/>
                  </a:cubicBezTo>
                  <a:cubicBezTo>
                    <a:pt x="14743" y="20373"/>
                    <a:pt x="15218" y="19882"/>
                    <a:pt x="15692" y="19391"/>
                  </a:cubicBezTo>
                  <a:cubicBezTo>
                    <a:pt x="16167" y="18655"/>
                    <a:pt x="15930" y="17427"/>
                    <a:pt x="15455" y="16691"/>
                  </a:cubicBezTo>
                  <a:cubicBezTo>
                    <a:pt x="14743" y="15955"/>
                    <a:pt x="13556" y="16200"/>
                    <a:pt x="13556" y="16200"/>
                  </a:cubicBezTo>
                  <a:cubicBezTo>
                    <a:pt x="13556" y="16200"/>
                    <a:pt x="12369" y="15955"/>
                    <a:pt x="11657" y="16691"/>
                  </a:cubicBezTo>
                  <a:cubicBezTo>
                    <a:pt x="10945" y="17427"/>
                    <a:pt x="10708" y="18655"/>
                    <a:pt x="11420" y="19391"/>
                  </a:cubicBezTo>
                  <a:cubicBezTo>
                    <a:pt x="11657" y="19882"/>
                    <a:pt x="12132" y="20373"/>
                    <a:pt x="12369" y="20864"/>
                  </a:cubicBezTo>
                  <a:cubicBezTo>
                    <a:pt x="12369" y="21109"/>
                    <a:pt x="12132" y="21600"/>
                    <a:pt x="11894" y="21600"/>
                  </a:cubicBezTo>
                  <a:cubicBezTo>
                    <a:pt x="5960" y="21600"/>
                    <a:pt x="5960" y="21600"/>
                    <a:pt x="5960" y="21600"/>
                  </a:cubicBezTo>
                  <a:cubicBezTo>
                    <a:pt x="5960" y="15709"/>
                    <a:pt x="5960" y="15709"/>
                    <a:pt x="5960" y="15709"/>
                  </a:cubicBezTo>
                  <a:cubicBezTo>
                    <a:pt x="5960" y="15464"/>
                    <a:pt x="5486" y="14973"/>
                    <a:pt x="5011" y="15218"/>
                  </a:cubicBezTo>
                  <a:cubicBezTo>
                    <a:pt x="4536" y="15464"/>
                    <a:pt x="4062" y="15955"/>
                    <a:pt x="3587" y="16445"/>
                  </a:cubicBezTo>
                  <a:cubicBezTo>
                    <a:pt x="2637" y="16936"/>
                    <a:pt x="1451" y="16936"/>
                    <a:pt x="738" y="15955"/>
                  </a:cubicBezTo>
                  <a:cubicBezTo>
                    <a:pt x="-211" y="15218"/>
                    <a:pt x="26" y="13991"/>
                    <a:pt x="26" y="13991"/>
                  </a:cubicBezTo>
                  <a:cubicBezTo>
                    <a:pt x="26" y="13991"/>
                    <a:pt x="-211" y="12518"/>
                    <a:pt x="738" y="11782"/>
                  </a:cubicBezTo>
                  <a:cubicBezTo>
                    <a:pt x="1451" y="11045"/>
                    <a:pt x="2637" y="10800"/>
                    <a:pt x="3587" y="11536"/>
                  </a:cubicBezTo>
                  <a:cubicBezTo>
                    <a:pt x="4062" y="11782"/>
                    <a:pt x="4536" y="12273"/>
                    <a:pt x="5011" y="12518"/>
                  </a:cubicBezTo>
                  <a:cubicBezTo>
                    <a:pt x="5486" y="12764"/>
                    <a:pt x="5960" y="12518"/>
                    <a:pt x="5960" y="12027"/>
                  </a:cubicBezTo>
                  <a:lnTo>
                    <a:pt x="5960" y="6136"/>
                  </a:lnTo>
                  <a:close/>
                </a:path>
              </a:pathLst>
            </a:custGeom>
            <a:solidFill>
              <a:srgbClr val="153643">
                <a:alpha val="66000"/>
              </a:srgbClr>
            </a:solidFill>
            <a:ln w="12700" cap="flat">
              <a:noFill/>
              <a:miter lim="400000"/>
            </a:ln>
            <a:effectLst/>
          </p:spPr>
          <p:txBody>
            <a:bodyPr wrap="square" lIns="91439" tIns="91439" rIns="91439" bIns="91439" numCol="1" anchor="t">
              <a:noAutofit/>
            </a:bodyPr>
            <a:lstStyle/>
            <a:p>
              <a:endParaRPr/>
            </a:p>
          </p:txBody>
        </p:sp>
        <p:sp>
          <p:nvSpPr>
            <p:cNvPr id="951" name="Shape 951"/>
            <p:cNvSpPr/>
            <p:nvPr/>
          </p:nvSpPr>
          <p:spPr>
            <a:xfrm>
              <a:off x="2564653" y="3839476"/>
              <a:ext cx="4417537"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0A1B21"/>
                  </a:solidFill>
                  <a:latin typeface="Helvetica"/>
                  <a:ea typeface="Helvetica"/>
                  <a:cs typeface="Helvetica"/>
                  <a:sym typeface="Helvetica"/>
                </a:rPr>
                <a:t>INFORMATION</a:t>
              </a:r>
            </a:p>
          </p:txBody>
        </p:sp>
        <p:sp>
          <p:nvSpPr>
            <p:cNvPr id="952" name="Shape 952"/>
            <p:cNvSpPr/>
            <p:nvPr/>
          </p:nvSpPr>
          <p:spPr>
            <a:xfrm>
              <a:off x="2232697" y="4784492"/>
              <a:ext cx="5081447"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But since the grown-ups were not able to understand it, I made another drawing</a:t>
              </a:r>
            </a:p>
          </p:txBody>
        </p:sp>
        <p:sp>
          <p:nvSpPr>
            <p:cNvPr id="953" name="Shape 953"/>
            <p:cNvSpPr/>
            <p:nvPr/>
          </p:nvSpPr>
          <p:spPr>
            <a:xfrm>
              <a:off x="675552" y="1246801"/>
              <a:ext cx="8164692" cy="7687482"/>
            </a:xfrm>
            <a:custGeom>
              <a:avLst/>
              <a:gdLst/>
              <a:ahLst/>
              <a:cxnLst>
                <a:cxn ang="0">
                  <a:pos x="wd2" y="hd2"/>
                </a:cxn>
                <a:cxn ang="5400000">
                  <a:pos x="wd2" y="hd2"/>
                </a:cxn>
                <a:cxn ang="10800000">
                  <a:pos x="wd2" y="hd2"/>
                </a:cxn>
                <a:cxn ang="16200000">
                  <a:pos x="wd2" y="hd2"/>
                </a:cxn>
              </a:cxnLst>
              <a:rect l="0" t="0" r="r" b="b"/>
              <a:pathLst>
                <a:path w="21600" h="21600" extrusionOk="0">
                  <a:moveTo>
                    <a:pt x="4104" y="19302"/>
                  </a:moveTo>
                  <a:lnTo>
                    <a:pt x="4157" y="19354"/>
                  </a:lnTo>
                  <a:cubicBezTo>
                    <a:pt x="4931" y="20032"/>
                    <a:pt x="5798" y="20594"/>
                    <a:pt x="6735" y="21015"/>
                  </a:cubicBezTo>
                  <a:lnTo>
                    <a:pt x="7126" y="21167"/>
                  </a:lnTo>
                  <a:lnTo>
                    <a:pt x="7089" y="21556"/>
                  </a:lnTo>
                  <a:lnTo>
                    <a:pt x="6596" y="21364"/>
                  </a:lnTo>
                  <a:cubicBezTo>
                    <a:pt x="5627" y="20929"/>
                    <a:pt x="4730" y="20347"/>
                    <a:pt x="3930" y="19646"/>
                  </a:cubicBezTo>
                  <a:lnTo>
                    <a:pt x="3845" y="19564"/>
                  </a:lnTo>
                  <a:lnTo>
                    <a:pt x="3981" y="19442"/>
                  </a:lnTo>
                  <a:close/>
                  <a:moveTo>
                    <a:pt x="17540" y="19259"/>
                  </a:moveTo>
                  <a:lnTo>
                    <a:pt x="17701" y="19442"/>
                  </a:lnTo>
                  <a:lnTo>
                    <a:pt x="17794" y="19526"/>
                  </a:lnTo>
                  <a:lnTo>
                    <a:pt x="17670" y="19646"/>
                  </a:lnTo>
                  <a:cubicBezTo>
                    <a:pt x="16870" y="20347"/>
                    <a:pt x="15973" y="20929"/>
                    <a:pt x="15004" y="21364"/>
                  </a:cubicBezTo>
                  <a:lnTo>
                    <a:pt x="14397" y="21600"/>
                  </a:lnTo>
                  <a:lnTo>
                    <a:pt x="14360" y="21211"/>
                  </a:lnTo>
                  <a:lnTo>
                    <a:pt x="14865" y="21015"/>
                  </a:lnTo>
                  <a:cubicBezTo>
                    <a:pt x="15802" y="20594"/>
                    <a:pt x="16669" y="20032"/>
                    <a:pt x="17443" y="19354"/>
                  </a:cubicBezTo>
                  <a:close/>
                  <a:moveTo>
                    <a:pt x="21462" y="9050"/>
                  </a:moveTo>
                  <a:lnTo>
                    <a:pt x="21544" y="9622"/>
                  </a:lnTo>
                  <a:cubicBezTo>
                    <a:pt x="21581" y="10008"/>
                    <a:pt x="21600" y="10399"/>
                    <a:pt x="21600" y="10795"/>
                  </a:cubicBezTo>
                  <a:cubicBezTo>
                    <a:pt x="21600" y="11191"/>
                    <a:pt x="21581" y="11582"/>
                    <a:pt x="21544" y="11968"/>
                  </a:cubicBezTo>
                  <a:lnTo>
                    <a:pt x="21411" y="12897"/>
                  </a:lnTo>
                  <a:lnTo>
                    <a:pt x="21341" y="12868"/>
                  </a:lnTo>
                  <a:lnTo>
                    <a:pt x="21064" y="12800"/>
                  </a:lnTo>
                  <a:lnTo>
                    <a:pt x="21189" y="11929"/>
                  </a:lnTo>
                  <a:cubicBezTo>
                    <a:pt x="21225" y="11556"/>
                    <a:pt x="21243" y="11178"/>
                    <a:pt x="21243" y="10795"/>
                  </a:cubicBezTo>
                  <a:cubicBezTo>
                    <a:pt x="21243" y="10412"/>
                    <a:pt x="21225" y="10034"/>
                    <a:pt x="21189" y="9661"/>
                  </a:cubicBezTo>
                  <a:lnTo>
                    <a:pt x="21116" y="9155"/>
                  </a:lnTo>
                  <a:lnTo>
                    <a:pt x="21341" y="9100"/>
                  </a:lnTo>
                  <a:close/>
                  <a:moveTo>
                    <a:pt x="143" y="9015"/>
                  </a:moveTo>
                  <a:lnTo>
                    <a:pt x="487" y="9129"/>
                  </a:lnTo>
                  <a:lnTo>
                    <a:pt x="411" y="9661"/>
                  </a:lnTo>
                  <a:cubicBezTo>
                    <a:pt x="375" y="10034"/>
                    <a:pt x="357" y="10412"/>
                    <a:pt x="357" y="10795"/>
                  </a:cubicBezTo>
                  <a:cubicBezTo>
                    <a:pt x="357" y="11178"/>
                    <a:pt x="375" y="11556"/>
                    <a:pt x="411" y="11929"/>
                  </a:cubicBezTo>
                  <a:lnTo>
                    <a:pt x="539" y="12823"/>
                  </a:lnTo>
                  <a:lnTo>
                    <a:pt x="195" y="12936"/>
                  </a:lnTo>
                  <a:lnTo>
                    <a:pt x="56" y="11968"/>
                  </a:lnTo>
                  <a:cubicBezTo>
                    <a:pt x="19" y="11582"/>
                    <a:pt x="0" y="11191"/>
                    <a:pt x="0" y="10795"/>
                  </a:cubicBezTo>
                  <a:cubicBezTo>
                    <a:pt x="0" y="10399"/>
                    <a:pt x="19" y="10008"/>
                    <a:pt x="56" y="9622"/>
                  </a:cubicBezTo>
                  <a:close/>
                  <a:moveTo>
                    <a:pt x="7063" y="45"/>
                  </a:moveTo>
                  <a:lnTo>
                    <a:pt x="7091" y="437"/>
                  </a:lnTo>
                  <a:lnTo>
                    <a:pt x="6735" y="575"/>
                  </a:lnTo>
                  <a:cubicBezTo>
                    <a:pt x="5798" y="996"/>
                    <a:pt x="4931" y="1558"/>
                    <a:pt x="4157" y="2237"/>
                  </a:cubicBezTo>
                  <a:lnTo>
                    <a:pt x="3914" y="2471"/>
                  </a:lnTo>
                  <a:lnTo>
                    <a:pt x="3643" y="2223"/>
                  </a:lnTo>
                  <a:lnTo>
                    <a:pt x="3642" y="2222"/>
                  </a:lnTo>
                  <a:lnTo>
                    <a:pt x="3930" y="1944"/>
                  </a:lnTo>
                  <a:cubicBezTo>
                    <a:pt x="4730" y="1243"/>
                    <a:pt x="5627" y="661"/>
                    <a:pt x="6596" y="226"/>
                  </a:cubicBezTo>
                  <a:close/>
                  <a:moveTo>
                    <a:pt x="14422" y="0"/>
                  </a:moveTo>
                  <a:lnTo>
                    <a:pt x="15004" y="226"/>
                  </a:lnTo>
                  <a:cubicBezTo>
                    <a:pt x="15973" y="661"/>
                    <a:pt x="16870" y="1243"/>
                    <a:pt x="17670" y="1944"/>
                  </a:cubicBezTo>
                  <a:lnTo>
                    <a:pt x="17997" y="2260"/>
                  </a:lnTo>
                  <a:lnTo>
                    <a:pt x="17723" y="2507"/>
                  </a:lnTo>
                  <a:lnTo>
                    <a:pt x="17443" y="2237"/>
                  </a:lnTo>
                  <a:cubicBezTo>
                    <a:pt x="16669" y="1558"/>
                    <a:pt x="15802" y="996"/>
                    <a:pt x="14865" y="575"/>
                  </a:cubicBezTo>
                  <a:lnTo>
                    <a:pt x="14394" y="393"/>
                  </a:lnTo>
                  <a:close/>
                </a:path>
              </a:pathLst>
            </a:custGeom>
            <a:solidFill>
              <a:srgbClr val="153643">
                <a:alpha val="75000"/>
              </a:srgbClr>
            </a:solidFill>
            <a:ln w="12700" cap="flat">
              <a:noFill/>
              <a:miter lim="400000"/>
            </a:ln>
            <a:effectLst/>
          </p:spPr>
          <p:txBody>
            <a:bodyPr wrap="square" lIns="91439" tIns="91439" rIns="91439" bIns="91439" numCol="1" anchor="ctr">
              <a:noAutofit/>
            </a:bodyP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923"/>
                                        </p:tgtEl>
                                        <p:attrNameLst>
                                          <p:attrName>style.visibility</p:attrName>
                                        </p:attrNameLst>
                                      </p:cBhvr>
                                      <p:to>
                                        <p:strVal val="visible"/>
                                      </p:to>
                                    </p:set>
                                    <p:animEffect transition="in" filter="wipe(left)">
                                      <p:cBhvr>
                                        <p:cTn id="7" dur="500"/>
                                        <p:tgtEl>
                                          <p:spTgt spid="923"/>
                                        </p:tgtEl>
                                      </p:cBhvr>
                                    </p:animEffect>
                                  </p:childTnLst>
                                </p:cTn>
                              </p:par>
                            </p:childTnLst>
                          </p:cTn>
                        </p:par>
                        <p:par>
                          <p:cTn id="8" fill="hold">
                            <p:stCondLst>
                              <p:cond delay="500"/>
                            </p:stCondLst>
                            <p:childTnLst>
                              <p:par>
                                <p:cTn id="9" presetID="9" presetClass="entr" presetSubtype="0" fill="hold" grpId="2" nodeType="afterEffect">
                                  <p:stCondLst>
                                    <p:cond delay="500"/>
                                  </p:stCondLst>
                                  <p:iterate>
                                    <p:tmAbs val="0"/>
                                  </p:iterate>
                                  <p:childTnLst>
                                    <p:set>
                                      <p:cBhvr>
                                        <p:cTn id="10" dur="indefinite" fill="hold"/>
                                        <p:tgtEl>
                                          <p:spTgt spid="954"/>
                                        </p:tgtEl>
                                        <p:attrNameLst>
                                          <p:attrName>style.visibility</p:attrName>
                                        </p:attrNameLst>
                                      </p:cBhvr>
                                      <p:to>
                                        <p:strVal val="visible"/>
                                      </p:to>
                                    </p:set>
                                    <p:animEffect transition="in" filter="dissolve">
                                      <p:cBhvr>
                                        <p:cTn id="11" dur="500"/>
                                        <p:tgtEl>
                                          <p:spTgt spid="954"/>
                                        </p:tgtEl>
                                      </p:cBhvr>
                                    </p:animEffect>
                                  </p:childTnLst>
                                </p:cTn>
                              </p:par>
                            </p:childTnLst>
                          </p:cTn>
                        </p:par>
                        <p:par>
                          <p:cTn id="12" fill="hold">
                            <p:stCondLst>
                              <p:cond delay="1500"/>
                            </p:stCondLst>
                            <p:childTnLst>
                              <p:par>
                                <p:cTn id="13" presetID="2" presetClass="entr" presetSubtype="8" fill="hold" grpId="3" nodeType="afterEffect">
                                  <p:stCondLst>
                                    <p:cond delay="1000"/>
                                  </p:stCondLst>
                                  <p:iterate>
                                    <p:tmAbs val="0"/>
                                  </p:iterate>
                                  <p:childTnLst>
                                    <p:set>
                                      <p:cBhvr>
                                        <p:cTn id="14" dur="indefinite" fill="hold"/>
                                        <p:tgtEl>
                                          <p:spTgt spid="912"/>
                                        </p:tgtEl>
                                        <p:attrNameLst>
                                          <p:attrName>style.visibility</p:attrName>
                                        </p:attrNameLst>
                                      </p:cBhvr>
                                      <p:to>
                                        <p:strVal val="visible"/>
                                      </p:to>
                                    </p:set>
                                    <p:anim calcmode="lin" valueType="num">
                                      <p:cBhvr>
                                        <p:cTn id="15" dur="500" fill="hold"/>
                                        <p:tgtEl>
                                          <p:spTgt spid="912"/>
                                        </p:tgtEl>
                                        <p:attrNameLst>
                                          <p:attrName>ppt_x</p:attrName>
                                        </p:attrNameLst>
                                      </p:cBhvr>
                                      <p:tavLst>
                                        <p:tav tm="0">
                                          <p:val>
                                            <p:strVal val="0-#ppt_w/2"/>
                                          </p:val>
                                        </p:tav>
                                        <p:tav tm="100000">
                                          <p:val>
                                            <p:strVal val="#ppt_x"/>
                                          </p:val>
                                        </p:tav>
                                      </p:tavLst>
                                    </p:anim>
                                    <p:anim calcmode="lin" valueType="num">
                                      <p:cBhvr>
                                        <p:cTn id="16" dur="500" fill="hold"/>
                                        <p:tgtEl>
                                          <p:spTgt spid="91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 presetClass="entr" presetSubtype="8" fill="hold" grpId="4" nodeType="afterEffect">
                                  <p:stCondLst>
                                    <p:cond delay="1000"/>
                                  </p:stCondLst>
                                  <p:iterate>
                                    <p:tmAbs val="0"/>
                                  </p:iterate>
                                  <p:childTnLst>
                                    <p:set>
                                      <p:cBhvr>
                                        <p:cTn id="19" dur="indefinite" fill="hold"/>
                                        <p:tgtEl>
                                          <p:spTgt spid="916"/>
                                        </p:tgtEl>
                                        <p:attrNameLst>
                                          <p:attrName>style.visibility</p:attrName>
                                        </p:attrNameLst>
                                      </p:cBhvr>
                                      <p:to>
                                        <p:strVal val="visible"/>
                                      </p:to>
                                    </p:set>
                                    <p:anim calcmode="lin" valueType="num">
                                      <p:cBhvr>
                                        <p:cTn id="20" dur="500" fill="hold"/>
                                        <p:tgtEl>
                                          <p:spTgt spid="916"/>
                                        </p:tgtEl>
                                        <p:attrNameLst>
                                          <p:attrName>ppt_x</p:attrName>
                                        </p:attrNameLst>
                                      </p:cBhvr>
                                      <p:tavLst>
                                        <p:tav tm="0">
                                          <p:val>
                                            <p:strVal val="0-#ppt_w/2"/>
                                          </p:val>
                                        </p:tav>
                                        <p:tav tm="100000">
                                          <p:val>
                                            <p:strVal val="#ppt_x"/>
                                          </p:val>
                                        </p:tav>
                                      </p:tavLst>
                                    </p:anim>
                                    <p:anim calcmode="lin" valueType="num">
                                      <p:cBhvr>
                                        <p:cTn id="21" dur="500" fill="hold"/>
                                        <p:tgtEl>
                                          <p:spTgt spid="916"/>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2" presetClass="entr" presetSubtype="8" fill="hold" grpId="5" nodeType="afterEffect">
                                  <p:stCondLst>
                                    <p:cond delay="1000"/>
                                  </p:stCondLst>
                                  <p:iterate>
                                    <p:tmAbs val="0"/>
                                  </p:iterate>
                                  <p:childTnLst>
                                    <p:set>
                                      <p:cBhvr>
                                        <p:cTn id="24" dur="indefinite" fill="hold"/>
                                        <p:tgtEl>
                                          <p:spTgt spid="920"/>
                                        </p:tgtEl>
                                        <p:attrNameLst>
                                          <p:attrName>style.visibility</p:attrName>
                                        </p:attrNameLst>
                                      </p:cBhvr>
                                      <p:to>
                                        <p:strVal val="visible"/>
                                      </p:to>
                                    </p:set>
                                    <p:anim calcmode="lin" valueType="num">
                                      <p:cBhvr>
                                        <p:cTn id="25" dur="500" fill="hold"/>
                                        <p:tgtEl>
                                          <p:spTgt spid="920"/>
                                        </p:tgtEl>
                                        <p:attrNameLst>
                                          <p:attrName>ppt_x</p:attrName>
                                        </p:attrNameLst>
                                      </p:cBhvr>
                                      <p:tavLst>
                                        <p:tav tm="0">
                                          <p:val>
                                            <p:strVal val="0-#ppt_w/2"/>
                                          </p:val>
                                        </p:tav>
                                        <p:tav tm="100000">
                                          <p:val>
                                            <p:strVal val="#ppt_x"/>
                                          </p:val>
                                        </p:tav>
                                      </p:tavLst>
                                    </p:anim>
                                    <p:anim calcmode="lin" valueType="num">
                                      <p:cBhvr>
                                        <p:cTn id="26" dur="500" fill="hold"/>
                                        <p:tgtEl>
                                          <p:spTgt spid="920"/>
                                        </p:tgtEl>
                                        <p:attrNameLst>
                                          <p:attrName>ppt_y</p:attrName>
                                        </p:attrNameLst>
                                      </p:cBhvr>
                                      <p:tavLst>
                                        <p:tav tm="0">
                                          <p:val>
                                            <p:strVal val="#ppt_y"/>
                                          </p:val>
                                        </p:tav>
                                        <p:tav tm="100000">
                                          <p:val>
                                            <p:strVal val="#ppt_y"/>
                                          </p:val>
                                        </p:tav>
                                      </p:tavLst>
                                    </p:anim>
                                  </p:childTnLst>
                                </p:cTn>
                              </p:par>
                            </p:childTnLst>
                          </p:cTn>
                        </p:par>
                        <p:par>
                          <p:cTn id="27" fill="hold">
                            <p:stCondLst>
                              <p:cond delay="6000"/>
                            </p:stCondLst>
                            <p:childTnLst>
                              <p:par>
                                <p:cTn id="28" presetID="2" presetClass="entr" presetSubtype="2" fill="hold" grpId="6" nodeType="afterEffect">
                                  <p:stCondLst>
                                    <p:cond delay="1000"/>
                                  </p:stCondLst>
                                  <p:iterate>
                                    <p:tmAbs val="0"/>
                                  </p:iterate>
                                  <p:childTnLst>
                                    <p:set>
                                      <p:cBhvr>
                                        <p:cTn id="29" dur="indefinite" fill="hold"/>
                                        <p:tgtEl>
                                          <p:spTgt spid="900"/>
                                        </p:tgtEl>
                                        <p:attrNameLst>
                                          <p:attrName>style.visibility</p:attrName>
                                        </p:attrNameLst>
                                      </p:cBhvr>
                                      <p:to>
                                        <p:strVal val="visible"/>
                                      </p:to>
                                    </p:set>
                                    <p:anim calcmode="lin" valueType="num">
                                      <p:cBhvr>
                                        <p:cTn id="30" dur="500" fill="hold"/>
                                        <p:tgtEl>
                                          <p:spTgt spid="900"/>
                                        </p:tgtEl>
                                        <p:attrNameLst>
                                          <p:attrName>ppt_x</p:attrName>
                                        </p:attrNameLst>
                                      </p:cBhvr>
                                      <p:tavLst>
                                        <p:tav tm="0">
                                          <p:val>
                                            <p:strVal val="1+#ppt_w/2"/>
                                          </p:val>
                                        </p:tav>
                                        <p:tav tm="100000">
                                          <p:val>
                                            <p:strVal val="#ppt_x"/>
                                          </p:val>
                                        </p:tav>
                                      </p:tavLst>
                                    </p:anim>
                                    <p:anim calcmode="lin" valueType="num">
                                      <p:cBhvr>
                                        <p:cTn id="31" dur="500" fill="hold"/>
                                        <p:tgtEl>
                                          <p:spTgt spid="900"/>
                                        </p:tgtEl>
                                        <p:attrNameLst>
                                          <p:attrName>ppt_y</p:attrName>
                                        </p:attrNameLst>
                                      </p:cBhvr>
                                      <p:tavLst>
                                        <p:tav tm="0">
                                          <p:val>
                                            <p:strVal val="#ppt_y"/>
                                          </p:val>
                                        </p:tav>
                                        <p:tav tm="100000">
                                          <p:val>
                                            <p:strVal val="#ppt_y"/>
                                          </p:val>
                                        </p:tav>
                                      </p:tavLst>
                                    </p:anim>
                                  </p:childTnLst>
                                </p:cTn>
                              </p:par>
                            </p:childTnLst>
                          </p:cTn>
                        </p:par>
                        <p:par>
                          <p:cTn id="32" fill="hold">
                            <p:stCondLst>
                              <p:cond delay="7500"/>
                            </p:stCondLst>
                            <p:childTnLst>
                              <p:par>
                                <p:cTn id="33" presetID="2" presetClass="entr" presetSubtype="2" fill="hold" grpId="7" nodeType="afterEffect">
                                  <p:stCondLst>
                                    <p:cond delay="1000"/>
                                  </p:stCondLst>
                                  <p:iterate>
                                    <p:tmAbs val="0"/>
                                  </p:iterate>
                                  <p:childTnLst>
                                    <p:set>
                                      <p:cBhvr>
                                        <p:cTn id="34" dur="indefinite" fill="hold"/>
                                        <p:tgtEl>
                                          <p:spTgt spid="904"/>
                                        </p:tgtEl>
                                        <p:attrNameLst>
                                          <p:attrName>style.visibility</p:attrName>
                                        </p:attrNameLst>
                                      </p:cBhvr>
                                      <p:to>
                                        <p:strVal val="visible"/>
                                      </p:to>
                                    </p:set>
                                    <p:anim calcmode="lin" valueType="num">
                                      <p:cBhvr>
                                        <p:cTn id="35" dur="500" fill="hold"/>
                                        <p:tgtEl>
                                          <p:spTgt spid="904"/>
                                        </p:tgtEl>
                                        <p:attrNameLst>
                                          <p:attrName>ppt_x</p:attrName>
                                        </p:attrNameLst>
                                      </p:cBhvr>
                                      <p:tavLst>
                                        <p:tav tm="0">
                                          <p:val>
                                            <p:strVal val="1+#ppt_w/2"/>
                                          </p:val>
                                        </p:tav>
                                        <p:tav tm="100000">
                                          <p:val>
                                            <p:strVal val="#ppt_x"/>
                                          </p:val>
                                        </p:tav>
                                      </p:tavLst>
                                    </p:anim>
                                    <p:anim calcmode="lin" valueType="num">
                                      <p:cBhvr>
                                        <p:cTn id="36" dur="500" fill="hold"/>
                                        <p:tgtEl>
                                          <p:spTgt spid="904"/>
                                        </p:tgtEl>
                                        <p:attrNameLst>
                                          <p:attrName>ppt_y</p:attrName>
                                        </p:attrNameLst>
                                      </p:cBhvr>
                                      <p:tavLst>
                                        <p:tav tm="0">
                                          <p:val>
                                            <p:strVal val="#ppt_y"/>
                                          </p:val>
                                        </p:tav>
                                        <p:tav tm="100000">
                                          <p:val>
                                            <p:strVal val="#ppt_y"/>
                                          </p:val>
                                        </p:tav>
                                      </p:tavLst>
                                    </p:anim>
                                  </p:childTnLst>
                                </p:cTn>
                              </p:par>
                            </p:childTnLst>
                          </p:cTn>
                        </p:par>
                        <p:par>
                          <p:cTn id="37" fill="hold">
                            <p:stCondLst>
                              <p:cond delay="9000"/>
                            </p:stCondLst>
                            <p:childTnLst>
                              <p:par>
                                <p:cTn id="38" presetID="2" presetClass="entr" presetSubtype="2" fill="hold" grpId="8" nodeType="afterEffect">
                                  <p:stCondLst>
                                    <p:cond delay="1000"/>
                                  </p:stCondLst>
                                  <p:iterate>
                                    <p:tmAbs val="0"/>
                                  </p:iterate>
                                  <p:childTnLst>
                                    <p:set>
                                      <p:cBhvr>
                                        <p:cTn id="39" dur="indefinite" fill="hold"/>
                                        <p:tgtEl>
                                          <p:spTgt spid="908"/>
                                        </p:tgtEl>
                                        <p:attrNameLst>
                                          <p:attrName>style.visibility</p:attrName>
                                        </p:attrNameLst>
                                      </p:cBhvr>
                                      <p:to>
                                        <p:strVal val="visible"/>
                                      </p:to>
                                    </p:set>
                                    <p:anim calcmode="lin" valueType="num">
                                      <p:cBhvr>
                                        <p:cTn id="40" dur="500" fill="hold"/>
                                        <p:tgtEl>
                                          <p:spTgt spid="908"/>
                                        </p:tgtEl>
                                        <p:attrNameLst>
                                          <p:attrName>ppt_x</p:attrName>
                                        </p:attrNameLst>
                                      </p:cBhvr>
                                      <p:tavLst>
                                        <p:tav tm="0">
                                          <p:val>
                                            <p:strVal val="1+#ppt_w/2"/>
                                          </p:val>
                                        </p:tav>
                                        <p:tav tm="100000">
                                          <p:val>
                                            <p:strVal val="#ppt_x"/>
                                          </p:val>
                                        </p:tav>
                                      </p:tavLst>
                                    </p:anim>
                                    <p:anim calcmode="lin" valueType="num">
                                      <p:cBhvr>
                                        <p:cTn id="41" dur="500" fill="hold"/>
                                        <p:tgtEl>
                                          <p:spTgt spid="908"/>
                                        </p:tgtEl>
                                        <p:attrNameLst>
                                          <p:attrName>ppt_y</p:attrName>
                                        </p:attrNameLst>
                                      </p:cBhvr>
                                      <p:tavLst>
                                        <p:tav tm="0">
                                          <p:val>
                                            <p:strVal val="#ppt_y"/>
                                          </p:val>
                                        </p:tav>
                                        <p:tav tm="100000">
                                          <p:val>
                                            <p:strVal val="#ppt_y"/>
                                          </p:val>
                                        </p:tav>
                                      </p:tavLst>
                                    </p:anim>
                                  </p:childTnLst>
                                </p:cTn>
                              </p:par>
                            </p:childTnLst>
                          </p:cTn>
                        </p:par>
                        <p:par>
                          <p:cTn id="42" fill="hold">
                            <p:stCondLst>
                              <p:cond delay="10500"/>
                            </p:stCondLst>
                            <p:childTnLst>
                              <p:par>
                                <p:cTn id="43" presetID="22" presetClass="entr" presetSubtype="2" fill="hold" grpId="9" nodeType="afterEffect">
                                  <p:stCondLst>
                                    <p:cond delay="1400"/>
                                  </p:stCondLst>
                                  <p:iterate>
                                    <p:tmAbs val="0"/>
                                  </p:iterate>
                                  <p:childTnLst>
                                    <p:set>
                                      <p:cBhvr>
                                        <p:cTn id="44" dur="indefinite" fill="hold"/>
                                        <p:tgtEl>
                                          <p:spTgt spid="926"/>
                                        </p:tgtEl>
                                        <p:attrNameLst>
                                          <p:attrName>style.visibility</p:attrName>
                                        </p:attrNameLst>
                                      </p:cBhvr>
                                      <p:to>
                                        <p:strVal val="visible"/>
                                      </p:to>
                                    </p:set>
                                    <p:animEffect transition="in" filter="wipe(right)">
                                      <p:cBhvr>
                                        <p:cTn id="45" dur="500"/>
                                        <p:tgtEl>
                                          <p:spTgt spid="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0" grpId="6" animBg="1" advAuto="0"/>
      <p:bldP spid="904" grpId="7" animBg="1" advAuto="0"/>
      <p:bldP spid="908" grpId="8" animBg="1" advAuto="0"/>
      <p:bldP spid="912" grpId="3" animBg="1" advAuto="0"/>
      <p:bldP spid="916" grpId="4" animBg="1" advAuto="0"/>
      <p:bldP spid="920" grpId="5" animBg="1" advAuto="0"/>
      <p:bldP spid="923" grpId="1" animBg="1" advAuto="0"/>
      <p:bldP spid="926" grpId="9" animBg="1" advAuto="0"/>
      <p:bldP spid="954" grpId="2"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Group 148"/>
          <p:cNvGrpSpPr/>
          <p:nvPr/>
        </p:nvGrpSpPr>
        <p:grpSpPr>
          <a:xfrm>
            <a:off x="2058417" y="732324"/>
            <a:ext cx="20148679" cy="12593084"/>
            <a:chOff x="0" y="0"/>
            <a:chExt cx="20148678" cy="12593082"/>
          </a:xfrm>
        </p:grpSpPr>
        <p:sp>
          <p:nvSpPr>
            <p:cNvPr id="52" name="Shape 52"/>
            <p:cNvSpPr/>
            <p:nvPr/>
          </p:nvSpPr>
          <p:spPr>
            <a:xfrm>
              <a:off x="4546" y="5154541"/>
              <a:ext cx="103679" cy="116488"/>
            </a:xfrm>
            <a:custGeom>
              <a:avLst/>
              <a:gdLst/>
              <a:ahLst/>
              <a:cxnLst>
                <a:cxn ang="0">
                  <a:pos x="wd2" y="hd2"/>
                </a:cxn>
                <a:cxn ang="5400000">
                  <a:pos x="wd2" y="hd2"/>
                </a:cxn>
                <a:cxn ang="10800000">
                  <a:pos x="wd2" y="hd2"/>
                </a:cxn>
                <a:cxn ang="16200000">
                  <a:pos x="wd2" y="hd2"/>
                </a:cxn>
              </a:cxnLst>
              <a:rect l="0" t="0" r="r" b="b"/>
              <a:pathLst>
                <a:path w="18899" h="19642" extrusionOk="0">
                  <a:moveTo>
                    <a:pt x="17212" y="8207"/>
                  </a:moveTo>
                  <a:cubicBezTo>
                    <a:pt x="15862" y="10748"/>
                    <a:pt x="11812" y="10748"/>
                    <a:pt x="10462" y="13289"/>
                  </a:cubicBezTo>
                  <a:cubicBezTo>
                    <a:pt x="9112" y="15830"/>
                    <a:pt x="10462" y="19642"/>
                    <a:pt x="5062" y="19642"/>
                  </a:cubicBezTo>
                  <a:cubicBezTo>
                    <a:pt x="2362" y="18371"/>
                    <a:pt x="-1688" y="14560"/>
                    <a:pt x="2362" y="13289"/>
                  </a:cubicBezTo>
                  <a:cubicBezTo>
                    <a:pt x="-338" y="12018"/>
                    <a:pt x="-1688" y="8207"/>
                    <a:pt x="3712" y="6936"/>
                  </a:cubicBezTo>
                  <a:cubicBezTo>
                    <a:pt x="3712" y="4395"/>
                    <a:pt x="2362" y="3124"/>
                    <a:pt x="5062" y="1854"/>
                  </a:cubicBezTo>
                  <a:cubicBezTo>
                    <a:pt x="7762" y="583"/>
                    <a:pt x="10462" y="1854"/>
                    <a:pt x="13162" y="583"/>
                  </a:cubicBezTo>
                  <a:cubicBezTo>
                    <a:pt x="19912" y="-1958"/>
                    <a:pt x="19912" y="4395"/>
                    <a:pt x="17212" y="820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3" name="Shape 53"/>
            <p:cNvSpPr/>
            <p:nvPr/>
          </p:nvSpPr>
          <p:spPr>
            <a:xfrm>
              <a:off x="-1" y="2896360"/>
              <a:ext cx="7460178" cy="9696723"/>
            </a:xfrm>
            <a:custGeom>
              <a:avLst/>
              <a:gdLst/>
              <a:ahLst/>
              <a:cxnLst>
                <a:cxn ang="0">
                  <a:pos x="wd2" y="hd2"/>
                </a:cxn>
                <a:cxn ang="5400000">
                  <a:pos x="wd2" y="hd2"/>
                </a:cxn>
                <a:cxn ang="10800000">
                  <a:pos x="wd2" y="hd2"/>
                </a:cxn>
                <a:cxn ang="16200000">
                  <a:pos x="wd2" y="hd2"/>
                </a:cxn>
              </a:cxnLst>
              <a:rect l="0" t="0" r="r" b="b"/>
              <a:pathLst>
                <a:path w="21494" h="21437" extrusionOk="0">
                  <a:moveTo>
                    <a:pt x="16541" y="21237"/>
                  </a:moveTo>
                  <a:cubicBezTo>
                    <a:pt x="16585" y="21237"/>
                    <a:pt x="16607" y="21203"/>
                    <a:pt x="16650" y="21187"/>
                  </a:cubicBezTo>
                  <a:cubicBezTo>
                    <a:pt x="16672" y="21187"/>
                    <a:pt x="16672" y="21170"/>
                    <a:pt x="16694" y="21170"/>
                  </a:cubicBezTo>
                  <a:cubicBezTo>
                    <a:pt x="16694" y="21170"/>
                    <a:pt x="16738" y="21153"/>
                    <a:pt x="16738" y="21153"/>
                  </a:cubicBezTo>
                  <a:cubicBezTo>
                    <a:pt x="16716" y="21153"/>
                    <a:pt x="16716" y="21153"/>
                    <a:pt x="16716" y="21153"/>
                  </a:cubicBezTo>
                  <a:cubicBezTo>
                    <a:pt x="16694" y="21136"/>
                    <a:pt x="16672" y="21153"/>
                    <a:pt x="16650" y="21136"/>
                  </a:cubicBezTo>
                  <a:cubicBezTo>
                    <a:pt x="16585" y="21136"/>
                    <a:pt x="16541" y="21136"/>
                    <a:pt x="16498" y="21103"/>
                  </a:cubicBezTo>
                  <a:cubicBezTo>
                    <a:pt x="16432" y="21086"/>
                    <a:pt x="16323" y="21053"/>
                    <a:pt x="16279" y="21002"/>
                  </a:cubicBezTo>
                  <a:cubicBezTo>
                    <a:pt x="16236" y="20952"/>
                    <a:pt x="16192" y="20902"/>
                    <a:pt x="16127" y="20835"/>
                  </a:cubicBezTo>
                  <a:cubicBezTo>
                    <a:pt x="16105" y="20818"/>
                    <a:pt x="16061" y="20801"/>
                    <a:pt x="16061" y="20751"/>
                  </a:cubicBezTo>
                  <a:cubicBezTo>
                    <a:pt x="16083" y="20717"/>
                    <a:pt x="16149" y="20734"/>
                    <a:pt x="16170" y="20701"/>
                  </a:cubicBezTo>
                  <a:cubicBezTo>
                    <a:pt x="16039" y="20600"/>
                    <a:pt x="15996" y="20516"/>
                    <a:pt x="16083" y="20399"/>
                  </a:cubicBezTo>
                  <a:cubicBezTo>
                    <a:pt x="16127" y="20332"/>
                    <a:pt x="16149" y="20282"/>
                    <a:pt x="16170" y="20231"/>
                  </a:cubicBezTo>
                  <a:cubicBezTo>
                    <a:pt x="16214" y="20148"/>
                    <a:pt x="16258" y="20114"/>
                    <a:pt x="16345" y="20064"/>
                  </a:cubicBezTo>
                  <a:cubicBezTo>
                    <a:pt x="16454" y="20014"/>
                    <a:pt x="16672" y="19846"/>
                    <a:pt x="16585" y="19729"/>
                  </a:cubicBezTo>
                  <a:cubicBezTo>
                    <a:pt x="16541" y="19678"/>
                    <a:pt x="16454" y="19662"/>
                    <a:pt x="16389" y="19628"/>
                  </a:cubicBezTo>
                  <a:cubicBezTo>
                    <a:pt x="16323" y="19595"/>
                    <a:pt x="16258" y="19528"/>
                    <a:pt x="16301" y="19461"/>
                  </a:cubicBezTo>
                  <a:cubicBezTo>
                    <a:pt x="16345" y="19394"/>
                    <a:pt x="16476" y="19410"/>
                    <a:pt x="16519" y="19343"/>
                  </a:cubicBezTo>
                  <a:cubicBezTo>
                    <a:pt x="16519" y="19343"/>
                    <a:pt x="16498" y="19293"/>
                    <a:pt x="16519" y="19260"/>
                  </a:cubicBezTo>
                  <a:cubicBezTo>
                    <a:pt x="16519" y="19226"/>
                    <a:pt x="16563" y="19209"/>
                    <a:pt x="16585" y="19176"/>
                  </a:cubicBezTo>
                  <a:cubicBezTo>
                    <a:pt x="16629" y="19125"/>
                    <a:pt x="16694" y="19092"/>
                    <a:pt x="16738" y="19042"/>
                  </a:cubicBezTo>
                  <a:cubicBezTo>
                    <a:pt x="16759" y="19025"/>
                    <a:pt x="16825" y="18958"/>
                    <a:pt x="16781" y="18924"/>
                  </a:cubicBezTo>
                  <a:cubicBezTo>
                    <a:pt x="16759" y="18908"/>
                    <a:pt x="16694" y="18941"/>
                    <a:pt x="16672" y="18924"/>
                  </a:cubicBezTo>
                  <a:cubicBezTo>
                    <a:pt x="16541" y="18841"/>
                    <a:pt x="16585" y="18623"/>
                    <a:pt x="16738" y="18572"/>
                  </a:cubicBezTo>
                  <a:cubicBezTo>
                    <a:pt x="16825" y="18539"/>
                    <a:pt x="16869" y="18640"/>
                    <a:pt x="16978" y="18606"/>
                  </a:cubicBezTo>
                  <a:cubicBezTo>
                    <a:pt x="17065" y="18589"/>
                    <a:pt x="17087" y="18505"/>
                    <a:pt x="17087" y="18438"/>
                  </a:cubicBezTo>
                  <a:cubicBezTo>
                    <a:pt x="17109" y="18371"/>
                    <a:pt x="17109" y="18304"/>
                    <a:pt x="17174" y="18271"/>
                  </a:cubicBezTo>
                  <a:cubicBezTo>
                    <a:pt x="17261" y="18221"/>
                    <a:pt x="17370" y="18271"/>
                    <a:pt x="17458" y="18254"/>
                  </a:cubicBezTo>
                  <a:cubicBezTo>
                    <a:pt x="17545" y="18237"/>
                    <a:pt x="17698" y="18221"/>
                    <a:pt x="17763" y="18187"/>
                  </a:cubicBezTo>
                  <a:cubicBezTo>
                    <a:pt x="17829" y="18154"/>
                    <a:pt x="17850" y="18103"/>
                    <a:pt x="17872" y="18053"/>
                  </a:cubicBezTo>
                  <a:cubicBezTo>
                    <a:pt x="17916" y="18020"/>
                    <a:pt x="17959" y="18020"/>
                    <a:pt x="17981" y="17969"/>
                  </a:cubicBezTo>
                  <a:cubicBezTo>
                    <a:pt x="18003" y="17919"/>
                    <a:pt x="18003" y="17852"/>
                    <a:pt x="18003" y="17785"/>
                  </a:cubicBezTo>
                  <a:cubicBezTo>
                    <a:pt x="18003" y="17701"/>
                    <a:pt x="17959" y="17684"/>
                    <a:pt x="17850" y="17651"/>
                  </a:cubicBezTo>
                  <a:cubicBezTo>
                    <a:pt x="17785" y="17617"/>
                    <a:pt x="17698" y="17567"/>
                    <a:pt x="17785" y="17534"/>
                  </a:cubicBezTo>
                  <a:cubicBezTo>
                    <a:pt x="17894" y="17450"/>
                    <a:pt x="18134" y="17617"/>
                    <a:pt x="18243" y="17651"/>
                  </a:cubicBezTo>
                  <a:cubicBezTo>
                    <a:pt x="18439" y="17718"/>
                    <a:pt x="18439" y="17567"/>
                    <a:pt x="18527" y="17467"/>
                  </a:cubicBezTo>
                  <a:cubicBezTo>
                    <a:pt x="18614" y="17366"/>
                    <a:pt x="18701" y="17232"/>
                    <a:pt x="18832" y="17148"/>
                  </a:cubicBezTo>
                  <a:cubicBezTo>
                    <a:pt x="18963" y="17064"/>
                    <a:pt x="19094" y="16964"/>
                    <a:pt x="19181" y="16847"/>
                  </a:cubicBezTo>
                  <a:cubicBezTo>
                    <a:pt x="19247" y="16729"/>
                    <a:pt x="19290" y="16612"/>
                    <a:pt x="19290" y="16478"/>
                  </a:cubicBezTo>
                  <a:cubicBezTo>
                    <a:pt x="19312" y="16327"/>
                    <a:pt x="19399" y="16260"/>
                    <a:pt x="19552" y="16159"/>
                  </a:cubicBezTo>
                  <a:cubicBezTo>
                    <a:pt x="19661" y="16076"/>
                    <a:pt x="19814" y="15975"/>
                    <a:pt x="19967" y="15958"/>
                  </a:cubicBezTo>
                  <a:cubicBezTo>
                    <a:pt x="20076" y="15942"/>
                    <a:pt x="20185" y="15975"/>
                    <a:pt x="20272" y="15942"/>
                  </a:cubicBezTo>
                  <a:cubicBezTo>
                    <a:pt x="20338" y="15908"/>
                    <a:pt x="20359" y="15841"/>
                    <a:pt x="20425" y="15808"/>
                  </a:cubicBezTo>
                  <a:cubicBezTo>
                    <a:pt x="20490" y="15774"/>
                    <a:pt x="20556" y="15741"/>
                    <a:pt x="20599" y="15690"/>
                  </a:cubicBezTo>
                  <a:cubicBezTo>
                    <a:pt x="20643" y="15623"/>
                    <a:pt x="20665" y="15556"/>
                    <a:pt x="20687" y="15489"/>
                  </a:cubicBezTo>
                  <a:cubicBezTo>
                    <a:pt x="20709" y="15422"/>
                    <a:pt x="20752" y="15372"/>
                    <a:pt x="20774" y="15305"/>
                  </a:cubicBezTo>
                  <a:cubicBezTo>
                    <a:pt x="20818" y="15188"/>
                    <a:pt x="20839" y="15037"/>
                    <a:pt x="20861" y="14903"/>
                  </a:cubicBezTo>
                  <a:cubicBezTo>
                    <a:pt x="20905" y="14769"/>
                    <a:pt x="20905" y="14635"/>
                    <a:pt x="21036" y="14517"/>
                  </a:cubicBezTo>
                  <a:cubicBezTo>
                    <a:pt x="21145" y="14417"/>
                    <a:pt x="21319" y="14383"/>
                    <a:pt x="21407" y="14266"/>
                  </a:cubicBezTo>
                  <a:cubicBezTo>
                    <a:pt x="21450" y="14199"/>
                    <a:pt x="21450" y="14132"/>
                    <a:pt x="21450" y="14065"/>
                  </a:cubicBezTo>
                  <a:cubicBezTo>
                    <a:pt x="21472" y="13998"/>
                    <a:pt x="21494" y="13931"/>
                    <a:pt x="21494" y="13864"/>
                  </a:cubicBezTo>
                  <a:cubicBezTo>
                    <a:pt x="21472" y="13830"/>
                    <a:pt x="21494" y="13730"/>
                    <a:pt x="21450" y="13696"/>
                  </a:cubicBezTo>
                  <a:cubicBezTo>
                    <a:pt x="21385" y="13663"/>
                    <a:pt x="21254" y="13663"/>
                    <a:pt x="21210" y="13629"/>
                  </a:cubicBezTo>
                  <a:cubicBezTo>
                    <a:pt x="21123" y="13579"/>
                    <a:pt x="21014" y="13562"/>
                    <a:pt x="20927" y="13529"/>
                  </a:cubicBezTo>
                  <a:cubicBezTo>
                    <a:pt x="20861" y="13478"/>
                    <a:pt x="20796" y="13445"/>
                    <a:pt x="20709" y="13411"/>
                  </a:cubicBezTo>
                  <a:cubicBezTo>
                    <a:pt x="20621" y="13378"/>
                    <a:pt x="20534" y="13327"/>
                    <a:pt x="20447" y="13311"/>
                  </a:cubicBezTo>
                  <a:cubicBezTo>
                    <a:pt x="20338" y="13311"/>
                    <a:pt x="20229" y="13344"/>
                    <a:pt x="20141" y="13327"/>
                  </a:cubicBezTo>
                  <a:cubicBezTo>
                    <a:pt x="20032" y="13311"/>
                    <a:pt x="20010" y="13227"/>
                    <a:pt x="19923" y="13193"/>
                  </a:cubicBezTo>
                  <a:cubicBezTo>
                    <a:pt x="19836" y="13177"/>
                    <a:pt x="19749" y="13160"/>
                    <a:pt x="19661" y="13143"/>
                  </a:cubicBezTo>
                  <a:cubicBezTo>
                    <a:pt x="19552" y="13126"/>
                    <a:pt x="19487" y="13126"/>
                    <a:pt x="19399" y="13193"/>
                  </a:cubicBezTo>
                  <a:cubicBezTo>
                    <a:pt x="19356" y="13227"/>
                    <a:pt x="19312" y="13311"/>
                    <a:pt x="19225" y="13327"/>
                  </a:cubicBezTo>
                  <a:cubicBezTo>
                    <a:pt x="19159" y="13193"/>
                    <a:pt x="19356" y="13160"/>
                    <a:pt x="19399" y="13093"/>
                  </a:cubicBezTo>
                  <a:cubicBezTo>
                    <a:pt x="19312" y="13076"/>
                    <a:pt x="19203" y="13026"/>
                    <a:pt x="19116" y="13026"/>
                  </a:cubicBezTo>
                  <a:cubicBezTo>
                    <a:pt x="19050" y="13026"/>
                    <a:pt x="19007" y="13110"/>
                    <a:pt x="18963" y="13143"/>
                  </a:cubicBezTo>
                  <a:cubicBezTo>
                    <a:pt x="18832" y="13193"/>
                    <a:pt x="18832" y="13093"/>
                    <a:pt x="18898" y="13043"/>
                  </a:cubicBezTo>
                  <a:cubicBezTo>
                    <a:pt x="19029" y="12925"/>
                    <a:pt x="19138" y="12892"/>
                    <a:pt x="19029" y="12741"/>
                  </a:cubicBezTo>
                  <a:cubicBezTo>
                    <a:pt x="18941" y="12640"/>
                    <a:pt x="18854" y="12523"/>
                    <a:pt x="18745" y="12439"/>
                  </a:cubicBezTo>
                  <a:cubicBezTo>
                    <a:pt x="18614" y="12339"/>
                    <a:pt x="18396" y="12238"/>
                    <a:pt x="18221" y="12272"/>
                  </a:cubicBezTo>
                  <a:cubicBezTo>
                    <a:pt x="18134" y="12289"/>
                    <a:pt x="18090" y="12305"/>
                    <a:pt x="17981" y="12255"/>
                  </a:cubicBezTo>
                  <a:cubicBezTo>
                    <a:pt x="17872" y="12222"/>
                    <a:pt x="17894" y="12205"/>
                    <a:pt x="17850" y="12121"/>
                  </a:cubicBezTo>
                  <a:cubicBezTo>
                    <a:pt x="17785" y="12071"/>
                    <a:pt x="17698" y="12004"/>
                    <a:pt x="17610" y="11987"/>
                  </a:cubicBezTo>
                  <a:cubicBezTo>
                    <a:pt x="17479" y="11970"/>
                    <a:pt x="17458" y="11987"/>
                    <a:pt x="17414" y="11886"/>
                  </a:cubicBezTo>
                  <a:cubicBezTo>
                    <a:pt x="17370" y="11886"/>
                    <a:pt x="17283" y="11819"/>
                    <a:pt x="17218" y="11786"/>
                  </a:cubicBezTo>
                  <a:cubicBezTo>
                    <a:pt x="17174" y="11769"/>
                    <a:pt x="17109" y="11736"/>
                    <a:pt x="17043" y="11719"/>
                  </a:cubicBezTo>
                  <a:cubicBezTo>
                    <a:pt x="16890" y="11669"/>
                    <a:pt x="16803" y="11769"/>
                    <a:pt x="16629" y="11736"/>
                  </a:cubicBezTo>
                  <a:cubicBezTo>
                    <a:pt x="16563" y="11736"/>
                    <a:pt x="16476" y="11702"/>
                    <a:pt x="16410" y="11702"/>
                  </a:cubicBezTo>
                  <a:cubicBezTo>
                    <a:pt x="16323" y="11685"/>
                    <a:pt x="16301" y="11736"/>
                    <a:pt x="16214" y="11702"/>
                  </a:cubicBezTo>
                  <a:cubicBezTo>
                    <a:pt x="16149" y="11685"/>
                    <a:pt x="16127" y="11618"/>
                    <a:pt x="16083" y="11602"/>
                  </a:cubicBezTo>
                  <a:cubicBezTo>
                    <a:pt x="16018" y="11568"/>
                    <a:pt x="15843" y="11551"/>
                    <a:pt x="15778" y="11585"/>
                  </a:cubicBezTo>
                  <a:cubicBezTo>
                    <a:pt x="15712" y="11618"/>
                    <a:pt x="15669" y="11618"/>
                    <a:pt x="15669" y="11669"/>
                  </a:cubicBezTo>
                  <a:cubicBezTo>
                    <a:pt x="15647" y="11702"/>
                    <a:pt x="15756" y="11920"/>
                    <a:pt x="15581" y="11870"/>
                  </a:cubicBezTo>
                  <a:cubicBezTo>
                    <a:pt x="15450" y="11836"/>
                    <a:pt x="15625" y="11501"/>
                    <a:pt x="15690" y="11434"/>
                  </a:cubicBezTo>
                  <a:cubicBezTo>
                    <a:pt x="15625" y="11400"/>
                    <a:pt x="15341" y="11518"/>
                    <a:pt x="15232" y="11534"/>
                  </a:cubicBezTo>
                  <a:cubicBezTo>
                    <a:pt x="15167" y="11551"/>
                    <a:pt x="15079" y="11551"/>
                    <a:pt x="15014" y="11585"/>
                  </a:cubicBezTo>
                  <a:cubicBezTo>
                    <a:pt x="14927" y="11618"/>
                    <a:pt x="14970" y="11669"/>
                    <a:pt x="14949" y="11736"/>
                  </a:cubicBezTo>
                  <a:cubicBezTo>
                    <a:pt x="14949" y="11769"/>
                    <a:pt x="14905" y="11836"/>
                    <a:pt x="14883" y="11886"/>
                  </a:cubicBezTo>
                  <a:cubicBezTo>
                    <a:pt x="14861" y="11937"/>
                    <a:pt x="14818" y="11987"/>
                    <a:pt x="14730" y="11970"/>
                  </a:cubicBezTo>
                  <a:cubicBezTo>
                    <a:pt x="14665" y="11953"/>
                    <a:pt x="14643" y="11886"/>
                    <a:pt x="14599" y="11870"/>
                  </a:cubicBezTo>
                  <a:cubicBezTo>
                    <a:pt x="14534" y="11836"/>
                    <a:pt x="14447" y="11836"/>
                    <a:pt x="14359" y="11836"/>
                  </a:cubicBezTo>
                  <a:cubicBezTo>
                    <a:pt x="14250" y="11819"/>
                    <a:pt x="14207" y="11803"/>
                    <a:pt x="14098" y="11853"/>
                  </a:cubicBezTo>
                  <a:cubicBezTo>
                    <a:pt x="14010" y="11886"/>
                    <a:pt x="13989" y="11920"/>
                    <a:pt x="13901" y="11853"/>
                  </a:cubicBezTo>
                  <a:cubicBezTo>
                    <a:pt x="13792" y="11786"/>
                    <a:pt x="13683" y="11635"/>
                    <a:pt x="13661" y="11518"/>
                  </a:cubicBezTo>
                  <a:cubicBezTo>
                    <a:pt x="13661" y="11400"/>
                    <a:pt x="13727" y="11233"/>
                    <a:pt x="13661" y="11116"/>
                  </a:cubicBezTo>
                  <a:cubicBezTo>
                    <a:pt x="13639" y="11049"/>
                    <a:pt x="13465" y="11049"/>
                    <a:pt x="13378" y="11032"/>
                  </a:cubicBezTo>
                  <a:cubicBezTo>
                    <a:pt x="13356" y="11015"/>
                    <a:pt x="13312" y="10981"/>
                    <a:pt x="13269" y="10965"/>
                  </a:cubicBezTo>
                  <a:cubicBezTo>
                    <a:pt x="13203" y="10965"/>
                    <a:pt x="13116" y="10981"/>
                    <a:pt x="13050" y="10981"/>
                  </a:cubicBezTo>
                  <a:cubicBezTo>
                    <a:pt x="13007" y="10981"/>
                    <a:pt x="12876" y="11032"/>
                    <a:pt x="12832" y="11032"/>
                  </a:cubicBezTo>
                  <a:cubicBezTo>
                    <a:pt x="12745" y="11015"/>
                    <a:pt x="12854" y="10948"/>
                    <a:pt x="12876" y="10914"/>
                  </a:cubicBezTo>
                  <a:cubicBezTo>
                    <a:pt x="12898" y="10864"/>
                    <a:pt x="12919" y="10797"/>
                    <a:pt x="12919" y="10764"/>
                  </a:cubicBezTo>
                  <a:cubicBezTo>
                    <a:pt x="12963" y="10630"/>
                    <a:pt x="13203" y="10194"/>
                    <a:pt x="12832" y="10227"/>
                  </a:cubicBezTo>
                  <a:cubicBezTo>
                    <a:pt x="12745" y="10227"/>
                    <a:pt x="12636" y="10261"/>
                    <a:pt x="12570" y="10294"/>
                  </a:cubicBezTo>
                  <a:cubicBezTo>
                    <a:pt x="12483" y="10361"/>
                    <a:pt x="12527" y="10395"/>
                    <a:pt x="12505" y="10479"/>
                  </a:cubicBezTo>
                  <a:cubicBezTo>
                    <a:pt x="12483" y="10663"/>
                    <a:pt x="12265" y="10630"/>
                    <a:pt x="12090" y="10646"/>
                  </a:cubicBezTo>
                  <a:cubicBezTo>
                    <a:pt x="11894" y="10680"/>
                    <a:pt x="11741" y="10680"/>
                    <a:pt x="11610" y="10546"/>
                  </a:cubicBezTo>
                  <a:cubicBezTo>
                    <a:pt x="11523" y="10445"/>
                    <a:pt x="11479" y="10311"/>
                    <a:pt x="11436" y="10177"/>
                  </a:cubicBezTo>
                  <a:cubicBezTo>
                    <a:pt x="11414" y="10110"/>
                    <a:pt x="11370" y="10060"/>
                    <a:pt x="11392" y="9976"/>
                  </a:cubicBezTo>
                  <a:cubicBezTo>
                    <a:pt x="11414" y="9909"/>
                    <a:pt x="11458" y="9876"/>
                    <a:pt x="11458" y="9792"/>
                  </a:cubicBezTo>
                  <a:cubicBezTo>
                    <a:pt x="11458" y="9658"/>
                    <a:pt x="11436" y="9557"/>
                    <a:pt x="11545" y="9440"/>
                  </a:cubicBezTo>
                  <a:cubicBezTo>
                    <a:pt x="11610" y="9390"/>
                    <a:pt x="11698" y="9390"/>
                    <a:pt x="11763" y="9339"/>
                  </a:cubicBezTo>
                  <a:cubicBezTo>
                    <a:pt x="11785" y="9323"/>
                    <a:pt x="11785" y="9289"/>
                    <a:pt x="11829" y="9256"/>
                  </a:cubicBezTo>
                  <a:cubicBezTo>
                    <a:pt x="11872" y="9239"/>
                    <a:pt x="11916" y="9239"/>
                    <a:pt x="11959" y="9222"/>
                  </a:cubicBezTo>
                  <a:cubicBezTo>
                    <a:pt x="12047" y="9188"/>
                    <a:pt x="12156" y="9155"/>
                    <a:pt x="12265" y="9188"/>
                  </a:cubicBezTo>
                  <a:cubicBezTo>
                    <a:pt x="12330" y="9205"/>
                    <a:pt x="12679" y="9339"/>
                    <a:pt x="12636" y="9205"/>
                  </a:cubicBezTo>
                  <a:cubicBezTo>
                    <a:pt x="12636" y="9172"/>
                    <a:pt x="12549" y="9172"/>
                    <a:pt x="12614" y="9121"/>
                  </a:cubicBezTo>
                  <a:cubicBezTo>
                    <a:pt x="12636" y="9105"/>
                    <a:pt x="12723" y="9138"/>
                    <a:pt x="12767" y="9138"/>
                  </a:cubicBezTo>
                  <a:cubicBezTo>
                    <a:pt x="12854" y="9138"/>
                    <a:pt x="12963" y="9121"/>
                    <a:pt x="13050" y="9121"/>
                  </a:cubicBezTo>
                  <a:cubicBezTo>
                    <a:pt x="13181" y="9105"/>
                    <a:pt x="13203" y="9138"/>
                    <a:pt x="13312" y="9172"/>
                  </a:cubicBezTo>
                  <a:cubicBezTo>
                    <a:pt x="13421" y="9222"/>
                    <a:pt x="13465" y="9155"/>
                    <a:pt x="13574" y="9172"/>
                  </a:cubicBezTo>
                  <a:cubicBezTo>
                    <a:pt x="13639" y="9188"/>
                    <a:pt x="13705" y="9272"/>
                    <a:pt x="13727" y="9306"/>
                  </a:cubicBezTo>
                  <a:cubicBezTo>
                    <a:pt x="13749" y="9373"/>
                    <a:pt x="13705" y="9440"/>
                    <a:pt x="13749" y="9507"/>
                  </a:cubicBezTo>
                  <a:cubicBezTo>
                    <a:pt x="13770" y="9540"/>
                    <a:pt x="13814" y="9557"/>
                    <a:pt x="13858" y="9591"/>
                  </a:cubicBezTo>
                  <a:cubicBezTo>
                    <a:pt x="13879" y="9624"/>
                    <a:pt x="13879" y="9641"/>
                    <a:pt x="13901" y="9674"/>
                  </a:cubicBezTo>
                  <a:cubicBezTo>
                    <a:pt x="13923" y="9708"/>
                    <a:pt x="13945" y="9859"/>
                    <a:pt x="14010" y="9859"/>
                  </a:cubicBezTo>
                  <a:cubicBezTo>
                    <a:pt x="14076" y="9876"/>
                    <a:pt x="14163" y="9758"/>
                    <a:pt x="14185" y="9725"/>
                  </a:cubicBezTo>
                  <a:cubicBezTo>
                    <a:pt x="14229" y="9624"/>
                    <a:pt x="14119" y="9457"/>
                    <a:pt x="14098" y="9339"/>
                  </a:cubicBezTo>
                  <a:cubicBezTo>
                    <a:pt x="14076" y="9222"/>
                    <a:pt x="14010" y="9088"/>
                    <a:pt x="14010" y="8971"/>
                  </a:cubicBezTo>
                  <a:cubicBezTo>
                    <a:pt x="14010" y="8853"/>
                    <a:pt x="14207" y="8786"/>
                    <a:pt x="14316" y="8719"/>
                  </a:cubicBezTo>
                  <a:cubicBezTo>
                    <a:pt x="14381" y="8669"/>
                    <a:pt x="14490" y="8652"/>
                    <a:pt x="14556" y="8619"/>
                  </a:cubicBezTo>
                  <a:cubicBezTo>
                    <a:pt x="14621" y="8585"/>
                    <a:pt x="14621" y="8518"/>
                    <a:pt x="14665" y="8468"/>
                  </a:cubicBezTo>
                  <a:cubicBezTo>
                    <a:pt x="14730" y="8434"/>
                    <a:pt x="14796" y="8451"/>
                    <a:pt x="14861" y="8434"/>
                  </a:cubicBezTo>
                  <a:cubicBezTo>
                    <a:pt x="14970" y="8384"/>
                    <a:pt x="14949" y="8284"/>
                    <a:pt x="14927" y="8217"/>
                  </a:cubicBezTo>
                  <a:cubicBezTo>
                    <a:pt x="14905" y="8116"/>
                    <a:pt x="14643" y="7865"/>
                    <a:pt x="14774" y="7781"/>
                  </a:cubicBezTo>
                  <a:cubicBezTo>
                    <a:pt x="14839" y="7848"/>
                    <a:pt x="14883" y="8116"/>
                    <a:pt x="14992" y="8015"/>
                  </a:cubicBezTo>
                  <a:cubicBezTo>
                    <a:pt x="15036" y="7965"/>
                    <a:pt x="15058" y="7898"/>
                    <a:pt x="15014" y="7848"/>
                  </a:cubicBezTo>
                  <a:cubicBezTo>
                    <a:pt x="14970" y="7781"/>
                    <a:pt x="14883" y="7764"/>
                    <a:pt x="14992" y="7714"/>
                  </a:cubicBezTo>
                  <a:cubicBezTo>
                    <a:pt x="15101" y="7865"/>
                    <a:pt x="15189" y="7714"/>
                    <a:pt x="15189" y="7613"/>
                  </a:cubicBezTo>
                  <a:cubicBezTo>
                    <a:pt x="15232" y="7479"/>
                    <a:pt x="15341" y="7479"/>
                    <a:pt x="15494" y="7412"/>
                  </a:cubicBezTo>
                  <a:cubicBezTo>
                    <a:pt x="15581" y="7362"/>
                    <a:pt x="15625" y="7395"/>
                    <a:pt x="15734" y="7395"/>
                  </a:cubicBezTo>
                  <a:cubicBezTo>
                    <a:pt x="15843" y="7395"/>
                    <a:pt x="15843" y="7345"/>
                    <a:pt x="15799" y="7278"/>
                  </a:cubicBezTo>
                  <a:cubicBezTo>
                    <a:pt x="15778" y="7211"/>
                    <a:pt x="15712" y="7178"/>
                    <a:pt x="15756" y="7111"/>
                  </a:cubicBezTo>
                  <a:cubicBezTo>
                    <a:pt x="15778" y="7060"/>
                    <a:pt x="15865" y="6993"/>
                    <a:pt x="15930" y="6960"/>
                  </a:cubicBezTo>
                  <a:cubicBezTo>
                    <a:pt x="16061" y="6859"/>
                    <a:pt x="16258" y="6859"/>
                    <a:pt x="16432" y="6792"/>
                  </a:cubicBezTo>
                  <a:cubicBezTo>
                    <a:pt x="16585" y="6742"/>
                    <a:pt x="16672" y="6558"/>
                    <a:pt x="16847" y="6725"/>
                  </a:cubicBezTo>
                  <a:cubicBezTo>
                    <a:pt x="16759" y="6725"/>
                    <a:pt x="16672" y="6775"/>
                    <a:pt x="16607" y="6809"/>
                  </a:cubicBezTo>
                  <a:cubicBezTo>
                    <a:pt x="16519" y="6842"/>
                    <a:pt x="16476" y="6859"/>
                    <a:pt x="16476" y="6943"/>
                  </a:cubicBezTo>
                  <a:cubicBezTo>
                    <a:pt x="16476" y="7027"/>
                    <a:pt x="16519" y="7060"/>
                    <a:pt x="16607" y="7027"/>
                  </a:cubicBezTo>
                  <a:cubicBezTo>
                    <a:pt x="16694" y="6993"/>
                    <a:pt x="16694" y="6943"/>
                    <a:pt x="16759" y="6893"/>
                  </a:cubicBezTo>
                  <a:cubicBezTo>
                    <a:pt x="16890" y="6826"/>
                    <a:pt x="17109" y="6859"/>
                    <a:pt x="17218" y="6759"/>
                  </a:cubicBezTo>
                  <a:cubicBezTo>
                    <a:pt x="17239" y="6725"/>
                    <a:pt x="17196" y="6725"/>
                    <a:pt x="17261" y="6692"/>
                  </a:cubicBezTo>
                  <a:cubicBezTo>
                    <a:pt x="17283" y="6692"/>
                    <a:pt x="17327" y="6708"/>
                    <a:pt x="17370" y="6708"/>
                  </a:cubicBezTo>
                  <a:cubicBezTo>
                    <a:pt x="17458" y="6708"/>
                    <a:pt x="17545" y="6658"/>
                    <a:pt x="17589" y="6591"/>
                  </a:cubicBezTo>
                  <a:cubicBezTo>
                    <a:pt x="17501" y="6574"/>
                    <a:pt x="17479" y="6541"/>
                    <a:pt x="17436" y="6491"/>
                  </a:cubicBezTo>
                  <a:cubicBezTo>
                    <a:pt x="17370" y="6440"/>
                    <a:pt x="17327" y="6407"/>
                    <a:pt x="17261" y="6474"/>
                  </a:cubicBezTo>
                  <a:cubicBezTo>
                    <a:pt x="17218" y="6507"/>
                    <a:pt x="17261" y="6591"/>
                    <a:pt x="17218" y="6625"/>
                  </a:cubicBezTo>
                  <a:cubicBezTo>
                    <a:pt x="17152" y="6675"/>
                    <a:pt x="17043" y="6658"/>
                    <a:pt x="16978" y="6641"/>
                  </a:cubicBezTo>
                  <a:cubicBezTo>
                    <a:pt x="16912" y="6625"/>
                    <a:pt x="16869" y="6591"/>
                    <a:pt x="16803" y="6574"/>
                  </a:cubicBezTo>
                  <a:cubicBezTo>
                    <a:pt x="16694" y="6541"/>
                    <a:pt x="16672" y="6541"/>
                    <a:pt x="16694" y="6474"/>
                  </a:cubicBezTo>
                  <a:cubicBezTo>
                    <a:pt x="16716" y="6390"/>
                    <a:pt x="16759" y="6390"/>
                    <a:pt x="16650" y="6340"/>
                  </a:cubicBezTo>
                  <a:cubicBezTo>
                    <a:pt x="16607" y="6306"/>
                    <a:pt x="16519" y="6289"/>
                    <a:pt x="16476" y="6256"/>
                  </a:cubicBezTo>
                  <a:cubicBezTo>
                    <a:pt x="16476" y="6256"/>
                    <a:pt x="16454" y="6239"/>
                    <a:pt x="16454" y="6222"/>
                  </a:cubicBezTo>
                  <a:cubicBezTo>
                    <a:pt x="16585" y="6222"/>
                    <a:pt x="16825" y="6239"/>
                    <a:pt x="16738" y="6088"/>
                  </a:cubicBezTo>
                  <a:cubicBezTo>
                    <a:pt x="16694" y="6038"/>
                    <a:pt x="16672" y="6021"/>
                    <a:pt x="16585" y="6021"/>
                  </a:cubicBezTo>
                  <a:cubicBezTo>
                    <a:pt x="16519" y="6021"/>
                    <a:pt x="16432" y="6038"/>
                    <a:pt x="16367" y="6038"/>
                  </a:cubicBezTo>
                  <a:cubicBezTo>
                    <a:pt x="16214" y="6055"/>
                    <a:pt x="16149" y="6155"/>
                    <a:pt x="16039" y="6222"/>
                  </a:cubicBezTo>
                  <a:cubicBezTo>
                    <a:pt x="15952" y="6306"/>
                    <a:pt x="15799" y="6357"/>
                    <a:pt x="15690" y="6424"/>
                  </a:cubicBezTo>
                  <a:cubicBezTo>
                    <a:pt x="15712" y="6373"/>
                    <a:pt x="15778" y="6340"/>
                    <a:pt x="15821" y="6306"/>
                  </a:cubicBezTo>
                  <a:cubicBezTo>
                    <a:pt x="15865" y="6239"/>
                    <a:pt x="15887" y="6189"/>
                    <a:pt x="15930" y="6122"/>
                  </a:cubicBezTo>
                  <a:cubicBezTo>
                    <a:pt x="15974" y="6072"/>
                    <a:pt x="15996" y="6038"/>
                    <a:pt x="16083" y="6005"/>
                  </a:cubicBezTo>
                  <a:cubicBezTo>
                    <a:pt x="16170" y="5988"/>
                    <a:pt x="16214" y="5971"/>
                    <a:pt x="16279" y="5921"/>
                  </a:cubicBezTo>
                  <a:cubicBezTo>
                    <a:pt x="16432" y="5820"/>
                    <a:pt x="16563" y="5820"/>
                    <a:pt x="16759" y="5804"/>
                  </a:cubicBezTo>
                  <a:cubicBezTo>
                    <a:pt x="16934" y="5787"/>
                    <a:pt x="17087" y="5770"/>
                    <a:pt x="17261" y="5787"/>
                  </a:cubicBezTo>
                  <a:cubicBezTo>
                    <a:pt x="17414" y="5804"/>
                    <a:pt x="17523" y="5787"/>
                    <a:pt x="17632" y="5703"/>
                  </a:cubicBezTo>
                  <a:cubicBezTo>
                    <a:pt x="17676" y="5669"/>
                    <a:pt x="17676" y="5619"/>
                    <a:pt x="17741" y="5602"/>
                  </a:cubicBezTo>
                  <a:cubicBezTo>
                    <a:pt x="17807" y="5569"/>
                    <a:pt x="17894" y="5619"/>
                    <a:pt x="17981" y="5586"/>
                  </a:cubicBezTo>
                  <a:cubicBezTo>
                    <a:pt x="18090" y="5535"/>
                    <a:pt x="18221" y="5351"/>
                    <a:pt x="18156" y="5251"/>
                  </a:cubicBezTo>
                  <a:cubicBezTo>
                    <a:pt x="18069" y="5100"/>
                    <a:pt x="17938" y="5049"/>
                    <a:pt x="17741" y="5116"/>
                  </a:cubicBezTo>
                  <a:cubicBezTo>
                    <a:pt x="17676" y="5133"/>
                    <a:pt x="17567" y="5217"/>
                    <a:pt x="17479" y="5217"/>
                  </a:cubicBezTo>
                  <a:cubicBezTo>
                    <a:pt x="17349" y="5217"/>
                    <a:pt x="17370" y="5116"/>
                    <a:pt x="17479" y="5083"/>
                  </a:cubicBezTo>
                  <a:cubicBezTo>
                    <a:pt x="17589" y="5066"/>
                    <a:pt x="17741" y="5066"/>
                    <a:pt x="17829" y="4999"/>
                  </a:cubicBezTo>
                  <a:cubicBezTo>
                    <a:pt x="17981" y="4899"/>
                    <a:pt x="17676" y="4798"/>
                    <a:pt x="17567" y="4765"/>
                  </a:cubicBezTo>
                  <a:cubicBezTo>
                    <a:pt x="17479" y="4731"/>
                    <a:pt x="17392" y="4714"/>
                    <a:pt x="17305" y="4681"/>
                  </a:cubicBezTo>
                  <a:cubicBezTo>
                    <a:pt x="17239" y="4631"/>
                    <a:pt x="17196" y="4563"/>
                    <a:pt x="17109" y="4530"/>
                  </a:cubicBezTo>
                  <a:cubicBezTo>
                    <a:pt x="17196" y="4496"/>
                    <a:pt x="17196" y="4530"/>
                    <a:pt x="17196" y="4480"/>
                  </a:cubicBezTo>
                  <a:cubicBezTo>
                    <a:pt x="17218" y="4429"/>
                    <a:pt x="17196" y="4396"/>
                    <a:pt x="17196" y="4346"/>
                  </a:cubicBezTo>
                  <a:cubicBezTo>
                    <a:pt x="17218" y="4279"/>
                    <a:pt x="17218" y="4195"/>
                    <a:pt x="17174" y="4128"/>
                  </a:cubicBezTo>
                  <a:cubicBezTo>
                    <a:pt x="17109" y="4078"/>
                    <a:pt x="16999" y="4061"/>
                    <a:pt x="16956" y="3977"/>
                  </a:cubicBezTo>
                  <a:cubicBezTo>
                    <a:pt x="16934" y="3960"/>
                    <a:pt x="16956" y="3893"/>
                    <a:pt x="16934" y="3876"/>
                  </a:cubicBezTo>
                  <a:cubicBezTo>
                    <a:pt x="16912" y="3843"/>
                    <a:pt x="16847" y="3826"/>
                    <a:pt x="16825" y="3793"/>
                  </a:cubicBezTo>
                  <a:cubicBezTo>
                    <a:pt x="16781" y="3759"/>
                    <a:pt x="16803" y="3642"/>
                    <a:pt x="16738" y="3608"/>
                  </a:cubicBezTo>
                  <a:cubicBezTo>
                    <a:pt x="16629" y="3592"/>
                    <a:pt x="16629" y="3692"/>
                    <a:pt x="16607" y="3742"/>
                  </a:cubicBezTo>
                  <a:cubicBezTo>
                    <a:pt x="16585" y="3809"/>
                    <a:pt x="16563" y="3876"/>
                    <a:pt x="16498" y="3927"/>
                  </a:cubicBezTo>
                  <a:cubicBezTo>
                    <a:pt x="16454" y="3960"/>
                    <a:pt x="16367" y="4044"/>
                    <a:pt x="16323" y="4061"/>
                  </a:cubicBezTo>
                  <a:cubicBezTo>
                    <a:pt x="16258" y="4078"/>
                    <a:pt x="16258" y="4061"/>
                    <a:pt x="16214" y="4044"/>
                  </a:cubicBezTo>
                  <a:cubicBezTo>
                    <a:pt x="16192" y="4027"/>
                    <a:pt x="16192" y="4011"/>
                    <a:pt x="16192" y="3994"/>
                  </a:cubicBezTo>
                  <a:cubicBezTo>
                    <a:pt x="16170" y="3994"/>
                    <a:pt x="16127" y="3994"/>
                    <a:pt x="16105" y="3977"/>
                  </a:cubicBezTo>
                  <a:cubicBezTo>
                    <a:pt x="16018" y="3943"/>
                    <a:pt x="16018" y="3927"/>
                    <a:pt x="15996" y="3843"/>
                  </a:cubicBezTo>
                  <a:cubicBezTo>
                    <a:pt x="15996" y="3692"/>
                    <a:pt x="16149" y="3575"/>
                    <a:pt x="16018" y="3458"/>
                  </a:cubicBezTo>
                  <a:cubicBezTo>
                    <a:pt x="15996" y="3424"/>
                    <a:pt x="15909" y="3357"/>
                    <a:pt x="15865" y="3340"/>
                  </a:cubicBezTo>
                  <a:cubicBezTo>
                    <a:pt x="15778" y="3307"/>
                    <a:pt x="15669" y="3323"/>
                    <a:pt x="15559" y="3273"/>
                  </a:cubicBezTo>
                  <a:cubicBezTo>
                    <a:pt x="15429" y="3223"/>
                    <a:pt x="15363" y="3039"/>
                    <a:pt x="15189" y="3039"/>
                  </a:cubicBezTo>
                  <a:cubicBezTo>
                    <a:pt x="15101" y="3039"/>
                    <a:pt x="15036" y="3122"/>
                    <a:pt x="14927" y="3122"/>
                  </a:cubicBezTo>
                  <a:cubicBezTo>
                    <a:pt x="14839" y="3106"/>
                    <a:pt x="14774" y="3055"/>
                    <a:pt x="14687" y="3039"/>
                  </a:cubicBezTo>
                  <a:cubicBezTo>
                    <a:pt x="14447" y="3022"/>
                    <a:pt x="14447" y="3256"/>
                    <a:pt x="14643" y="3273"/>
                  </a:cubicBezTo>
                  <a:cubicBezTo>
                    <a:pt x="14599" y="3307"/>
                    <a:pt x="14578" y="3323"/>
                    <a:pt x="14578" y="3374"/>
                  </a:cubicBezTo>
                  <a:cubicBezTo>
                    <a:pt x="14578" y="3374"/>
                    <a:pt x="14599" y="3407"/>
                    <a:pt x="14599" y="3424"/>
                  </a:cubicBezTo>
                  <a:cubicBezTo>
                    <a:pt x="14599" y="3458"/>
                    <a:pt x="14556" y="3458"/>
                    <a:pt x="14556" y="3474"/>
                  </a:cubicBezTo>
                  <a:cubicBezTo>
                    <a:pt x="14556" y="3525"/>
                    <a:pt x="14621" y="3541"/>
                    <a:pt x="14621" y="3608"/>
                  </a:cubicBezTo>
                  <a:cubicBezTo>
                    <a:pt x="14665" y="3759"/>
                    <a:pt x="14469" y="3843"/>
                    <a:pt x="14425" y="3977"/>
                  </a:cubicBezTo>
                  <a:cubicBezTo>
                    <a:pt x="14403" y="4078"/>
                    <a:pt x="14556" y="4161"/>
                    <a:pt x="14621" y="4262"/>
                  </a:cubicBezTo>
                  <a:cubicBezTo>
                    <a:pt x="14665" y="4362"/>
                    <a:pt x="14730" y="4413"/>
                    <a:pt x="14709" y="4530"/>
                  </a:cubicBezTo>
                  <a:cubicBezTo>
                    <a:pt x="14665" y="4647"/>
                    <a:pt x="14578" y="4714"/>
                    <a:pt x="14469" y="4798"/>
                  </a:cubicBezTo>
                  <a:cubicBezTo>
                    <a:pt x="14425" y="4832"/>
                    <a:pt x="14294" y="4882"/>
                    <a:pt x="14272" y="4932"/>
                  </a:cubicBezTo>
                  <a:cubicBezTo>
                    <a:pt x="14272" y="4982"/>
                    <a:pt x="14316" y="4966"/>
                    <a:pt x="14338" y="5016"/>
                  </a:cubicBezTo>
                  <a:cubicBezTo>
                    <a:pt x="14338" y="5033"/>
                    <a:pt x="14338" y="5066"/>
                    <a:pt x="14338" y="5100"/>
                  </a:cubicBezTo>
                  <a:cubicBezTo>
                    <a:pt x="14359" y="5167"/>
                    <a:pt x="14381" y="5217"/>
                    <a:pt x="14425" y="5284"/>
                  </a:cubicBezTo>
                  <a:cubicBezTo>
                    <a:pt x="14447" y="5301"/>
                    <a:pt x="14490" y="5351"/>
                    <a:pt x="14490" y="5385"/>
                  </a:cubicBezTo>
                  <a:cubicBezTo>
                    <a:pt x="14469" y="5418"/>
                    <a:pt x="14425" y="5401"/>
                    <a:pt x="14381" y="5435"/>
                  </a:cubicBezTo>
                  <a:cubicBezTo>
                    <a:pt x="14338" y="5485"/>
                    <a:pt x="14403" y="5569"/>
                    <a:pt x="14316" y="5602"/>
                  </a:cubicBezTo>
                  <a:cubicBezTo>
                    <a:pt x="14229" y="5636"/>
                    <a:pt x="14185" y="5552"/>
                    <a:pt x="14119" y="5502"/>
                  </a:cubicBezTo>
                  <a:cubicBezTo>
                    <a:pt x="14076" y="5452"/>
                    <a:pt x="14010" y="5418"/>
                    <a:pt x="13945" y="5368"/>
                  </a:cubicBezTo>
                  <a:cubicBezTo>
                    <a:pt x="13770" y="5217"/>
                    <a:pt x="13923" y="4982"/>
                    <a:pt x="13879" y="4798"/>
                  </a:cubicBezTo>
                  <a:cubicBezTo>
                    <a:pt x="13836" y="4631"/>
                    <a:pt x="13530" y="4815"/>
                    <a:pt x="13399" y="4815"/>
                  </a:cubicBezTo>
                  <a:cubicBezTo>
                    <a:pt x="13421" y="4748"/>
                    <a:pt x="13356" y="4748"/>
                    <a:pt x="13290" y="4714"/>
                  </a:cubicBezTo>
                  <a:cubicBezTo>
                    <a:pt x="13203" y="4698"/>
                    <a:pt x="13159" y="4664"/>
                    <a:pt x="13094" y="4614"/>
                  </a:cubicBezTo>
                  <a:cubicBezTo>
                    <a:pt x="13050" y="4580"/>
                    <a:pt x="13029" y="4530"/>
                    <a:pt x="12963" y="4496"/>
                  </a:cubicBezTo>
                  <a:cubicBezTo>
                    <a:pt x="12898" y="4480"/>
                    <a:pt x="12832" y="4446"/>
                    <a:pt x="12767" y="4429"/>
                  </a:cubicBezTo>
                  <a:cubicBezTo>
                    <a:pt x="12701" y="4413"/>
                    <a:pt x="12636" y="4396"/>
                    <a:pt x="12549" y="4362"/>
                  </a:cubicBezTo>
                  <a:cubicBezTo>
                    <a:pt x="12461" y="4312"/>
                    <a:pt x="12461" y="4312"/>
                    <a:pt x="12374" y="4346"/>
                  </a:cubicBezTo>
                  <a:cubicBezTo>
                    <a:pt x="12243" y="4379"/>
                    <a:pt x="12243" y="4346"/>
                    <a:pt x="12221" y="4279"/>
                  </a:cubicBezTo>
                  <a:cubicBezTo>
                    <a:pt x="12221" y="4195"/>
                    <a:pt x="12199" y="4078"/>
                    <a:pt x="12134" y="4011"/>
                  </a:cubicBezTo>
                  <a:cubicBezTo>
                    <a:pt x="12069" y="3960"/>
                    <a:pt x="11981" y="3943"/>
                    <a:pt x="11894" y="3927"/>
                  </a:cubicBezTo>
                  <a:cubicBezTo>
                    <a:pt x="11894" y="3726"/>
                    <a:pt x="11894" y="3525"/>
                    <a:pt x="12003" y="3340"/>
                  </a:cubicBezTo>
                  <a:cubicBezTo>
                    <a:pt x="12069" y="3256"/>
                    <a:pt x="12178" y="3189"/>
                    <a:pt x="12221" y="3089"/>
                  </a:cubicBezTo>
                  <a:cubicBezTo>
                    <a:pt x="12243" y="3022"/>
                    <a:pt x="12199" y="3022"/>
                    <a:pt x="12287" y="2972"/>
                  </a:cubicBezTo>
                  <a:cubicBezTo>
                    <a:pt x="12352" y="2921"/>
                    <a:pt x="12658" y="2905"/>
                    <a:pt x="12461" y="2804"/>
                  </a:cubicBezTo>
                  <a:cubicBezTo>
                    <a:pt x="12352" y="2737"/>
                    <a:pt x="12156" y="2737"/>
                    <a:pt x="12047" y="2670"/>
                  </a:cubicBezTo>
                  <a:cubicBezTo>
                    <a:pt x="12025" y="2670"/>
                    <a:pt x="12025" y="2653"/>
                    <a:pt x="12025" y="2653"/>
                  </a:cubicBezTo>
                  <a:cubicBezTo>
                    <a:pt x="12178" y="2603"/>
                    <a:pt x="12287" y="2720"/>
                    <a:pt x="12418" y="2754"/>
                  </a:cubicBezTo>
                  <a:cubicBezTo>
                    <a:pt x="12570" y="2787"/>
                    <a:pt x="12614" y="2687"/>
                    <a:pt x="12745" y="2636"/>
                  </a:cubicBezTo>
                  <a:cubicBezTo>
                    <a:pt x="12636" y="2536"/>
                    <a:pt x="12701" y="2586"/>
                    <a:pt x="12832" y="2553"/>
                  </a:cubicBezTo>
                  <a:cubicBezTo>
                    <a:pt x="12898" y="2536"/>
                    <a:pt x="13029" y="2402"/>
                    <a:pt x="13050" y="2352"/>
                  </a:cubicBezTo>
                  <a:cubicBezTo>
                    <a:pt x="13116" y="2201"/>
                    <a:pt x="12963" y="2268"/>
                    <a:pt x="12832" y="2234"/>
                  </a:cubicBezTo>
                  <a:cubicBezTo>
                    <a:pt x="12745" y="2217"/>
                    <a:pt x="12592" y="2167"/>
                    <a:pt x="12549" y="2117"/>
                  </a:cubicBezTo>
                  <a:cubicBezTo>
                    <a:pt x="12701" y="2000"/>
                    <a:pt x="12898" y="2167"/>
                    <a:pt x="13050" y="2184"/>
                  </a:cubicBezTo>
                  <a:cubicBezTo>
                    <a:pt x="13094" y="2150"/>
                    <a:pt x="13290" y="2100"/>
                    <a:pt x="13290" y="2050"/>
                  </a:cubicBezTo>
                  <a:cubicBezTo>
                    <a:pt x="13290" y="1983"/>
                    <a:pt x="13072" y="1966"/>
                    <a:pt x="13181" y="1866"/>
                  </a:cubicBezTo>
                  <a:cubicBezTo>
                    <a:pt x="13225" y="1832"/>
                    <a:pt x="13269" y="1866"/>
                    <a:pt x="13312" y="1882"/>
                  </a:cubicBezTo>
                  <a:cubicBezTo>
                    <a:pt x="13356" y="1916"/>
                    <a:pt x="13378" y="1916"/>
                    <a:pt x="13443" y="1933"/>
                  </a:cubicBezTo>
                  <a:cubicBezTo>
                    <a:pt x="13487" y="1949"/>
                    <a:pt x="13749" y="2000"/>
                    <a:pt x="13618" y="1899"/>
                  </a:cubicBezTo>
                  <a:cubicBezTo>
                    <a:pt x="13661" y="1866"/>
                    <a:pt x="13814" y="1866"/>
                    <a:pt x="13879" y="1832"/>
                  </a:cubicBezTo>
                  <a:cubicBezTo>
                    <a:pt x="13923" y="1799"/>
                    <a:pt x="14032" y="1732"/>
                    <a:pt x="14054" y="1665"/>
                  </a:cubicBezTo>
                  <a:cubicBezTo>
                    <a:pt x="14076" y="1597"/>
                    <a:pt x="14010" y="1547"/>
                    <a:pt x="13967" y="1497"/>
                  </a:cubicBezTo>
                  <a:cubicBezTo>
                    <a:pt x="13923" y="1447"/>
                    <a:pt x="13923" y="1363"/>
                    <a:pt x="13879" y="1313"/>
                  </a:cubicBezTo>
                  <a:cubicBezTo>
                    <a:pt x="13989" y="1262"/>
                    <a:pt x="14141" y="1229"/>
                    <a:pt x="14010" y="1128"/>
                  </a:cubicBezTo>
                  <a:cubicBezTo>
                    <a:pt x="14141" y="1061"/>
                    <a:pt x="13945" y="994"/>
                    <a:pt x="13879" y="977"/>
                  </a:cubicBezTo>
                  <a:cubicBezTo>
                    <a:pt x="13989" y="860"/>
                    <a:pt x="13749" y="793"/>
                    <a:pt x="13618" y="776"/>
                  </a:cubicBezTo>
                  <a:cubicBezTo>
                    <a:pt x="13552" y="760"/>
                    <a:pt x="13443" y="743"/>
                    <a:pt x="13378" y="776"/>
                  </a:cubicBezTo>
                  <a:cubicBezTo>
                    <a:pt x="13203" y="843"/>
                    <a:pt x="13421" y="961"/>
                    <a:pt x="13421" y="1044"/>
                  </a:cubicBezTo>
                  <a:cubicBezTo>
                    <a:pt x="13421" y="1061"/>
                    <a:pt x="13399" y="1128"/>
                    <a:pt x="13399" y="1162"/>
                  </a:cubicBezTo>
                  <a:cubicBezTo>
                    <a:pt x="13378" y="1195"/>
                    <a:pt x="13334" y="1179"/>
                    <a:pt x="13290" y="1212"/>
                  </a:cubicBezTo>
                  <a:cubicBezTo>
                    <a:pt x="13378" y="1313"/>
                    <a:pt x="13225" y="1463"/>
                    <a:pt x="13159" y="1530"/>
                  </a:cubicBezTo>
                  <a:cubicBezTo>
                    <a:pt x="13116" y="1564"/>
                    <a:pt x="12985" y="1648"/>
                    <a:pt x="12941" y="1597"/>
                  </a:cubicBezTo>
                  <a:cubicBezTo>
                    <a:pt x="12919" y="1581"/>
                    <a:pt x="12941" y="1514"/>
                    <a:pt x="12919" y="1497"/>
                  </a:cubicBezTo>
                  <a:cubicBezTo>
                    <a:pt x="12898" y="1463"/>
                    <a:pt x="12876" y="1447"/>
                    <a:pt x="12854" y="1430"/>
                  </a:cubicBezTo>
                  <a:cubicBezTo>
                    <a:pt x="12854" y="1396"/>
                    <a:pt x="12832" y="1346"/>
                    <a:pt x="12854" y="1296"/>
                  </a:cubicBezTo>
                  <a:cubicBezTo>
                    <a:pt x="12854" y="1262"/>
                    <a:pt x="12854" y="1212"/>
                    <a:pt x="12854" y="1162"/>
                  </a:cubicBezTo>
                  <a:cubicBezTo>
                    <a:pt x="12876" y="1095"/>
                    <a:pt x="12898" y="1095"/>
                    <a:pt x="12832" y="1044"/>
                  </a:cubicBezTo>
                  <a:cubicBezTo>
                    <a:pt x="12810" y="1011"/>
                    <a:pt x="12723" y="994"/>
                    <a:pt x="12679" y="977"/>
                  </a:cubicBezTo>
                  <a:cubicBezTo>
                    <a:pt x="12636" y="1095"/>
                    <a:pt x="12701" y="1279"/>
                    <a:pt x="12527" y="1346"/>
                  </a:cubicBezTo>
                  <a:cubicBezTo>
                    <a:pt x="12505" y="1296"/>
                    <a:pt x="12527" y="1262"/>
                    <a:pt x="12527" y="1212"/>
                  </a:cubicBezTo>
                  <a:cubicBezTo>
                    <a:pt x="12527" y="1128"/>
                    <a:pt x="12505" y="1162"/>
                    <a:pt x="12483" y="1095"/>
                  </a:cubicBezTo>
                  <a:cubicBezTo>
                    <a:pt x="12439" y="1011"/>
                    <a:pt x="12483" y="927"/>
                    <a:pt x="12352" y="877"/>
                  </a:cubicBezTo>
                  <a:cubicBezTo>
                    <a:pt x="12287" y="843"/>
                    <a:pt x="12178" y="877"/>
                    <a:pt x="12134" y="810"/>
                  </a:cubicBezTo>
                  <a:cubicBezTo>
                    <a:pt x="12112" y="726"/>
                    <a:pt x="12243" y="709"/>
                    <a:pt x="12265" y="676"/>
                  </a:cubicBezTo>
                  <a:cubicBezTo>
                    <a:pt x="12287" y="626"/>
                    <a:pt x="12221" y="542"/>
                    <a:pt x="12199" y="508"/>
                  </a:cubicBezTo>
                  <a:cubicBezTo>
                    <a:pt x="12178" y="441"/>
                    <a:pt x="12178" y="391"/>
                    <a:pt x="12134" y="324"/>
                  </a:cubicBezTo>
                  <a:cubicBezTo>
                    <a:pt x="12090" y="223"/>
                    <a:pt x="11959" y="106"/>
                    <a:pt x="11850" y="39"/>
                  </a:cubicBezTo>
                  <a:cubicBezTo>
                    <a:pt x="11654" y="-95"/>
                    <a:pt x="11763" y="156"/>
                    <a:pt x="11719" y="240"/>
                  </a:cubicBezTo>
                  <a:cubicBezTo>
                    <a:pt x="11589" y="240"/>
                    <a:pt x="11523" y="240"/>
                    <a:pt x="11567" y="357"/>
                  </a:cubicBezTo>
                  <a:cubicBezTo>
                    <a:pt x="11589" y="391"/>
                    <a:pt x="11632" y="424"/>
                    <a:pt x="11632" y="458"/>
                  </a:cubicBezTo>
                  <a:cubicBezTo>
                    <a:pt x="11632" y="508"/>
                    <a:pt x="11610" y="492"/>
                    <a:pt x="11567" y="542"/>
                  </a:cubicBezTo>
                  <a:cubicBezTo>
                    <a:pt x="11436" y="676"/>
                    <a:pt x="11676" y="743"/>
                    <a:pt x="11829" y="827"/>
                  </a:cubicBezTo>
                  <a:cubicBezTo>
                    <a:pt x="11872" y="860"/>
                    <a:pt x="11959" y="910"/>
                    <a:pt x="11959" y="961"/>
                  </a:cubicBezTo>
                  <a:cubicBezTo>
                    <a:pt x="11959" y="1011"/>
                    <a:pt x="11916" y="1011"/>
                    <a:pt x="11894" y="1044"/>
                  </a:cubicBezTo>
                  <a:cubicBezTo>
                    <a:pt x="11872" y="1112"/>
                    <a:pt x="11894" y="1078"/>
                    <a:pt x="11916" y="1128"/>
                  </a:cubicBezTo>
                  <a:cubicBezTo>
                    <a:pt x="11981" y="1212"/>
                    <a:pt x="12003" y="1212"/>
                    <a:pt x="11938" y="1279"/>
                  </a:cubicBezTo>
                  <a:cubicBezTo>
                    <a:pt x="11916" y="1313"/>
                    <a:pt x="11872" y="1329"/>
                    <a:pt x="11850" y="1346"/>
                  </a:cubicBezTo>
                  <a:cubicBezTo>
                    <a:pt x="11829" y="1363"/>
                    <a:pt x="11741" y="1380"/>
                    <a:pt x="11719" y="1396"/>
                  </a:cubicBezTo>
                  <a:cubicBezTo>
                    <a:pt x="11654" y="1463"/>
                    <a:pt x="11763" y="1530"/>
                    <a:pt x="11763" y="1581"/>
                  </a:cubicBezTo>
                  <a:cubicBezTo>
                    <a:pt x="11785" y="1698"/>
                    <a:pt x="11676" y="1614"/>
                    <a:pt x="11632" y="1581"/>
                  </a:cubicBezTo>
                  <a:cubicBezTo>
                    <a:pt x="11610" y="1514"/>
                    <a:pt x="11610" y="1246"/>
                    <a:pt x="11458" y="1279"/>
                  </a:cubicBezTo>
                  <a:cubicBezTo>
                    <a:pt x="11436" y="1229"/>
                    <a:pt x="11283" y="1195"/>
                    <a:pt x="11239" y="1262"/>
                  </a:cubicBezTo>
                  <a:cubicBezTo>
                    <a:pt x="11218" y="1296"/>
                    <a:pt x="11283" y="1396"/>
                    <a:pt x="11305" y="1447"/>
                  </a:cubicBezTo>
                  <a:cubicBezTo>
                    <a:pt x="11130" y="1447"/>
                    <a:pt x="10978" y="1447"/>
                    <a:pt x="10803" y="1480"/>
                  </a:cubicBezTo>
                  <a:cubicBezTo>
                    <a:pt x="10607" y="1497"/>
                    <a:pt x="10607" y="1380"/>
                    <a:pt x="10454" y="1346"/>
                  </a:cubicBezTo>
                  <a:cubicBezTo>
                    <a:pt x="10323" y="1313"/>
                    <a:pt x="10236" y="1346"/>
                    <a:pt x="10149" y="1229"/>
                  </a:cubicBezTo>
                  <a:cubicBezTo>
                    <a:pt x="10127" y="1212"/>
                    <a:pt x="10105" y="1128"/>
                    <a:pt x="10061" y="1145"/>
                  </a:cubicBezTo>
                  <a:cubicBezTo>
                    <a:pt x="9996" y="1145"/>
                    <a:pt x="10039" y="1212"/>
                    <a:pt x="10018" y="1246"/>
                  </a:cubicBezTo>
                  <a:cubicBezTo>
                    <a:pt x="9909" y="1262"/>
                    <a:pt x="9756" y="1396"/>
                    <a:pt x="9756" y="1480"/>
                  </a:cubicBezTo>
                  <a:cubicBezTo>
                    <a:pt x="9756" y="1514"/>
                    <a:pt x="9756" y="1564"/>
                    <a:pt x="9756" y="1581"/>
                  </a:cubicBezTo>
                  <a:cubicBezTo>
                    <a:pt x="9778" y="1631"/>
                    <a:pt x="9843" y="1648"/>
                    <a:pt x="9843" y="1681"/>
                  </a:cubicBezTo>
                  <a:cubicBezTo>
                    <a:pt x="9821" y="1782"/>
                    <a:pt x="9690" y="1799"/>
                    <a:pt x="9669" y="1698"/>
                  </a:cubicBezTo>
                  <a:cubicBezTo>
                    <a:pt x="9647" y="1597"/>
                    <a:pt x="9603" y="1463"/>
                    <a:pt x="9429" y="1430"/>
                  </a:cubicBezTo>
                  <a:cubicBezTo>
                    <a:pt x="9385" y="1413"/>
                    <a:pt x="9319" y="1447"/>
                    <a:pt x="9254" y="1447"/>
                  </a:cubicBezTo>
                  <a:cubicBezTo>
                    <a:pt x="9167" y="1447"/>
                    <a:pt x="9101" y="1430"/>
                    <a:pt x="9036" y="1447"/>
                  </a:cubicBezTo>
                  <a:cubicBezTo>
                    <a:pt x="8949" y="1447"/>
                    <a:pt x="8883" y="1447"/>
                    <a:pt x="8796" y="1447"/>
                  </a:cubicBezTo>
                  <a:cubicBezTo>
                    <a:pt x="8730" y="1463"/>
                    <a:pt x="8643" y="1480"/>
                    <a:pt x="8556" y="1463"/>
                  </a:cubicBezTo>
                  <a:cubicBezTo>
                    <a:pt x="8381" y="1413"/>
                    <a:pt x="8556" y="1313"/>
                    <a:pt x="8621" y="1262"/>
                  </a:cubicBezTo>
                  <a:cubicBezTo>
                    <a:pt x="8752" y="1162"/>
                    <a:pt x="8534" y="1078"/>
                    <a:pt x="8425" y="1061"/>
                  </a:cubicBezTo>
                  <a:cubicBezTo>
                    <a:pt x="8359" y="1061"/>
                    <a:pt x="8272" y="1061"/>
                    <a:pt x="8185" y="1061"/>
                  </a:cubicBezTo>
                  <a:cubicBezTo>
                    <a:pt x="8119" y="1061"/>
                    <a:pt x="8054" y="1028"/>
                    <a:pt x="7989" y="1011"/>
                  </a:cubicBezTo>
                  <a:cubicBezTo>
                    <a:pt x="7836" y="944"/>
                    <a:pt x="7727" y="894"/>
                    <a:pt x="7596" y="827"/>
                  </a:cubicBezTo>
                  <a:cubicBezTo>
                    <a:pt x="7530" y="793"/>
                    <a:pt x="7487" y="760"/>
                    <a:pt x="7443" y="743"/>
                  </a:cubicBezTo>
                  <a:cubicBezTo>
                    <a:pt x="7399" y="726"/>
                    <a:pt x="7203" y="743"/>
                    <a:pt x="7225" y="760"/>
                  </a:cubicBezTo>
                  <a:cubicBezTo>
                    <a:pt x="7312" y="810"/>
                    <a:pt x="7138" y="994"/>
                    <a:pt x="7072" y="910"/>
                  </a:cubicBezTo>
                  <a:cubicBezTo>
                    <a:pt x="7050" y="877"/>
                    <a:pt x="7072" y="810"/>
                    <a:pt x="7072" y="776"/>
                  </a:cubicBezTo>
                  <a:cubicBezTo>
                    <a:pt x="7072" y="760"/>
                    <a:pt x="7094" y="726"/>
                    <a:pt x="7094" y="709"/>
                  </a:cubicBezTo>
                  <a:cubicBezTo>
                    <a:pt x="7072" y="676"/>
                    <a:pt x="7050" y="676"/>
                    <a:pt x="7050" y="642"/>
                  </a:cubicBezTo>
                  <a:cubicBezTo>
                    <a:pt x="6854" y="626"/>
                    <a:pt x="6898" y="827"/>
                    <a:pt x="6854" y="910"/>
                  </a:cubicBezTo>
                  <a:cubicBezTo>
                    <a:pt x="6767" y="944"/>
                    <a:pt x="6745" y="860"/>
                    <a:pt x="6723" y="827"/>
                  </a:cubicBezTo>
                  <a:cubicBezTo>
                    <a:pt x="6701" y="776"/>
                    <a:pt x="6679" y="743"/>
                    <a:pt x="6636" y="693"/>
                  </a:cubicBezTo>
                  <a:cubicBezTo>
                    <a:pt x="6570" y="609"/>
                    <a:pt x="6570" y="475"/>
                    <a:pt x="6396" y="475"/>
                  </a:cubicBezTo>
                  <a:cubicBezTo>
                    <a:pt x="6418" y="492"/>
                    <a:pt x="6418" y="542"/>
                    <a:pt x="6418" y="559"/>
                  </a:cubicBezTo>
                  <a:cubicBezTo>
                    <a:pt x="6418" y="609"/>
                    <a:pt x="6439" y="609"/>
                    <a:pt x="6396" y="642"/>
                  </a:cubicBezTo>
                  <a:cubicBezTo>
                    <a:pt x="6330" y="693"/>
                    <a:pt x="6287" y="709"/>
                    <a:pt x="6199" y="743"/>
                  </a:cubicBezTo>
                  <a:cubicBezTo>
                    <a:pt x="6112" y="793"/>
                    <a:pt x="5850" y="1044"/>
                    <a:pt x="5741" y="1011"/>
                  </a:cubicBezTo>
                  <a:cubicBezTo>
                    <a:pt x="5785" y="927"/>
                    <a:pt x="6221" y="743"/>
                    <a:pt x="6156" y="642"/>
                  </a:cubicBezTo>
                  <a:cubicBezTo>
                    <a:pt x="6112" y="642"/>
                    <a:pt x="6090" y="626"/>
                    <a:pt x="6047" y="626"/>
                  </a:cubicBezTo>
                  <a:cubicBezTo>
                    <a:pt x="6025" y="626"/>
                    <a:pt x="5981" y="659"/>
                    <a:pt x="5959" y="659"/>
                  </a:cubicBezTo>
                  <a:cubicBezTo>
                    <a:pt x="5894" y="693"/>
                    <a:pt x="5829" y="726"/>
                    <a:pt x="5763" y="760"/>
                  </a:cubicBezTo>
                  <a:cubicBezTo>
                    <a:pt x="5676" y="827"/>
                    <a:pt x="5589" y="1011"/>
                    <a:pt x="5436" y="994"/>
                  </a:cubicBezTo>
                  <a:cubicBezTo>
                    <a:pt x="5523" y="944"/>
                    <a:pt x="5523" y="894"/>
                    <a:pt x="5458" y="827"/>
                  </a:cubicBezTo>
                  <a:cubicBezTo>
                    <a:pt x="5414" y="760"/>
                    <a:pt x="5327" y="827"/>
                    <a:pt x="5283" y="877"/>
                  </a:cubicBezTo>
                  <a:cubicBezTo>
                    <a:pt x="5218" y="944"/>
                    <a:pt x="5239" y="994"/>
                    <a:pt x="5349" y="1044"/>
                  </a:cubicBezTo>
                  <a:cubicBezTo>
                    <a:pt x="5370" y="1061"/>
                    <a:pt x="5501" y="1128"/>
                    <a:pt x="5458" y="1179"/>
                  </a:cubicBezTo>
                  <a:cubicBezTo>
                    <a:pt x="5436" y="1212"/>
                    <a:pt x="5305" y="1179"/>
                    <a:pt x="5261" y="1162"/>
                  </a:cubicBezTo>
                  <a:cubicBezTo>
                    <a:pt x="5152" y="1128"/>
                    <a:pt x="5021" y="1061"/>
                    <a:pt x="4912" y="1028"/>
                  </a:cubicBezTo>
                  <a:cubicBezTo>
                    <a:pt x="4869" y="1011"/>
                    <a:pt x="4847" y="994"/>
                    <a:pt x="4825" y="977"/>
                  </a:cubicBezTo>
                  <a:cubicBezTo>
                    <a:pt x="4803" y="961"/>
                    <a:pt x="4803" y="927"/>
                    <a:pt x="4759" y="910"/>
                  </a:cubicBezTo>
                  <a:cubicBezTo>
                    <a:pt x="4716" y="877"/>
                    <a:pt x="4607" y="877"/>
                    <a:pt x="4541" y="860"/>
                  </a:cubicBezTo>
                  <a:cubicBezTo>
                    <a:pt x="4454" y="827"/>
                    <a:pt x="4410" y="827"/>
                    <a:pt x="4345" y="793"/>
                  </a:cubicBezTo>
                  <a:cubicBezTo>
                    <a:pt x="4279" y="760"/>
                    <a:pt x="4214" y="709"/>
                    <a:pt x="4149" y="693"/>
                  </a:cubicBezTo>
                  <a:cubicBezTo>
                    <a:pt x="4061" y="659"/>
                    <a:pt x="4018" y="693"/>
                    <a:pt x="3930" y="676"/>
                  </a:cubicBezTo>
                  <a:cubicBezTo>
                    <a:pt x="3887" y="676"/>
                    <a:pt x="3865" y="659"/>
                    <a:pt x="3843" y="642"/>
                  </a:cubicBezTo>
                  <a:cubicBezTo>
                    <a:pt x="3799" y="642"/>
                    <a:pt x="3778" y="659"/>
                    <a:pt x="3734" y="659"/>
                  </a:cubicBezTo>
                  <a:cubicBezTo>
                    <a:pt x="3647" y="676"/>
                    <a:pt x="3559" y="676"/>
                    <a:pt x="3472" y="659"/>
                  </a:cubicBezTo>
                  <a:cubicBezTo>
                    <a:pt x="3407" y="626"/>
                    <a:pt x="3385" y="559"/>
                    <a:pt x="3319" y="542"/>
                  </a:cubicBezTo>
                  <a:cubicBezTo>
                    <a:pt x="3276" y="542"/>
                    <a:pt x="3145" y="542"/>
                    <a:pt x="3079" y="542"/>
                  </a:cubicBezTo>
                  <a:cubicBezTo>
                    <a:pt x="2992" y="542"/>
                    <a:pt x="2905" y="559"/>
                    <a:pt x="2796" y="542"/>
                  </a:cubicBezTo>
                  <a:cubicBezTo>
                    <a:pt x="2752" y="542"/>
                    <a:pt x="2621" y="525"/>
                    <a:pt x="2578" y="508"/>
                  </a:cubicBezTo>
                  <a:cubicBezTo>
                    <a:pt x="2469" y="458"/>
                    <a:pt x="2599" y="441"/>
                    <a:pt x="2578" y="391"/>
                  </a:cubicBezTo>
                  <a:cubicBezTo>
                    <a:pt x="2534" y="341"/>
                    <a:pt x="2425" y="341"/>
                    <a:pt x="2359" y="357"/>
                  </a:cubicBezTo>
                  <a:cubicBezTo>
                    <a:pt x="2316" y="357"/>
                    <a:pt x="2229" y="374"/>
                    <a:pt x="2185" y="357"/>
                  </a:cubicBezTo>
                  <a:cubicBezTo>
                    <a:pt x="2185" y="357"/>
                    <a:pt x="2098" y="290"/>
                    <a:pt x="2076" y="307"/>
                  </a:cubicBezTo>
                  <a:cubicBezTo>
                    <a:pt x="2054" y="324"/>
                    <a:pt x="2054" y="374"/>
                    <a:pt x="2010" y="391"/>
                  </a:cubicBezTo>
                  <a:cubicBezTo>
                    <a:pt x="1989" y="424"/>
                    <a:pt x="1923" y="458"/>
                    <a:pt x="1901" y="391"/>
                  </a:cubicBezTo>
                  <a:cubicBezTo>
                    <a:pt x="1879" y="357"/>
                    <a:pt x="1967" y="341"/>
                    <a:pt x="1989" y="324"/>
                  </a:cubicBezTo>
                  <a:cubicBezTo>
                    <a:pt x="2010" y="274"/>
                    <a:pt x="1967" y="274"/>
                    <a:pt x="1945" y="240"/>
                  </a:cubicBezTo>
                  <a:cubicBezTo>
                    <a:pt x="1836" y="223"/>
                    <a:pt x="1683" y="190"/>
                    <a:pt x="1618" y="290"/>
                  </a:cubicBezTo>
                  <a:cubicBezTo>
                    <a:pt x="1574" y="324"/>
                    <a:pt x="1618" y="357"/>
                    <a:pt x="1530" y="391"/>
                  </a:cubicBezTo>
                  <a:cubicBezTo>
                    <a:pt x="1465" y="408"/>
                    <a:pt x="1465" y="408"/>
                    <a:pt x="1399" y="391"/>
                  </a:cubicBezTo>
                  <a:cubicBezTo>
                    <a:pt x="1378" y="391"/>
                    <a:pt x="1290" y="374"/>
                    <a:pt x="1269" y="424"/>
                  </a:cubicBezTo>
                  <a:cubicBezTo>
                    <a:pt x="1247" y="475"/>
                    <a:pt x="1334" y="475"/>
                    <a:pt x="1356" y="508"/>
                  </a:cubicBezTo>
                  <a:cubicBezTo>
                    <a:pt x="1356" y="542"/>
                    <a:pt x="1334" y="592"/>
                    <a:pt x="1269" y="592"/>
                  </a:cubicBezTo>
                  <a:cubicBezTo>
                    <a:pt x="1247" y="575"/>
                    <a:pt x="1225" y="525"/>
                    <a:pt x="1181" y="508"/>
                  </a:cubicBezTo>
                  <a:cubicBezTo>
                    <a:pt x="1159" y="525"/>
                    <a:pt x="1116" y="525"/>
                    <a:pt x="1072" y="542"/>
                  </a:cubicBezTo>
                  <a:cubicBezTo>
                    <a:pt x="1029" y="559"/>
                    <a:pt x="1007" y="575"/>
                    <a:pt x="985" y="609"/>
                  </a:cubicBezTo>
                  <a:cubicBezTo>
                    <a:pt x="919" y="676"/>
                    <a:pt x="832" y="676"/>
                    <a:pt x="789" y="743"/>
                  </a:cubicBezTo>
                  <a:cubicBezTo>
                    <a:pt x="701" y="843"/>
                    <a:pt x="745" y="1011"/>
                    <a:pt x="549" y="1044"/>
                  </a:cubicBezTo>
                  <a:cubicBezTo>
                    <a:pt x="439" y="1061"/>
                    <a:pt x="156" y="1095"/>
                    <a:pt x="134" y="1195"/>
                  </a:cubicBezTo>
                  <a:cubicBezTo>
                    <a:pt x="112" y="1279"/>
                    <a:pt x="330" y="1346"/>
                    <a:pt x="418" y="1396"/>
                  </a:cubicBezTo>
                  <a:cubicBezTo>
                    <a:pt x="439" y="1413"/>
                    <a:pt x="483" y="1430"/>
                    <a:pt x="505" y="1447"/>
                  </a:cubicBezTo>
                  <a:cubicBezTo>
                    <a:pt x="549" y="1447"/>
                    <a:pt x="592" y="1430"/>
                    <a:pt x="614" y="1447"/>
                  </a:cubicBezTo>
                  <a:cubicBezTo>
                    <a:pt x="679" y="1480"/>
                    <a:pt x="658" y="1547"/>
                    <a:pt x="658" y="1581"/>
                  </a:cubicBezTo>
                  <a:cubicBezTo>
                    <a:pt x="679" y="1681"/>
                    <a:pt x="701" y="1648"/>
                    <a:pt x="789" y="1665"/>
                  </a:cubicBezTo>
                  <a:cubicBezTo>
                    <a:pt x="854" y="1665"/>
                    <a:pt x="854" y="1698"/>
                    <a:pt x="898" y="1732"/>
                  </a:cubicBezTo>
                  <a:cubicBezTo>
                    <a:pt x="919" y="1748"/>
                    <a:pt x="941" y="1748"/>
                    <a:pt x="985" y="1765"/>
                  </a:cubicBezTo>
                  <a:cubicBezTo>
                    <a:pt x="1050" y="1782"/>
                    <a:pt x="1116" y="1832"/>
                    <a:pt x="1203" y="1832"/>
                  </a:cubicBezTo>
                  <a:cubicBezTo>
                    <a:pt x="1225" y="1966"/>
                    <a:pt x="1116" y="1949"/>
                    <a:pt x="1007" y="1983"/>
                  </a:cubicBezTo>
                  <a:cubicBezTo>
                    <a:pt x="919" y="2000"/>
                    <a:pt x="810" y="2067"/>
                    <a:pt x="701" y="2050"/>
                  </a:cubicBezTo>
                  <a:cubicBezTo>
                    <a:pt x="614" y="2033"/>
                    <a:pt x="636" y="1983"/>
                    <a:pt x="636" y="1933"/>
                  </a:cubicBezTo>
                  <a:cubicBezTo>
                    <a:pt x="636" y="1882"/>
                    <a:pt x="614" y="1799"/>
                    <a:pt x="527" y="1815"/>
                  </a:cubicBezTo>
                  <a:cubicBezTo>
                    <a:pt x="505" y="1815"/>
                    <a:pt x="439" y="1899"/>
                    <a:pt x="396" y="1916"/>
                  </a:cubicBezTo>
                  <a:cubicBezTo>
                    <a:pt x="352" y="1949"/>
                    <a:pt x="309" y="1983"/>
                    <a:pt x="243" y="2000"/>
                  </a:cubicBezTo>
                  <a:cubicBezTo>
                    <a:pt x="156" y="2033"/>
                    <a:pt x="-106" y="2067"/>
                    <a:pt x="47" y="2167"/>
                  </a:cubicBezTo>
                  <a:cubicBezTo>
                    <a:pt x="90" y="2184"/>
                    <a:pt x="178" y="2201"/>
                    <a:pt x="199" y="2251"/>
                  </a:cubicBezTo>
                  <a:cubicBezTo>
                    <a:pt x="243" y="2301"/>
                    <a:pt x="178" y="2335"/>
                    <a:pt x="199" y="2385"/>
                  </a:cubicBezTo>
                  <a:cubicBezTo>
                    <a:pt x="221" y="2419"/>
                    <a:pt x="309" y="2452"/>
                    <a:pt x="352" y="2452"/>
                  </a:cubicBezTo>
                  <a:cubicBezTo>
                    <a:pt x="418" y="2486"/>
                    <a:pt x="483" y="2486"/>
                    <a:pt x="570" y="2469"/>
                  </a:cubicBezTo>
                  <a:cubicBezTo>
                    <a:pt x="658" y="2469"/>
                    <a:pt x="679" y="2502"/>
                    <a:pt x="767" y="2519"/>
                  </a:cubicBezTo>
                  <a:cubicBezTo>
                    <a:pt x="832" y="2536"/>
                    <a:pt x="898" y="2486"/>
                    <a:pt x="963" y="2452"/>
                  </a:cubicBezTo>
                  <a:cubicBezTo>
                    <a:pt x="985" y="2419"/>
                    <a:pt x="1072" y="2352"/>
                    <a:pt x="1116" y="2402"/>
                  </a:cubicBezTo>
                  <a:cubicBezTo>
                    <a:pt x="1159" y="2452"/>
                    <a:pt x="1050" y="2469"/>
                    <a:pt x="1029" y="2502"/>
                  </a:cubicBezTo>
                  <a:cubicBezTo>
                    <a:pt x="1007" y="2553"/>
                    <a:pt x="1094" y="2569"/>
                    <a:pt x="1116" y="2620"/>
                  </a:cubicBezTo>
                  <a:cubicBezTo>
                    <a:pt x="1159" y="2687"/>
                    <a:pt x="1116" y="2703"/>
                    <a:pt x="1050" y="2720"/>
                  </a:cubicBezTo>
                  <a:cubicBezTo>
                    <a:pt x="985" y="2754"/>
                    <a:pt x="963" y="2787"/>
                    <a:pt x="919" y="2821"/>
                  </a:cubicBezTo>
                  <a:cubicBezTo>
                    <a:pt x="854" y="2871"/>
                    <a:pt x="789" y="2854"/>
                    <a:pt x="723" y="2871"/>
                  </a:cubicBezTo>
                  <a:cubicBezTo>
                    <a:pt x="549" y="2888"/>
                    <a:pt x="505" y="2988"/>
                    <a:pt x="396" y="3072"/>
                  </a:cubicBezTo>
                  <a:cubicBezTo>
                    <a:pt x="374" y="3089"/>
                    <a:pt x="287" y="3139"/>
                    <a:pt x="265" y="3189"/>
                  </a:cubicBezTo>
                  <a:cubicBezTo>
                    <a:pt x="243" y="3240"/>
                    <a:pt x="309" y="3256"/>
                    <a:pt x="352" y="3307"/>
                  </a:cubicBezTo>
                  <a:cubicBezTo>
                    <a:pt x="418" y="3374"/>
                    <a:pt x="679" y="3458"/>
                    <a:pt x="679" y="3558"/>
                  </a:cubicBezTo>
                  <a:cubicBezTo>
                    <a:pt x="658" y="3575"/>
                    <a:pt x="614" y="3608"/>
                    <a:pt x="614" y="3625"/>
                  </a:cubicBezTo>
                  <a:cubicBezTo>
                    <a:pt x="592" y="3675"/>
                    <a:pt x="614" y="3776"/>
                    <a:pt x="701" y="3793"/>
                  </a:cubicBezTo>
                  <a:cubicBezTo>
                    <a:pt x="810" y="3793"/>
                    <a:pt x="767" y="3692"/>
                    <a:pt x="789" y="3642"/>
                  </a:cubicBezTo>
                  <a:cubicBezTo>
                    <a:pt x="832" y="3575"/>
                    <a:pt x="898" y="3508"/>
                    <a:pt x="963" y="3458"/>
                  </a:cubicBezTo>
                  <a:cubicBezTo>
                    <a:pt x="963" y="3458"/>
                    <a:pt x="985" y="3458"/>
                    <a:pt x="1007" y="3474"/>
                  </a:cubicBezTo>
                  <a:cubicBezTo>
                    <a:pt x="985" y="3458"/>
                    <a:pt x="985" y="3458"/>
                    <a:pt x="985" y="3441"/>
                  </a:cubicBezTo>
                  <a:cubicBezTo>
                    <a:pt x="919" y="3491"/>
                    <a:pt x="898" y="3508"/>
                    <a:pt x="876" y="3575"/>
                  </a:cubicBezTo>
                  <a:cubicBezTo>
                    <a:pt x="854" y="3625"/>
                    <a:pt x="854" y="3608"/>
                    <a:pt x="876" y="3659"/>
                  </a:cubicBezTo>
                  <a:cubicBezTo>
                    <a:pt x="898" y="3675"/>
                    <a:pt x="919" y="3692"/>
                    <a:pt x="941" y="3726"/>
                  </a:cubicBezTo>
                  <a:cubicBezTo>
                    <a:pt x="963" y="3759"/>
                    <a:pt x="985" y="3843"/>
                    <a:pt x="985" y="3876"/>
                  </a:cubicBezTo>
                  <a:cubicBezTo>
                    <a:pt x="985" y="3943"/>
                    <a:pt x="919" y="3994"/>
                    <a:pt x="919" y="4044"/>
                  </a:cubicBezTo>
                  <a:cubicBezTo>
                    <a:pt x="985" y="4011"/>
                    <a:pt x="1050" y="4011"/>
                    <a:pt x="1094" y="3977"/>
                  </a:cubicBezTo>
                  <a:cubicBezTo>
                    <a:pt x="1138" y="3943"/>
                    <a:pt x="1138" y="3843"/>
                    <a:pt x="1225" y="3860"/>
                  </a:cubicBezTo>
                  <a:cubicBezTo>
                    <a:pt x="1203" y="3910"/>
                    <a:pt x="1247" y="3943"/>
                    <a:pt x="1290" y="3977"/>
                  </a:cubicBezTo>
                  <a:cubicBezTo>
                    <a:pt x="1334" y="4011"/>
                    <a:pt x="1378" y="4061"/>
                    <a:pt x="1443" y="4061"/>
                  </a:cubicBezTo>
                  <a:cubicBezTo>
                    <a:pt x="1443" y="3977"/>
                    <a:pt x="1509" y="3927"/>
                    <a:pt x="1574" y="4027"/>
                  </a:cubicBezTo>
                  <a:cubicBezTo>
                    <a:pt x="1639" y="4011"/>
                    <a:pt x="1683" y="3876"/>
                    <a:pt x="1792" y="3910"/>
                  </a:cubicBezTo>
                  <a:cubicBezTo>
                    <a:pt x="1770" y="3977"/>
                    <a:pt x="1705" y="4044"/>
                    <a:pt x="1683" y="4111"/>
                  </a:cubicBezTo>
                  <a:cubicBezTo>
                    <a:pt x="1683" y="4178"/>
                    <a:pt x="1618" y="4262"/>
                    <a:pt x="1552" y="4295"/>
                  </a:cubicBezTo>
                  <a:cubicBezTo>
                    <a:pt x="1443" y="4346"/>
                    <a:pt x="1378" y="4362"/>
                    <a:pt x="1312" y="4446"/>
                  </a:cubicBezTo>
                  <a:cubicBezTo>
                    <a:pt x="1269" y="4513"/>
                    <a:pt x="1203" y="4580"/>
                    <a:pt x="1116" y="4614"/>
                  </a:cubicBezTo>
                  <a:cubicBezTo>
                    <a:pt x="1094" y="4614"/>
                    <a:pt x="1029" y="4614"/>
                    <a:pt x="1007" y="4631"/>
                  </a:cubicBezTo>
                  <a:cubicBezTo>
                    <a:pt x="963" y="4631"/>
                    <a:pt x="963" y="4647"/>
                    <a:pt x="919" y="4664"/>
                  </a:cubicBezTo>
                  <a:cubicBezTo>
                    <a:pt x="854" y="4681"/>
                    <a:pt x="810" y="4714"/>
                    <a:pt x="745" y="4731"/>
                  </a:cubicBezTo>
                  <a:cubicBezTo>
                    <a:pt x="679" y="4765"/>
                    <a:pt x="636" y="4765"/>
                    <a:pt x="592" y="4798"/>
                  </a:cubicBezTo>
                  <a:cubicBezTo>
                    <a:pt x="549" y="4832"/>
                    <a:pt x="461" y="4848"/>
                    <a:pt x="439" y="4882"/>
                  </a:cubicBezTo>
                  <a:cubicBezTo>
                    <a:pt x="374" y="4949"/>
                    <a:pt x="483" y="4982"/>
                    <a:pt x="527" y="4966"/>
                  </a:cubicBezTo>
                  <a:cubicBezTo>
                    <a:pt x="636" y="4949"/>
                    <a:pt x="658" y="4915"/>
                    <a:pt x="723" y="4865"/>
                  </a:cubicBezTo>
                  <a:cubicBezTo>
                    <a:pt x="767" y="4832"/>
                    <a:pt x="810" y="4815"/>
                    <a:pt x="876" y="4798"/>
                  </a:cubicBezTo>
                  <a:cubicBezTo>
                    <a:pt x="919" y="4765"/>
                    <a:pt x="985" y="4731"/>
                    <a:pt x="1050" y="4731"/>
                  </a:cubicBezTo>
                  <a:cubicBezTo>
                    <a:pt x="1072" y="4731"/>
                    <a:pt x="1116" y="4748"/>
                    <a:pt x="1138" y="4748"/>
                  </a:cubicBezTo>
                  <a:cubicBezTo>
                    <a:pt x="1181" y="4748"/>
                    <a:pt x="1225" y="4731"/>
                    <a:pt x="1247" y="4714"/>
                  </a:cubicBezTo>
                  <a:cubicBezTo>
                    <a:pt x="1312" y="4681"/>
                    <a:pt x="1399" y="4664"/>
                    <a:pt x="1443" y="4631"/>
                  </a:cubicBezTo>
                  <a:cubicBezTo>
                    <a:pt x="1552" y="4563"/>
                    <a:pt x="1661" y="4480"/>
                    <a:pt x="1749" y="4413"/>
                  </a:cubicBezTo>
                  <a:cubicBezTo>
                    <a:pt x="1814" y="4346"/>
                    <a:pt x="1901" y="4279"/>
                    <a:pt x="2010" y="4228"/>
                  </a:cubicBezTo>
                  <a:cubicBezTo>
                    <a:pt x="2076" y="4195"/>
                    <a:pt x="2163" y="4161"/>
                    <a:pt x="2207" y="4111"/>
                  </a:cubicBezTo>
                  <a:cubicBezTo>
                    <a:pt x="2229" y="4078"/>
                    <a:pt x="2250" y="4044"/>
                    <a:pt x="2294" y="4027"/>
                  </a:cubicBezTo>
                  <a:cubicBezTo>
                    <a:pt x="2316" y="4011"/>
                    <a:pt x="2359" y="4011"/>
                    <a:pt x="2359" y="3977"/>
                  </a:cubicBezTo>
                  <a:cubicBezTo>
                    <a:pt x="2381" y="3927"/>
                    <a:pt x="2316" y="3927"/>
                    <a:pt x="2272" y="3910"/>
                  </a:cubicBezTo>
                  <a:cubicBezTo>
                    <a:pt x="2229" y="3860"/>
                    <a:pt x="2250" y="3860"/>
                    <a:pt x="2294" y="3809"/>
                  </a:cubicBezTo>
                  <a:cubicBezTo>
                    <a:pt x="2338" y="3793"/>
                    <a:pt x="2359" y="3759"/>
                    <a:pt x="2403" y="3726"/>
                  </a:cubicBezTo>
                  <a:cubicBezTo>
                    <a:pt x="2469" y="3659"/>
                    <a:pt x="2512" y="3592"/>
                    <a:pt x="2578" y="3541"/>
                  </a:cubicBezTo>
                  <a:cubicBezTo>
                    <a:pt x="2643" y="3525"/>
                    <a:pt x="2665" y="3508"/>
                    <a:pt x="2687" y="3474"/>
                  </a:cubicBezTo>
                  <a:cubicBezTo>
                    <a:pt x="2709" y="3458"/>
                    <a:pt x="2730" y="3390"/>
                    <a:pt x="2774" y="3374"/>
                  </a:cubicBezTo>
                  <a:cubicBezTo>
                    <a:pt x="2861" y="3357"/>
                    <a:pt x="2839" y="3424"/>
                    <a:pt x="2774" y="3474"/>
                  </a:cubicBezTo>
                  <a:cubicBezTo>
                    <a:pt x="2752" y="3474"/>
                    <a:pt x="2730" y="3474"/>
                    <a:pt x="2709" y="3508"/>
                  </a:cubicBezTo>
                  <a:cubicBezTo>
                    <a:pt x="2687" y="3525"/>
                    <a:pt x="2687" y="3541"/>
                    <a:pt x="2665" y="3575"/>
                  </a:cubicBezTo>
                  <a:cubicBezTo>
                    <a:pt x="2643" y="3608"/>
                    <a:pt x="2621" y="3659"/>
                    <a:pt x="2621" y="3709"/>
                  </a:cubicBezTo>
                  <a:cubicBezTo>
                    <a:pt x="2621" y="3726"/>
                    <a:pt x="2643" y="3759"/>
                    <a:pt x="2643" y="3776"/>
                  </a:cubicBezTo>
                  <a:cubicBezTo>
                    <a:pt x="2643" y="3809"/>
                    <a:pt x="2621" y="3809"/>
                    <a:pt x="2599" y="3843"/>
                  </a:cubicBezTo>
                  <a:cubicBezTo>
                    <a:pt x="2578" y="3910"/>
                    <a:pt x="2621" y="3927"/>
                    <a:pt x="2709" y="3893"/>
                  </a:cubicBezTo>
                  <a:cubicBezTo>
                    <a:pt x="2774" y="3876"/>
                    <a:pt x="2774" y="3843"/>
                    <a:pt x="2818" y="3809"/>
                  </a:cubicBezTo>
                  <a:cubicBezTo>
                    <a:pt x="2927" y="3726"/>
                    <a:pt x="3123" y="3742"/>
                    <a:pt x="3189" y="3642"/>
                  </a:cubicBezTo>
                  <a:cubicBezTo>
                    <a:pt x="3232" y="3575"/>
                    <a:pt x="3167" y="3575"/>
                    <a:pt x="3189" y="3525"/>
                  </a:cubicBezTo>
                  <a:cubicBezTo>
                    <a:pt x="3232" y="3458"/>
                    <a:pt x="3319" y="3474"/>
                    <a:pt x="3385" y="3491"/>
                  </a:cubicBezTo>
                  <a:cubicBezTo>
                    <a:pt x="3516" y="3508"/>
                    <a:pt x="3581" y="3592"/>
                    <a:pt x="3690" y="3642"/>
                  </a:cubicBezTo>
                  <a:cubicBezTo>
                    <a:pt x="3734" y="3659"/>
                    <a:pt x="3799" y="3675"/>
                    <a:pt x="3865" y="3692"/>
                  </a:cubicBezTo>
                  <a:cubicBezTo>
                    <a:pt x="3930" y="3709"/>
                    <a:pt x="4018" y="3709"/>
                    <a:pt x="4105" y="3709"/>
                  </a:cubicBezTo>
                  <a:cubicBezTo>
                    <a:pt x="4170" y="3726"/>
                    <a:pt x="4236" y="3742"/>
                    <a:pt x="4301" y="3759"/>
                  </a:cubicBezTo>
                  <a:cubicBezTo>
                    <a:pt x="4389" y="3759"/>
                    <a:pt x="4454" y="3742"/>
                    <a:pt x="4541" y="3726"/>
                  </a:cubicBezTo>
                  <a:cubicBezTo>
                    <a:pt x="4541" y="3776"/>
                    <a:pt x="4476" y="3793"/>
                    <a:pt x="4541" y="3826"/>
                  </a:cubicBezTo>
                  <a:cubicBezTo>
                    <a:pt x="4585" y="3860"/>
                    <a:pt x="4672" y="3876"/>
                    <a:pt x="4738" y="3860"/>
                  </a:cubicBezTo>
                  <a:cubicBezTo>
                    <a:pt x="4738" y="3860"/>
                    <a:pt x="4738" y="3860"/>
                    <a:pt x="4738" y="3860"/>
                  </a:cubicBezTo>
                  <a:cubicBezTo>
                    <a:pt x="4803" y="3893"/>
                    <a:pt x="4825" y="3960"/>
                    <a:pt x="4869" y="3994"/>
                  </a:cubicBezTo>
                  <a:cubicBezTo>
                    <a:pt x="4912" y="4044"/>
                    <a:pt x="4956" y="4044"/>
                    <a:pt x="5021" y="4078"/>
                  </a:cubicBezTo>
                  <a:cubicBezTo>
                    <a:pt x="5065" y="4111"/>
                    <a:pt x="5087" y="4145"/>
                    <a:pt x="5087" y="4178"/>
                  </a:cubicBezTo>
                  <a:cubicBezTo>
                    <a:pt x="5109" y="4228"/>
                    <a:pt x="5087" y="4295"/>
                    <a:pt x="5174" y="4262"/>
                  </a:cubicBezTo>
                  <a:cubicBezTo>
                    <a:pt x="5239" y="4228"/>
                    <a:pt x="5261" y="4178"/>
                    <a:pt x="5261" y="4128"/>
                  </a:cubicBezTo>
                  <a:cubicBezTo>
                    <a:pt x="5261" y="4094"/>
                    <a:pt x="5218" y="3994"/>
                    <a:pt x="5305" y="4044"/>
                  </a:cubicBezTo>
                  <a:cubicBezTo>
                    <a:pt x="5327" y="4061"/>
                    <a:pt x="5349" y="4161"/>
                    <a:pt x="5349" y="4178"/>
                  </a:cubicBezTo>
                  <a:cubicBezTo>
                    <a:pt x="5349" y="4245"/>
                    <a:pt x="5283" y="4262"/>
                    <a:pt x="5218" y="4295"/>
                  </a:cubicBezTo>
                  <a:cubicBezTo>
                    <a:pt x="5239" y="4295"/>
                    <a:pt x="5239" y="4312"/>
                    <a:pt x="5261" y="4312"/>
                  </a:cubicBezTo>
                  <a:cubicBezTo>
                    <a:pt x="5174" y="4329"/>
                    <a:pt x="5261" y="4446"/>
                    <a:pt x="5283" y="4480"/>
                  </a:cubicBezTo>
                  <a:cubicBezTo>
                    <a:pt x="5414" y="4429"/>
                    <a:pt x="5458" y="4279"/>
                    <a:pt x="5523" y="4195"/>
                  </a:cubicBezTo>
                  <a:cubicBezTo>
                    <a:pt x="5654" y="4262"/>
                    <a:pt x="5414" y="4396"/>
                    <a:pt x="5370" y="4463"/>
                  </a:cubicBezTo>
                  <a:cubicBezTo>
                    <a:pt x="5327" y="4580"/>
                    <a:pt x="5632" y="4547"/>
                    <a:pt x="5632" y="4664"/>
                  </a:cubicBezTo>
                  <a:cubicBezTo>
                    <a:pt x="5610" y="4714"/>
                    <a:pt x="5567" y="4731"/>
                    <a:pt x="5632" y="4798"/>
                  </a:cubicBezTo>
                  <a:cubicBezTo>
                    <a:pt x="5654" y="4832"/>
                    <a:pt x="5763" y="4882"/>
                    <a:pt x="5807" y="4832"/>
                  </a:cubicBezTo>
                  <a:cubicBezTo>
                    <a:pt x="5850" y="4798"/>
                    <a:pt x="5741" y="4748"/>
                    <a:pt x="5785" y="4714"/>
                  </a:cubicBezTo>
                  <a:cubicBezTo>
                    <a:pt x="5829" y="4681"/>
                    <a:pt x="5894" y="4765"/>
                    <a:pt x="5916" y="4781"/>
                  </a:cubicBezTo>
                  <a:cubicBezTo>
                    <a:pt x="5981" y="4832"/>
                    <a:pt x="5981" y="4865"/>
                    <a:pt x="6003" y="4932"/>
                  </a:cubicBezTo>
                  <a:cubicBezTo>
                    <a:pt x="6025" y="4982"/>
                    <a:pt x="6112" y="4999"/>
                    <a:pt x="6156" y="5049"/>
                  </a:cubicBezTo>
                  <a:cubicBezTo>
                    <a:pt x="6178" y="5083"/>
                    <a:pt x="6178" y="5133"/>
                    <a:pt x="6221" y="5184"/>
                  </a:cubicBezTo>
                  <a:cubicBezTo>
                    <a:pt x="6243" y="5217"/>
                    <a:pt x="6243" y="5267"/>
                    <a:pt x="6287" y="5301"/>
                  </a:cubicBezTo>
                  <a:cubicBezTo>
                    <a:pt x="6309" y="5334"/>
                    <a:pt x="6396" y="5351"/>
                    <a:pt x="6439" y="5368"/>
                  </a:cubicBezTo>
                  <a:cubicBezTo>
                    <a:pt x="6483" y="5401"/>
                    <a:pt x="6483" y="5435"/>
                    <a:pt x="6483" y="5485"/>
                  </a:cubicBezTo>
                  <a:cubicBezTo>
                    <a:pt x="6505" y="5602"/>
                    <a:pt x="6592" y="5686"/>
                    <a:pt x="6745" y="5720"/>
                  </a:cubicBezTo>
                  <a:cubicBezTo>
                    <a:pt x="6876" y="5736"/>
                    <a:pt x="7007" y="5787"/>
                    <a:pt x="7116" y="5837"/>
                  </a:cubicBezTo>
                  <a:cubicBezTo>
                    <a:pt x="7225" y="5871"/>
                    <a:pt x="7378" y="6005"/>
                    <a:pt x="7399" y="6088"/>
                  </a:cubicBezTo>
                  <a:cubicBezTo>
                    <a:pt x="7421" y="6256"/>
                    <a:pt x="7225" y="6189"/>
                    <a:pt x="7138" y="6105"/>
                  </a:cubicBezTo>
                  <a:cubicBezTo>
                    <a:pt x="6985" y="5971"/>
                    <a:pt x="6767" y="5686"/>
                    <a:pt x="6483" y="5720"/>
                  </a:cubicBezTo>
                  <a:cubicBezTo>
                    <a:pt x="6287" y="5753"/>
                    <a:pt x="6549" y="5887"/>
                    <a:pt x="6636" y="5921"/>
                  </a:cubicBezTo>
                  <a:cubicBezTo>
                    <a:pt x="6701" y="5954"/>
                    <a:pt x="6789" y="5971"/>
                    <a:pt x="6854" y="6005"/>
                  </a:cubicBezTo>
                  <a:cubicBezTo>
                    <a:pt x="6898" y="6038"/>
                    <a:pt x="6919" y="6105"/>
                    <a:pt x="6963" y="6122"/>
                  </a:cubicBezTo>
                  <a:cubicBezTo>
                    <a:pt x="6941" y="6139"/>
                    <a:pt x="6941" y="6155"/>
                    <a:pt x="6919" y="6172"/>
                  </a:cubicBezTo>
                  <a:cubicBezTo>
                    <a:pt x="6898" y="6239"/>
                    <a:pt x="6941" y="6256"/>
                    <a:pt x="6963" y="6306"/>
                  </a:cubicBezTo>
                  <a:cubicBezTo>
                    <a:pt x="7007" y="6357"/>
                    <a:pt x="7029" y="6407"/>
                    <a:pt x="7029" y="6457"/>
                  </a:cubicBezTo>
                  <a:cubicBezTo>
                    <a:pt x="7050" y="6507"/>
                    <a:pt x="7072" y="6558"/>
                    <a:pt x="7072" y="6608"/>
                  </a:cubicBezTo>
                  <a:cubicBezTo>
                    <a:pt x="7072" y="6675"/>
                    <a:pt x="7029" y="6708"/>
                    <a:pt x="7029" y="6759"/>
                  </a:cubicBezTo>
                  <a:cubicBezTo>
                    <a:pt x="6985" y="6859"/>
                    <a:pt x="7029" y="6977"/>
                    <a:pt x="7050" y="7094"/>
                  </a:cubicBezTo>
                  <a:cubicBezTo>
                    <a:pt x="7050" y="7144"/>
                    <a:pt x="7072" y="7194"/>
                    <a:pt x="7094" y="7245"/>
                  </a:cubicBezTo>
                  <a:cubicBezTo>
                    <a:pt x="7116" y="7345"/>
                    <a:pt x="7094" y="7429"/>
                    <a:pt x="7050" y="7513"/>
                  </a:cubicBezTo>
                  <a:cubicBezTo>
                    <a:pt x="7029" y="7563"/>
                    <a:pt x="7029" y="7597"/>
                    <a:pt x="7050" y="7630"/>
                  </a:cubicBezTo>
                  <a:cubicBezTo>
                    <a:pt x="7116" y="7714"/>
                    <a:pt x="7181" y="7798"/>
                    <a:pt x="7225" y="7881"/>
                  </a:cubicBezTo>
                  <a:cubicBezTo>
                    <a:pt x="7290" y="7982"/>
                    <a:pt x="7378" y="8049"/>
                    <a:pt x="7443" y="8133"/>
                  </a:cubicBezTo>
                  <a:cubicBezTo>
                    <a:pt x="7509" y="8233"/>
                    <a:pt x="7574" y="8317"/>
                    <a:pt x="7639" y="8418"/>
                  </a:cubicBezTo>
                  <a:cubicBezTo>
                    <a:pt x="7749" y="8518"/>
                    <a:pt x="7879" y="8501"/>
                    <a:pt x="8010" y="8568"/>
                  </a:cubicBezTo>
                  <a:cubicBezTo>
                    <a:pt x="8076" y="8585"/>
                    <a:pt x="8119" y="8602"/>
                    <a:pt x="8163" y="8635"/>
                  </a:cubicBezTo>
                  <a:cubicBezTo>
                    <a:pt x="8207" y="8669"/>
                    <a:pt x="8207" y="8736"/>
                    <a:pt x="8250" y="8786"/>
                  </a:cubicBezTo>
                  <a:cubicBezTo>
                    <a:pt x="8272" y="8837"/>
                    <a:pt x="8316" y="8887"/>
                    <a:pt x="8338" y="8937"/>
                  </a:cubicBezTo>
                  <a:cubicBezTo>
                    <a:pt x="8338" y="8987"/>
                    <a:pt x="8338" y="9021"/>
                    <a:pt x="8359" y="9071"/>
                  </a:cubicBezTo>
                  <a:cubicBezTo>
                    <a:pt x="8403" y="9121"/>
                    <a:pt x="8447" y="9172"/>
                    <a:pt x="8490" y="9205"/>
                  </a:cubicBezTo>
                  <a:cubicBezTo>
                    <a:pt x="8534" y="9239"/>
                    <a:pt x="8621" y="9272"/>
                    <a:pt x="8643" y="9323"/>
                  </a:cubicBezTo>
                  <a:cubicBezTo>
                    <a:pt x="8687" y="9406"/>
                    <a:pt x="8556" y="9356"/>
                    <a:pt x="8534" y="9423"/>
                  </a:cubicBezTo>
                  <a:cubicBezTo>
                    <a:pt x="8512" y="9473"/>
                    <a:pt x="8643" y="9507"/>
                    <a:pt x="8687" y="9524"/>
                  </a:cubicBezTo>
                  <a:cubicBezTo>
                    <a:pt x="8796" y="9557"/>
                    <a:pt x="8949" y="9641"/>
                    <a:pt x="8992" y="9725"/>
                  </a:cubicBezTo>
                  <a:cubicBezTo>
                    <a:pt x="8883" y="9808"/>
                    <a:pt x="9058" y="9926"/>
                    <a:pt x="9145" y="9959"/>
                  </a:cubicBezTo>
                  <a:cubicBezTo>
                    <a:pt x="9232" y="10010"/>
                    <a:pt x="9385" y="10160"/>
                    <a:pt x="9494" y="10077"/>
                  </a:cubicBezTo>
                  <a:cubicBezTo>
                    <a:pt x="9450" y="10010"/>
                    <a:pt x="9319" y="9943"/>
                    <a:pt x="9276" y="9859"/>
                  </a:cubicBezTo>
                  <a:cubicBezTo>
                    <a:pt x="9210" y="9775"/>
                    <a:pt x="9101" y="9691"/>
                    <a:pt x="9079" y="9607"/>
                  </a:cubicBezTo>
                  <a:cubicBezTo>
                    <a:pt x="9036" y="9490"/>
                    <a:pt x="8949" y="9406"/>
                    <a:pt x="8883" y="9306"/>
                  </a:cubicBezTo>
                  <a:cubicBezTo>
                    <a:pt x="8818" y="9222"/>
                    <a:pt x="8709" y="9155"/>
                    <a:pt x="8643" y="9054"/>
                  </a:cubicBezTo>
                  <a:cubicBezTo>
                    <a:pt x="8621" y="9038"/>
                    <a:pt x="8578" y="8954"/>
                    <a:pt x="8578" y="8920"/>
                  </a:cubicBezTo>
                  <a:cubicBezTo>
                    <a:pt x="8578" y="8837"/>
                    <a:pt x="8643" y="8887"/>
                    <a:pt x="8709" y="8904"/>
                  </a:cubicBezTo>
                  <a:cubicBezTo>
                    <a:pt x="8796" y="8920"/>
                    <a:pt x="8861" y="8954"/>
                    <a:pt x="8905" y="9021"/>
                  </a:cubicBezTo>
                  <a:cubicBezTo>
                    <a:pt x="8905" y="9054"/>
                    <a:pt x="8905" y="9088"/>
                    <a:pt x="8927" y="9121"/>
                  </a:cubicBezTo>
                  <a:cubicBezTo>
                    <a:pt x="8949" y="9155"/>
                    <a:pt x="8992" y="9188"/>
                    <a:pt x="9014" y="9222"/>
                  </a:cubicBezTo>
                  <a:cubicBezTo>
                    <a:pt x="9036" y="9272"/>
                    <a:pt x="9036" y="9306"/>
                    <a:pt x="9079" y="9356"/>
                  </a:cubicBezTo>
                  <a:cubicBezTo>
                    <a:pt x="9167" y="9440"/>
                    <a:pt x="9298" y="9473"/>
                    <a:pt x="9407" y="9540"/>
                  </a:cubicBezTo>
                  <a:cubicBezTo>
                    <a:pt x="9450" y="9574"/>
                    <a:pt x="9472" y="9624"/>
                    <a:pt x="9494" y="9658"/>
                  </a:cubicBezTo>
                  <a:cubicBezTo>
                    <a:pt x="9538" y="9691"/>
                    <a:pt x="9538" y="9741"/>
                    <a:pt x="9581" y="9775"/>
                  </a:cubicBezTo>
                  <a:cubicBezTo>
                    <a:pt x="9625" y="9808"/>
                    <a:pt x="9690" y="9825"/>
                    <a:pt x="9756" y="9876"/>
                  </a:cubicBezTo>
                  <a:cubicBezTo>
                    <a:pt x="9799" y="9892"/>
                    <a:pt x="9865" y="9926"/>
                    <a:pt x="9887" y="9959"/>
                  </a:cubicBezTo>
                  <a:cubicBezTo>
                    <a:pt x="9974" y="10043"/>
                    <a:pt x="10039" y="10144"/>
                    <a:pt x="10105" y="10227"/>
                  </a:cubicBezTo>
                  <a:cubicBezTo>
                    <a:pt x="10105" y="10261"/>
                    <a:pt x="10149" y="10278"/>
                    <a:pt x="10149" y="10311"/>
                  </a:cubicBezTo>
                  <a:cubicBezTo>
                    <a:pt x="10149" y="10345"/>
                    <a:pt x="10105" y="10345"/>
                    <a:pt x="10105" y="10378"/>
                  </a:cubicBezTo>
                  <a:cubicBezTo>
                    <a:pt x="10083" y="10429"/>
                    <a:pt x="10149" y="10479"/>
                    <a:pt x="10192" y="10529"/>
                  </a:cubicBezTo>
                  <a:cubicBezTo>
                    <a:pt x="10236" y="10596"/>
                    <a:pt x="10279" y="10596"/>
                    <a:pt x="10345" y="10646"/>
                  </a:cubicBezTo>
                  <a:cubicBezTo>
                    <a:pt x="10389" y="10663"/>
                    <a:pt x="10432" y="10713"/>
                    <a:pt x="10498" y="10747"/>
                  </a:cubicBezTo>
                  <a:cubicBezTo>
                    <a:pt x="10563" y="10780"/>
                    <a:pt x="10650" y="10814"/>
                    <a:pt x="10738" y="10847"/>
                  </a:cubicBezTo>
                  <a:cubicBezTo>
                    <a:pt x="10869" y="10898"/>
                    <a:pt x="11043" y="10948"/>
                    <a:pt x="11196" y="10998"/>
                  </a:cubicBezTo>
                  <a:cubicBezTo>
                    <a:pt x="11283" y="11015"/>
                    <a:pt x="11370" y="11065"/>
                    <a:pt x="11458" y="11099"/>
                  </a:cubicBezTo>
                  <a:cubicBezTo>
                    <a:pt x="11567" y="11116"/>
                    <a:pt x="11676" y="11116"/>
                    <a:pt x="11741" y="11065"/>
                  </a:cubicBezTo>
                  <a:cubicBezTo>
                    <a:pt x="11829" y="10998"/>
                    <a:pt x="11894" y="10998"/>
                    <a:pt x="12003" y="11032"/>
                  </a:cubicBezTo>
                  <a:cubicBezTo>
                    <a:pt x="12090" y="11082"/>
                    <a:pt x="12134" y="11149"/>
                    <a:pt x="12199" y="11199"/>
                  </a:cubicBezTo>
                  <a:cubicBezTo>
                    <a:pt x="12221" y="11233"/>
                    <a:pt x="12265" y="11266"/>
                    <a:pt x="12309" y="11283"/>
                  </a:cubicBezTo>
                  <a:cubicBezTo>
                    <a:pt x="12374" y="11300"/>
                    <a:pt x="12418" y="11283"/>
                    <a:pt x="12483" y="11300"/>
                  </a:cubicBezTo>
                  <a:cubicBezTo>
                    <a:pt x="12592" y="11317"/>
                    <a:pt x="12679" y="11400"/>
                    <a:pt x="12810" y="11400"/>
                  </a:cubicBezTo>
                  <a:cubicBezTo>
                    <a:pt x="12876" y="11417"/>
                    <a:pt x="12919" y="11384"/>
                    <a:pt x="12963" y="11384"/>
                  </a:cubicBezTo>
                  <a:cubicBezTo>
                    <a:pt x="13029" y="11400"/>
                    <a:pt x="13072" y="11434"/>
                    <a:pt x="13116" y="11467"/>
                  </a:cubicBezTo>
                  <a:cubicBezTo>
                    <a:pt x="13138" y="11501"/>
                    <a:pt x="13203" y="11534"/>
                    <a:pt x="13225" y="11568"/>
                  </a:cubicBezTo>
                  <a:cubicBezTo>
                    <a:pt x="13247" y="11585"/>
                    <a:pt x="13225" y="11635"/>
                    <a:pt x="13225" y="11669"/>
                  </a:cubicBezTo>
                  <a:cubicBezTo>
                    <a:pt x="13269" y="11752"/>
                    <a:pt x="13399" y="11786"/>
                    <a:pt x="13465" y="11819"/>
                  </a:cubicBezTo>
                  <a:cubicBezTo>
                    <a:pt x="13509" y="11853"/>
                    <a:pt x="13574" y="11870"/>
                    <a:pt x="13596" y="11903"/>
                  </a:cubicBezTo>
                  <a:cubicBezTo>
                    <a:pt x="13639" y="11920"/>
                    <a:pt x="13661" y="11970"/>
                    <a:pt x="13705" y="11987"/>
                  </a:cubicBezTo>
                  <a:cubicBezTo>
                    <a:pt x="13749" y="12020"/>
                    <a:pt x="13836" y="12020"/>
                    <a:pt x="13901" y="12037"/>
                  </a:cubicBezTo>
                  <a:cubicBezTo>
                    <a:pt x="13945" y="12054"/>
                    <a:pt x="13945" y="12071"/>
                    <a:pt x="13967" y="12087"/>
                  </a:cubicBezTo>
                  <a:cubicBezTo>
                    <a:pt x="13989" y="12087"/>
                    <a:pt x="14032" y="12104"/>
                    <a:pt x="14032" y="12104"/>
                  </a:cubicBezTo>
                  <a:cubicBezTo>
                    <a:pt x="14054" y="12104"/>
                    <a:pt x="14076" y="12121"/>
                    <a:pt x="14098" y="12138"/>
                  </a:cubicBezTo>
                  <a:cubicBezTo>
                    <a:pt x="14141" y="12154"/>
                    <a:pt x="14229" y="12154"/>
                    <a:pt x="14272" y="12104"/>
                  </a:cubicBezTo>
                  <a:cubicBezTo>
                    <a:pt x="14250" y="12087"/>
                    <a:pt x="14207" y="12087"/>
                    <a:pt x="14207" y="12071"/>
                  </a:cubicBezTo>
                  <a:cubicBezTo>
                    <a:pt x="14141" y="12004"/>
                    <a:pt x="14294" y="11903"/>
                    <a:pt x="14381" y="11920"/>
                  </a:cubicBezTo>
                  <a:cubicBezTo>
                    <a:pt x="14490" y="11953"/>
                    <a:pt x="14512" y="12037"/>
                    <a:pt x="14534" y="12104"/>
                  </a:cubicBezTo>
                  <a:cubicBezTo>
                    <a:pt x="14599" y="12171"/>
                    <a:pt x="14643" y="12238"/>
                    <a:pt x="14599" y="12339"/>
                  </a:cubicBezTo>
                  <a:cubicBezTo>
                    <a:pt x="14556" y="12406"/>
                    <a:pt x="14599" y="12506"/>
                    <a:pt x="14578" y="12590"/>
                  </a:cubicBezTo>
                  <a:cubicBezTo>
                    <a:pt x="14556" y="12624"/>
                    <a:pt x="14534" y="12657"/>
                    <a:pt x="14512" y="12691"/>
                  </a:cubicBezTo>
                  <a:cubicBezTo>
                    <a:pt x="14469" y="12724"/>
                    <a:pt x="14425" y="12724"/>
                    <a:pt x="14359" y="12758"/>
                  </a:cubicBezTo>
                  <a:cubicBezTo>
                    <a:pt x="14338" y="12791"/>
                    <a:pt x="14316" y="12825"/>
                    <a:pt x="14316" y="12858"/>
                  </a:cubicBezTo>
                  <a:cubicBezTo>
                    <a:pt x="14272" y="12909"/>
                    <a:pt x="14229" y="12942"/>
                    <a:pt x="14207" y="12976"/>
                  </a:cubicBezTo>
                  <a:cubicBezTo>
                    <a:pt x="14141" y="13059"/>
                    <a:pt x="14032" y="13110"/>
                    <a:pt x="14032" y="13210"/>
                  </a:cubicBezTo>
                  <a:cubicBezTo>
                    <a:pt x="14032" y="13244"/>
                    <a:pt x="14076" y="13294"/>
                    <a:pt x="14119" y="13311"/>
                  </a:cubicBezTo>
                  <a:cubicBezTo>
                    <a:pt x="14141" y="13327"/>
                    <a:pt x="14163" y="13327"/>
                    <a:pt x="14185" y="13327"/>
                  </a:cubicBezTo>
                  <a:cubicBezTo>
                    <a:pt x="14207" y="13344"/>
                    <a:pt x="14207" y="13361"/>
                    <a:pt x="14229" y="13361"/>
                  </a:cubicBezTo>
                  <a:cubicBezTo>
                    <a:pt x="14163" y="13411"/>
                    <a:pt x="14119" y="13462"/>
                    <a:pt x="14054" y="13512"/>
                  </a:cubicBezTo>
                  <a:cubicBezTo>
                    <a:pt x="14010" y="13545"/>
                    <a:pt x="14010" y="13545"/>
                    <a:pt x="14010" y="13579"/>
                  </a:cubicBezTo>
                  <a:cubicBezTo>
                    <a:pt x="14032" y="13612"/>
                    <a:pt x="14032" y="13646"/>
                    <a:pt x="14032" y="13663"/>
                  </a:cubicBezTo>
                  <a:cubicBezTo>
                    <a:pt x="14076" y="13730"/>
                    <a:pt x="14119" y="13780"/>
                    <a:pt x="14141" y="13847"/>
                  </a:cubicBezTo>
                  <a:cubicBezTo>
                    <a:pt x="14141" y="13914"/>
                    <a:pt x="14163" y="13964"/>
                    <a:pt x="14229" y="14015"/>
                  </a:cubicBezTo>
                  <a:cubicBezTo>
                    <a:pt x="14272" y="14048"/>
                    <a:pt x="14272" y="14082"/>
                    <a:pt x="14316" y="14132"/>
                  </a:cubicBezTo>
                  <a:cubicBezTo>
                    <a:pt x="14359" y="14165"/>
                    <a:pt x="14403" y="14199"/>
                    <a:pt x="14425" y="14232"/>
                  </a:cubicBezTo>
                  <a:cubicBezTo>
                    <a:pt x="14490" y="14316"/>
                    <a:pt x="14534" y="14400"/>
                    <a:pt x="14578" y="14467"/>
                  </a:cubicBezTo>
                  <a:cubicBezTo>
                    <a:pt x="14643" y="14551"/>
                    <a:pt x="14687" y="14618"/>
                    <a:pt x="14730" y="14702"/>
                  </a:cubicBezTo>
                  <a:cubicBezTo>
                    <a:pt x="14774" y="14769"/>
                    <a:pt x="14796" y="14852"/>
                    <a:pt x="14883" y="14903"/>
                  </a:cubicBezTo>
                  <a:cubicBezTo>
                    <a:pt x="14949" y="14953"/>
                    <a:pt x="15058" y="15003"/>
                    <a:pt x="15145" y="15003"/>
                  </a:cubicBezTo>
                  <a:cubicBezTo>
                    <a:pt x="15276" y="15020"/>
                    <a:pt x="15385" y="15087"/>
                    <a:pt x="15494" y="15137"/>
                  </a:cubicBezTo>
                  <a:cubicBezTo>
                    <a:pt x="15559" y="15188"/>
                    <a:pt x="15647" y="15221"/>
                    <a:pt x="15690" y="15288"/>
                  </a:cubicBezTo>
                  <a:cubicBezTo>
                    <a:pt x="15756" y="15355"/>
                    <a:pt x="15756" y="15472"/>
                    <a:pt x="15756" y="15539"/>
                  </a:cubicBezTo>
                  <a:cubicBezTo>
                    <a:pt x="15756" y="15657"/>
                    <a:pt x="15778" y="15774"/>
                    <a:pt x="15778" y="15891"/>
                  </a:cubicBezTo>
                  <a:cubicBezTo>
                    <a:pt x="15778" y="15925"/>
                    <a:pt x="15778" y="15975"/>
                    <a:pt x="15778" y="16025"/>
                  </a:cubicBezTo>
                  <a:cubicBezTo>
                    <a:pt x="15778" y="16076"/>
                    <a:pt x="15734" y="16092"/>
                    <a:pt x="15712" y="16143"/>
                  </a:cubicBezTo>
                  <a:cubicBezTo>
                    <a:pt x="15669" y="16210"/>
                    <a:pt x="15669" y="16310"/>
                    <a:pt x="15690" y="16377"/>
                  </a:cubicBezTo>
                  <a:cubicBezTo>
                    <a:pt x="15690" y="16428"/>
                    <a:pt x="15690" y="16461"/>
                    <a:pt x="15690" y="16495"/>
                  </a:cubicBezTo>
                  <a:cubicBezTo>
                    <a:pt x="15669" y="16528"/>
                    <a:pt x="15625" y="16562"/>
                    <a:pt x="15625" y="16595"/>
                  </a:cubicBezTo>
                  <a:cubicBezTo>
                    <a:pt x="15603" y="16645"/>
                    <a:pt x="15603" y="16696"/>
                    <a:pt x="15581" y="16729"/>
                  </a:cubicBezTo>
                  <a:cubicBezTo>
                    <a:pt x="15516" y="16813"/>
                    <a:pt x="15581" y="16880"/>
                    <a:pt x="15581" y="16964"/>
                  </a:cubicBezTo>
                  <a:cubicBezTo>
                    <a:pt x="15559" y="17014"/>
                    <a:pt x="15581" y="17048"/>
                    <a:pt x="15581" y="17098"/>
                  </a:cubicBezTo>
                  <a:cubicBezTo>
                    <a:pt x="15581" y="17131"/>
                    <a:pt x="15603" y="17182"/>
                    <a:pt x="15581" y="17215"/>
                  </a:cubicBezTo>
                  <a:cubicBezTo>
                    <a:pt x="15559" y="17399"/>
                    <a:pt x="15494" y="17584"/>
                    <a:pt x="15385" y="17735"/>
                  </a:cubicBezTo>
                  <a:cubicBezTo>
                    <a:pt x="15341" y="17818"/>
                    <a:pt x="15254" y="17885"/>
                    <a:pt x="15232" y="17969"/>
                  </a:cubicBezTo>
                  <a:cubicBezTo>
                    <a:pt x="15232" y="18020"/>
                    <a:pt x="15210" y="18053"/>
                    <a:pt x="15232" y="18103"/>
                  </a:cubicBezTo>
                  <a:cubicBezTo>
                    <a:pt x="15254" y="18137"/>
                    <a:pt x="15276" y="18187"/>
                    <a:pt x="15276" y="18237"/>
                  </a:cubicBezTo>
                  <a:cubicBezTo>
                    <a:pt x="15254" y="18304"/>
                    <a:pt x="15210" y="18388"/>
                    <a:pt x="15189" y="18472"/>
                  </a:cubicBezTo>
                  <a:cubicBezTo>
                    <a:pt x="15167" y="18539"/>
                    <a:pt x="15167" y="18606"/>
                    <a:pt x="15167" y="18690"/>
                  </a:cubicBezTo>
                  <a:cubicBezTo>
                    <a:pt x="15189" y="18757"/>
                    <a:pt x="15189" y="18790"/>
                    <a:pt x="15167" y="18874"/>
                  </a:cubicBezTo>
                  <a:cubicBezTo>
                    <a:pt x="15145" y="18891"/>
                    <a:pt x="15079" y="18958"/>
                    <a:pt x="15101" y="18975"/>
                  </a:cubicBezTo>
                  <a:cubicBezTo>
                    <a:pt x="15101" y="19008"/>
                    <a:pt x="15210" y="19008"/>
                    <a:pt x="15232" y="18991"/>
                  </a:cubicBezTo>
                  <a:cubicBezTo>
                    <a:pt x="15254" y="18975"/>
                    <a:pt x="15276" y="18924"/>
                    <a:pt x="15276" y="18891"/>
                  </a:cubicBezTo>
                  <a:cubicBezTo>
                    <a:pt x="15276" y="18857"/>
                    <a:pt x="15276" y="18824"/>
                    <a:pt x="15298" y="18790"/>
                  </a:cubicBezTo>
                  <a:cubicBezTo>
                    <a:pt x="15298" y="18757"/>
                    <a:pt x="15363" y="18707"/>
                    <a:pt x="15385" y="18757"/>
                  </a:cubicBezTo>
                  <a:cubicBezTo>
                    <a:pt x="15407" y="18790"/>
                    <a:pt x="15363" y="18857"/>
                    <a:pt x="15363" y="18874"/>
                  </a:cubicBezTo>
                  <a:cubicBezTo>
                    <a:pt x="15341" y="18908"/>
                    <a:pt x="15341" y="18941"/>
                    <a:pt x="15319" y="18975"/>
                  </a:cubicBezTo>
                  <a:cubicBezTo>
                    <a:pt x="15298" y="19025"/>
                    <a:pt x="15298" y="19058"/>
                    <a:pt x="15319" y="19092"/>
                  </a:cubicBezTo>
                  <a:cubicBezTo>
                    <a:pt x="15319" y="19125"/>
                    <a:pt x="15385" y="19176"/>
                    <a:pt x="15363" y="19209"/>
                  </a:cubicBezTo>
                  <a:cubicBezTo>
                    <a:pt x="15341" y="19260"/>
                    <a:pt x="15276" y="19209"/>
                    <a:pt x="15276" y="19293"/>
                  </a:cubicBezTo>
                  <a:cubicBezTo>
                    <a:pt x="15276" y="19327"/>
                    <a:pt x="15298" y="19360"/>
                    <a:pt x="15298" y="19394"/>
                  </a:cubicBezTo>
                  <a:cubicBezTo>
                    <a:pt x="15298" y="19427"/>
                    <a:pt x="15254" y="19477"/>
                    <a:pt x="15210" y="19494"/>
                  </a:cubicBezTo>
                  <a:cubicBezTo>
                    <a:pt x="15167" y="19494"/>
                    <a:pt x="15145" y="19444"/>
                    <a:pt x="15101" y="19427"/>
                  </a:cubicBezTo>
                  <a:cubicBezTo>
                    <a:pt x="14970" y="19327"/>
                    <a:pt x="14949" y="19477"/>
                    <a:pt x="14883" y="19544"/>
                  </a:cubicBezTo>
                  <a:cubicBezTo>
                    <a:pt x="14905" y="19595"/>
                    <a:pt x="15079" y="19628"/>
                    <a:pt x="15123" y="19662"/>
                  </a:cubicBezTo>
                  <a:cubicBezTo>
                    <a:pt x="15167" y="19695"/>
                    <a:pt x="15167" y="19712"/>
                    <a:pt x="15145" y="19762"/>
                  </a:cubicBezTo>
                  <a:cubicBezTo>
                    <a:pt x="15123" y="19796"/>
                    <a:pt x="15101" y="19779"/>
                    <a:pt x="15036" y="19762"/>
                  </a:cubicBezTo>
                  <a:cubicBezTo>
                    <a:pt x="14992" y="19762"/>
                    <a:pt x="14927" y="19762"/>
                    <a:pt x="14905" y="19796"/>
                  </a:cubicBezTo>
                  <a:cubicBezTo>
                    <a:pt x="14883" y="19813"/>
                    <a:pt x="14927" y="19880"/>
                    <a:pt x="14949" y="19896"/>
                  </a:cubicBezTo>
                  <a:cubicBezTo>
                    <a:pt x="15014" y="20014"/>
                    <a:pt x="15058" y="20064"/>
                    <a:pt x="14992" y="20181"/>
                  </a:cubicBezTo>
                  <a:cubicBezTo>
                    <a:pt x="14949" y="20231"/>
                    <a:pt x="14949" y="20231"/>
                    <a:pt x="14992" y="20282"/>
                  </a:cubicBezTo>
                  <a:cubicBezTo>
                    <a:pt x="15014" y="20332"/>
                    <a:pt x="15014" y="20382"/>
                    <a:pt x="15079" y="20399"/>
                  </a:cubicBezTo>
                  <a:cubicBezTo>
                    <a:pt x="15123" y="20399"/>
                    <a:pt x="15210" y="20399"/>
                    <a:pt x="15145" y="20449"/>
                  </a:cubicBezTo>
                  <a:cubicBezTo>
                    <a:pt x="15145" y="20466"/>
                    <a:pt x="15079" y="20466"/>
                    <a:pt x="15079" y="20483"/>
                  </a:cubicBezTo>
                  <a:cubicBezTo>
                    <a:pt x="15058" y="20500"/>
                    <a:pt x="15036" y="20516"/>
                    <a:pt x="15014" y="20516"/>
                  </a:cubicBezTo>
                  <a:cubicBezTo>
                    <a:pt x="14992" y="20550"/>
                    <a:pt x="14970" y="20600"/>
                    <a:pt x="14970" y="20634"/>
                  </a:cubicBezTo>
                  <a:cubicBezTo>
                    <a:pt x="14992" y="20667"/>
                    <a:pt x="15079" y="20667"/>
                    <a:pt x="15101" y="20634"/>
                  </a:cubicBezTo>
                  <a:cubicBezTo>
                    <a:pt x="15145" y="20617"/>
                    <a:pt x="15254" y="20483"/>
                    <a:pt x="15319" y="20583"/>
                  </a:cubicBezTo>
                  <a:cubicBezTo>
                    <a:pt x="15276" y="20567"/>
                    <a:pt x="15254" y="20617"/>
                    <a:pt x="15254" y="20650"/>
                  </a:cubicBezTo>
                  <a:cubicBezTo>
                    <a:pt x="15254" y="20684"/>
                    <a:pt x="15319" y="20717"/>
                    <a:pt x="15276" y="20751"/>
                  </a:cubicBezTo>
                  <a:cubicBezTo>
                    <a:pt x="15232" y="20784"/>
                    <a:pt x="15145" y="20734"/>
                    <a:pt x="15145" y="20801"/>
                  </a:cubicBezTo>
                  <a:cubicBezTo>
                    <a:pt x="15145" y="20818"/>
                    <a:pt x="15210" y="20885"/>
                    <a:pt x="15232" y="20902"/>
                  </a:cubicBezTo>
                  <a:cubicBezTo>
                    <a:pt x="15254" y="20918"/>
                    <a:pt x="15276" y="20935"/>
                    <a:pt x="15276" y="20952"/>
                  </a:cubicBezTo>
                  <a:cubicBezTo>
                    <a:pt x="15298" y="20969"/>
                    <a:pt x="15276" y="20986"/>
                    <a:pt x="15298" y="21002"/>
                  </a:cubicBezTo>
                  <a:cubicBezTo>
                    <a:pt x="15341" y="21036"/>
                    <a:pt x="15385" y="21019"/>
                    <a:pt x="15429" y="21002"/>
                  </a:cubicBezTo>
                  <a:cubicBezTo>
                    <a:pt x="15472" y="20986"/>
                    <a:pt x="15559" y="21002"/>
                    <a:pt x="15603" y="20986"/>
                  </a:cubicBezTo>
                  <a:cubicBezTo>
                    <a:pt x="15669" y="20952"/>
                    <a:pt x="15712" y="20835"/>
                    <a:pt x="15712" y="20768"/>
                  </a:cubicBezTo>
                  <a:cubicBezTo>
                    <a:pt x="15734" y="20768"/>
                    <a:pt x="15756" y="20768"/>
                    <a:pt x="15778" y="20768"/>
                  </a:cubicBezTo>
                  <a:cubicBezTo>
                    <a:pt x="15821" y="20801"/>
                    <a:pt x="15778" y="20801"/>
                    <a:pt x="15778" y="20818"/>
                  </a:cubicBezTo>
                  <a:cubicBezTo>
                    <a:pt x="15799" y="20868"/>
                    <a:pt x="15821" y="20851"/>
                    <a:pt x="15865" y="20885"/>
                  </a:cubicBezTo>
                  <a:cubicBezTo>
                    <a:pt x="15952" y="20952"/>
                    <a:pt x="15843" y="21002"/>
                    <a:pt x="15756" y="21019"/>
                  </a:cubicBezTo>
                  <a:cubicBezTo>
                    <a:pt x="15712" y="21036"/>
                    <a:pt x="15647" y="21036"/>
                    <a:pt x="15625" y="21069"/>
                  </a:cubicBezTo>
                  <a:cubicBezTo>
                    <a:pt x="15559" y="21120"/>
                    <a:pt x="15603" y="21136"/>
                    <a:pt x="15669" y="21170"/>
                  </a:cubicBezTo>
                  <a:cubicBezTo>
                    <a:pt x="15712" y="21187"/>
                    <a:pt x="15778" y="21203"/>
                    <a:pt x="15821" y="21237"/>
                  </a:cubicBezTo>
                  <a:cubicBezTo>
                    <a:pt x="15887" y="21254"/>
                    <a:pt x="15909" y="21287"/>
                    <a:pt x="15952" y="21337"/>
                  </a:cubicBezTo>
                  <a:cubicBezTo>
                    <a:pt x="15996" y="21404"/>
                    <a:pt x="16170" y="21505"/>
                    <a:pt x="16192" y="21371"/>
                  </a:cubicBezTo>
                  <a:cubicBezTo>
                    <a:pt x="16214" y="21321"/>
                    <a:pt x="16149" y="21321"/>
                    <a:pt x="16105" y="21287"/>
                  </a:cubicBezTo>
                  <a:cubicBezTo>
                    <a:pt x="16083" y="21270"/>
                    <a:pt x="16061" y="21203"/>
                    <a:pt x="16061" y="21170"/>
                  </a:cubicBezTo>
                  <a:cubicBezTo>
                    <a:pt x="16149" y="21170"/>
                    <a:pt x="16301" y="21203"/>
                    <a:pt x="16323" y="21270"/>
                  </a:cubicBezTo>
                  <a:cubicBezTo>
                    <a:pt x="16389" y="21270"/>
                    <a:pt x="16476" y="21254"/>
                    <a:pt x="16541" y="2123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4" name="Shape 54"/>
            <p:cNvSpPr/>
            <p:nvPr/>
          </p:nvSpPr>
          <p:spPr>
            <a:xfrm>
              <a:off x="4664446" y="7448172"/>
              <a:ext cx="598106" cy="228823"/>
            </a:xfrm>
            <a:custGeom>
              <a:avLst/>
              <a:gdLst/>
              <a:ahLst/>
              <a:cxnLst>
                <a:cxn ang="0">
                  <a:pos x="wd2" y="hd2"/>
                </a:cxn>
                <a:cxn ang="5400000">
                  <a:pos x="wd2" y="hd2"/>
                </a:cxn>
                <a:cxn ang="10800000">
                  <a:pos x="wd2" y="hd2"/>
                </a:cxn>
                <a:cxn ang="16200000">
                  <a:pos x="wd2" y="hd2"/>
                </a:cxn>
              </a:cxnLst>
              <a:rect l="0" t="0" r="r" b="b"/>
              <a:pathLst>
                <a:path w="20795" h="20307" extrusionOk="0">
                  <a:moveTo>
                    <a:pt x="3688" y="5943"/>
                  </a:moveTo>
                  <a:cubicBezTo>
                    <a:pt x="3161" y="7293"/>
                    <a:pt x="2371" y="7968"/>
                    <a:pt x="1844" y="8643"/>
                  </a:cubicBezTo>
                  <a:cubicBezTo>
                    <a:pt x="1317" y="8643"/>
                    <a:pt x="1054" y="8643"/>
                    <a:pt x="527" y="9318"/>
                  </a:cubicBezTo>
                  <a:cubicBezTo>
                    <a:pt x="263" y="9318"/>
                    <a:pt x="0" y="9318"/>
                    <a:pt x="0" y="7968"/>
                  </a:cubicBezTo>
                  <a:cubicBezTo>
                    <a:pt x="0" y="7293"/>
                    <a:pt x="0" y="6618"/>
                    <a:pt x="263" y="5943"/>
                  </a:cubicBezTo>
                  <a:cubicBezTo>
                    <a:pt x="790" y="3243"/>
                    <a:pt x="2107" y="1893"/>
                    <a:pt x="3161" y="543"/>
                  </a:cubicBezTo>
                  <a:cubicBezTo>
                    <a:pt x="5005" y="-807"/>
                    <a:pt x="6585" y="543"/>
                    <a:pt x="8429" y="2568"/>
                  </a:cubicBezTo>
                  <a:cubicBezTo>
                    <a:pt x="10010" y="4593"/>
                    <a:pt x="11854" y="5268"/>
                    <a:pt x="13434" y="7293"/>
                  </a:cubicBezTo>
                  <a:cubicBezTo>
                    <a:pt x="15278" y="9993"/>
                    <a:pt x="17122" y="9993"/>
                    <a:pt x="18702" y="12018"/>
                  </a:cubicBezTo>
                  <a:cubicBezTo>
                    <a:pt x="19229" y="13368"/>
                    <a:pt x="20283" y="14043"/>
                    <a:pt x="20283" y="15393"/>
                  </a:cubicBezTo>
                  <a:cubicBezTo>
                    <a:pt x="21600" y="16743"/>
                    <a:pt x="20020" y="18768"/>
                    <a:pt x="19493" y="19443"/>
                  </a:cubicBezTo>
                  <a:cubicBezTo>
                    <a:pt x="18439" y="20118"/>
                    <a:pt x="17385" y="19443"/>
                    <a:pt x="16595" y="19443"/>
                  </a:cubicBezTo>
                  <a:cubicBezTo>
                    <a:pt x="15805" y="19443"/>
                    <a:pt x="14488" y="20793"/>
                    <a:pt x="13961" y="20118"/>
                  </a:cubicBezTo>
                  <a:cubicBezTo>
                    <a:pt x="12907" y="19443"/>
                    <a:pt x="13698" y="16743"/>
                    <a:pt x="14488" y="16068"/>
                  </a:cubicBezTo>
                  <a:cubicBezTo>
                    <a:pt x="13961" y="13368"/>
                    <a:pt x="11854" y="12018"/>
                    <a:pt x="10800" y="9993"/>
                  </a:cubicBezTo>
                  <a:cubicBezTo>
                    <a:pt x="10273" y="9318"/>
                    <a:pt x="9483" y="8643"/>
                    <a:pt x="8956" y="7968"/>
                  </a:cubicBezTo>
                  <a:cubicBezTo>
                    <a:pt x="8429" y="7293"/>
                    <a:pt x="7639" y="7293"/>
                    <a:pt x="6849" y="7293"/>
                  </a:cubicBezTo>
                  <a:cubicBezTo>
                    <a:pt x="5532" y="5943"/>
                    <a:pt x="5268" y="2568"/>
                    <a:pt x="3688" y="594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5" name="Shape 55"/>
            <p:cNvSpPr/>
            <p:nvPr/>
          </p:nvSpPr>
          <p:spPr>
            <a:xfrm>
              <a:off x="5023607" y="7708443"/>
              <a:ext cx="121201" cy="79708"/>
            </a:xfrm>
            <a:custGeom>
              <a:avLst/>
              <a:gdLst/>
              <a:ahLst/>
              <a:cxnLst>
                <a:cxn ang="0">
                  <a:pos x="wd2" y="hd2"/>
                </a:cxn>
                <a:cxn ang="5400000">
                  <a:pos x="wd2" y="hd2"/>
                </a:cxn>
                <a:cxn ang="10800000">
                  <a:pos x="wd2" y="hd2"/>
                </a:cxn>
                <a:cxn ang="16200000">
                  <a:pos x="wd2" y="hd2"/>
                </a:cxn>
              </a:cxnLst>
              <a:rect l="0" t="0" r="r" b="b"/>
              <a:pathLst>
                <a:path w="18166" h="18538" extrusionOk="0">
                  <a:moveTo>
                    <a:pt x="16853" y="7738"/>
                  </a:moveTo>
                  <a:cubicBezTo>
                    <a:pt x="17990" y="13138"/>
                    <a:pt x="19127" y="14938"/>
                    <a:pt x="16853" y="16738"/>
                  </a:cubicBezTo>
                  <a:cubicBezTo>
                    <a:pt x="14580" y="16738"/>
                    <a:pt x="12306" y="18538"/>
                    <a:pt x="11169" y="18538"/>
                  </a:cubicBezTo>
                  <a:cubicBezTo>
                    <a:pt x="7759" y="18538"/>
                    <a:pt x="7759" y="16738"/>
                    <a:pt x="6622" y="13138"/>
                  </a:cubicBezTo>
                  <a:cubicBezTo>
                    <a:pt x="4348" y="11338"/>
                    <a:pt x="-2473" y="7738"/>
                    <a:pt x="938" y="2338"/>
                  </a:cubicBezTo>
                  <a:cubicBezTo>
                    <a:pt x="3211" y="-3062"/>
                    <a:pt x="10032" y="2338"/>
                    <a:pt x="13443" y="4138"/>
                  </a:cubicBezTo>
                  <a:cubicBezTo>
                    <a:pt x="15716" y="5938"/>
                    <a:pt x="15716" y="5938"/>
                    <a:pt x="16853" y="773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6" name="Shape 56"/>
            <p:cNvSpPr/>
            <p:nvPr/>
          </p:nvSpPr>
          <p:spPr>
            <a:xfrm>
              <a:off x="5261499" y="7634430"/>
              <a:ext cx="322853" cy="149047"/>
            </a:xfrm>
            <a:custGeom>
              <a:avLst/>
              <a:gdLst/>
              <a:ahLst/>
              <a:cxnLst>
                <a:cxn ang="0">
                  <a:pos x="wd2" y="hd2"/>
                </a:cxn>
                <a:cxn ang="5400000">
                  <a:pos x="wd2" y="hd2"/>
                </a:cxn>
                <a:cxn ang="10800000">
                  <a:pos x="wd2" y="hd2"/>
                </a:cxn>
                <a:cxn ang="16200000">
                  <a:pos x="wd2" y="hd2"/>
                </a:cxn>
              </a:cxnLst>
              <a:rect l="0" t="0" r="r" b="b"/>
              <a:pathLst>
                <a:path w="20938" h="20944" extrusionOk="0">
                  <a:moveTo>
                    <a:pt x="12957" y="16200"/>
                  </a:moveTo>
                  <a:cubicBezTo>
                    <a:pt x="11975" y="17280"/>
                    <a:pt x="11975" y="20520"/>
                    <a:pt x="10502" y="20520"/>
                  </a:cubicBezTo>
                  <a:cubicBezTo>
                    <a:pt x="9520" y="21600"/>
                    <a:pt x="8538" y="20520"/>
                    <a:pt x="8538" y="18360"/>
                  </a:cubicBezTo>
                  <a:cubicBezTo>
                    <a:pt x="8047" y="12960"/>
                    <a:pt x="7066" y="14040"/>
                    <a:pt x="5593" y="16200"/>
                  </a:cubicBezTo>
                  <a:cubicBezTo>
                    <a:pt x="5102" y="17280"/>
                    <a:pt x="3629" y="17280"/>
                    <a:pt x="2647" y="17280"/>
                  </a:cubicBezTo>
                  <a:cubicBezTo>
                    <a:pt x="2157" y="17280"/>
                    <a:pt x="1175" y="17280"/>
                    <a:pt x="193" y="15120"/>
                  </a:cubicBezTo>
                  <a:cubicBezTo>
                    <a:pt x="-298" y="14040"/>
                    <a:pt x="193" y="11880"/>
                    <a:pt x="1175" y="11880"/>
                  </a:cubicBezTo>
                  <a:cubicBezTo>
                    <a:pt x="1666" y="10800"/>
                    <a:pt x="7066" y="12960"/>
                    <a:pt x="5593" y="7560"/>
                  </a:cubicBezTo>
                  <a:cubicBezTo>
                    <a:pt x="4611" y="5400"/>
                    <a:pt x="3138" y="5400"/>
                    <a:pt x="2647" y="3240"/>
                  </a:cubicBezTo>
                  <a:cubicBezTo>
                    <a:pt x="3138" y="2160"/>
                    <a:pt x="4120" y="0"/>
                    <a:pt x="4611" y="0"/>
                  </a:cubicBezTo>
                  <a:cubicBezTo>
                    <a:pt x="5593" y="0"/>
                    <a:pt x="6084" y="2160"/>
                    <a:pt x="7066" y="2160"/>
                  </a:cubicBezTo>
                  <a:cubicBezTo>
                    <a:pt x="8047" y="3240"/>
                    <a:pt x="8538" y="1080"/>
                    <a:pt x="9520" y="1080"/>
                  </a:cubicBezTo>
                  <a:cubicBezTo>
                    <a:pt x="10011" y="1080"/>
                    <a:pt x="11484" y="1080"/>
                    <a:pt x="11975" y="2160"/>
                  </a:cubicBezTo>
                  <a:cubicBezTo>
                    <a:pt x="13938" y="3240"/>
                    <a:pt x="15411" y="5400"/>
                    <a:pt x="16884" y="6480"/>
                  </a:cubicBezTo>
                  <a:cubicBezTo>
                    <a:pt x="18357" y="7560"/>
                    <a:pt x="20811" y="9720"/>
                    <a:pt x="20811" y="12960"/>
                  </a:cubicBezTo>
                  <a:cubicBezTo>
                    <a:pt x="21302" y="16200"/>
                    <a:pt x="20320" y="17280"/>
                    <a:pt x="18847" y="17280"/>
                  </a:cubicBezTo>
                  <a:cubicBezTo>
                    <a:pt x="17866" y="16200"/>
                    <a:pt x="16393" y="15120"/>
                    <a:pt x="14920" y="16200"/>
                  </a:cubicBezTo>
                  <a:cubicBezTo>
                    <a:pt x="14429" y="16200"/>
                    <a:pt x="13447" y="16200"/>
                    <a:pt x="12957" y="1620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7" name="Shape 57"/>
            <p:cNvSpPr/>
            <p:nvPr/>
          </p:nvSpPr>
          <p:spPr>
            <a:xfrm>
              <a:off x="5645906" y="7717607"/>
              <a:ext cx="113143" cy="60938"/>
            </a:xfrm>
            <a:custGeom>
              <a:avLst/>
              <a:gdLst/>
              <a:ahLst/>
              <a:cxnLst>
                <a:cxn ang="0">
                  <a:pos x="wd2" y="hd2"/>
                </a:cxn>
                <a:cxn ang="5400000">
                  <a:pos x="wd2" y="hd2"/>
                </a:cxn>
                <a:cxn ang="10800000">
                  <a:pos x="wd2" y="hd2"/>
                </a:cxn>
                <a:cxn ang="16200000">
                  <a:pos x="wd2" y="hd2"/>
                </a:cxn>
              </a:cxnLst>
              <a:rect l="0" t="0" r="r" b="b"/>
              <a:pathLst>
                <a:path w="17747" h="19571" extrusionOk="0">
                  <a:moveTo>
                    <a:pt x="16256" y="2771"/>
                  </a:moveTo>
                  <a:cubicBezTo>
                    <a:pt x="19856" y="9971"/>
                    <a:pt x="16256" y="19571"/>
                    <a:pt x="12656" y="19571"/>
                  </a:cubicBezTo>
                  <a:cubicBezTo>
                    <a:pt x="9056" y="17171"/>
                    <a:pt x="5456" y="17171"/>
                    <a:pt x="3056" y="14771"/>
                  </a:cubicBezTo>
                  <a:cubicBezTo>
                    <a:pt x="-1744" y="12371"/>
                    <a:pt x="-544" y="5171"/>
                    <a:pt x="4256" y="2771"/>
                  </a:cubicBezTo>
                  <a:cubicBezTo>
                    <a:pt x="7856" y="371"/>
                    <a:pt x="13856" y="-2029"/>
                    <a:pt x="16256" y="277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8" name="Shape 58"/>
            <p:cNvSpPr/>
            <p:nvPr/>
          </p:nvSpPr>
          <p:spPr>
            <a:xfrm>
              <a:off x="5023119" y="7317389"/>
              <a:ext cx="51240" cy="67853"/>
            </a:xfrm>
            <a:custGeom>
              <a:avLst/>
              <a:gdLst/>
              <a:ahLst/>
              <a:cxnLst>
                <a:cxn ang="0">
                  <a:pos x="wd2" y="hd2"/>
                </a:cxn>
                <a:cxn ang="5400000">
                  <a:pos x="wd2" y="hd2"/>
                </a:cxn>
                <a:cxn ang="10800000">
                  <a:pos x="wd2" y="hd2"/>
                </a:cxn>
                <a:cxn ang="16200000">
                  <a:pos x="wd2" y="hd2"/>
                </a:cxn>
              </a:cxnLst>
              <a:rect l="0" t="0" r="r" b="b"/>
              <a:pathLst>
                <a:path w="21600" h="19069" extrusionOk="0">
                  <a:moveTo>
                    <a:pt x="9257" y="0"/>
                  </a:moveTo>
                  <a:cubicBezTo>
                    <a:pt x="15429" y="2160"/>
                    <a:pt x="21600" y="8640"/>
                    <a:pt x="21600" y="12960"/>
                  </a:cubicBezTo>
                  <a:cubicBezTo>
                    <a:pt x="21600" y="17280"/>
                    <a:pt x="12343" y="21600"/>
                    <a:pt x="6171" y="17280"/>
                  </a:cubicBezTo>
                  <a:cubicBezTo>
                    <a:pt x="6171" y="15120"/>
                    <a:pt x="0" y="10800"/>
                    <a:pt x="0" y="6480"/>
                  </a:cubicBezTo>
                  <a:cubicBezTo>
                    <a:pt x="0" y="2160"/>
                    <a:pt x="3086" y="0"/>
                    <a:pt x="9257" y="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59" name="Shape 59"/>
            <p:cNvSpPr/>
            <p:nvPr/>
          </p:nvSpPr>
          <p:spPr>
            <a:xfrm>
              <a:off x="4993636" y="7216085"/>
              <a:ext cx="73047" cy="40459"/>
            </a:xfrm>
            <a:custGeom>
              <a:avLst/>
              <a:gdLst/>
              <a:ahLst/>
              <a:cxnLst>
                <a:cxn ang="0">
                  <a:pos x="wd2" y="hd2"/>
                </a:cxn>
                <a:cxn ang="5400000">
                  <a:pos x="wd2" y="hd2"/>
                </a:cxn>
                <a:cxn ang="10800000">
                  <a:pos x="wd2" y="hd2"/>
                </a:cxn>
                <a:cxn ang="16200000">
                  <a:pos x="wd2" y="hd2"/>
                </a:cxn>
              </a:cxnLst>
              <a:rect l="0" t="0" r="r" b="b"/>
              <a:pathLst>
                <a:path w="15893" h="19491" extrusionOk="0">
                  <a:moveTo>
                    <a:pt x="4699" y="19491"/>
                  </a:moveTo>
                  <a:cubicBezTo>
                    <a:pt x="1376" y="15891"/>
                    <a:pt x="-1947" y="8691"/>
                    <a:pt x="1376" y="1491"/>
                  </a:cubicBezTo>
                  <a:cubicBezTo>
                    <a:pt x="4699" y="-2109"/>
                    <a:pt x="11345" y="1491"/>
                    <a:pt x="14668" y="5091"/>
                  </a:cubicBezTo>
                  <a:cubicBezTo>
                    <a:pt x="19653" y="15891"/>
                    <a:pt x="8022" y="19491"/>
                    <a:pt x="4699" y="1949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0" name="Shape 60"/>
            <p:cNvSpPr/>
            <p:nvPr/>
          </p:nvSpPr>
          <p:spPr>
            <a:xfrm>
              <a:off x="4542688" y="3864385"/>
              <a:ext cx="372764" cy="330650"/>
            </a:xfrm>
            <a:custGeom>
              <a:avLst/>
              <a:gdLst/>
              <a:ahLst/>
              <a:cxnLst>
                <a:cxn ang="0">
                  <a:pos x="wd2" y="hd2"/>
                </a:cxn>
                <a:cxn ang="5400000">
                  <a:pos x="wd2" y="hd2"/>
                </a:cxn>
                <a:cxn ang="10800000">
                  <a:pos x="wd2" y="hd2"/>
                </a:cxn>
                <a:cxn ang="16200000">
                  <a:pos x="wd2" y="hd2"/>
                </a:cxn>
              </a:cxnLst>
              <a:rect l="0" t="0" r="r" b="b"/>
              <a:pathLst>
                <a:path w="19642" h="18131" extrusionOk="0">
                  <a:moveTo>
                    <a:pt x="18485" y="16084"/>
                  </a:moveTo>
                  <a:cubicBezTo>
                    <a:pt x="16085" y="16915"/>
                    <a:pt x="15685" y="15253"/>
                    <a:pt x="14885" y="13592"/>
                  </a:cubicBezTo>
                  <a:cubicBezTo>
                    <a:pt x="14085" y="11930"/>
                    <a:pt x="12485" y="10269"/>
                    <a:pt x="10485" y="11930"/>
                  </a:cubicBezTo>
                  <a:cubicBezTo>
                    <a:pt x="9285" y="12761"/>
                    <a:pt x="8885" y="14838"/>
                    <a:pt x="7685" y="15669"/>
                  </a:cubicBezTo>
                  <a:cubicBezTo>
                    <a:pt x="6485" y="16500"/>
                    <a:pt x="4085" y="20238"/>
                    <a:pt x="3685" y="16500"/>
                  </a:cubicBezTo>
                  <a:cubicBezTo>
                    <a:pt x="3685" y="15669"/>
                    <a:pt x="4485" y="14007"/>
                    <a:pt x="3685" y="13592"/>
                  </a:cubicBezTo>
                  <a:cubicBezTo>
                    <a:pt x="3285" y="13176"/>
                    <a:pt x="1685" y="14423"/>
                    <a:pt x="885" y="14423"/>
                  </a:cubicBezTo>
                  <a:cubicBezTo>
                    <a:pt x="-1515" y="14838"/>
                    <a:pt x="1685" y="11100"/>
                    <a:pt x="2085" y="9853"/>
                  </a:cubicBezTo>
                  <a:cubicBezTo>
                    <a:pt x="2885" y="7776"/>
                    <a:pt x="2885" y="5700"/>
                    <a:pt x="2885" y="3623"/>
                  </a:cubicBezTo>
                  <a:cubicBezTo>
                    <a:pt x="2885" y="1546"/>
                    <a:pt x="4085" y="-1362"/>
                    <a:pt x="6485" y="715"/>
                  </a:cubicBezTo>
                  <a:cubicBezTo>
                    <a:pt x="6885" y="1546"/>
                    <a:pt x="7685" y="2376"/>
                    <a:pt x="8085" y="2792"/>
                  </a:cubicBezTo>
                  <a:cubicBezTo>
                    <a:pt x="8885" y="3623"/>
                    <a:pt x="10085" y="4038"/>
                    <a:pt x="11285" y="4453"/>
                  </a:cubicBezTo>
                  <a:cubicBezTo>
                    <a:pt x="12485" y="4869"/>
                    <a:pt x="12485" y="6115"/>
                    <a:pt x="13685" y="6530"/>
                  </a:cubicBezTo>
                  <a:cubicBezTo>
                    <a:pt x="14485" y="7361"/>
                    <a:pt x="15285" y="8192"/>
                    <a:pt x="16085" y="9023"/>
                  </a:cubicBezTo>
                  <a:cubicBezTo>
                    <a:pt x="17685" y="10269"/>
                    <a:pt x="18885" y="10269"/>
                    <a:pt x="19285" y="12346"/>
                  </a:cubicBezTo>
                  <a:cubicBezTo>
                    <a:pt x="19685" y="13592"/>
                    <a:pt x="20085" y="15253"/>
                    <a:pt x="18485" y="1608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1" name="Shape 61"/>
            <p:cNvSpPr/>
            <p:nvPr/>
          </p:nvSpPr>
          <p:spPr>
            <a:xfrm>
              <a:off x="4723523" y="4201750"/>
              <a:ext cx="110652" cy="124388"/>
            </a:xfrm>
            <a:custGeom>
              <a:avLst/>
              <a:gdLst/>
              <a:ahLst/>
              <a:cxnLst>
                <a:cxn ang="0">
                  <a:pos x="wd2" y="hd2"/>
                </a:cxn>
                <a:cxn ang="5400000">
                  <a:pos x="wd2" y="hd2"/>
                </a:cxn>
                <a:cxn ang="10800000">
                  <a:pos x="wd2" y="hd2"/>
                </a:cxn>
                <a:cxn ang="16200000">
                  <a:pos x="wd2" y="hd2"/>
                </a:cxn>
              </a:cxnLst>
              <a:rect l="0" t="0" r="r" b="b"/>
              <a:pathLst>
                <a:path w="19640" h="18644" extrusionOk="0">
                  <a:moveTo>
                    <a:pt x="19640" y="5811"/>
                  </a:moveTo>
                  <a:cubicBezTo>
                    <a:pt x="19640" y="8085"/>
                    <a:pt x="15590" y="10358"/>
                    <a:pt x="12890" y="11495"/>
                  </a:cubicBezTo>
                  <a:cubicBezTo>
                    <a:pt x="11540" y="13769"/>
                    <a:pt x="8840" y="17179"/>
                    <a:pt x="6140" y="18316"/>
                  </a:cubicBezTo>
                  <a:cubicBezTo>
                    <a:pt x="-1960" y="20590"/>
                    <a:pt x="-610" y="10358"/>
                    <a:pt x="2090" y="8085"/>
                  </a:cubicBezTo>
                  <a:cubicBezTo>
                    <a:pt x="3440" y="5811"/>
                    <a:pt x="12890" y="-1010"/>
                    <a:pt x="16940" y="127"/>
                  </a:cubicBezTo>
                  <a:cubicBezTo>
                    <a:pt x="18290" y="127"/>
                    <a:pt x="19640" y="3537"/>
                    <a:pt x="19640" y="581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2" name="Shape 62"/>
            <p:cNvSpPr/>
            <p:nvPr/>
          </p:nvSpPr>
          <p:spPr>
            <a:xfrm>
              <a:off x="4910921" y="4275632"/>
              <a:ext cx="73769" cy="105807"/>
            </a:xfrm>
            <a:custGeom>
              <a:avLst/>
              <a:gdLst/>
              <a:ahLst/>
              <a:cxnLst>
                <a:cxn ang="0">
                  <a:pos x="wd2" y="hd2"/>
                </a:cxn>
                <a:cxn ang="5400000">
                  <a:pos x="wd2" y="hd2"/>
                </a:cxn>
                <a:cxn ang="10800000">
                  <a:pos x="wd2" y="hd2"/>
                </a:cxn>
                <a:cxn ang="16200000">
                  <a:pos x="wd2" y="hd2"/>
                </a:cxn>
              </a:cxnLst>
              <a:rect l="0" t="0" r="r" b="b"/>
              <a:pathLst>
                <a:path w="20732" h="15859" extrusionOk="0">
                  <a:moveTo>
                    <a:pt x="20732" y="4994"/>
                  </a:moveTo>
                  <a:cubicBezTo>
                    <a:pt x="16412" y="7268"/>
                    <a:pt x="14252" y="18636"/>
                    <a:pt x="5612" y="15225"/>
                  </a:cubicBezTo>
                  <a:cubicBezTo>
                    <a:pt x="-868" y="12952"/>
                    <a:pt x="-868" y="7268"/>
                    <a:pt x="1292" y="3857"/>
                  </a:cubicBezTo>
                  <a:cubicBezTo>
                    <a:pt x="9932" y="-2964"/>
                    <a:pt x="14252" y="447"/>
                    <a:pt x="20732" y="499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3" name="Shape 63"/>
            <p:cNvSpPr/>
            <p:nvPr/>
          </p:nvSpPr>
          <p:spPr>
            <a:xfrm>
              <a:off x="5089354" y="3486736"/>
              <a:ext cx="127082" cy="159077"/>
            </a:xfrm>
            <a:custGeom>
              <a:avLst/>
              <a:gdLst/>
              <a:ahLst/>
              <a:cxnLst>
                <a:cxn ang="0">
                  <a:pos x="wd2" y="hd2"/>
                </a:cxn>
                <a:cxn ang="5400000">
                  <a:pos x="wd2" y="hd2"/>
                </a:cxn>
                <a:cxn ang="10800000">
                  <a:pos x="wd2" y="hd2"/>
                </a:cxn>
                <a:cxn ang="16200000">
                  <a:pos x="wd2" y="hd2"/>
                </a:cxn>
              </a:cxnLst>
              <a:rect l="0" t="0" r="r" b="b"/>
              <a:pathLst>
                <a:path w="17143" h="19508" extrusionOk="0">
                  <a:moveTo>
                    <a:pt x="13406" y="16338"/>
                  </a:moveTo>
                  <a:cubicBezTo>
                    <a:pt x="12377" y="19156"/>
                    <a:pt x="10320" y="20095"/>
                    <a:pt x="7234" y="19156"/>
                  </a:cubicBezTo>
                  <a:cubicBezTo>
                    <a:pt x="2091" y="17278"/>
                    <a:pt x="-2023" y="13521"/>
                    <a:pt x="1063" y="7886"/>
                  </a:cubicBezTo>
                  <a:cubicBezTo>
                    <a:pt x="2091" y="4130"/>
                    <a:pt x="7234" y="-1505"/>
                    <a:pt x="12377" y="373"/>
                  </a:cubicBezTo>
                  <a:cubicBezTo>
                    <a:pt x="19577" y="2252"/>
                    <a:pt x="17520" y="11643"/>
                    <a:pt x="13406" y="1633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4" name="Shape 64"/>
            <p:cNvSpPr/>
            <p:nvPr/>
          </p:nvSpPr>
          <p:spPr>
            <a:xfrm>
              <a:off x="5236388" y="3513571"/>
              <a:ext cx="63011" cy="76182"/>
            </a:xfrm>
            <a:custGeom>
              <a:avLst/>
              <a:gdLst/>
              <a:ahLst/>
              <a:cxnLst>
                <a:cxn ang="0">
                  <a:pos x="wd2" y="hd2"/>
                </a:cxn>
                <a:cxn ang="5400000">
                  <a:pos x="wd2" y="hd2"/>
                </a:cxn>
                <a:cxn ang="10800000">
                  <a:pos x="wd2" y="hd2"/>
                </a:cxn>
                <a:cxn ang="16200000">
                  <a:pos x="wd2" y="hd2"/>
                </a:cxn>
              </a:cxnLst>
              <a:rect l="0" t="0" r="r" b="b"/>
              <a:pathLst>
                <a:path w="12879" h="19763" extrusionOk="0">
                  <a:moveTo>
                    <a:pt x="4286" y="127"/>
                  </a:moveTo>
                  <a:cubicBezTo>
                    <a:pt x="12000" y="-1837"/>
                    <a:pt x="16629" y="19763"/>
                    <a:pt x="8915" y="19763"/>
                  </a:cubicBezTo>
                  <a:cubicBezTo>
                    <a:pt x="2743" y="17799"/>
                    <a:pt x="-4971" y="4054"/>
                    <a:pt x="4286" y="12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5" name="Shape 65"/>
            <p:cNvSpPr/>
            <p:nvPr/>
          </p:nvSpPr>
          <p:spPr>
            <a:xfrm>
              <a:off x="4369820" y="2526880"/>
              <a:ext cx="1601569" cy="1807939"/>
            </a:xfrm>
            <a:custGeom>
              <a:avLst/>
              <a:gdLst/>
              <a:ahLst/>
              <a:cxnLst>
                <a:cxn ang="0">
                  <a:pos x="wd2" y="hd2"/>
                </a:cxn>
                <a:cxn ang="5400000">
                  <a:pos x="wd2" y="hd2"/>
                </a:cxn>
                <a:cxn ang="10800000">
                  <a:pos x="wd2" y="hd2"/>
                </a:cxn>
                <a:cxn ang="16200000">
                  <a:pos x="wd2" y="hd2"/>
                </a:cxn>
              </a:cxnLst>
              <a:rect l="0" t="0" r="r" b="b"/>
              <a:pathLst>
                <a:path w="21519" h="21207" extrusionOk="0">
                  <a:moveTo>
                    <a:pt x="7132" y="8024"/>
                  </a:moveTo>
                  <a:cubicBezTo>
                    <a:pt x="7336" y="8024"/>
                    <a:pt x="7438" y="8290"/>
                    <a:pt x="7642" y="8290"/>
                  </a:cubicBezTo>
                  <a:cubicBezTo>
                    <a:pt x="8049" y="8379"/>
                    <a:pt x="8355" y="8024"/>
                    <a:pt x="8253" y="7757"/>
                  </a:cubicBezTo>
                  <a:cubicBezTo>
                    <a:pt x="8253" y="7579"/>
                    <a:pt x="8151" y="7402"/>
                    <a:pt x="8253" y="7313"/>
                  </a:cubicBezTo>
                  <a:cubicBezTo>
                    <a:pt x="8355" y="7135"/>
                    <a:pt x="8660" y="7313"/>
                    <a:pt x="8864" y="7313"/>
                  </a:cubicBezTo>
                  <a:cubicBezTo>
                    <a:pt x="9068" y="7402"/>
                    <a:pt x="9374" y="7224"/>
                    <a:pt x="9577" y="7224"/>
                  </a:cubicBezTo>
                  <a:cubicBezTo>
                    <a:pt x="9679" y="7313"/>
                    <a:pt x="9679" y="7579"/>
                    <a:pt x="9781" y="7668"/>
                  </a:cubicBezTo>
                  <a:cubicBezTo>
                    <a:pt x="9985" y="7935"/>
                    <a:pt x="10087" y="8290"/>
                    <a:pt x="10291" y="8646"/>
                  </a:cubicBezTo>
                  <a:cubicBezTo>
                    <a:pt x="10392" y="8913"/>
                    <a:pt x="11106" y="9268"/>
                    <a:pt x="11004" y="9624"/>
                  </a:cubicBezTo>
                  <a:cubicBezTo>
                    <a:pt x="10902" y="9802"/>
                    <a:pt x="9577" y="10335"/>
                    <a:pt x="10494" y="10335"/>
                  </a:cubicBezTo>
                  <a:cubicBezTo>
                    <a:pt x="10800" y="10424"/>
                    <a:pt x="11004" y="10246"/>
                    <a:pt x="11208" y="10068"/>
                  </a:cubicBezTo>
                  <a:cubicBezTo>
                    <a:pt x="11513" y="9802"/>
                    <a:pt x="11615" y="9802"/>
                    <a:pt x="11819" y="10157"/>
                  </a:cubicBezTo>
                  <a:cubicBezTo>
                    <a:pt x="11717" y="10157"/>
                    <a:pt x="11615" y="10157"/>
                    <a:pt x="11615" y="10246"/>
                  </a:cubicBezTo>
                  <a:cubicBezTo>
                    <a:pt x="11717" y="10424"/>
                    <a:pt x="11921" y="10513"/>
                    <a:pt x="12023" y="10602"/>
                  </a:cubicBezTo>
                  <a:cubicBezTo>
                    <a:pt x="12125" y="10779"/>
                    <a:pt x="12125" y="10957"/>
                    <a:pt x="12226" y="11046"/>
                  </a:cubicBezTo>
                  <a:cubicBezTo>
                    <a:pt x="12328" y="11135"/>
                    <a:pt x="12430" y="11224"/>
                    <a:pt x="12532" y="11313"/>
                  </a:cubicBezTo>
                  <a:cubicBezTo>
                    <a:pt x="12736" y="11402"/>
                    <a:pt x="12940" y="11579"/>
                    <a:pt x="13042" y="11757"/>
                  </a:cubicBezTo>
                  <a:cubicBezTo>
                    <a:pt x="13245" y="11935"/>
                    <a:pt x="13347" y="12024"/>
                    <a:pt x="13347" y="12290"/>
                  </a:cubicBezTo>
                  <a:cubicBezTo>
                    <a:pt x="13449" y="12646"/>
                    <a:pt x="13551" y="13090"/>
                    <a:pt x="13347" y="13446"/>
                  </a:cubicBezTo>
                  <a:cubicBezTo>
                    <a:pt x="13143" y="13713"/>
                    <a:pt x="12940" y="14068"/>
                    <a:pt x="12634" y="14335"/>
                  </a:cubicBezTo>
                  <a:cubicBezTo>
                    <a:pt x="12430" y="14513"/>
                    <a:pt x="11819" y="14868"/>
                    <a:pt x="11819" y="15135"/>
                  </a:cubicBezTo>
                  <a:cubicBezTo>
                    <a:pt x="11819" y="15402"/>
                    <a:pt x="12430" y="15579"/>
                    <a:pt x="12532" y="15846"/>
                  </a:cubicBezTo>
                  <a:cubicBezTo>
                    <a:pt x="12328" y="15846"/>
                    <a:pt x="11921" y="16024"/>
                    <a:pt x="11717" y="16113"/>
                  </a:cubicBezTo>
                  <a:cubicBezTo>
                    <a:pt x="11411" y="16202"/>
                    <a:pt x="11208" y="16290"/>
                    <a:pt x="10800" y="16290"/>
                  </a:cubicBezTo>
                  <a:cubicBezTo>
                    <a:pt x="10596" y="16290"/>
                    <a:pt x="10291" y="16202"/>
                    <a:pt x="9985" y="16202"/>
                  </a:cubicBezTo>
                  <a:cubicBezTo>
                    <a:pt x="9475" y="16202"/>
                    <a:pt x="9068" y="17002"/>
                    <a:pt x="9374" y="17268"/>
                  </a:cubicBezTo>
                  <a:cubicBezTo>
                    <a:pt x="9679" y="17535"/>
                    <a:pt x="10392" y="17802"/>
                    <a:pt x="10800" y="17802"/>
                  </a:cubicBezTo>
                  <a:cubicBezTo>
                    <a:pt x="11106" y="17713"/>
                    <a:pt x="11309" y="17624"/>
                    <a:pt x="11513" y="17535"/>
                  </a:cubicBezTo>
                  <a:cubicBezTo>
                    <a:pt x="11819" y="17535"/>
                    <a:pt x="12023" y="17535"/>
                    <a:pt x="12125" y="17268"/>
                  </a:cubicBezTo>
                  <a:cubicBezTo>
                    <a:pt x="12430" y="17268"/>
                    <a:pt x="12838" y="17713"/>
                    <a:pt x="12940" y="17890"/>
                  </a:cubicBezTo>
                  <a:cubicBezTo>
                    <a:pt x="13042" y="18068"/>
                    <a:pt x="13042" y="18246"/>
                    <a:pt x="13245" y="18424"/>
                  </a:cubicBezTo>
                  <a:cubicBezTo>
                    <a:pt x="13347" y="18513"/>
                    <a:pt x="13449" y="18513"/>
                    <a:pt x="13551" y="18690"/>
                  </a:cubicBezTo>
                  <a:cubicBezTo>
                    <a:pt x="13857" y="18957"/>
                    <a:pt x="13449" y="19313"/>
                    <a:pt x="13857" y="19579"/>
                  </a:cubicBezTo>
                  <a:cubicBezTo>
                    <a:pt x="14162" y="19846"/>
                    <a:pt x="14468" y="20024"/>
                    <a:pt x="14875" y="19935"/>
                  </a:cubicBezTo>
                  <a:cubicBezTo>
                    <a:pt x="15487" y="19846"/>
                    <a:pt x="15487" y="20113"/>
                    <a:pt x="15894" y="20379"/>
                  </a:cubicBezTo>
                  <a:cubicBezTo>
                    <a:pt x="16098" y="20557"/>
                    <a:pt x="16404" y="20468"/>
                    <a:pt x="16608" y="20646"/>
                  </a:cubicBezTo>
                  <a:cubicBezTo>
                    <a:pt x="16811" y="20735"/>
                    <a:pt x="16913" y="21002"/>
                    <a:pt x="17117" y="21090"/>
                  </a:cubicBezTo>
                  <a:cubicBezTo>
                    <a:pt x="17728" y="21446"/>
                    <a:pt x="18543" y="20913"/>
                    <a:pt x="17830" y="20557"/>
                  </a:cubicBezTo>
                  <a:cubicBezTo>
                    <a:pt x="17321" y="20379"/>
                    <a:pt x="17219" y="19846"/>
                    <a:pt x="16811" y="19579"/>
                  </a:cubicBezTo>
                  <a:cubicBezTo>
                    <a:pt x="16302" y="19224"/>
                    <a:pt x="16302" y="18957"/>
                    <a:pt x="15996" y="18424"/>
                  </a:cubicBezTo>
                  <a:cubicBezTo>
                    <a:pt x="16302" y="18690"/>
                    <a:pt x="16709" y="18779"/>
                    <a:pt x="16913" y="19046"/>
                  </a:cubicBezTo>
                  <a:cubicBezTo>
                    <a:pt x="17015" y="19224"/>
                    <a:pt x="16913" y="19402"/>
                    <a:pt x="17117" y="19490"/>
                  </a:cubicBezTo>
                  <a:cubicBezTo>
                    <a:pt x="17219" y="19579"/>
                    <a:pt x="17525" y="19579"/>
                    <a:pt x="17728" y="19579"/>
                  </a:cubicBezTo>
                  <a:cubicBezTo>
                    <a:pt x="17932" y="19668"/>
                    <a:pt x="18136" y="19668"/>
                    <a:pt x="18340" y="19757"/>
                  </a:cubicBezTo>
                  <a:cubicBezTo>
                    <a:pt x="18543" y="19846"/>
                    <a:pt x="18645" y="20024"/>
                    <a:pt x="18849" y="20202"/>
                  </a:cubicBezTo>
                  <a:cubicBezTo>
                    <a:pt x="19257" y="20379"/>
                    <a:pt x="19257" y="19935"/>
                    <a:pt x="19257" y="19668"/>
                  </a:cubicBezTo>
                  <a:cubicBezTo>
                    <a:pt x="19155" y="19313"/>
                    <a:pt x="19257" y="19402"/>
                    <a:pt x="19460" y="19135"/>
                  </a:cubicBezTo>
                  <a:cubicBezTo>
                    <a:pt x="19562" y="18868"/>
                    <a:pt x="19460" y="18779"/>
                    <a:pt x="19358" y="18513"/>
                  </a:cubicBezTo>
                  <a:cubicBezTo>
                    <a:pt x="19155" y="18335"/>
                    <a:pt x="18951" y="18157"/>
                    <a:pt x="18849" y="17979"/>
                  </a:cubicBezTo>
                  <a:cubicBezTo>
                    <a:pt x="18747" y="17802"/>
                    <a:pt x="18951" y="17624"/>
                    <a:pt x="18849" y="17357"/>
                  </a:cubicBezTo>
                  <a:cubicBezTo>
                    <a:pt x="18747" y="17179"/>
                    <a:pt x="18442" y="17090"/>
                    <a:pt x="18238" y="17002"/>
                  </a:cubicBezTo>
                  <a:cubicBezTo>
                    <a:pt x="17932" y="16913"/>
                    <a:pt x="17728" y="16913"/>
                    <a:pt x="17626" y="16646"/>
                  </a:cubicBezTo>
                  <a:cubicBezTo>
                    <a:pt x="17525" y="16468"/>
                    <a:pt x="17525" y="16468"/>
                    <a:pt x="17525" y="16379"/>
                  </a:cubicBezTo>
                  <a:cubicBezTo>
                    <a:pt x="17525" y="16202"/>
                    <a:pt x="17626" y="16202"/>
                    <a:pt x="17525" y="16113"/>
                  </a:cubicBezTo>
                  <a:cubicBezTo>
                    <a:pt x="17423" y="15935"/>
                    <a:pt x="17015" y="15757"/>
                    <a:pt x="16811" y="15757"/>
                  </a:cubicBezTo>
                  <a:cubicBezTo>
                    <a:pt x="16913" y="15579"/>
                    <a:pt x="17219" y="15490"/>
                    <a:pt x="17219" y="15402"/>
                  </a:cubicBezTo>
                  <a:cubicBezTo>
                    <a:pt x="17423" y="14957"/>
                    <a:pt x="16200" y="14246"/>
                    <a:pt x="17219" y="14157"/>
                  </a:cubicBezTo>
                  <a:cubicBezTo>
                    <a:pt x="17525" y="14157"/>
                    <a:pt x="17626" y="14246"/>
                    <a:pt x="17830" y="14335"/>
                  </a:cubicBezTo>
                  <a:cubicBezTo>
                    <a:pt x="18136" y="14602"/>
                    <a:pt x="18340" y="14868"/>
                    <a:pt x="18645" y="15046"/>
                  </a:cubicBezTo>
                  <a:cubicBezTo>
                    <a:pt x="18747" y="15224"/>
                    <a:pt x="18849" y="15313"/>
                    <a:pt x="19053" y="15490"/>
                  </a:cubicBezTo>
                  <a:cubicBezTo>
                    <a:pt x="19155" y="15579"/>
                    <a:pt x="19257" y="15579"/>
                    <a:pt x="19460" y="15846"/>
                  </a:cubicBezTo>
                  <a:cubicBezTo>
                    <a:pt x="19664" y="16113"/>
                    <a:pt x="19664" y="16557"/>
                    <a:pt x="19970" y="16824"/>
                  </a:cubicBezTo>
                  <a:cubicBezTo>
                    <a:pt x="20275" y="16646"/>
                    <a:pt x="20174" y="16379"/>
                    <a:pt x="20377" y="16113"/>
                  </a:cubicBezTo>
                  <a:cubicBezTo>
                    <a:pt x="20479" y="16024"/>
                    <a:pt x="20581" y="16024"/>
                    <a:pt x="20683" y="15846"/>
                  </a:cubicBezTo>
                  <a:cubicBezTo>
                    <a:pt x="20785" y="15757"/>
                    <a:pt x="20785" y="15579"/>
                    <a:pt x="20887" y="15402"/>
                  </a:cubicBezTo>
                  <a:cubicBezTo>
                    <a:pt x="20989" y="15135"/>
                    <a:pt x="21091" y="14957"/>
                    <a:pt x="21192" y="14690"/>
                  </a:cubicBezTo>
                  <a:cubicBezTo>
                    <a:pt x="21294" y="14424"/>
                    <a:pt x="21600" y="14068"/>
                    <a:pt x="21498" y="13802"/>
                  </a:cubicBezTo>
                  <a:cubicBezTo>
                    <a:pt x="21396" y="13802"/>
                    <a:pt x="21091" y="13713"/>
                    <a:pt x="20989" y="13713"/>
                  </a:cubicBezTo>
                  <a:cubicBezTo>
                    <a:pt x="20785" y="13624"/>
                    <a:pt x="20785" y="13446"/>
                    <a:pt x="20683" y="13357"/>
                  </a:cubicBezTo>
                  <a:cubicBezTo>
                    <a:pt x="20479" y="13268"/>
                    <a:pt x="20377" y="13268"/>
                    <a:pt x="20174" y="13179"/>
                  </a:cubicBezTo>
                  <a:cubicBezTo>
                    <a:pt x="20072" y="13090"/>
                    <a:pt x="19970" y="12913"/>
                    <a:pt x="19970" y="12735"/>
                  </a:cubicBezTo>
                  <a:cubicBezTo>
                    <a:pt x="19868" y="12557"/>
                    <a:pt x="19868" y="12557"/>
                    <a:pt x="19664" y="12379"/>
                  </a:cubicBezTo>
                  <a:cubicBezTo>
                    <a:pt x="19562" y="12290"/>
                    <a:pt x="19257" y="12202"/>
                    <a:pt x="19155" y="12024"/>
                  </a:cubicBezTo>
                  <a:cubicBezTo>
                    <a:pt x="19053" y="12024"/>
                    <a:pt x="19053" y="11935"/>
                    <a:pt x="18951" y="11846"/>
                  </a:cubicBezTo>
                  <a:cubicBezTo>
                    <a:pt x="18849" y="11846"/>
                    <a:pt x="18747" y="11846"/>
                    <a:pt x="18747" y="11757"/>
                  </a:cubicBezTo>
                  <a:cubicBezTo>
                    <a:pt x="18543" y="11668"/>
                    <a:pt x="18543" y="11579"/>
                    <a:pt x="18340" y="11579"/>
                  </a:cubicBezTo>
                  <a:cubicBezTo>
                    <a:pt x="18238" y="11402"/>
                    <a:pt x="18136" y="11402"/>
                    <a:pt x="18034" y="11402"/>
                  </a:cubicBezTo>
                  <a:cubicBezTo>
                    <a:pt x="17932" y="11313"/>
                    <a:pt x="17932" y="11313"/>
                    <a:pt x="17830" y="11224"/>
                  </a:cubicBezTo>
                  <a:cubicBezTo>
                    <a:pt x="17626" y="11046"/>
                    <a:pt x="17525" y="11046"/>
                    <a:pt x="17321" y="10957"/>
                  </a:cubicBezTo>
                  <a:cubicBezTo>
                    <a:pt x="17117" y="10868"/>
                    <a:pt x="16709" y="10868"/>
                    <a:pt x="16608" y="10690"/>
                  </a:cubicBezTo>
                  <a:cubicBezTo>
                    <a:pt x="16506" y="10602"/>
                    <a:pt x="16506" y="9890"/>
                    <a:pt x="16709" y="9890"/>
                  </a:cubicBezTo>
                  <a:cubicBezTo>
                    <a:pt x="16811" y="9802"/>
                    <a:pt x="17015" y="9890"/>
                    <a:pt x="17219" y="9890"/>
                  </a:cubicBezTo>
                  <a:cubicBezTo>
                    <a:pt x="17321" y="9890"/>
                    <a:pt x="17525" y="9713"/>
                    <a:pt x="17626" y="9713"/>
                  </a:cubicBezTo>
                  <a:cubicBezTo>
                    <a:pt x="17728" y="9535"/>
                    <a:pt x="17728" y="9090"/>
                    <a:pt x="17423" y="9090"/>
                  </a:cubicBezTo>
                  <a:cubicBezTo>
                    <a:pt x="17117" y="8913"/>
                    <a:pt x="16709" y="9268"/>
                    <a:pt x="16404" y="9002"/>
                  </a:cubicBezTo>
                  <a:cubicBezTo>
                    <a:pt x="16506" y="8913"/>
                    <a:pt x="16608" y="8735"/>
                    <a:pt x="16709" y="8646"/>
                  </a:cubicBezTo>
                  <a:cubicBezTo>
                    <a:pt x="16913" y="8557"/>
                    <a:pt x="17015" y="8557"/>
                    <a:pt x="17219" y="8468"/>
                  </a:cubicBezTo>
                  <a:cubicBezTo>
                    <a:pt x="17525" y="8379"/>
                    <a:pt x="17423" y="8113"/>
                    <a:pt x="17321" y="7846"/>
                  </a:cubicBezTo>
                  <a:cubicBezTo>
                    <a:pt x="17117" y="7668"/>
                    <a:pt x="16811" y="7668"/>
                    <a:pt x="16608" y="7757"/>
                  </a:cubicBezTo>
                  <a:cubicBezTo>
                    <a:pt x="16404" y="7846"/>
                    <a:pt x="15996" y="8290"/>
                    <a:pt x="15996" y="7846"/>
                  </a:cubicBezTo>
                  <a:cubicBezTo>
                    <a:pt x="15894" y="7846"/>
                    <a:pt x="15691" y="7935"/>
                    <a:pt x="15487" y="7846"/>
                  </a:cubicBezTo>
                  <a:cubicBezTo>
                    <a:pt x="15487" y="7579"/>
                    <a:pt x="15691" y="7490"/>
                    <a:pt x="15894" y="7402"/>
                  </a:cubicBezTo>
                  <a:cubicBezTo>
                    <a:pt x="16200" y="7313"/>
                    <a:pt x="16506" y="7135"/>
                    <a:pt x="16404" y="6957"/>
                  </a:cubicBezTo>
                  <a:cubicBezTo>
                    <a:pt x="15894" y="6868"/>
                    <a:pt x="15996" y="6424"/>
                    <a:pt x="15487" y="6690"/>
                  </a:cubicBezTo>
                  <a:cubicBezTo>
                    <a:pt x="15283" y="6868"/>
                    <a:pt x="15181" y="6957"/>
                    <a:pt x="14875" y="6957"/>
                  </a:cubicBezTo>
                  <a:cubicBezTo>
                    <a:pt x="14570" y="6868"/>
                    <a:pt x="14774" y="6868"/>
                    <a:pt x="14875" y="6690"/>
                  </a:cubicBezTo>
                  <a:cubicBezTo>
                    <a:pt x="14977" y="6424"/>
                    <a:pt x="15181" y="6068"/>
                    <a:pt x="14672" y="5979"/>
                  </a:cubicBezTo>
                  <a:cubicBezTo>
                    <a:pt x="14468" y="5979"/>
                    <a:pt x="13653" y="6335"/>
                    <a:pt x="13755" y="5890"/>
                  </a:cubicBezTo>
                  <a:cubicBezTo>
                    <a:pt x="14060" y="5890"/>
                    <a:pt x="14468" y="5890"/>
                    <a:pt x="14570" y="5624"/>
                  </a:cubicBezTo>
                  <a:cubicBezTo>
                    <a:pt x="14672" y="5179"/>
                    <a:pt x="14264" y="5268"/>
                    <a:pt x="13958" y="5179"/>
                  </a:cubicBezTo>
                  <a:cubicBezTo>
                    <a:pt x="13755" y="5002"/>
                    <a:pt x="13755" y="4735"/>
                    <a:pt x="13347" y="4824"/>
                  </a:cubicBezTo>
                  <a:cubicBezTo>
                    <a:pt x="13245" y="4913"/>
                    <a:pt x="12328" y="5624"/>
                    <a:pt x="12328" y="5090"/>
                  </a:cubicBezTo>
                  <a:cubicBezTo>
                    <a:pt x="12328" y="4913"/>
                    <a:pt x="12634" y="4824"/>
                    <a:pt x="12532" y="4646"/>
                  </a:cubicBezTo>
                  <a:cubicBezTo>
                    <a:pt x="12430" y="4113"/>
                    <a:pt x="11921" y="4913"/>
                    <a:pt x="11615" y="4824"/>
                  </a:cubicBezTo>
                  <a:cubicBezTo>
                    <a:pt x="11208" y="4646"/>
                    <a:pt x="12226" y="4202"/>
                    <a:pt x="12023" y="3935"/>
                  </a:cubicBezTo>
                  <a:cubicBezTo>
                    <a:pt x="11921" y="3935"/>
                    <a:pt x="11717" y="3935"/>
                    <a:pt x="11615" y="3935"/>
                  </a:cubicBezTo>
                  <a:cubicBezTo>
                    <a:pt x="11513" y="3846"/>
                    <a:pt x="11513" y="3668"/>
                    <a:pt x="11411" y="3579"/>
                  </a:cubicBezTo>
                  <a:cubicBezTo>
                    <a:pt x="11309" y="3490"/>
                    <a:pt x="11106" y="3490"/>
                    <a:pt x="11004" y="3402"/>
                  </a:cubicBezTo>
                  <a:cubicBezTo>
                    <a:pt x="11004" y="3313"/>
                    <a:pt x="11004" y="3224"/>
                    <a:pt x="10902" y="3135"/>
                  </a:cubicBezTo>
                  <a:cubicBezTo>
                    <a:pt x="10800" y="2868"/>
                    <a:pt x="9985" y="2690"/>
                    <a:pt x="9679" y="2602"/>
                  </a:cubicBezTo>
                  <a:cubicBezTo>
                    <a:pt x="9475" y="2513"/>
                    <a:pt x="9170" y="2335"/>
                    <a:pt x="8966" y="2602"/>
                  </a:cubicBezTo>
                  <a:cubicBezTo>
                    <a:pt x="8864" y="2690"/>
                    <a:pt x="8864" y="3046"/>
                    <a:pt x="8864" y="3224"/>
                  </a:cubicBezTo>
                  <a:cubicBezTo>
                    <a:pt x="8762" y="3402"/>
                    <a:pt x="8660" y="3579"/>
                    <a:pt x="8355" y="3579"/>
                  </a:cubicBezTo>
                  <a:cubicBezTo>
                    <a:pt x="8049" y="3579"/>
                    <a:pt x="8151" y="3224"/>
                    <a:pt x="7947" y="3135"/>
                  </a:cubicBezTo>
                  <a:cubicBezTo>
                    <a:pt x="7642" y="2957"/>
                    <a:pt x="7540" y="3313"/>
                    <a:pt x="7438" y="3490"/>
                  </a:cubicBezTo>
                  <a:cubicBezTo>
                    <a:pt x="7336" y="3757"/>
                    <a:pt x="7132" y="3846"/>
                    <a:pt x="6928" y="4113"/>
                  </a:cubicBezTo>
                  <a:cubicBezTo>
                    <a:pt x="6521" y="4113"/>
                    <a:pt x="6623" y="3757"/>
                    <a:pt x="6725" y="3579"/>
                  </a:cubicBezTo>
                  <a:cubicBezTo>
                    <a:pt x="7030" y="3224"/>
                    <a:pt x="7132" y="2690"/>
                    <a:pt x="7030" y="2335"/>
                  </a:cubicBezTo>
                  <a:cubicBezTo>
                    <a:pt x="6928" y="2068"/>
                    <a:pt x="6928" y="1802"/>
                    <a:pt x="6826" y="1624"/>
                  </a:cubicBezTo>
                  <a:cubicBezTo>
                    <a:pt x="6725" y="1446"/>
                    <a:pt x="6419" y="1268"/>
                    <a:pt x="6317" y="1090"/>
                  </a:cubicBezTo>
                  <a:cubicBezTo>
                    <a:pt x="6317" y="913"/>
                    <a:pt x="6623" y="735"/>
                    <a:pt x="6521" y="557"/>
                  </a:cubicBezTo>
                  <a:cubicBezTo>
                    <a:pt x="6419" y="290"/>
                    <a:pt x="6011" y="290"/>
                    <a:pt x="5808" y="290"/>
                  </a:cubicBezTo>
                  <a:cubicBezTo>
                    <a:pt x="5298" y="379"/>
                    <a:pt x="4789" y="557"/>
                    <a:pt x="4789" y="1002"/>
                  </a:cubicBezTo>
                  <a:cubicBezTo>
                    <a:pt x="4483" y="1002"/>
                    <a:pt x="4381" y="824"/>
                    <a:pt x="4177" y="913"/>
                  </a:cubicBezTo>
                  <a:cubicBezTo>
                    <a:pt x="3974" y="1002"/>
                    <a:pt x="3770" y="1090"/>
                    <a:pt x="3770" y="1268"/>
                  </a:cubicBezTo>
                  <a:cubicBezTo>
                    <a:pt x="3872" y="1535"/>
                    <a:pt x="4789" y="1624"/>
                    <a:pt x="4585" y="2068"/>
                  </a:cubicBezTo>
                  <a:cubicBezTo>
                    <a:pt x="4279" y="2068"/>
                    <a:pt x="4075" y="1713"/>
                    <a:pt x="3872" y="1624"/>
                  </a:cubicBezTo>
                  <a:cubicBezTo>
                    <a:pt x="3566" y="1535"/>
                    <a:pt x="3566" y="1713"/>
                    <a:pt x="3770" y="1890"/>
                  </a:cubicBezTo>
                  <a:cubicBezTo>
                    <a:pt x="3872" y="2068"/>
                    <a:pt x="4075" y="2157"/>
                    <a:pt x="4279" y="2246"/>
                  </a:cubicBezTo>
                  <a:cubicBezTo>
                    <a:pt x="4483" y="2424"/>
                    <a:pt x="4483" y="2690"/>
                    <a:pt x="4177" y="2602"/>
                  </a:cubicBezTo>
                  <a:cubicBezTo>
                    <a:pt x="3974" y="2335"/>
                    <a:pt x="3668" y="1979"/>
                    <a:pt x="3464" y="1802"/>
                  </a:cubicBezTo>
                  <a:cubicBezTo>
                    <a:pt x="3260" y="1979"/>
                    <a:pt x="3057" y="2157"/>
                    <a:pt x="3057" y="2424"/>
                  </a:cubicBezTo>
                  <a:cubicBezTo>
                    <a:pt x="3158" y="2779"/>
                    <a:pt x="3362" y="2779"/>
                    <a:pt x="3566" y="3046"/>
                  </a:cubicBezTo>
                  <a:cubicBezTo>
                    <a:pt x="3872" y="3224"/>
                    <a:pt x="3668" y="3313"/>
                    <a:pt x="3464" y="3490"/>
                  </a:cubicBezTo>
                  <a:cubicBezTo>
                    <a:pt x="3362" y="3757"/>
                    <a:pt x="3260" y="3935"/>
                    <a:pt x="3260" y="4202"/>
                  </a:cubicBezTo>
                  <a:cubicBezTo>
                    <a:pt x="3260" y="4379"/>
                    <a:pt x="3362" y="4557"/>
                    <a:pt x="3464" y="4735"/>
                  </a:cubicBezTo>
                  <a:cubicBezTo>
                    <a:pt x="3668" y="4913"/>
                    <a:pt x="3974" y="4824"/>
                    <a:pt x="3974" y="5179"/>
                  </a:cubicBezTo>
                  <a:cubicBezTo>
                    <a:pt x="3974" y="5357"/>
                    <a:pt x="3974" y="5624"/>
                    <a:pt x="3974" y="5802"/>
                  </a:cubicBezTo>
                  <a:cubicBezTo>
                    <a:pt x="3974" y="5979"/>
                    <a:pt x="4075" y="6424"/>
                    <a:pt x="3668" y="6246"/>
                  </a:cubicBezTo>
                  <a:cubicBezTo>
                    <a:pt x="3464" y="6157"/>
                    <a:pt x="3668" y="5890"/>
                    <a:pt x="3362" y="5802"/>
                  </a:cubicBezTo>
                  <a:cubicBezTo>
                    <a:pt x="3158" y="5802"/>
                    <a:pt x="2955" y="6068"/>
                    <a:pt x="2751" y="6068"/>
                  </a:cubicBezTo>
                  <a:cubicBezTo>
                    <a:pt x="2751" y="5890"/>
                    <a:pt x="2547" y="5713"/>
                    <a:pt x="2853" y="5535"/>
                  </a:cubicBezTo>
                  <a:cubicBezTo>
                    <a:pt x="3057" y="5535"/>
                    <a:pt x="3668" y="5713"/>
                    <a:pt x="3668" y="5446"/>
                  </a:cubicBezTo>
                  <a:cubicBezTo>
                    <a:pt x="3770" y="5268"/>
                    <a:pt x="3057" y="4735"/>
                    <a:pt x="2955" y="4468"/>
                  </a:cubicBezTo>
                  <a:cubicBezTo>
                    <a:pt x="2751" y="4113"/>
                    <a:pt x="2751" y="3668"/>
                    <a:pt x="2853" y="3224"/>
                  </a:cubicBezTo>
                  <a:cubicBezTo>
                    <a:pt x="2853" y="2779"/>
                    <a:pt x="2547" y="2513"/>
                    <a:pt x="2445" y="2068"/>
                  </a:cubicBezTo>
                  <a:cubicBezTo>
                    <a:pt x="2445" y="1624"/>
                    <a:pt x="2853" y="1357"/>
                    <a:pt x="3057" y="1002"/>
                  </a:cubicBezTo>
                  <a:cubicBezTo>
                    <a:pt x="3260" y="557"/>
                    <a:pt x="3668" y="379"/>
                    <a:pt x="4075" y="24"/>
                  </a:cubicBezTo>
                  <a:cubicBezTo>
                    <a:pt x="3260" y="24"/>
                    <a:pt x="2242" y="-154"/>
                    <a:pt x="1630" y="468"/>
                  </a:cubicBezTo>
                  <a:cubicBezTo>
                    <a:pt x="1426" y="735"/>
                    <a:pt x="1223" y="1002"/>
                    <a:pt x="1019" y="1357"/>
                  </a:cubicBezTo>
                  <a:cubicBezTo>
                    <a:pt x="917" y="1624"/>
                    <a:pt x="713" y="1802"/>
                    <a:pt x="408" y="2157"/>
                  </a:cubicBezTo>
                  <a:cubicBezTo>
                    <a:pt x="102" y="2513"/>
                    <a:pt x="204" y="3046"/>
                    <a:pt x="306" y="3402"/>
                  </a:cubicBezTo>
                  <a:cubicBezTo>
                    <a:pt x="306" y="3935"/>
                    <a:pt x="102" y="4290"/>
                    <a:pt x="0" y="4735"/>
                  </a:cubicBezTo>
                  <a:cubicBezTo>
                    <a:pt x="0" y="4913"/>
                    <a:pt x="0" y="5268"/>
                    <a:pt x="102" y="5446"/>
                  </a:cubicBezTo>
                  <a:cubicBezTo>
                    <a:pt x="204" y="5624"/>
                    <a:pt x="408" y="5624"/>
                    <a:pt x="713" y="5624"/>
                  </a:cubicBezTo>
                  <a:cubicBezTo>
                    <a:pt x="1325" y="5624"/>
                    <a:pt x="1732" y="5713"/>
                    <a:pt x="1936" y="6246"/>
                  </a:cubicBezTo>
                  <a:cubicBezTo>
                    <a:pt x="1630" y="5890"/>
                    <a:pt x="1019" y="5979"/>
                    <a:pt x="611" y="5890"/>
                  </a:cubicBezTo>
                  <a:cubicBezTo>
                    <a:pt x="713" y="6157"/>
                    <a:pt x="713" y="6513"/>
                    <a:pt x="917" y="6690"/>
                  </a:cubicBezTo>
                  <a:cubicBezTo>
                    <a:pt x="1223" y="7046"/>
                    <a:pt x="1325" y="7135"/>
                    <a:pt x="1325" y="7579"/>
                  </a:cubicBezTo>
                  <a:cubicBezTo>
                    <a:pt x="1630" y="7668"/>
                    <a:pt x="1834" y="7579"/>
                    <a:pt x="2038" y="7490"/>
                  </a:cubicBezTo>
                  <a:cubicBezTo>
                    <a:pt x="2242" y="7402"/>
                    <a:pt x="2445" y="7402"/>
                    <a:pt x="2649" y="7402"/>
                  </a:cubicBezTo>
                  <a:cubicBezTo>
                    <a:pt x="2853" y="7668"/>
                    <a:pt x="2955" y="7935"/>
                    <a:pt x="3464" y="8024"/>
                  </a:cubicBezTo>
                  <a:cubicBezTo>
                    <a:pt x="3872" y="8113"/>
                    <a:pt x="4177" y="7935"/>
                    <a:pt x="4585" y="8024"/>
                  </a:cubicBezTo>
                  <a:cubicBezTo>
                    <a:pt x="4891" y="8113"/>
                    <a:pt x="4992" y="8113"/>
                    <a:pt x="5196" y="8113"/>
                  </a:cubicBezTo>
                  <a:cubicBezTo>
                    <a:pt x="5400" y="8202"/>
                    <a:pt x="5502" y="8202"/>
                    <a:pt x="5706" y="8290"/>
                  </a:cubicBezTo>
                  <a:cubicBezTo>
                    <a:pt x="6215" y="8468"/>
                    <a:pt x="6521" y="7757"/>
                    <a:pt x="7132" y="802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6" name="Shape 66"/>
            <p:cNvSpPr/>
            <p:nvPr/>
          </p:nvSpPr>
          <p:spPr>
            <a:xfrm>
              <a:off x="4976817" y="3323947"/>
              <a:ext cx="46958" cy="54476"/>
            </a:xfrm>
            <a:custGeom>
              <a:avLst/>
              <a:gdLst/>
              <a:ahLst/>
              <a:cxnLst>
                <a:cxn ang="0">
                  <a:pos x="wd2" y="hd2"/>
                </a:cxn>
                <a:cxn ang="5400000">
                  <a:pos x="wd2" y="hd2"/>
                </a:cxn>
                <a:cxn ang="10800000">
                  <a:pos x="wd2" y="hd2"/>
                </a:cxn>
                <a:cxn ang="16200000">
                  <a:pos x="wd2" y="hd2"/>
                </a:cxn>
              </a:cxnLst>
              <a:rect l="0" t="0" r="r" b="b"/>
              <a:pathLst>
                <a:path w="12181" h="17496" extrusionOk="0">
                  <a:moveTo>
                    <a:pt x="8009" y="0"/>
                  </a:moveTo>
                  <a:cubicBezTo>
                    <a:pt x="17827" y="0"/>
                    <a:pt x="8009" y="21600"/>
                    <a:pt x="2118" y="16800"/>
                  </a:cubicBezTo>
                  <a:cubicBezTo>
                    <a:pt x="-3773" y="12000"/>
                    <a:pt x="4082" y="0"/>
                    <a:pt x="8009" y="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7" name="Shape 67"/>
            <p:cNvSpPr/>
            <p:nvPr/>
          </p:nvSpPr>
          <p:spPr>
            <a:xfrm>
              <a:off x="4882801" y="2532627"/>
              <a:ext cx="278042" cy="210255"/>
            </a:xfrm>
            <a:custGeom>
              <a:avLst/>
              <a:gdLst/>
              <a:ahLst/>
              <a:cxnLst>
                <a:cxn ang="0">
                  <a:pos x="wd2" y="hd2"/>
                </a:cxn>
                <a:cxn ang="5400000">
                  <a:pos x="wd2" y="hd2"/>
                </a:cxn>
                <a:cxn ang="10800000">
                  <a:pos x="wd2" y="hd2"/>
                </a:cxn>
                <a:cxn ang="16200000">
                  <a:pos x="wd2" y="hd2"/>
                </a:cxn>
              </a:cxnLst>
              <a:rect l="0" t="0" r="r" b="b"/>
              <a:pathLst>
                <a:path w="20837" h="20552" extrusionOk="0">
                  <a:moveTo>
                    <a:pt x="4263" y="18771"/>
                  </a:moveTo>
                  <a:cubicBezTo>
                    <a:pt x="2558" y="16536"/>
                    <a:pt x="4263" y="14302"/>
                    <a:pt x="3695" y="11322"/>
                  </a:cubicBezTo>
                  <a:cubicBezTo>
                    <a:pt x="3127" y="10577"/>
                    <a:pt x="1421" y="10577"/>
                    <a:pt x="853" y="9088"/>
                  </a:cubicBezTo>
                  <a:cubicBezTo>
                    <a:pt x="-284" y="7598"/>
                    <a:pt x="-284" y="4619"/>
                    <a:pt x="853" y="3129"/>
                  </a:cubicBezTo>
                  <a:cubicBezTo>
                    <a:pt x="853" y="2384"/>
                    <a:pt x="1421" y="150"/>
                    <a:pt x="1990" y="150"/>
                  </a:cubicBezTo>
                  <a:cubicBezTo>
                    <a:pt x="3127" y="-595"/>
                    <a:pt x="3695" y="1639"/>
                    <a:pt x="4263" y="2384"/>
                  </a:cubicBezTo>
                  <a:cubicBezTo>
                    <a:pt x="5969" y="4619"/>
                    <a:pt x="7674" y="2384"/>
                    <a:pt x="9379" y="2384"/>
                  </a:cubicBezTo>
                  <a:cubicBezTo>
                    <a:pt x="11084" y="2384"/>
                    <a:pt x="14495" y="3129"/>
                    <a:pt x="15063" y="5364"/>
                  </a:cubicBezTo>
                  <a:cubicBezTo>
                    <a:pt x="15063" y="6853"/>
                    <a:pt x="14495" y="6853"/>
                    <a:pt x="15632" y="7598"/>
                  </a:cubicBezTo>
                  <a:cubicBezTo>
                    <a:pt x="16769" y="8343"/>
                    <a:pt x="17337" y="9088"/>
                    <a:pt x="17905" y="9833"/>
                  </a:cubicBezTo>
                  <a:cubicBezTo>
                    <a:pt x="19042" y="11322"/>
                    <a:pt x="21316" y="14302"/>
                    <a:pt x="20748" y="16536"/>
                  </a:cubicBezTo>
                  <a:cubicBezTo>
                    <a:pt x="19611" y="18771"/>
                    <a:pt x="16769" y="16536"/>
                    <a:pt x="15063" y="15791"/>
                  </a:cubicBezTo>
                  <a:cubicBezTo>
                    <a:pt x="14495" y="15791"/>
                    <a:pt x="13358" y="15046"/>
                    <a:pt x="12790" y="15791"/>
                  </a:cubicBezTo>
                  <a:cubicBezTo>
                    <a:pt x="12221" y="15791"/>
                    <a:pt x="12221" y="16536"/>
                    <a:pt x="11653" y="17281"/>
                  </a:cubicBezTo>
                  <a:cubicBezTo>
                    <a:pt x="10516" y="18771"/>
                    <a:pt x="9948" y="19515"/>
                    <a:pt x="8242" y="20260"/>
                  </a:cubicBezTo>
                  <a:cubicBezTo>
                    <a:pt x="7105" y="21005"/>
                    <a:pt x="4832" y="20260"/>
                    <a:pt x="4263" y="1877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 name="Shape 68"/>
            <p:cNvSpPr/>
            <p:nvPr/>
          </p:nvSpPr>
          <p:spPr>
            <a:xfrm>
              <a:off x="4046375" y="2439466"/>
              <a:ext cx="317042" cy="431758"/>
            </a:xfrm>
            <a:custGeom>
              <a:avLst/>
              <a:gdLst/>
              <a:ahLst/>
              <a:cxnLst>
                <a:cxn ang="0">
                  <a:pos x="wd2" y="hd2"/>
                </a:cxn>
                <a:cxn ang="5400000">
                  <a:pos x="wd2" y="hd2"/>
                </a:cxn>
                <a:cxn ang="10800000">
                  <a:pos x="wd2" y="hd2"/>
                </a:cxn>
                <a:cxn ang="16200000">
                  <a:pos x="wd2" y="hd2"/>
                </a:cxn>
              </a:cxnLst>
              <a:rect l="0" t="0" r="r" b="b"/>
              <a:pathLst>
                <a:path w="21600" h="20223" extrusionOk="0">
                  <a:moveTo>
                    <a:pt x="6171" y="18999"/>
                  </a:moveTo>
                  <a:cubicBezTo>
                    <a:pt x="5143" y="21478"/>
                    <a:pt x="2571" y="19708"/>
                    <a:pt x="2571" y="17937"/>
                  </a:cubicBezTo>
                  <a:cubicBezTo>
                    <a:pt x="2057" y="17229"/>
                    <a:pt x="2057" y="16875"/>
                    <a:pt x="2057" y="16167"/>
                  </a:cubicBezTo>
                  <a:cubicBezTo>
                    <a:pt x="2057" y="15812"/>
                    <a:pt x="1543" y="15104"/>
                    <a:pt x="1543" y="14750"/>
                  </a:cubicBezTo>
                  <a:cubicBezTo>
                    <a:pt x="1543" y="14396"/>
                    <a:pt x="1543" y="14396"/>
                    <a:pt x="1543" y="14042"/>
                  </a:cubicBezTo>
                  <a:cubicBezTo>
                    <a:pt x="1029" y="13688"/>
                    <a:pt x="1029" y="13334"/>
                    <a:pt x="1029" y="13334"/>
                  </a:cubicBezTo>
                  <a:cubicBezTo>
                    <a:pt x="514" y="12626"/>
                    <a:pt x="514" y="12271"/>
                    <a:pt x="0" y="11563"/>
                  </a:cubicBezTo>
                  <a:cubicBezTo>
                    <a:pt x="0" y="10501"/>
                    <a:pt x="514" y="9439"/>
                    <a:pt x="0" y="8376"/>
                  </a:cubicBezTo>
                  <a:cubicBezTo>
                    <a:pt x="0" y="7314"/>
                    <a:pt x="514" y="6252"/>
                    <a:pt x="514" y="5189"/>
                  </a:cubicBezTo>
                  <a:cubicBezTo>
                    <a:pt x="1029" y="3419"/>
                    <a:pt x="2571" y="5544"/>
                    <a:pt x="4114" y="5544"/>
                  </a:cubicBezTo>
                  <a:cubicBezTo>
                    <a:pt x="4629" y="4127"/>
                    <a:pt x="2057" y="3773"/>
                    <a:pt x="2057" y="2711"/>
                  </a:cubicBezTo>
                  <a:cubicBezTo>
                    <a:pt x="2057" y="1648"/>
                    <a:pt x="3086" y="586"/>
                    <a:pt x="4629" y="232"/>
                  </a:cubicBezTo>
                  <a:cubicBezTo>
                    <a:pt x="6686" y="-122"/>
                    <a:pt x="8229" y="-122"/>
                    <a:pt x="9771" y="586"/>
                  </a:cubicBezTo>
                  <a:cubicBezTo>
                    <a:pt x="11314" y="1294"/>
                    <a:pt x="11829" y="2711"/>
                    <a:pt x="13886" y="2711"/>
                  </a:cubicBezTo>
                  <a:cubicBezTo>
                    <a:pt x="14914" y="2711"/>
                    <a:pt x="15429" y="2003"/>
                    <a:pt x="15943" y="1648"/>
                  </a:cubicBezTo>
                  <a:cubicBezTo>
                    <a:pt x="16971" y="1294"/>
                    <a:pt x="18000" y="1648"/>
                    <a:pt x="19029" y="2003"/>
                  </a:cubicBezTo>
                  <a:cubicBezTo>
                    <a:pt x="19543" y="2003"/>
                    <a:pt x="20057" y="2003"/>
                    <a:pt x="21086" y="2357"/>
                  </a:cubicBezTo>
                  <a:cubicBezTo>
                    <a:pt x="21086" y="2711"/>
                    <a:pt x="21600" y="3419"/>
                    <a:pt x="21600" y="3773"/>
                  </a:cubicBezTo>
                  <a:cubicBezTo>
                    <a:pt x="21600" y="4127"/>
                    <a:pt x="20571" y="4835"/>
                    <a:pt x="20057" y="5189"/>
                  </a:cubicBezTo>
                  <a:cubicBezTo>
                    <a:pt x="19543" y="5544"/>
                    <a:pt x="19029" y="5898"/>
                    <a:pt x="19029" y="6606"/>
                  </a:cubicBezTo>
                  <a:cubicBezTo>
                    <a:pt x="18000" y="7668"/>
                    <a:pt x="17486" y="9085"/>
                    <a:pt x="16457" y="10147"/>
                  </a:cubicBezTo>
                  <a:cubicBezTo>
                    <a:pt x="15943" y="11209"/>
                    <a:pt x="14914" y="13334"/>
                    <a:pt x="12857" y="13334"/>
                  </a:cubicBezTo>
                  <a:cubicBezTo>
                    <a:pt x="11314" y="13688"/>
                    <a:pt x="10800" y="12980"/>
                    <a:pt x="9771" y="12626"/>
                  </a:cubicBezTo>
                  <a:cubicBezTo>
                    <a:pt x="8229" y="12626"/>
                    <a:pt x="7200" y="12980"/>
                    <a:pt x="6171" y="13334"/>
                  </a:cubicBezTo>
                  <a:cubicBezTo>
                    <a:pt x="6171" y="13688"/>
                    <a:pt x="7200" y="13688"/>
                    <a:pt x="7714" y="14042"/>
                  </a:cubicBezTo>
                  <a:cubicBezTo>
                    <a:pt x="8743" y="14042"/>
                    <a:pt x="8743" y="14396"/>
                    <a:pt x="8743" y="14750"/>
                  </a:cubicBezTo>
                  <a:cubicBezTo>
                    <a:pt x="9257" y="15812"/>
                    <a:pt x="8743" y="16521"/>
                    <a:pt x="8229" y="16875"/>
                  </a:cubicBezTo>
                  <a:cubicBezTo>
                    <a:pt x="7200" y="17583"/>
                    <a:pt x="6686" y="18291"/>
                    <a:pt x="6171" y="1899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9" name="Shape 69"/>
            <p:cNvSpPr/>
            <p:nvPr/>
          </p:nvSpPr>
          <p:spPr>
            <a:xfrm>
              <a:off x="3691911" y="2459287"/>
              <a:ext cx="306428" cy="536115"/>
            </a:xfrm>
            <a:custGeom>
              <a:avLst/>
              <a:gdLst/>
              <a:ahLst/>
              <a:cxnLst>
                <a:cxn ang="0">
                  <a:pos x="wd2" y="hd2"/>
                </a:cxn>
                <a:cxn ang="5400000">
                  <a:pos x="wd2" y="hd2"/>
                </a:cxn>
                <a:cxn ang="10800000">
                  <a:pos x="wd2" y="hd2"/>
                </a:cxn>
                <a:cxn ang="16200000">
                  <a:pos x="wd2" y="hd2"/>
                </a:cxn>
              </a:cxnLst>
              <a:rect l="0" t="0" r="r" b="b"/>
              <a:pathLst>
                <a:path w="21307" h="21524" extrusionOk="0">
                  <a:moveTo>
                    <a:pt x="16039" y="8214"/>
                  </a:moveTo>
                  <a:cubicBezTo>
                    <a:pt x="15512" y="8518"/>
                    <a:pt x="14458" y="9127"/>
                    <a:pt x="14458" y="9431"/>
                  </a:cubicBezTo>
                  <a:cubicBezTo>
                    <a:pt x="14458" y="10039"/>
                    <a:pt x="16039" y="9431"/>
                    <a:pt x="16566" y="9431"/>
                  </a:cubicBezTo>
                  <a:cubicBezTo>
                    <a:pt x="17092" y="9127"/>
                    <a:pt x="18146" y="9431"/>
                    <a:pt x="18673" y="9735"/>
                  </a:cubicBezTo>
                  <a:cubicBezTo>
                    <a:pt x="19200" y="10344"/>
                    <a:pt x="19200" y="10648"/>
                    <a:pt x="19727" y="10952"/>
                  </a:cubicBezTo>
                  <a:cubicBezTo>
                    <a:pt x="20780" y="11865"/>
                    <a:pt x="21307" y="12473"/>
                    <a:pt x="21307" y="13386"/>
                  </a:cubicBezTo>
                  <a:cubicBezTo>
                    <a:pt x="21307" y="14299"/>
                    <a:pt x="21307" y="15211"/>
                    <a:pt x="21307" y="16124"/>
                  </a:cubicBezTo>
                  <a:cubicBezTo>
                    <a:pt x="21307" y="17037"/>
                    <a:pt x="21307" y="18254"/>
                    <a:pt x="20253" y="19166"/>
                  </a:cubicBezTo>
                  <a:cubicBezTo>
                    <a:pt x="19200" y="19470"/>
                    <a:pt x="18673" y="19470"/>
                    <a:pt x="17619" y="19470"/>
                  </a:cubicBezTo>
                  <a:cubicBezTo>
                    <a:pt x="16566" y="19470"/>
                    <a:pt x="16039" y="19470"/>
                    <a:pt x="16039" y="20079"/>
                  </a:cubicBezTo>
                  <a:cubicBezTo>
                    <a:pt x="16039" y="20687"/>
                    <a:pt x="16566" y="20992"/>
                    <a:pt x="15512" y="21296"/>
                  </a:cubicBezTo>
                  <a:cubicBezTo>
                    <a:pt x="14985" y="21600"/>
                    <a:pt x="13931" y="21600"/>
                    <a:pt x="13405" y="21296"/>
                  </a:cubicBezTo>
                  <a:cubicBezTo>
                    <a:pt x="11824" y="20687"/>
                    <a:pt x="11824" y="20079"/>
                    <a:pt x="11297" y="19166"/>
                  </a:cubicBezTo>
                  <a:cubicBezTo>
                    <a:pt x="10244" y="18254"/>
                    <a:pt x="9190" y="17341"/>
                    <a:pt x="8136" y="16732"/>
                  </a:cubicBezTo>
                  <a:cubicBezTo>
                    <a:pt x="7609" y="16428"/>
                    <a:pt x="7609" y="15820"/>
                    <a:pt x="6556" y="15820"/>
                  </a:cubicBezTo>
                  <a:cubicBezTo>
                    <a:pt x="6029" y="15515"/>
                    <a:pt x="4975" y="15211"/>
                    <a:pt x="4448" y="15211"/>
                  </a:cubicBezTo>
                  <a:cubicBezTo>
                    <a:pt x="2868" y="14907"/>
                    <a:pt x="1814" y="14299"/>
                    <a:pt x="1287" y="13386"/>
                  </a:cubicBezTo>
                  <a:cubicBezTo>
                    <a:pt x="1287" y="13082"/>
                    <a:pt x="1287" y="13082"/>
                    <a:pt x="761" y="12777"/>
                  </a:cubicBezTo>
                  <a:cubicBezTo>
                    <a:pt x="761" y="12473"/>
                    <a:pt x="234" y="12473"/>
                    <a:pt x="234" y="12169"/>
                  </a:cubicBezTo>
                  <a:cubicBezTo>
                    <a:pt x="-293" y="11865"/>
                    <a:pt x="234" y="11256"/>
                    <a:pt x="234" y="10952"/>
                  </a:cubicBezTo>
                  <a:cubicBezTo>
                    <a:pt x="234" y="10039"/>
                    <a:pt x="-293" y="8518"/>
                    <a:pt x="1814" y="9127"/>
                  </a:cubicBezTo>
                  <a:cubicBezTo>
                    <a:pt x="3395" y="9431"/>
                    <a:pt x="3922" y="10648"/>
                    <a:pt x="4975" y="11256"/>
                  </a:cubicBezTo>
                  <a:cubicBezTo>
                    <a:pt x="6029" y="12169"/>
                    <a:pt x="8136" y="11256"/>
                    <a:pt x="8136" y="10039"/>
                  </a:cubicBezTo>
                  <a:cubicBezTo>
                    <a:pt x="8136" y="9735"/>
                    <a:pt x="7083" y="9431"/>
                    <a:pt x="7083" y="9127"/>
                  </a:cubicBezTo>
                  <a:cubicBezTo>
                    <a:pt x="7083" y="8518"/>
                    <a:pt x="7083" y="8214"/>
                    <a:pt x="7609" y="7910"/>
                  </a:cubicBezTo>
                  <a:cubicBezTo>
                    <a:pt x="7609" y="7301"/>
                    <a:pt x="7083" y="7301"/>
                    <a:pt x="6029" y="6997"/>
                  </a:cubicBezTo>
                  <a:cubicBezTo>
                    <a:pt x="5502" y="6997"/>
                    <a:pt x="4448" y="6997"/>
                    <a:pt x="4448" y="6389"/>
                  </a:cubicBezTo>
                  <a:cubicBezTo>
                    <a:pt x="3922" y="5780"/>
                    <a:pt x="4975" y="5476"/>
                    <a:pt x="4448" y="4868"/>
                  </a:cubicBezTo>
                  <a:cubicBezTo>
                    <a:pt x="4448" y="4563"/>
                    <a:pt x="3395" y="4259"/>
                    <a:pt x="4448" y="3651"/>
                  </a:cubicBezTo>
                  <a:cubicBezTo>
                    <a:pt x="4975" y="3042"/>
                    <a:pt x="7609" y="2738"/>
                    <a:pt x="9190" y="2738"/>
                  </a:cubicBezTo>
                  <a:cubicBezTo>
                    <a:pt x="10244" y="2738"/>
                    <a:pt x="11297" y="3042"/>
                    <a:pt x="12351" y="2434"/>
                  </a:cubicBezTo>
                  <a:cubicBezTo>
                    <a:pt x="12878" y="2130"/>
                    <a:pt x="12878" y="1521"/>
                    <a:pt x="13931" y="913"/>
                  </a:cubicBezTo>
                  <a:cubicBezTo>
                    <a:pt x="14458" y="608"/>
                    <a:pt x="15512" y="0"/>
                    <a:pt x="16039" y="0"/>
                  </a:cubicBezTo>
                  <a:cubicBezTo>
                    <a:pt x="16566" y="0"/>
                    <a:pt x="18146" y="608"/>
                    <a:pt x="18146" y="913"/>
                  </a:cubicBezTo>
                  <a:cubicBezTo>
                    <a:pt x="18673" y="1825"/>
                    <a:pt x="14985" y="2738"/>
                    <a:pt x="18146" y="2738"/>
                  </a:cubicBezTo>
                  <a:cubicBezTo>
                    <a:pt x="19200" y="2738"/>
                    <a:pt x="19727" y="2738"/>
                    <a:pt x="19727" y="3346"/>
                  </a:cubicBezTo>
                  <a:cubicBezTo>
                    <a:pt x="19727" y="5172"/>
                    <a:pt x="17619" y="6997"/>
                    <a:pt x="16039" y="821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 name="Shape 70"/>
            <p:cNvSpPr/>
            <p:nvPr/>
          </p:nvSpPr>
          <p:spPr>
            <a:xfrm>
              <a:off x="3975922" y="1777145"/>
              <a:ext cx="985179" cy="623115"/>
            </a:xfrm>
            <a:custGeom>
              <a:avLst/>
              <a:gdLst/>
              <a:ahLst/>
              <a:cxnLst>
                <a:cxn ang="0">
                  <a:pos x="wd2" y="hd2"/>
                </a:cxn>
                <a:cxn ang="5400000">
                  <a:pos x="wd2" y="hd2"/>
                </a:cxn>
                <a:cxn ang="10800000">
                  <a:pos x="wd2" y="hd2"/>
                </a:cxn>
                <a:cxn ang="16200000">
                  <a:pos x="wd2" y="hd2"/>
                </a:cxn>
              </a:cxnLst>
              <a:rect l="0" t="0" r="r" b="b"/>
              <a:pathLst>
                <a:path w="21435" h="21226" extrusionOk="0">
                  <a:moveTo>
                    <a:pt x="19127" y="20612"/>
                  </a:moveTo>
                  <a:cubicBezTo>
                    <a:pt x="18962" y="21126"/>
                    <a:pt x="18467" y="21383"/>
                    <a:pt x="18137" y="21126"/>
                  </a:cubicBezTo>
                  <a:cubicBezTo>
                    <a:pt x="17973" y="21126"/>
                    <a:pt x="17643" y="20869"/>
                    <a:pt x="17478" y="20869"/>
                  </a:cubicBezTo>
                  <a:cubicBezTo>
                    <a:pt x="17148" y="20354"/>
                    <a:pt x="16818" y="20097"/>
                    <a:pt x="16653" y="19583"/>
                  </a:cubicBezTo>
                  <a:cubicBezTo>
                    <a:pt x="16489" y="18812"/>
                    <a:pt x="16818" y="18812"/>
                    <a:pt x="16983" y="18297"/>
                  </a:cubicBezTo>
                  <a:cubicBezTo>
                    <a:pt x="16983" y="17783"/>
                    <a:pt x="16653" y="17526"/>
                    <a:pt x="16324" y="17269"/>
                  </a:cubicBezTo>
                  <a:cubicBezTo>
                    <a:pt x="16324" y="17783"/>
                    <a:pt x="16159" y="18040"/>
                    <a:pt x="16159" y="18554"/>
                  </a:cubicBezTo>
                  <a:cubicBezTo>
                    <a:pt x="16159" y="18812"/>
                    <a:pt x="16324" y="19326"/>
                    <a:pt x="16324" y="19583"/>
                  </a:cubicBezTo>
                  <a:cubicBezTo>
                    <a:pt x="16489" y="20097"/>
                    <a:pt x="16489" y="20354"/>
                    <a:pt x="15994" y="20354"/>
                  </a:cubicBezTo>
                  <a:cubicBezTo>
                    <a:pt x="15664" y="20354"/>
                    <a:pt x="15499" y="20354"/>
                    <a:pt x="15169" y="20354"/>
                  </a:cubicBezTo>
                  <a:cubicBezTo>
                    <a:pt x="14840" y="20354"/>
                    <a:pt x="14510" y="20612"/>
                    <a:pt x="14180" y="20354"/>
                  </a:cubicBezTo>
                  <a:cubicBezTo>
                    <a:pt x="14015" y="20097"/>
                    <a:pt x="14180" y="19583"/>
                    <a:pt x="13850" y="19840"/>
                  </a:cubicBezTo>
                  <a:cubicBezTo>
                    <a:pt x="13685" y="20097"/>
                    <a:pt x="13685" y="20612"/>
                    <a:pt x="13521" y="20612"/>
                  </a:cubicBezTo>
                  <a:cubicBezTo>
                    <a:pt x="13356" y="20869"/>
                    <a:pt x="12861" y="20612"/>
                    <a:pt x="12696" y="20612"/>
                  </a:cubicBezTo>
                  <a:cubicBezTo>
                    <a:pt x="12037" y="20612"/>
                    <a:pt x="11707" y="21126"/>
                    <a:pt x="11047" y="21126"/>
                  </a:cubicBezTo>
                  <a:cubicBezTo>
                    <a:pt x="10882" y="21126"/>
                    <a:pt x="10388" y="20869"/>
                    <a:pt x="10223" y="20612"/>
                  </a:cubicBezTo>
                  <a:cubicBezTo>
                    <a:pt x="10058" y="20354"/>
                    <a:pt x="10058" y="20097"/>
                    <a:pt x="10058" y="19840"/>
                  </a:cubicBezTo>
                  <a:cubicBezTo>
                    <a:pt x="10058" y="19326"/>
                    <a:pt x="10058" y="18812"/>
                    <a:pt x="9728" y="18812"/>
                  </a:cubicBezTo>
                  <a:cubicBezTo>
                    <a:pt x="9563" y="18554"/>
                    <a:pt x="9398" y="19069"/>
                    <a:pt x="9234" y="19326"/>
                  </a:cubicBezTo>
                  <a:cubicBezTo>
                    <a:pt x="9069" y="19583"/>
                    <a:pt x="9234" y="20097"/>
                    <a:pt x="9069" y="20354"/>
                  </a:cubicBezTo>
                  <a:cubicBezTo>
                    <a:pt x="8739" y="20612"/>
                    <a:pt x="8409" y="20354"/>
                    <a:pt x="8409" y="20097"/>
                  </a:cubicBezTo>
                  <a:cubicBezTo>
                    <a:pt x="8079" y="19326"/>
                    <a:pt x="7750" y="18812"/>
                    <a:pt x="7255" y="19069"/>
                  </a:cubicBezTo>
                  <a:cubicBezTo>
                    <a:pt x="7090" y="19326"/>
                    <a:pt x="6760" y="19583"/>
                    <a:pt x="6595" y="19583"/>
                  </a:cubicBezTo>
                  <a:cubicBezTo>
                    <a:pt x="6431" y="19583"/>
                    <a:pt x="6101" y="19326"/>
                    <a:pt x="5936" y="19069"/>
                  </a:cubicBezTo>
                  <a:cubicBezTo>
                    <a:pt x="5606" y="18297"/>
                    <a:pt x="5771" y="17783"/>
                    <a:pt x="5771" y="17012"/>
                  </a:cubicBezTo>
                  <a:cubicBezTo>
                    <a:pt x="5771" y="16240"/>
                    <a:pt x="5441" y="15469"/>
                    <a:pt x="5441" y="14697"/>
                  </a:cubicBezTo>
                  <a:cubicBezTo>
                    <a:pt x="5276" y="13926"/>
                    <a:pt x="5771" y="13412"/>
                    <a:pt x="5771" y="12640"/>
                  </a:cubicBezTo>
                  <a:cubicBezTo>
                    <a:pt x="5936" y="11869"/>
                    <a:pt x="5771" y="10840"/>
                    <a:pt x="5606" y="10326"/>
                  </a:cubicBezTo>
                  <a:cubicBezTo>
                    <a:pt x="5441" y="9554"/>
                    <a:pt x="5111" y="9040"/>
                    <a:pt x="4947" y="8269"/>
                  </a:cubicBezTo>
                  <a:cubicBezTo>
                    <a:pt x="4782" y="7754"/>
                    <a:pt x="4947" y="6469"/>
                    <a:pt x="4287" y="7240"/>
                  </a:cubicBezTo>
                  <a:cubicBezTo>
                    <a:pt x="3792" y="7754"/>
                    <a:pt x="3298" y="7497"/>
                    <a:pt x="2803" y="7240"/>
                  </a:cubicBezTo>
                  <a:cubicBezTo>
                    <a:pt x="2308" y="6983"/>
                    <a:pt x="1979" y="6469"/>
                    <a:pt x="1649" y="5954"/>
                  </a:cubicBezTo>
                  <a:cubicBezTo>
                    <a:pt x="1319" y="5440"/>
                    <a:pt x="989" y="4926"/>
                    <a:pt x="660" y="4154"/>
                  </a:cubicBezTo>
                  <a:cubicBezTo>
                    <a:pt x="495" y="3640"/>
                    <a:pt x="0" y="2869"/>
                    <a:pt x="0" y="2097"/>
                  </a:cubicBezTo>
                  <a:cubicBezTo>
                    <a:pt x="0" y="1326"/>
                    <a:pt x="330" y="554"/>
                    <a:pt x="660" y="297"/>
                  </a:cubicBezTo>
                  <a:cubicBezTo>
                    <a:pt x="1319" y="-217"/>
                    <a:pt x="1814" y="40"/>
                    <a:pt x="2308" y="297"/>
                  </a:cubicBezTo>
                  <a:cubicBezTo>
                    <a:pt x="2803" y="554"/>
                    <a:pt x="3133" y="1069"/>
                    <a:pt x="3627" y="1583"/>
                  </a:cubicBezTo>
                  <a:cubicBezTo>
                    <a:pt x="3792" y="1840"/>
                    <a:pt x="4122" y="2097"/>
                    <a:pt x="4287" y="2354"/>
                  </a:cubicBezTo>
                  <a:cubicBezTo>
                    <a:pt x="4617" y="2612"/>
                    <a:pt x="4617" y="2869"/>
                    <a:pt x="4452" y="3126"/>
                  </a:cubicBezTo>
                  <a:cubicBezTo>
                    <a:pt x="4452" y="3383"/>
                    <a:pt x="4287" y="3897"/>
                    <a:pt x="4287" y="4154"/>
                  </a:cubicBezTo>
                  <a:cubicBezTo>
                    <a:pt x="4452" y="4926"/>
                    <a:pt x="4617" y="4412"/>
                    <a:pt x="4782" y="4412"/>
                  </a:cubicBezTo>
                  <a:cubicBezTo>
                    <a:pt x="5111" y="4154"/>
                    <a:pt x="5441" y="4412"/>
                    <a:pt x="5771" y="4412"/>
                  </a:cubicBezTo>
                  <a:cubicBezTo>
                    <a:pt x="6101" y="4412"/>
                    <a:pt x="6101" y="4154"/>
                    <a:pt x="6266" y="3897"/>
                  </a:cubicBezTo>
                  <a:cubicBezTo>
                    <a:pt x="6431" y="3383"/>
                    <a:pt x="6595" y="3126"/>
                    <a:pt x="6925" y="3383"/>
                  </a:cubicBezTo>
                  <a:cubicBezTo>
                    <a:pt x="7255" y="3640"/>
                    <a:pt x="7255" y="3897"/>
                    <a:pt x="7420" y="4154"/>
                  </a:cubicBezTo>
                  <a:cubicBezTo>
                    <a:pt x="7750" y="4669"/>
                    <a:pt x="8244" y="5697"/>
                    <a:pt x="7420" y="5954"/>
                  </a:cubicBezTo>
                  <a:cubicBezTo>
                    <a:pt x="7255" y="5954"/>
                    <a:pt x="7255" y="5697"/>
                    <a:pt x="7090" y="5697"/>
                  </a:cubicBezTo>
                  <a:cubicBezTo>
                    <a:pt x="6925" y="6212"/>
                    <a:pt x="7915" y="6726"/>
                    <a:pt x="8079" y="6726"/>
                  </a:cubicBezTo>
                  <a:cubicBezTo>
                    <a:pt x="8409" y="6726"/>
                    <a:pt x="9069" y="6983"/>
                    <a:pt x="9234" y="7754"/>
                  </a:cubicBezTo>
                  <a:cubicBezTo>
                    <a:pt x="9728" y="8526"/>
                    <a:pt x="8904" y="8783"/>
                    <a:pt x="8409" y="8526"/>
                  </a:cubicBezTo>
                  <a:cubicBezTo>
                    <a:pt x="7915" y="8526"/>
                    <a:pt x="7585" y="8012"/>
                    <a:pt x="7090" y="8012"/>
                  </a:cubicBezTo>
                  <a:cubicBezTo>
                    <a:pt x="6760" y="8526"/>
                    <a:pt x="7585" y="8783"/>
                    <a:pt x="7750" y="9040"/>
                  </a:cubicBezTo>
                  <a:cubicBezTo>
                    <a:pt x="7915" y="9297"/>
                    <a:pt x="7750" y="9554"/>
                    <a:pt x="7915" y="9812"/>
                  </a:cubicBezTo>
                  <a:cubicBezTo>
                    <a:pt x="8079" y="10069"/>
                    <a:pt x="8244" y="10069"/>
                    <a:pt x="8409" y="10326"/>
                  </a:cubicBezTo>
                  <a:cubicBezTo>
                    <a:pt x="8739" y="10583"/>
                    <a:pt x="9234" y="10840"/>
                    <a:pt x="9234" y="11612"/>
                  </a:cubicBezTo>
                  <a:cubicBezTo>
                    <a:pt x="9398" y="12126"/>
                    <a:pt x="8904" y="12640"/>
                    <a:pt x="9398" y="13154"/>
                  </a:cubicBezTo>
                  <a:cubicBezTo>
                    <a:pt x="9563" y="12897"/>
                    <a:pt x="9728" y="12897"/>
                    <a:pt x="9893" y="12640"/>
                  </a:cubicBezTo>
                  <a:cubicBezTo>
                    <a:pt x="10058" y="12383"/>
                    <a:pt x="10058" y="12383"/>
                    <a:pt x="10223" y="12126"/>
                  </a:cubicBezTo>
                  <a:cubicBezTo>
                    <a:pt x="10388" y="12126"/>
                    <a:pt x="10553" y="12126"/>
                    <a:pt x="10718" y="12126"/>
                  </a:cubicBezTo>
                  <a:cubicBezTo>
                    <a:pt x="11047" y="12383"/>
                    <a:pt x="11212" y="12640"/>
                    <a:pt x="11377" y="12897"/>
                  </a:cubicBezTo>
                  <a:cubicBezTo>
                    <a:pt x="11542" y="13154"/>
                    <a:pt x="11707" y="12897"/>
                    <a:pt x="12037" y="12897"/>
                  </a:cubicBezTo>
                  <a:cubicBezTo>
                    <a:pt x="12366" y="12897"/>
                    <a:pt x="12366" y="13154"/>
                    <a:pt x="12696" y="13412"/>
                  </a:cubicBezTo>
                  <a:cubicBezTo>
                    <a:pt x="12861" y="13669"/>
                    <a:pt x="13026" y="13412"/>
                    <a:pt x="13191" y="13154"/>
                  </a:cubicBezTo>
                  <a:cubicBezTo>
                    <a:pt x="13521" y="12897"/>
                    <a:pt x="13685" y="12640"/>
                    <a:pt x="13850" y="12383"/>
                  </a:cubicBezTo>
                  <a:cubicBezTo>
                    <a:pt x="14180" y="12383"/>
                    <a:pt x="14180" y="11869"/>
                    <a:pt x="14510" y="11869"/>
                  </a:cubicBezTo>
                  <a:cubicBezTo>
                    <a:pt x="14675" y="11612"/>
                    <a:pt x="14840" y="11612"/>
                    <a:pt x="15005" y="11612"/>
                  </a:cubicBezTo>
                  <a:cubicBezTo>
                    <a:pt x="15169" y="11354"/>
                    <a:pt x="15169" y="11354"/>
                    <a:pt x="15334" y="11097"/>
                  </a:cubicBezTo>
                  <a:cubicBezTo>
                    <a:pt x="15499" y="10840"/>
                    <a:pt x="15664" y="10583"/>
                    <a:pt x="15994" y="10583"/>
                  </a:cubicBezTo>
                  <a:cubicBezTo>
                    <a:pt x="16159" y="10583"/>
                    <a:pt x="16489" y="10840"/>
                    <a:pt x="16818" y="10840"/>
                  </a:cubicBezTo>
                  <a:cubicBezTo>
                    <a:pt x="17148" y="10583"/>
                    <a:pt x="17148" y="10326"/>
                    <a:pt x="17478" y="10326"/>
                  </a:cubicBezTo>
                  <a:cubicBezTo>
                    <a:pt x="18137" y="10326"/>
                    <a:pt x="18632" y="10583"/>
                    <a:pt x="19127" y="11097"/>
                  </a:cubicBezTo>
                  <a:cubicBezTo>
                    <a:pt x="19621" y="11354"/>
                    <a:pt x="19951" y="11869"/>
                    <a:pt x="20446" y="12383"/>
                  </a:cubicBezTo>
                  <a:cubicBezTo>
                    <a:pt x="20940" y="12897"/>
                    <a:pt x="21600" y="13669"/>
                    <a:pt x="21270" y="14440"/>
                  </a:cubicBezTo>
                  <a:cubicBezTo>
                    <a:pt x="20776" y="15212"/>
                    <a:pt x="20116" y="15726"/>
                    <a:pt x="20281" y="16754"/>
                  </a:cubicBezTo>
                  <a:cubicBezTo>
                    <a:pt x="20611" y="16754"/>
                    <a:pt x="21435" y="16754"/>
                    <a:pt x="21435" y="17526"/>
                  </a:cubicBezTo>
                  <a:cubicBezTo>
                    <a:pt x="21435" y="17783"/>
                    <a:pt x="21270" y="18040"/>
                    <a:pt x="21105" y="18297"/>
                  </a:cubicBezTo>
                  <a:cubicBezTo>
                    <a:pt x="20776" y="18554"/>
                    <a:pt x="20776" y="18554"/>
                    <a:pt x="20611" y="19069"/>
                  </a:cubicBezTo>
                  <a:cubicBezTo>
                    <a:pt x="20611" y="19326"/>
                    <a:pt x="20611" y="19583"/>
                    <a:pt x="20446" y="19840"/>
                  </a:cubicBezTo>
                  <a:cubicBezTo>
                    <a:pt x="20281" y="20097"/>
                    <a:pt x="20116" y="20354"/>
                    <a:pt x="19951" y="20354"/>
                  </a:cubicBezTo>
                  <a:cubicBezTo>
                    <a:pt x="19621" y="20612"/>
                    <a:pt x="19456" y="20612"/>
                    <a:pt x="19127" y="20612"/>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1" name="Shape 71"/>
            <p:cNvSpPr/>
            <p:nvPr/>
          </p:nvSpPr>
          <p:spPr>
            <a:xfrm>
              <a:off x="3995690" y="2123181"/>
              <a:ext cx="185190" cy="229915"/>
            </a:xfrm>
            <a:custGeom>
              <a:avLst/>
              <a:gdLst/>
              <a:ahLst/>
              <a:cxnLst>
                <a:cxn ang="0">
                  <a:pos x="wd2" y="hd2"/>
                </a:cxn>
                <a:cxn ang="5400000">
                  <a:pos x="wd2" y="hd2"/>
                </a:cxn>
                <a:cxn ang="10800000">
                  <a:pos x="wd2" y="hd2"/>
                </a:cxn>
                <a:cxn ang="16200000">
                  <a:pos x="wd2" y="hd2"/>
                </a:cxn>
              </a:cxnLst>
              <a:rect l="0" t="0" r="r" b="b"/>
              <a:pathLst>
                <a:path w="20476" h="20404" extrusionOk="0">
                  <a:moveTo>
                    <a:pt x="11338" y="18993"/>
                  </a:moveTo>
                  <a:cubicBezTo>
                    <a:pt x="8014" y="16968"/>
                    <a:pt x="2199" y="15618"/>
                    <a:pt x="538" y="12243"/>
                  </a:cubicBezTo>
                  <a:cubicBezTo>
                    <a:pt x="-1124" y="9543"/>
                    <a:pt x="1368" y="8193"/>
                    <a:pt x="3861" y="6843"/>
                  </a:cubicBezTo>
                  <a:cubicBezTo>
                    <a:pt x="6353" y="5493"/>
                    <a:pt x="5522" y="4143"/>
                    <a:pt x="6353" y="2118"/>
                  </a:cubicBezTo>
                  <a:cubicBezTo>
                    <a:pt x="8014" y="-582"/>
                    <a:pt x="11338" y="-582"/>
                    <a:pt x="12999" y="1443"/>
                  </a:cubicBezTo>
                  <a:cubicBezTo>
                    <a:pt x="15491" y="3468"/>
                    <a:pt x="16322" y="5493"/>
                    <a:pt x="17984" y="6843"/>
                  </a:cubicBezTo>
                  <a:cubicBezTo>
                    <a:pt x="19645" y="8193"/>
                    <a:pt x="20476" y="10893"/>
                    <a:pt x="20476" y="12918"/>
                  </a:cubicBezTo>
                  <a:cubicBezTo>
                    <a:pt x="20476" y="14943"/>
                    <a:pt x="20476" y="18318"/>
                    <a:pt x="18814" y="19668"/>
                  </a:cubicBezTo>
                  <a:cubicBezTo>
                    <a:pt x="17984" y="21018"/>
                    <a:pt x="12999" y="20343"/>
                    <a:pt x="11338" y="1899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2" name="Shape 72"/>
            <p:cNvSpPr/>
            <p:nvPr/>
          </p:nvSpPr>
          <p:spPr>
            <a:xfrm>
              <a:off x="3536394" y="1860107"/>
              <a:ext cx="426720" cy="419843"/>
            </a:xfrm>
            <a:custGeom>
              <a:avLst/>
              <a:gdLst/>
              <a:ahLst/>
              <a:cxnLst>
                <a:cxn ang="0">
                  <a:pos x="wd2" y="hd2"/>
                </a:cxn>
                <a:cxn ang="5400000">
                  <a:pos x="wd2" y="hd2"/>
                </a:cxn>
                <a:cxn ang="10800000">
                  <a:pos x="wd2" y="hd2"/>
                </a:cxn>
                <a:cxn ang="16200000">
                  <a:pos x="wd2" y="hd2"/>
                </a:cxn>
              </a:cxnLst>
              <a:rect l="0" t="0" r="r" b="b"/>
              <a:pathLst>
                <a:path w="21320" h="20976" extrusionOk="0">
                  <a:moveTo>
                    <a:pt x="21320" y="12201"/>
                  </a:moveTo>
                  <a:cubicBezTo>
                    <a:pt x="20941" y="12580"/>
                    <a:pt x="21320" y="13338"/>
                    <a:pt x="20941" y="13717"/>
                  </a:cubicBezTo>
                  <a:cubicBezTo>
                    <a:pt x="20941" y="14475"/>
                    <a:pt x="20183" y="14854"/>
                    <a:pt x="20183" y="15233"/>
                  </a:cubicBezTo>
                  <a:cubicBezTo>
                    <a:pt x="19804" y="15991"/>
                    <a:pt x="19804" y="16370"/>
                    <a:pt x="19804" y="17128"/>
                  </a:cubicBezTo>
                  <a:cubicBezTo>
                    <a:pt x="19804" y="18643"/>
                    <a:pt x="19046" y="19780"/>
                    <a:pt x="17909" y="20538"/>
                  </a:cubicBezTo>
                  <a:cubicBezTo>
                    <a:pt x="16773" y="20917"/>
                    <a:pt x="14499" y="21296"/>
                    <a:pt x="13362" y="20538"/>
                  </a:cubicBezTo>
                  <a:cubicBezTo>
                    <a:pt x="11846" y="19780"/>
                    <a:pt x="11467" y="18643"/>
                    <a:pt x="11846" y="17128"/>
                  </a:cubicBezTo>
                  <a:cubicBezTo>
                    <a:pt x="11846" y="16749"/>
                    <a:pt x="11846" y="16370"/>
                    <a:pt x="11846" y="15991"/>
                  </a:cubicBezTo>
                  <a:cubicBezTo>
                    <a:pt x="12225" y="15612"/>
                    <a:pt x="12604" y="15233"/>
                    <a:pt x="12983" y="14854"/>
                  </a:cubicBezTo>
                  <a:cubicBezTo>
                    <a:pt x="13741" y="14096"/>
                    <a:pt x="14499" y="13717"/>
                    <a:pt x="15257" y="12959"/>
                  </a:cubicBezTo>
                  <a:cubicBezTo>
                    <a:pt x="14499" y="12201"/>
                    <a:pt x="12604" y="12959"/>
                    <a:pt x="11846" y="13338"/>
                  </a:cubicBezTo>
                  <a:cubicBezTo>
                    <a:pt x="11467" y="13717"/>
                    <a:pt x="11088" y="14096"/>
                    <a:pt x="10709" y="14475"/>
                  </a:cubicBezTo>
                  <a:cubicBezTo>
                    <a:pt x="9952" y="14475"/>
                    <a:pt x="9573" y="14096"/>
                    <a:pt x="8815" y="14096"/>
                  </a:cubicBezTo>
                  <a:cubicBezTo>
                    <a:pt x="8057" y="14475"/>
                    <a:pt x="6162" y="15233"/>
                    <a:pt x="5404" y="14475"/>
                  </a:cubicBezTo>
                  <a:cubicBezTo>
                    <a:pt x="4646" y="13338"/>
                    <a:pt x="7299" y="12959"/>
                    <a:pt x="7678" y="12201"/>
                  </a:cubicBezTo>
                  <a:cubicBezTo>
                    <a:pt x="7299" y="11064"/>
                    <a:pt x="5025" y="13338"/>
                    <a:pt x="4267" y="12201"/>
                  </a:cubicBezTo>
                  <a:cubicBezTo>
                    <a:pt x="3888" y="11443"/>
                    <a:pt x="4646" y="11443"/>
                    <a:pt x="5025" y="10685"/>
                  </a:cubicBezTo>
                  <a:cubicBezTo>
                    <a:pt x="5025" y="9928"/>
                    <a:pt x="4267" y="9928"/>
                    <a:pt x="3888" y="9928"/>
                  </a:cubicBezTo>
                  <a:cubicBezTo>
                    <a:pt x="2373" y="9928"/>
                    <a:pt x="1615" y="9549"/>
                    <a:pt x="857" y="8412"/>
                  </a:cubicBezTo>
                  <a:cubicBezTo>
                    <a:pt x="-280" y="6896"/>
                    <a:pt x="1615" y="7275"/>
                    <a:pt x="1615" y="6138"/>
                  </a:cubicBezTo>
                  <a:cubicBezTo>
                    <a:pt x="1994" y="5001"/>
                    <a:pt x="478" y="3864"/>
                    <a:pt x="99" y="3107"/>
                  </a:cubicBezTo>
                  <a:cubicBezTo>
                    <a:pt x="-280" y="1970"/>
                    <a:pt x="478" y="833"/>
                    <a:pt x="1615" y="454"/>
                  </a:cubicBezTo>
                  <a:cubicBezTo>
                    <a:pt x="2752" y="454"/>
                    <a:pt x="4267" y="1970"/>
                    <a:pt x="4646" y="3107"/>
                  </a:cubicBezTo>
                  <a:cubicBezTo>
                    <a:pt x="5404" y="3864"/>
                    <a:pt x="5404" y="5001"/>
                    <a:pt x="5783" y="6138"/>
                  </a:cubicBezTo>
                  <a:cubicBezTo>
                    <a:pt x="6162" y="7275"/>
                    <a:pt x="6920" y="8033"/>
                    <a:pt x="7678" y="9170"/>
                  </a:cubicBezTo>
                  <a:cubicBezTo>
                    <a:pt x="8057" y="9549"/>
                    <a:pt x="9194" y="11064"/>
                    <a:pt x="9952" y="11064"/>
                  </a:cubicBezTo>
                  <a:cubicBezTo>
                    <a:pt x="11467" y="11064"/>
                    <a:pt x="8815" y="8791"/>
                    <a:pt x="8436" y="8791"/>
                  </a:cubicBezTo>
                  <a:cubicBezTo>
                    <a:pt x="7678" y="8033"/>
                    <a:pt x="6541" y="6138"/>
                    <a:pt x="6920" y="5001"/>
                  </a:cubicBezTo>
                  <a:cubicBezTo>
                    <a:pt x="6920" y="4622"/>
                    <a:pt x="7299" y="3864"/>
                    <a:pt x="7678" y="3485"/>
                  </a:cubicBezTo>
                  <a:cubicBezTo>
                    <a:pt x="8057" y="3485"/>
                    <a:pt x="8815" y="3864"/>
                    <a:pt x="9194" y="4243"/>
                  </a:cubicBezTo>
                  <a:cubicBezTo>
                    <a:pt x="9952" y="5380"/>
                    <a:pt x="10709" y="6138"/>
                    <a:pt x="11467" y="7275"/>
                  </a:cubicBezTo>
                  <a:cubicBezTo>
                    <a:pt x="11846" y="7654"/>
                    <a:pt x="13741" y="10685"/>
                    <a:pt x="14499" y="8791"/>
                  </a:cubicBezTo>
                  <a:cubicBezTo>
                    <a:pt x="14878" y="8033"/>
                    <a:pt x="13362" y="6138"/>
                    <a:pt x="12983" y="5380"/>
                  </a:cubicBezTo>
                  <a:cubicBezTo>
                    <a:pt x="12225" y="4243"/>
                    <a:pt x="11088" y="3485"/>
                    <a:pt x="9952" y="2728"/>
                  </a:cubicBezTo>
                  <a:cubicBezTo>
                    <a:pt x="8436" y="1591"/>
                    <a:pt x="8436" y="454"/>
                    <a:pt x="10331" y="75"/>
                  </a:cubicBezTo>
                  <a:cubicBezTo>
                    <a:pt x="12225" y="-304"/>
                    <a:pt x="12604" y="833"/>
                    <a:pt x="13741" y="1591"/>
                  </a:cubicBezTo>
                  <a:cubicBezTo>
                    <a:pt x="14878" y="2349"/>
                    <a:pt x="15636" y="2728"/>
                    <a:pt x="16773" y="1591"/>
                  </a:cubicBezTo>
                  <a:cubicBezTo>
                    <a:pt x="17152" y="1212"/>
                    <a:pt x="17152" y="833"/>
                    <a:pt x="17909" y="1212"/>
                  </a:cubicBezTo>
                  <a:cubicBezTo>
                    <a:pt x="18667" y="1212"/>
                    <a:pt x="19425" y="1970"/>
                    <a:pt x="19804" y="2349"/>
                  </a:cubicBezTo>
                  <a:cubicBezTo>
                    <a:pt x="20562" y="3107"/>
                    <a:pt x="20183" y="4243"/>
                    <a:pt x="20183" y="5380"/>
                  </a:cubicBezTo>
                  <a:cubicBezTo>
                    <a:pt x="20183" y="6517"/>
                    <a:pt x="20183" y="7654"/>
                    <a:pt x="20562" y="8791"/>
                  </a:cubicBezTo>
                  <a:cubicBezTo>
                    <a:pt x="20562" y="9928"/>
                    <a:pt x="21320" y="11064"/>
                    <a:pt x="21320" y="1220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 name="Shape 73"/>
            <p:cNvSpPr/>
            <p:nvPr/>
          </p:nvSpPr>
          <p:spPr>
            <a:xfrm>
              <a:off x="5983853" y="12128589"/>
              <a:ext cx="220993" cy="114155"/>
            </a:xfrm>
            <a:custGeom>
              <a:avLst/>
              <a:gdLst/>
              <a:ahLst/>
              <a:cxnLst>
                <a:cxn ang="0">
                  <a:pos x="wd2" y="hd2"/>
                </a:cxn>
                <a:cxn ang="5400000">
                  <a:pos x="wd2" y="hd2"/>
                </a:cxn>
                <a:cxn ang="10800000">
                  <a:pos x="wd2" y="hd2"/>
                </a:cxn>
                <a:cxn ang="16200000">
                  <a:pos x="wd2" y="hd2"/>
                </a:cxn>
              </a:cxnLst>
              <a:rect l="0" t="0" r="r" b="b"/>
              <a:pathLst>
                <a:path w="20994" h="20809" extrusionOk="0">
                  <a:moveTo>
                    <a:pt x="20880" y="7309"/>
                  </a:moveTo>
                  <a:cubicBezTo>
                    <a:pt x="21600" y="11359"/>
                    <a:pt x="18720" y="11359"/>
                    <a:pt x="17280" y="14059"/>
                  </a:cubicBezTo>
                  <a:cubicBezTo>
                    <a:pt x="15840" y="15409"/>
                    <a:pt x="14400" y="20809"/>
                    <a:pt x="12240" y="20809"/>
                  </a:cubicBezTo>
                  <a:cubicBezTo>
                    <a:pt x="10800" y="20809"/>
                    <a:pt x="10080" y="18109"/>
                    <a:pt x="9360" y="15409"/>
                  </a:cubicBezTo>
                  <a:cubicBezTo>
                    <a:pt x="7920" y="8659"/>
                    <a:pt x="5040" y="20809"/>
                    <a:pt x="2160" y="18109"/>
                  </a:cubicBezTo>
                  <a:cubicBezTo>
                    <a:pt x="1440" y="16759"/>
                    <a:pt x="0" y="12709"/>
                    <a:pt x="0" y="10009"/>
                  </a:cubicBezTo>
                  <a:cubicBezTo>
                    <a:pt x="0" y="4609"/>
                    <a:pt x="2160" y="7309"/>
                    <a:pt x="3600" y="7309"/>
                  </a:cubicBezTo>
                  <a:cubicBezTo>
                    <a:pt x="6480" y="7309"/>
                    <a:pt x="5760" y="4609"/>
                    <a:pt x="7200" y="1909"/>
                  </a:cubicBezTo>
                  <a:cubicBezTo>
                    <a:pt x="8640" y="559"/>
                    <a:pt x="10800" y="-791"/>
                    <a:pt x="12240" y="559"/>
                  </a:cubicBezTo>
                  <a:cubicBezTo>
                    <a:pt x="13680" y="559"/>
                    <a:pt x="15120" y="1909"/>
                    <a:pt x="17280" y="1909"/>
                  </a:cubicBezTo>
                  <a:cubicBezTo>
                    <a:pt x="19440" y="1909"/>
                    <a:pt x="20160" y="3259"/>
                    <a:pt x="20880" y="730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 name="Shape 74"/>
            <p:cNvSpPr/>
            <p:nvPr/>
          </p:nvSpPr>
          <p:spPr>
            <a:xfrm>
              <a:off x="12972" y="4510814"/>
              <a:ext cx="122820" cy="71783"/>
            </a:xfrm>
            <a:custGeom>
              <a:avLst/>
              <a:gdLst/>
              <a:ahLst/>
              <a:cxnLst>
                <a:cxn ang="0">
                  <a:pos x="wd2" y="hd2"/>
                </a:cxn>
                <a:cxn ang="5400000">
                  <a:pos x="wd2" y="hd2"/>
                </a:cxn>
                <a:cxn ang="10800000">
                  <a:pos x="wd2" y="hd2"/>
                </a:cxn>
                <a:cxn ang="16200000">
                  <a:pos x="wd2" y="hd2"/>
                </a:cxn>
              </a:cxnLst>
              <a:rect l="0" t="0" r="r" b="b"/>
              <a:pathLst>
                <a:path w="15341" h="17291" extrusionOk="0">
                  <a:moveTo>
                    <a:pt x="2348" y="813"/>
                  </a:moveTo>
                  <a:cubicBezTo>
                    <a:pt x="6104" y="-2787"/>
                    <a:pt x="20191" y="6213"/>
                    <a:pt x="13617" y="15213"/>
                  </a:cubicBezTo>
                  <a:cubicBezTo>
                    <a:pt x="10800" y="17013"/>
                    <a:pt x="7043" y="18813"/>
                    <a:pt x="3287" y="15213"/>
                  </a:cubicBezTo>
                  <a:cubicBezTo>
                    <a:pt x="-1409" y="9813"/>
                    <a:pt x="-470" y="4413"/>
                    <a:pt x="2348" y="81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5" name="Shape 75"/>
            <p:cNvSpPr/>
            <p:nvPr/>
          </p:nvSpPr>
          <p:spPr>
            <a:xfrm>
              <a:off x="718991" y="4719070"/>
              <a:ext cx="160172" cy="228126"/>
            </a:xfrm>
            <a:custGeom>
              <a:avLst/>
              <a:gdLst/>
              <a:ahLst/>
              <a:cxnLst>
                <a:cxn ang="0">
                  <a:pos x="wd2" y="hd2"/>
                </a:cxn>
                <a:cxn ang="5400000">
                  <a:pos x="wd2" y="hd2"/>
                </a:cxn>
                <a:cxn ang="10800000">
                  <a:pos x="wd2" y="hd2"/>
                </a:cxn>
                <a:cxn ang="16200000">
                  <a:pos x="wd2" y="hd2"/>
                </a:cxn>
              </a:cxnLst>
              <a:rect l="0" t="0" r="r" b="b"/>
              <a:pathLst>
                <a:path w="20776" h="18102" extrusionOk="0">
                  <a:moveTo>
                    <a:pt x="16849" y="11420"/>
                  </a:moveTo>
                  <a:cubicBezTo>
                    <a:pt x="20776" y="9620"/>
                    <a:pt x="20776" y="10820"/>
                    <a:pt x="19794" y="7820"/>
                  </a:cubicBezTo>
                  <a:cubicBezTo>
                    <a:pt x="18812" y="6020"/>
                    <a:pt x="14885" y="4820"/>
                    <a:pt x="20776" y="4220"/>
                  </a:cubicBezTo>
                  <a:cubicBezTo>
                    <a:pt x="20776" y="1220"/>
                    <a:pt x="19794" y="-1180"/>
                    <a:pt x="15867" y="620"/>
                  </a:cubicBezTo>
                  <a:cubicBezTo>
                    <a:pt x="13903" y="1820"/>
                    <a:pt x="13903" y="2420"/>
                    <a:pt x="12921" y="3620"/>
                  </a:cubicBezTo>
                  <a:cubicBezTo>
                    <a:pt x="10958" y="4820"/>
                    <a:pt x="10958" y="4820"/>
                    <a:pt x="8994" y="6020"/>
                  </a:cubicBezTo>
                  <a:cubicBezTo>
                    <a:pt x="6049" y="7220"/>
                    <a:pt x="1140" y="8420"/>
                    <a:pt x="1140" y="10820"/>
                  </a:cubicBezTo>
                  <a:cubicBezTo>
                    <a:pt x="1140" y="12620"/>
                    <a:pt x="4085" y="13820"/>
                    <a:pt x="3103" y="15620"/>
                  </a:cubicBezTo>
                  <a:cubicBezTo>
                    <a:pt x="3103" y="16820"/>
                    <a:pt x="-824" y="15620"/>
                    <a:pt x="158" y="17420"/>
                  </a:cubicBezTo>
                  <a:cubicBezTo>
                    <a:pt x="158" y="20420"/>
                    <a:pt x="14885" y="12620"/>
                    <a:pt x="16849" y="1142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6" name="Shape 76"/>
            <p:cNvSpPr/>
            <p:nvPr/>
          </p:nvSpPr>
          <p:spPr>
            <a:xfrm>
              <a:off x="3312905" y="3363685"/>
              <a:ext cx="164399" cy="137574"/>
            </a:xfrm>
            <a:custGeom>
              <a:avLst/>
              <a:gdLst/>
              <a:ahLst/>
              <a:cxnLst>
                <a:cxn ang="0">
                  <a:pos x="wd2" y="hd2"/>
                </a:cxn>
                <a:cxn ang="5400000">
                  <a:pos x="wd2" y="hd2"/>
                </a:cxn>
                <a:cxn ang="10800000">
                  <a:pos x="wd2" y="hd2"/>
                </a:cxn>
                <a:cxn ang="16200000">
                  <a:pos x="wd2" y="hd2"/>
                </a:cxn>
              </a:cxnLst>
              <a:rect l="0" t="0" r="r" b="b"/>
              <a:pathLst>
                <a:path w="18794" h="17844" extrusionOk="0">
                  <a:moveTo>
                    <a:pt x="12006" y="12480"/>
                  </a:moveTo>
                  <a:cubicBezTo>
                    <a:pt x="9414" y="14444"/>
                    <a:pt x="6822" y="19353"/>
                    <a:pt x="2502" y="17389"/>
                  </a:cubicBezTo>
                  <a:cubicBezTo>
                    <a:pt x="-1818" y="15426"/>
                    <a:pt x="-90" y="10517"/>
                    <a:pt x="4230" y="8553"/>
                  </a:cubicBezTo>
                  <a:cubicBezTo>
                    <a:pt x="6822" y="7571"/>
                    <a:pt x="7686" y="7571"/>
                    <a:pt x="9414" y="6589"/>
                  </a:cubicBezTo>
                  <a:cubicBezTo>
                    <a:pt x="11142" y="5608"/>
                    <a:pt x="12870" y="4626"/>
                    <a:pt x="13734" y="3644"/>
                  </a:cubicBezTo>
                  <a:cubicBezTo>
                    <a:pt x="15462" y="1680"/>
                    <a:pt x="15462" y="-2247"/>
                    <a:pt x="18054" y="1680"/>
                  </a:cubicBezTo>
                  <a:cubicBezTo>
                    <a:pt x="19782" y="3644"/>
                    <a:pt x="18054" y="4626"/>
                    <a:pt x="17190" y="6589"/>
                  </a:cubicBezTo>
                  <a:cubicBezTo>
                    <a:pt x="15462" y="8553"/>
                    <a:pt x="13734" y="10517"/>
                    <a:pt x="12006" y="1248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7" name="Shape 77"/>
            <p:cNvSpPr/>
            <p:nvPr/>
          </p:nvSpPr>
          <p:spPr>
            <a:xfrm>
              <a:off x="3833784" y="3219660"/>
              <a:ext cx="241415" cy="232424"/>
            </a:xfrm>
            <a:custGeom>
              <a:avLst/>
              <a:gdLst/>
              <a:ahLst/>
              <a:cxnLst>
                <a:cxn ang="0">
                  <a:pos x="wd2" y="hd2"/>
                </a:cxn>
                <a:cxn ang="5400000">
                  <a:pos x="wd2" y="hd2"/>
                </a:cxn>
                <a:cxn ang="10800000">
                  <a:pos x="wd2" y="hd2"/>
                </a:cxn>
                <a:cxn ang="16200000">
                  <a:pos x="wd2" y="hd2"/>
                </a:cxn>
              </a:cxnLst>
              <a:rect l="0" t="0" r="r" b="b"/>
              <a:pathLst>
                <a:path w="20876" h="20098" extrusionOk="0">
                  <a:moveTo>
                    <a:pt x="20876" y="17376"/>
                  </a:moveTo>
                  <a:cubicBezTo>
                    <a:pt x="18258" y="18031"/>
                    <a:pt x="16949" y="20649"/>
                    <a:pt x="14331" y="19994"/>
                  </a:cubicBezTo>
                  <a:cubicBezTo>
                    <a:pt x="12367" y="19340"/>
                    <a:pt x="10403" y="18031"/>
                    <a:pt x="9094" y="16722"/>
                  </a:cubicBezTo>
                  <a:cubicBezTo>
                    <a:pt x="7785" y="16067"/>
                    <a:pt x="7131" y="15413"/>
                    <a:pt x="5821" y="14758"/>
                  </a:cubicBezTo>
                  <a:cubicBezTo>
                    <a:pt x="4512" y="14758"/>
                    <a:pt x="3203" y="14104"/>
                    <a:pt x="1240" y="13449"/>
                  </a:cubicBezTo>
                  <a:cubicBezTo>
                    <a:pt x="-69" y="12794"/>
                    <a:pt x="-724" y="12140"/>
                    <a:pt x="1240" y="10831"/>
                  </a:cubicBezTo>
                  <a:cubicBezTo>
                    <a:pt x="3203" y="10176"/>
                    <a:pt x="3858" y="10831"/>
                    <a:pt x="5167" y="9522"/>
                  </a:cubicBezTo>
                  <a:cubicBezTo>
                    <a:pt x="5821" y="8213"/>
                    <a:pt x="6476" y="6904"/>
                    <a:pt x="7131" y="5594"/>
                  </a:cubicBezTo>
                  <a:cubicBezTo>
                    <a:pt x="7131" y="4940"/>
                    <a:pt x="7785" y="4940"/>
                    <a:pt x="7785" y="4285"/>
                  </a:cubicBezTo>
                  <a:cubicBezTo>
                    <a:pt x="7785" y="3631"/>
                    <a:pt x="7785" y="2322"/>
                    <a:pt x="7785" y="1667"/>
                  </a:cubicBezTo>
                  <a:cubicBezTo>
                    <a:pt x="8440" y="-951"/>
                    <a:pt x="10403" y="-296"/>
                    <a:pt x="11058" y="2322"/>
                  </a:cubicBezTo>
                  <a:cubicBezTo>
                    <a:pt x="11712" y="4940"/>
                    <a:pt x="13021" y="5594"/>
                    <a:pt x="14985" y="7558"/>
                  </a:cubicBezTo>
                  <a:cubicBezTo>
                    <a:pt x="16294" y="8867"/>
                    <a:pt x="16949" y="10176"/>
                    <a:pt x="18258" y="11485"/>
                  </a:cubicBezTo>
                  <a:cubicBezTo>
                    <a:pt x="20221" y="13449"/>
                    <a:pt x="19567" y="16067"/>
                    <a:pt x="20876" y="1737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 name="Shape 78"/>
            <p:cNvSpPr/>
            <p:nvPr/>
          </p:nvSpPr>
          <p:spPr>
            <a:xfrm>
              <a:off x="3425101" y="2527379"/>
              <a:ext cx="132961" cy="166385"/>
            </a:xfrm>
            <a:custGeom>
              <a:avLst/>
              <a:gdLst/>
              <a:ahLst/>
              <a:cxnLst>
                <a:cxn ang="0">
                  <a:pos x="wd2" y="hd2"/>
                </a:cxn>
                <a:cxn ang="5400000">
                  <a:pos x="wd2" y="hd2"/>
                </a:cxn>
                <a:cxn ang="10800000">
                  <a:pos x="wd2" y="hd2"/>
                </a:cxn>
                <a:cxn ang="16200000">
                  <a:pos x="wd2" y="hd2"/>
                </a:cxn>
              </a:cxnLst>
              <a:rect l="0" t="0" r="r" b="b"/>
              <a:pathLst>
                <a:path w="19929" h="19688" extrusionOk="0">
                  <a:moveTo>
                    <a:pt x="18189" y="3643"/>
                  </a:moveTo>
                  <a:cubicBezTo>
                    <a:pt x="21600" y="8143"/>
                    <a:pt x="19326" y="12643"/>
                    <a:pt x="17053" y="17143"/>
                  </a:cubicBezTo>
                  <a:cubicBezTo>
                    <a:pt x="15916" y="18943"/>
                    <a:pt x="14779" y="20743"/>
                    <a:pt x="12505" y="18943"/>
                  </a:cubicBezTo>
                  <a:cubicBezTo>
                    <a:pt x="11368" y="18043"/>
                    <a:pt x="10232" y="15343"/>
                    <a:pt x="9095" y="14443"/>
                  </a:cubicBezTo>
                  <a:cubicBezTo>
                    <a:pt x="6821" y="12643"/>
                    <a:pt x="6821" y="10843"/>
                    <a:pt x="5684" y="9943"/>
                  </a:cubicBezTo>
                  <a:cubicBezTo>
                    <a:pt x="4547" y="8143"/>
                    <a:pt x="1137" y="7243"/>
                    <a:pt x="0" y="5443"/>
                  </a:cubicBezTo>
                  <a:cubicBezTo>
                    <a:pt x="0" y="3643"/>
                    <a:pt x="3411" y="2743"/>
                    <a:pt x="4547" y="1843"/>
                  </a:cubicBezTo>
                  <a:cubicBezTo>
                    <a:pt x="9095" y="-857"/>
                    <a:pt x="15916" y="-857"/>
                    <a:pt x="18189" y="364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 name="Shape 79"/>
            <p:cNvSpPr/>
            <p:nvPr/>
          </p:nvSpPr>
          <p:spPr>
            <a:xfrm>
              <a:off x="2753184" y="2610975"/>
              <a:ext cx="1015219" cy="838027"/>
            </a:xfrm>
            <a:custGeom>
              <a:avLst/>
              <a:gdLst/>
              <a:ahLst/>
              <a:cxnLst>
                <a:cxn ang="0">
                  <a:pos x="wd2" y="hd2"/>
                </a:cxn>
                <a:cxn ang="5400000">
                  <a:pos x="wd2" y="hd2"/>
                </a:cxn>
                <a:cxn ang="10800000">
                  <a:pos x="wd2" y="hd2"/>
                </a:cxn>
                <a:cxn ang="16200000">
                  <a:pos x="wd2" y="hd2"/>
                </a:cxn>
              </a:cxnLst>
              <a:rect l="0" t="0" r="r" b="b"/>
              <a:pathLst>
                <a:path w="21134" h="21330" extrusionOk="0">
                  <a:moveTo>
                    <a:pt x="13189" y="4050"/>
                  </a:moveTo>
                  <a:cubicBezTo>
                    <a:pt x="13189" y="4050"/>
                    <a:pt x="13189" y="4050"/>
                    <a:pt x="13189" y="4050"/>
                  </a:cubicBezTo>
                  <a:cubicBezTo>
                    <a:pt x="13189" y="3664"/>
                    <a:pt x="12874" y="3278"/>
                    <a:pt x="12874" y="2893"/>
                  </a:cubicBezTo>
                  <a:cubicBezTo>
                    <a:pt x="12716" y="2507"/>
                    <a:pt x="12716" y="2121"/>
                    <a:pt x="12716" y="1543"/>
                  </a:cubicBezTo>
                  <a:cubicBezTo>
                    <a:pt x="12716" y="1350"/>
                    <a:pt x="12716" y="771"/>
                    <a:pt x="12874" y="386"/>
                  </a:cubicBezTo>
                  <a:cubicBezTo>
                    <a:pt x="13032" y="-193"/>
                    <a:pt x="13347" y="0"/>
                    <a:pt x="13662" y="386"/>
                  </a:cubicBezTo>
                  <a:cubicBezTo>
                    <a:pt x="14293" y="964"/>
                    <a:pt x="14766" y="1543"/>
                    <a:pt x="15239" y="2121"/>
                  </a:cubicBezTo>
                  <a:cubicBezTo>
                    <a:pt x="15712" y="3086"/>
                    <a:pt x="15870" y="3664"/>
                    <a:pt x="15870" y="4628"/>
                  </a:cubicBezTo>
                  <a:cubicBezTo>
                    <a:pt x="15870" y="5207"/>
                    <a:pt x="16185" y="5593"/>
                    <a:pt x="16185" y="5978"/>
                  </a:cubicBezTo>
                  <a:cubicBezTo>
                    <a:pt x="16185" y="6364"/>
                    <a:pt x="16027" y="6750"/>
                    <a:pt x="16343" y="7136"/>
                  </a:cubicBezTo>
                  <a:cubicBezTo>
                    <a:pt x="16658" y="7521"/>
                    <a:pt x="16973" y="7714"/>
                    <a:pt x="16973" y="8293"/>
                  </a:cubicBezTo>
                  <a:cubicBezTo>
                    <a:pt x="16973" y="8678"/>
                    <a:pt x="16658" y="9064"/>
                    <a:pt x="16500" y="9450"/>
                  </a:cubicBezTo>
                  <a:cubicBezTo>
                    <a:pt x="16343" y="10221"/>
                    <a:pt x="16816" y="11186"/>
                    <a:pt x="17289" y="11571"/>
                  </a:cubicBezTo>
                  <a:cubicBezTo>
                    <a:pt x="17919" y="12150"/>
                    <a:pt x="18550" y="12536"/>
                    <a:pt x="19338" y="13114"/>
                  </a:cubicBezTo>
                  <a:cubicBezTo>
                    <a:pt x="19654" y="13500"/>
                    <a:pt x="19811" y="13693"/>
                    <a:pt x="20127" y="13886"/>
                  </a:cubicBezTo>
                  <a:cubicBezTo>
                    <a:pt x="20442" y="14271"/>
                    <a:pt x="20757" y="14657"/>
                    <a:pt x="20915" y="14657"/>
                  </a:cubicBezTo>
                  <a:cubicBezTo>
                    <a:pt x="21073" y="15236"/>
                    <a:pt x="21388" y="16778"/>
                    <a:pt x="20757" y="16778"/>
                  </a:cubicBezTo>
                  <a:cubicBezTo>
                    <a:pt x="20284" y="16971"/>
                    <a:pt x="20127" y="16200"/>
                    <a:pt x="19811" y="16200"/>
                  </a:cubicBezTo>
                  <a:cubicBezTo>
                    <a:pt x="19496" y="16007"/>
                    <a:pt x="19023" y="16200"/>
                    <a:pt x="18865" y="16586"/>
                  </a:cubicBezTo>
                  <a:cubicBezTo>
                    <a:pt x="18392" y="16971"/>
                    <a:pt x="18550" y="17164"/>
                    <a:pt x="19023" y="17357"/>
                  </a:cubicBezTo>
                  <a:cubicBezTo>
                    <a:pt x="19338" y="17550"/>
                    <a:pt x="19496" y="17936"/>
                    <a:pt x="19654" y="18128"/>
                  </a:cubicBezTo>
                  <a:cubicBezTo>
                    <a:pt x="20127" y="18321"/>
                    <a:pt x="20442" y="17936"/>
                    <a:pt x="20284" y="18707"/>
                  </a:cubicBezTo>
                  <a:cubicBezTo>
                    <a:pt x="20127" y="19093"/>
                    <a:pt x="19811" y="19286"/>
                    <a:pt x="19654" y="19478"/>
                  </a:cubicBezTo>
                  <a:cubicBezTo>
                    <a:pt x="18865" y="20057"/>
                    <a:pt x="18392" y="20443"/>
                    <a:pt x="17446" y="20057"/>
                  </a:cubicBezTo>
                  <a:cubicBezTo>
                    <a:pt x="16816" y="19864"/>
                    <a:pt x="16185" y="19478"/>
                    <a:pt x="15554" y="18900"/>
                  </a:cubicBezTo>
                  <a:cubicBezTo>
                    <a:pt x="15081" y="18514"/>
                    <a:pt x="14451" y="16971"/>
                    <a:pt x="13662" y="17743"/>
                  </a:cubicBezTo>
                  <a:cubicBezTo>
                    <a:pt x="13505" y="18128"/>
                    <a:pt x="13505" y="18707"/>
                    <a:pt x="13347" y="18900"/>
                  </a:cubicBezTo>
                  <a:cubicBezTo>
                    <a:pt x="13032" y="19286"/>
                    <a:pt x="12559" y="19286"/>
                    <a:pt x="12243" y="19478"/>
                  </a:cubicBezTo>
                  <a:cubicBezTo>
                    <a:pt x="11770" y="19864"/>
                    <a:pt x="11455" y="20057"/>
                    <a:pt x="10982" y="20057"/>
                  </a:cubicBezTo>
                  <a:cubicBezTo>
                    <a:pt x="10667" y="20250"/>
                    <a:pt x="10509" y="20443"/>
                    <a:pt x="10036" y="20828"/>
                  </a:cubicBezTo>
                  <a:cubicBezTo>
                    <a:pt x="9248" y="21407"/>
                    <a:pt x="8302" y="21407"/>
                    <a:pt x="7356" y="21214"/>
                  </a:cubicBezTo>
                  <a:cubicBezTo>
                    <a:pt x="6725" y="21021"/>
                    <a:pt x="6095" y="20443"/>
                    <a:pt x="5937" y="19478"/>
                  </a:cubicBezTo>
                  <a:cubicBezTo>
                    <a:pt x="5937" y="19093"/>
                    <a:pt x="5937" y="18707"/>
                    <a:pt x="5622" y="18321"/>
                  </a:cubicBezTo>
                  <a:cubicBezTo>
                    <a:pt x="5306" y="18128"/>
                    <a:pt x="4833" y="18321"/>
                    <a:pt x="4360" y="18321"/>
                  </a:cubicBezTo>
                  <a:cubicBezTo>
                    <a:pt x="3572" y="18128"/>
                    <a:pt x="2941" y="17936"/>
                    <a:pt x="2468" y="17164"/>
                  </a:cubicBezTo>
                  <a:cubicBezTo>
                    <a:pt x="1995" y="16778"/>
                    <a:pt x="1522" y="15814"/>
                    <a:pt x="1680" y="15236"/>
                  </a:cubicBezTo>
                  <a:cubicBezTo>
                    <a:pt x="1838" y="14078"/>
                    <a:pt x="3099" y="14271"/>
                    <a:pt x="3572" y="14271"/>
                  </a:cubicBezTo>
                  <a:cubicBezTo>
                    <a:pt x="4518" y="14271"/>
                    <a:pt x="4833" y="13114"/>
                    <a:pt x="5779" y="13693"/>
                  </a:cubicBezTo>
                  <a:cubicBezTo>
                    <a:pt x="6252" y="14078"/>
                    <a:pt x="6568" y="14657"/>
                    <a:pt x="7198" y="14271"/>
                  </a:cubicBezTo>
                  <a:cubicBezTo>
                    <a:pt x="8144" y="13886"/>
                    <a:pt x="7198" y="13307"/>
                    <a:pt x="6725" y="13114"/>
                  </a:cubicBezTo>
                  <a:cubicBezTo>
                    <a:pt x="6252" y="12921"/>
                    <a:pt x="5464" y="12728"/>
                    <a:pt x="4991" y="12921"/>
                  </a:cubicBezTo>
                  <a:cubicBezTo>
                    <a:pt x="4676" y="13114"/>
                    <a:pt x="4518" y="13307"/>
                    <a:pt x="4360" y="13500"/>
                  </a:cubicBezTo>
                  <a:cubicBezTo>
                    <a:pt x="3572" y="13693"/>
                    <a:pt x="2626" y="13114"/>
                    <a:pt x="1838" y="12728"/>
                  </a:cubicBezTo>
                  <a:cubicBezTo>
                    <a:pt x="1365" y="12343"/>
                    <a:pt x="892" y="11764"/>
                    <a:pt x="734" y="10993"/>
                  </a:cubicBezTo>
                  <a:cubicBezTo>
                    <a:pt x="734" y="10028"/>
                    <a:pt x="1680" y="9836"/>
                    <a:pt x="2311" y="9643"/>
                  </a:cubicBezTo>
                  <a:cubicBezTo>
                    <a:pt x="2784" y="9450"/>
                    <a:pt x="3730" y="9257"/>
                    <a:pt x="3887" y="8678"/>
                  </a:cubicBezTo>
                  <a:cubicBezTo>
                    <a:pt x="3572" y="8678"/>
                    <a:pt x="3257" y="8678"/>
                    <a:pt x="2941" y="8678"/>
                  </a:cubicBezTo>
                  <a:cubicBezTo>
                    <a:pt x="2626" y="8871"/>
                    <a:pt x="2468" y="9064"/>
                    <a:pt x="2311" y="9257"/>
                  </a:cubicBezTo>
                  <a:cubicBezTo>
                    <a:pt x="1995" y="9643"/>
                    <a:pt x="1207" y="9836"/>
                    <a:pt x="892" y="9450"/>
                  </a:cubicBezTo>
                  <a:cubicBezTo>
                    <a:pt x="734" y="9064"/>
                    <a:pt x="892" y="8871"/>
                    <a:pt x="892" y="8678"/>
                  </a:cubicBezTo>
                  <a:cubicBezTo>
                    <a:pt x="734" y="8486"/>
                    <a:pt x="419" y="8486"/>
                    <a:pt x="261" y="8293"/>
                  </a:cubicBezTo>
                  <a:cubicBezTo>
                    <a:pt x="-212" y="8100"/>
                    <a:pt x="103" y="7136"/>
                    <a:pt x="103" y="6557"/>
                  </a:cubicBezTo>
                  <a:cubicBezTo>
                    <a:pt x="261" y="5978"/>
                    <a:pt x="419" y="5207"/>
                    <a:pt x="1049" y="5400"/>
                  </a:cubicBezTo>
                  <a:cubicBezTo>
                    <a:pt x="1049" y="5014"/>
                    <a:pt x="576" y="4821"/>
                    <a:pt x="576" y="4243"/>
                  </a:cubicBezTo>
                  <a:cubicBezTo>
                    <a:pt x="576" y="3664"/>
                    <a:pt x="892" y="3471"/>
                    <a:pt x="1207" y="3278"/>
                  </a:cubicBezTo>
                  <a:cubicBezTo>
                    <a:pt x="1838" y="2507"/>
                    <a:pt x="2468" y="1928"/>
                    <a:pt x="2941" y="1350"/>
                  </a:cubicBezTo>
                  <a:cubicBezTo>
                    <a:pt x="3257" y="964"/>
                    <a:pt x="3730" y="771"/>
                    <a:pt x="4045" y="578"/>
                  </a:cubicBezTo>
                  <a:cubicBezTo>
                    <a:pt x="4360" y="578"/>
                    <a:pt x="4833" y="193"/>
                    <a:pt x="4991" y="0"/>
                  </a:cubicBezTo>
                  <a:cubicBezTo>
                    <a:pt x="5937" y="0"/>
                    <a:pt x="5622" y="1736"/>
                    <a:pt x="5464" y="2121"/>
                  </a:cubicBezTo>
                  <a:cubicBezTo>
                    <a:pt x="5464" y="2507"/>
                    <a:pt x="5306" y="2700"/>
                    <a:pt x="5306" y="2893"/>
                  </a:cubicBezTo>
                  <a:cubicBezTo>
                    <a:pt x="5149" y="3278"/>
                    <a:pt x="4991" y="3278"/>
                    <a:pt x="4991" y="3664"/>
                  </a:cubicBezTo>
                  <a:cubicBezTo>
                    <a:pt x="6252" y="3857"/>
                    <a:pt x="5622" y="2121"/>
                    <a:pt x="6410" y="1543"/>
                  </a:cubicBezTo>
                  <a:cubicBezTo>
                    <a:pt x="6725" y="1350"/>
                    <a:pt x="7198" y="1736"/>
                    <a:pt x="7514" y="1928"/>
                  </a:cubicBezTo>
                  <a:cubicBezTo>
                    <a:pt x="7671" y="1928"/>
                    <a:pt x="7829" y="2314"/>
                    <a:pt x="7987" y="2314"/>
                  </a:cubicBezTo>
                  <a:cubicBezTo>
                    <a:pt x="8144" y="2507"/>
                    <a:pt x="8302" y="2700"/>
                    <a:pt x="8617" y="2893"/>
                  </a:cubicBezTo>
                  <a:cubicBezTo>
                    <a:pt x="8775" y="3086"/>
                    <a:pt x="9248" y="3278"/>
                    <a:pt x="9248" y="3857"/>
                  </a:cubicBezTo>
                  <a:cubicBezTo>
                    <a:pt x="9090" y="4243"/>
                    <a:pt x="8460" y="4243"/>
                    <a:pt x="8302" y="4436"/>
                  </a:cubicBezTo>
                  <a:cubicBezTo>
                    <a:pt x="7829" y="4821"/>
                    <a:pt x="7829" y="5207"/>
                    <a:pt x="8460" y="5207"/>
                  </a:cubicBezTo>
                  <a:cubicBezTo>
                    <a:pt x="8775" y="5014"/>
                    <a:pt x="9090" y="4628"/>
                    <a:pt x="9248" y="4436"/>
                  </a:cubicBezTo>
                  <a:cubicBezTo>
                    <a:pt x="9406" y="4243"/>
                    <a:pt x="9563" y="4050"/>
                    <a:pt x="9563" y="3857"/>
                  </a:cubicBezTo>
                  <a:cubicBezTo>
                    <a:pt x="9879" y="4243"/>
                    <a:pt x="10352" y="4050"/>
                    <a:pt x="10509" y="3664"/>
                  </a:cubicBezTo>
                  <a:cubicBezTo>
                    <a:pt x="10667" y="3086"/>
                    <a:pt x="10352" y="2893"/>
                    <a:pt x="10036" y="2507"/>
                  </a:cubicBezTo>
                  <a:cubicBezTo>
                    <a:pt x="9879" y="2314"/>
                    <a:pt x="9406" y="1928"/>
                    <a:pt x="9563" y="1543"/>
                  </a:cubicBezTo>
                  <a:cubicBezTo>
                    <a:pt x="9879" y="964"/>
                    <a:pt x="10194" y="1543"/>
                    <a:pt x="10352" y="1928"/>
                  </a:cubicBezTo>
                  <a:cubicBezTo>
                    <a:pt x="10667" y="2507"/>
                    <a:pt x="11613" y="2893"/>
                    <a:pt x="11770" y="3664"/>
                  </a:cubicBezTo>
                  <a:cubicBezTo>
                    <a:pt x="11770" y="4050"/>
                    <a:pt x="11770" y="4050"/>
                    <a:pt x="11770" y="4243"/>
                  </a:cubicBezTo>
                  <a:cubicBezTo>
                    <a:pt x="11613" y="4628"/>
                    <a:pt x="11770" y="4821"/>
                    <a:pt x="11770" y="5014"/>
                  </a:cubicBezTo>
                  <a:cubicBezTo>
                    <a:pt x="11770" y="5400"/>
                    <a:pt x="11613" y="5786"/>
                    <a:pt x="11613" y="6364"/>
                  </a:cubicBezTo>
                  <a:cubicBezTo>
                    <a:pt x="11613" y="7328"/>
                    <a:pt x="12559" y="8293"/>
                    <a:pt x="13347" y="7328"/>
                  </a:cubicBezTo>
                  <a:cubicBezTo>
                    <a:pt x="13662" y="6943"/>
                    <a:pt x="13347" y="6364"/>
                    <a:pt x="13347" y="5786"/>
                  </a:cubicBezTo>
                  <a:cubicBezTo>
                    <a:pt x="13189" y="5593"/>
                    <a:pt x="13032" y="5400"/>
                    <a:pt x="13032" y="5207"/>
                  </a:cubicBezTo>
                  <a:cubicBezTo>
                    <a:pt x="13032" y="4821"/>
                    <a:pt x="13189" y="4436"/>
                    <a:pt x="13189" y="405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 name="Shape 80"/>
            <p:cNvSpPr/>
            <p:nvPr/>
          </p:nvSpPr>
          <p:spPr>
            <a:xfrm>
              <a:off x="2360090" y="2359725"/>
              <a:ext cx="587595" cy="674882"/>
            </a:xfrm>
            <a:custGeom>
              <a:avLst/>
              <a:gdLst/>
              <a:ahLst/>
              <a:cxnLst>
                <a:cxn ang="0">
                  <a:pos x="wd2" y="hd2"/>
                </a:cxn>
                <a:cxn ang="5400000">
                  <a:pos x="wd2" y="hd2"/>
                </a:cxn>
                <a:cxn ang="10800000">
                  <a:pos x="wd2" y="hd2"/>
                </a:cxn>
                <a:cxn ang="16200000">
                  <a:pos x="wd2" y="hd2"/>
                </a:cxn>
              </a:cxnLst>
              <a:rect l="0" t="0" r="r" b="b"/>
              <a:pathLst>
                <a:path w="20642" h="20881" extrusionOk="0">
                  <a:moveTo>
                    <a:pt x="20371" y="6854"/>
                  </a:moveTo>
                  <a:cubicBezTo>
                    <a:pt x="19571" y="7559"/>
                    <a:pt x="18771" y="8263"/>
                    <a:pt x="17705" y="8733"/>
                  </a:cubicBezTo>
                  <a:cubicBezTo>
                    <a:pt x="16905" y="9437"/>
                    <a:pt x="15838" y="9672"/>
                    <a:pt x="15038" y="10376"/>
                  </a:cubicBezTo>
                  <a:cubicBezTo>
                    <a:pt x="14238" y="10846"/>
                    <a:pt x="12638" y="11550"/>
                    <a:pt x="12371" y="12489"/>
                  </a:cubicBezTo>
                  <a:cubicBezTo>
                    <a:pt x="12371" y="12959"/>
                    <a:pt x="12905" y="13428"/>
                    <a:pt x="12905" y="13898"/>
                  </a:cubicBezTo>
                  <a:cubicBezTo>
                    <a:pt x="12638" y="14602"/>
                    <a:pt x="11838" y="14368"/>
                    <a:pt x="11305" y="14837"/>
                  </a:cubicBezTo>
                  <a:cubicBezTo>
                    <a:pt x="10771" y="15072"/>
                    <a:pt x="11038" y="15541"/>
                    <a:pt x="11038" y="16246"/>
                  </a:cubicBezTo>
                  <a:cubicBezTo>
                    <a:pt x="10771" y="16715"/>
                    <a:pt x="10505" y="17185"/>
                    <a:pt x="10505" y="17654"/>
                  </a:cubicBezTo>
                  <a:cubicBezTo>
                    <a:pt x="10238" y="18124"/>
                    <a:pt x="10238" y="18594"/>
                    <a:pt x="9705" y="19063"/>
                  </a:cubicBezTo>
                  <a:cubicBezTo>
                    <a:pt x="8905" y="19298"/>
                    <a:pt x="8371" y="19063"/>
                    <a:pt x="7838" y="19533"/>
                  </a:cubicBezTo>
                  <a:cubicBezTo>
                    <a:pt x="7038" y="19768"/>
                    <a:pt x="5705" y="21411"/>
                    <a:pt x="4905" y="20707"/>
                  </a:cubicBezTo>
                  <a:cubicBezTo>
                    <a:pt x="4371" y="20472"/>
                    <a:pt x="4371" y="19768"/>
                    <a:pt x="4105" y="19298"/>
                  </a:cubicBezTo>
                  <a:cubicBezTo>
                    <a:pt x="3838" y="18828"/>
                    <a:pt x="3838" y="18359"/>
                    <a:pt x="3305" y="18124"/>
                  </a:cubicBezTo>
                  <a:cubicBezTo>
                    <a:pt x="2505" y="17185"/>
                    <a:pt x="1438" y="16950"/>
                    <a:pt x="638" y="16011"/>
                  </a:cubicBezTo>
                  <a:cubicBezTo>
                    <a:pt x="-162" y="15307"/>
                    <a:pt x="-162" y="14133"/>
                    <a:pt x="371" y="13194"/>
                  </a:cubicBezTo>
                  <a:cubicBezTo>
                    <a:pt x="1171" y="12254"/>
                    <a:pt x="1438" y="11315"/>
                    <a:pt x="1705" y="10376"/>
                  </a:cubicBezTo>
                  <a:cubicBezTo>
                    <a:pt x="1971" y="9437"/>
                    <a:pt x="2238" y="8733"/>
                    <a:pt x="2505" y="7794"/>
                  </a:cubicBezTo>
                  <a:cubicBezTo>
                    <a:pt x="2771" y="7324"/>
                    <a:pt x="2771" y="7089"/>
                    <a:pt x="3038" y="6620"/>
                  </a:cubicBezTo>
                  <a:cubicBezTo>
                    <a:pt x="3305" y="5915"/>
                    <a:pt x="3571" y="5681"/>
                    <a:pt x="3571" y="4741"/>
                  </a:cubicBezTo>
                  <a:cubicBezTo>
                    <a:pt x="3305" y="4037"/>
                    <a:pt x="3038" y="3333"/>
                    <a:pt x="2771" y="2394"/>
                  </a:cubicBezTo>
                  <a:cubicBezTo>
                    <a:pt x="2505" y="1454"/>
                    <a:pt x="2505" y="-189"/>
                    <a:pt x="4105" y="515"/>
                  </a:cubicBezTo>
                  <a:cubicBezTo>
                    <a:pt x="4905" y="750"/>
                    <a:pt x="4905" y="1220"/>
                    <a:pt x="5705" y="750"/>
                  </a:cubicBezTo>
                  <a:cubicBezTo>
                    <a:pt x="6238" y="515"/>
                    <a:pt x="6771" y="281"/>
                    <a:pt x="7305" y="46"/>
                  </a:cubicBezTo>
                  <a:cubicBezTo>
                    <a:pt x="8638" y="-189"/>
                    <a:pt x="9438" y="515"/>
                    <a:pt x="10238" y="1454"/>
                  </a:cubicBezTo>
                  <a:cubicBezTo>
                    <a:pt x="10505" y="1689"/>
                    <a:pt x="11038" y="1924"/>
                    <a:pt x="11305" y="2159"/>
                  </a:cubicBezTo>
                  <a:cubicBezTo>
                    <a:pt x="11571" y="2159"/>
                    <a:pt x="12105" y="2159"/>
                    <a:pt x="12105" y="2394"/>
                  </a:cubicBezTo>
                  <a:cubicBezTo>
                    <a:pt x="12371" y="2394"/>
                    <a:pt x="12371" y="2863"/>
                    <a:pt x="12638" y="2863"/>
                  </a:cubicBezTo>
                  <a:cubicBezTo>
                    <a:pt x="13171" y="3098"/>
                    <a:pt x="13971" y="2863"/>
                    <a:pt x="14238" y="2628"/>
                  </a:cubicBezTo>
                  <a:cubicBezTo>
                    <a:pt x="14505" y="2394"/>
                    <a:pt x="14771" y="1924"/>
                    <a:pt x="15038" y="1689"/>
                  </a:cubicBezTo>
                  <a:cubicBezTo>
                    <a:pt x="16371" y="985"/>
                    <a:pt x="17971" y="3098"/>
                    <a:pt x="18505" y="3802"/>
                  </a:cubicBezTo>
                  <a:cubicBezTo>
                    <a:pt x="19038" y="4741"/>
                    <a:pt x="21438" y="5915"/>
                    <a:pt x="20371" y="685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 name="Shape 81"/>
            <p:cNvSpPr/>
            <p:nvPr/>
          </p:nvSpPr>
          <p:spPr>
            <a:xfrm>
              <a:off x="3535608" y="2168948"/>
              <a:ext cx="81082" cy="93907"/>
            </a:xfrm>
            <a:custGeom>
              <a:avLst/>
              <a:gdLst/>
              <a:ahLst/>
              <a:cxnLst>
                <a:cxn ang="0">
                  <a:pos x="wd2" y="hd2"/>
                </a:cxn>
                <a:cxn ang="5400000">
                  <a:pos x="wd2" y="hd2"/>
                </a:cxn>
                <a:cxn ang="10800000">
                  <a:pos x="wd2" y="hd2"/>
                </a:cxn>
                <a:cxn ang="16200000">
                  <a:pos x="wd2" y="hd2"/>
                </a:cxn>
              </a:cxnLst>
              <a:rect l="0" t="0" r="r" b="b"/>
              <a:pathLst>
                <a:path w="16572" h="16668" extrusionOk="0">
                  <a:moveTo>
                    <a:pt x="6728" y="234"/>
                  </a:moveTo>
                  <a:cubicBezTo>
                    <a:pt x="19071" y="-2466"/>
                    <a:pt x="20614" y="19134"/>
                    <a:pt x="6728" y="16434"/>
                  </a:cubicBezTo>
                  <a:cubicBezTo>
                    <a:pt x="2100" y="15084"/>
                    <a:pt x="557" y="13734"/>
                    <a:pt x="557" y="11034"/>
                  </a:cubicBezTo>
                  <a:cubicBezTo>
                    <a:pt x="-986" y="6984"/>
                    <a:pt x="557" y="1584"/>
                    <a:pt x="6728" y="23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 name="Shape 82"/>
            <p:cNvSpPr/>
            <p:nvPr/>
          </p:nvSpPr>
          <p:spPr>
            <a:xfrm>
              <a:off x="2823444" y="1867480"/>
              <a:ext cx="691645" cy="521908"/>
            </a:xfrm>
            <a:custGeom>
              <a:avLst/>
              <a:gdLst/>
              <a:ahLst/>
              <a:cxnLst>
                <a:cxn ang="0">
                  <a:pos x="wd2" y="hd2"/>
                </a:cxn>
                <a:cxn ang="5400000">
                  <a:pos x="wd2" y="hd2"/>
                </a:cxn>
                <a:cxn ang="10800000">
                  <a:pos x="wd2" y="hd2"/>
                </a:cxn>
                <a:cxn ang="16200000">
                  <a:pos x="wd2" y="hd2"/>
                </a:cxn>
              </a:cxnLst>
              <a:rect l="0" t="0" r="r" b="b"/>
              <a:pathLst>
                <a:path w="20551" h="20954" extrusionOk="0">
                  <a:moveTo>
                    <a:pt x="19382" y="6714"/>
                  </a:moveTo>
                  <a:cubicBezTo>
                    <a:pt x="20057" y="7627"/>
                    <a:pt x="20732" y="8540"/>
                    <a:pt x="20507" y="10061"/>
                  </a:cubicBezTo>
                  <a:cubicBezTo>
                    <a:pt x="20282" y="11582"/>
                    <a:pt x="19607" y="12799"/>
                    <a:pt x="19157" y="14016"/>
                  </a:cubicBezTo>
                  <a:cubicBezTo>
                    <a:pt x="19157" y="14624"/>
                    <a:pt x="19157" y="15232"/>
                    <a:pt x="18707" y="15841"/>
                  </a:cubicBezTo>
                  <a:cubicBezTo>
                    <a:pt x="18482" y="16449"/>
                    <a:pt x="17582" y="16754"/>
                    <a:pt x="17132" y="16449"/>
                  </a:cubicBezTo>
                  <a:cubicBezTo>
                    <a:pt x="16682" y="16145"/>
                    <a:pt x="16907" y="15537"/>
                    <a:pt x="16457" y="15232"/>
                  </a:cubicBezTo>
                  <a:cubicBezTo>
                    <a:pt x="16007" y="15232"/>
                    <a:pt x="16232" y="16145"/>
                    <a:pt x="16007" y="16449"/>
                  </a:cubicBezTo>
                  <a:cubicBezTo>
                    <a:pt x="15332" y="16754"/>
                    <a:pt x="14657" y="16145"/>
                    <a:pt x="14882" y="15232"/>
                  </a:cubicBezTo>
                  <a:cubicBezTo>
                    <a:pt x="13982" y="15537"/>
                    <a:pt x="13532" y="16754"/>
                    <a:pt x="12857" y="17362"/>
                  </a:cubicBezTo>
                  <a:cubicBezTo>
                    <a:pt x="11732" y="18275"/>
                    <a:pt x="10607" y="18883"/>
                    <a:pt x="9932" y="19796"/>
                  </a:cubicBezTo>
                  <a:cubicBezTo>
                    <a:pt x="9032" y="20709"/>
                    <a:pt x="8132" y="21317"/>
                    <a:pt x="7007" y="20709"/>
                  </a:cubicBezTo>
                  <a:cubicBezTo>
                    <a:pt x="6332" y="20100"/>
                    <a:pt x="4757" y="18883"/>
                    <a:pt x="5207" y="17971"/>
                  </a:cubicBezTo>
                  <a:cubicBezTo>
                    <a:pt x="5432" y="17058"/>
                    <a:pt x="6107" y="16754"/>
                    <a:pt x="6557" y="16754"/>
                  </a:cubicBezTo>
                  <a:cubicBezTo>
                    <a:pt x="7232" y="16449"/>
                    <a:pt x="7457" y="16449"/>
                    <a:pt x="8132" y="15841"/>
                  </a:cubicBezTo>
                  <a:cubicBezTo>
                    <a:pt x="8582" y="15232"/>
                    <a:pt x="9032" y="15537"/>
                    <a:pt x="9707" y="15537"/>
                  </a:cubicBezTo>
                  <a:cubicBezTo>
                    <a:pt x="10382" y="15232"/>
                    <a:pt x="10382" y="14624"/>
                    <a:pt x="10832" y="14016"/>
                  </a:cubicBezTo>
                  <a:cubicBezTo>
                    <a:pt x="9932" y="13407"/>
                    <a:pt x="9482" y="15232"/>
                    <a:pt x="8807" y="14928"/>
                  </a:cubicBezTo>
                  <a:cubicBezTo>
                    <a:pt x="8357" y="14624"/>
                    <a:pt x="8582" y="14320"/>
                    <a:pt x="8132" y="14320"/>
                  </a:cubicBezTo>
                  <a:cubicBezTo>
                    <a:pt x="7907" y="14624"/>
                    <a:pt x="7682" y="15232"/>
                    <a:pt x="7682" y="15537"/>
                  </a:cubicBezTo>
                  <a:cubicBezTo>
                    <a:pt x="7007" y="16145"/>
                    <a:pt x="6107" y="15841"/>
                    <a:pt x="6107" y="14624"/>
                  </a:cubicBezTo>
                  <a:cubicBezTo>
                    <a:pt x="6107" y="14016"/>
                    <a:pt x="7007" y="12799"/>
                    <a:pt x="6557" y="12190"/>
                  </a:cubicBezTo>
                  <a:cubicBezTo>
                    <a:pt x="5207" y="12494"/>
                    <a:pt x="5432" y="17058"/>
                    <a:pt x="4307" y="16145"/>
                  </a:cubicBezTo>
                  <a:cubicBezTo>
                    <a:pt x="4307" y="15841"/>
                    <a:pt x="4307" y="15232"/>
                    <a:pt x="4082" y="14928"/>
                  </a:cubicBezTo>
                  <a:cubicBezTo>
                    <a:pt x="3632" y="15537"/>
                    <a:pt x="3182" y="17362"/>
                    <a:pt x="2507" y="16145"/>
                  </a:cubicBezTo>
                  <a:cubicBezTo>
                    <a:pt x="2282" y="15841"/>
                    <a:pt x="2057" y="14928"/>
                    <a:pt x="2057" y="14320"/>
                  </a:cubicBezTo>
                  <a:cubicBezTo>
                    <a:pt x="932" y="15537"/>
                    <a:pt x="-868" y="13407"/>
                    <a:pt x="482" y="12190"/>
                  </a:cubicBezTo>
                  <a:cubicBezTo>
                    <a:pt x="1382" y="11278"/>
                    <a:pt x="3407" y="11886"/>
                    <a:pt x="3857" y="10365"/>
                  </a:cubicBezTo>
                  <a:cubicBezTo>
                    <a:pt x="3182" y="9452"/>
                    <a:pt x="2507" y="10973"/>
                    <a:pt x="2057" y="10973"/>
                  </a:cubicBezTo>
                  <a:cubicBezTo>
                    <a:pt x="1382" y="11278"/>
                    <a:pt x="257" y="11278"/>
                    <a:pt x="257" y="10061"/>
                  </a:cubicBezTo>
                  <a:cubicBezTo>
                    <a:pt x="257" y="9452"/>
                    <a:pt x="1382" y="8540"/>
                    <a:pt x="1832" y="8540"/>
                  </a:cubicBezTo>
                  <a:cubicBezTo>
                    <a:pt x="2282" y="8844"/>
                    <a:pt x="2507" y="9148"/>
                    <a:pt x="2957" y="8844"/>
                  </a:cubicBezTo>
                  <a:cubicBezTo>
                    <a:pt x="3407" y="8540"/>
                    <a:pt x="3632" y="8235"/>
                    <a:pt x="4082" y="8235"/>
                  </a:cubicBezTo>
                  <a:cubicBezTo>
                    <a:pt x="3407" y="7931"/>
                    <a:pt x="2732" y="7931"/>
                    <a:pt x="2282" y="8235"/>
                  </a:cubicBezTo>
                  <a:cubicBezTo>
                    <a:pt x="1607" y="8235"/>
                    <a:pt x="1157" y="8235"/>
                    <a:pt x="1157" y="7018"/>
                  </a:cubicBezTo>
                  <a:cubicBezTo>
                    <a:pt x="1382" y="6714"/>
                    <a:pt x="1607" y="5802"/>
                    <a:pt x="2057" y="5497"/>
                  </a:cubicBezTo>
                  <a:cubicBezTo>
                    <a:pt x="2507" y="4889"/>
                    <a:pt x="2732" y="5193"/>
                    <a:pt x="3182" y="5497"/>
                  </a:cubicBezTo>
                  <a:cubicBezTo>
                    <a:pt x="4082" y="5497"/>
                    <a:pt x="4082" y="5193"/>
                    <a:pt x="3632" y="4585"/>
                  </a:cubicBezTo>
                  <a:cubicBezTo>
                    <a:pt x="2957" y="3976"/>
                    <a:pt x="2732" y="3976"/>
                    <a:pt x="3407" y="3368"/>
                  </a:cubicBezTo>
                  <a:cubicBezTo>
                    <a:pt x="4082" y="1847"/>
                    <a:pt x="5432" y="1847"/>
                    <a:pt x="5657" y="3672"/>
                  </a:cubicBezTo>
                  <a:cubicBezTo>
                    <a:pt x="5882" y="4889"/>
                    <a:pt x="5882" y="4889"/>
                    <a:pt x="6782" y="4889"/>
                  </a:cubicBezTo>
                  <a:cubicBezTo>
                    <a:pt x="7457" y="5193"/>
                    <a:pt x="7682" y="5193"/>
                    <a:pt x="8132" y="5802"/>
                  </a:cubicBezTo>
                  <a:cubicBezTo>
                    <a:pt x="8357" y="6410"/>
                    <a:pt x="8807" y="6714"/>
                    <a:pt x="9257" y="7323"/>
                  </a:cubicBezTo>
                  <a:cubicBezTo>
                    <a:pt x="9707" y="7931"/>
                    <a:pt x="9707" y="8235"/>
                    <a:pt x="9932" y="9148"/>
                  </a:cubicBezTo>
                  <a:cubicBezTo>
                    <a:pt x="10157" y="10365"/>
                    <a:pt x="11282" y="10973"/>
                    <a:pt x="12407" y="11278"/>
                  </a:cubicBezTo>
                  <a:cubicBezTo>
                    <a:pt x="13082" y="11278"/>
                    <a:pt x="13532" y="11582"/>
                    <a:pt x="13982" y="10669"/>
                  </a:cubicBezTo>
                  <a:cubicBezTo>
                    <a:pt x="14207" y="10061"/>
                    <a:pt x="14207" y="9756"/>
                    <a:pt x="13757" y="9148"/>
                  </a:cubicBezTo>
                  <a:cubicBezTo>
                    <a:pt x="13307" y="8540"/>
                    <a:pt x="12857" y="8540"/>
                    <a:pt x="13307" y="7627"/>
                  </a:cubicBezTo>
                  <a:cubicBezTo>
                    <a:pt x="13532" y="7018"/>
                    <a:pt x="13982" y="6714"/>
                    <a:pt x="13757" y="6106"/>
                  </a:cubicBezTo>
                  <a:cubicBezTo>
                    <a:pt x="13307" y="4585"/>
                    <a:pt x="11957" y="4280"/>
                    <a:pt x="12407" y="2455"/>
                  </a:cubicBezTo>
                  <a:cubicBezTo>
                    <a:pt x="12632" y="1847"/>
                    <a:pt x="13082" y="1542"/>
                    <a:pt x="13532" y="1238"/>
                  </a:cubicBezTo>
                  <a:cubicBezTo>
                    <a:pt x="14207" y="934"/>
                    <a:pt x="14207" y="325"/>
                    <a:pt x="14657" y="21"/>
                  </a:cubicBezTo>
                  <a:cubicBezTo>
                    <a:pt x="15782" y="-283"/>
                    <a:pt x="15107" y="2759"/>
                    <a:pt x="15332" y="3368"/>
                  </a:cubicBezTo>
                  <a:cubicBezTo>
                    <a:pt x="15332" y="4280"/>
                    <a:pt x="15782" y="5802"/>
                    <a:pt x="16232" y="6106"/>
                  </a:cubicBezTo>
                  <a:cubicBezTo>
                    <a:pt x="16682" y="6714"/>
                    <a:pt x="17357" y="10061"/>
                    <a:pt x="18257" y="7931"/>
                  </a:cubicBezTo>
                  <a:cubicBezTo>
                    <a:pt x="18482" y="7018"/>
                    <a:pt x="18482" y="5802"/>
                    <a:pt x="19382" y="671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3" name="Shape 83"/>
            <p:cNvSpPr/>
            <p:nvPr/>
          </p:nvSpPr>
          <p:spPr>
            <a:xfrm>
              <a:off x="3476340" y="1598922"/>
              <a:ext cx="99335" cy="169264"/>
            </a:xfrm>
            <a:custGeom>
              <a:avLst/>
              <a:gdLst/>
              <a:ahLst/>
              <a:cxnLst>
                <a:cxn ang="0">
                  <a:pos x="wd2" y="hd2"/>
                </a:cxn>
                <a:cxn ang="5400000">
                  <a:pos x="wd2" y="hd2"/>
                </a:cxn>
                <a:cxn ang="10800000">
                  <a:pos x="wd2" y="hd2"/>
                </a:cxn>
                <a:cxn ang="16200000">
                  <a:pos x="wd2" y="hd2"/>
                </a:cxn>
              </a:cxnLst>
              <a:rect l="0" t="0" r="r" b="b"/>
              <a:pathLst>
                <a:path w="20303" h="19350" extrusionOk="0">
                  <a:moveTo>
                    <a:pt x="13886" y="7417"/>
                  </a:moveTo>
                  <a:cubicBezTo>
                    <a:pt x="15429" y="10009"/>
                    <a:pt x="21600" y="14329"/>
                    <a:pt x="20057" y="16921"/>
                  </a:cubicBezTo>
                  <a:cubicBezTo>
                    <a:pt x="18514" y="19513"/>
                    <a:pt x="13886" y="20377"/>
                    <a:pt x="10800" y="17785"/>
                  </a:cubicBezTo>
                  <a:cubicBezTo>
                    <a:pt x="7714" y="16921"/>
                    <a:pt x="7714" y="14329"/>
                    <a:pt x="6171" y="12601"/>
                  </a:cubicBezTo>
                  <a:cubicBezTo>
                    <a:pt x="6171" y="10873"/>
                    <a:pt x="3086" y="9145"/>
                    <a:pt x="3086" y="7417"/>
                  </a:cubicBezTo>
                  <a:cubicBezTo>
                    <a:pt x="1543" y="6553"/>
                    <a:pt x="0" y="2233"/>
                    <a:pt x="0" y="1369"/>
                  </a:cubicBezTo>
                  <a:cubicBezTo>
                    <a:pt x="1543" y="-1223"/>
                    <a:pt x="6171" y="505"/>
                    <a:pt x="9257" y="1369"/>
                  </a:cubicBezTo>
                  <a:cubicBezTo>
                    <a:pt x="10800" y="3097"/>
                    <a:pt x="12343" y="5689"/>
                    <a:pt x="13886" y="741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 name="Shape 84"/>
            <p:cNvSpPr/>
            <p:nvPr/>
          </p:nvSpPr>
          <p:spPr>
            <a:xfrm>
              <a:off x="2704307" y="2033837"/>
              <a:ext cx="118856" cy="143638"/>
            </a:xfrm>
            <a:custGeom>
              <a:avLst/>
              <a:gdLst/>
              <a:ahLst/>
              <a:cxnLst>
                <a:cxn ang="0">
                  <a:pos x="wd2" y="hd2"/>
                </a:cxn>
                <a:cxn ang="5400000">
                  <a:pos x="wd2" y="hd2"/>
                </a:cxn>
                <a:cxn ang="10800000">
                  <a:pos x="wd2" y="hd2"/>
                </a:cxn>
                <a:cxn ang="16200000">
                  <a:pos x="wd2" y="hd2"/>
                </a:cxn>
              </a:cxnLst>
              <a:rect l="0" t="0" r="r" b="b"/>
              <a:pathLst>
                <a:path w="15417" h="20613" extrusionOk="0">
                  <a:moveTo>
                    <a:pt x="11851" y="9813"/>
                  </a:moveTo>
                  <a:cubicBezTo>
                    <a:pt x="10869" y="13053"/>
                    <a:pt x="9888" y="17373"/>
                    <a:pt x="6942" y="20613"/>
                  </a:cubicBezTo>
                  <a:cubicBezTo>
                    <a:pt x="2033" y="18453"/>
                    <a:pt x="-2876" y="13053"/>
                    <a:pt x="2033" y="7653"/>
                  </a:cubicBezTo>
                  <a:cubicBezTo>
                    <a:pt x="3997" y="5493"/>
                    <a:pt x="6942" y="3333"/>
                    <a:pt x="8906" y="2253"/>
                  </a:cubicBezTo>
                  <a:cubicBezTo>
                    <a:pt x="9888" y="1173"/>
                    <a:pt x="11851" y="93"/>
                    <a:pt x="12833" y="93"/>
                  </a:cubicBezTo>
                  <a:cubicBezTo>
                    <a:pt x="18724" y="-987"/>
                    <a:pt x="12833" y="7653"/>
                    <a:pt x="11851" y="981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 name="Shape 85"/>
            <p:cNvSpPr/>
            <p:nvPr/>
          </p:nvSpPr>
          <p:spPr>
            <a:xfrm>
              <a:off x="2531622" y="1666337"/>
              <a:ext cx="406711" cy="421472"/>
            </a:xfrm>
            <a:custGeom>
              <a:avLst/>
              <a:gdLst/>
              <a:ahLst/>
              <a:cxnLst>
                <a:cxn ang="0">
                  <a:pos x="wd2" y="hd2"/>
                </a:cxn>
                <a:cxn ang="5400000">
                  <a:pos x="wd2" y="hd2"/>
                </a:cxn>
                <a:cxn ang="10800000">
                  <a:pos x="wd2" y="hd2"/>
                </a:cxn>
                <a:cxn ang="16200000">
                  <a:pos x="wd2" y="hd2"/>
                </a:cxn>
              </a:cxnLst>
              <a:rect l="0" t="0" r="r" b="b"/>
              <a:pathLst>
                <a:path w="21600" h="21374" extrusionOk="0">
                  <a:moveTo>
                    <a:pt x="14800" y="9417"/>
                  </a:moveTo>
                  <a:cubicBezTo>
                    <a:pt x="13600" y="9417"/>
                    <a:pt x="13600" y="10188"/>
                    <a:pt x="13200" y="10960"/>
                  </a:cubicBezTo>
                  <a:cubicBezTo>
                    <a:pt x="12800" y="11731"/>
                    <a:pt x="12000" y="12117"/>
                    <a:pt x="12000" y="12888"/>
                  </a:cubicBezTo>
                  <a:cubicBezTo>
                    <a:pt x="12000" y="13660"/>
                    <a:pt x="12400" y="14045"/>
                    <a:pt x="12800" y="14817"/>
                  </a:cubicBezTo>
                  <a:cubicBezTo>
                    <a:pt x="12800" y="15974"/>
                    <a:pt x="11200" y="18288"/>
                    <a:pt x="10000" y="17131"/>
                  </a:cubicBezTo>
                  <a:cubicBezTo>
                    <a:pt x="9600" y="16745"/>
                    <a:pt x="10000" y="15203"/>
                    <a:pt x="9200" y="15203"/>
                  </a:cubicBezTo>
                  <a:cubicBezTo>
                    <a:pt x="8400" y="14817"/>
                    <a:pt x="8800" y="16745"/>
                    <a:pt x="8800" y="17131"/>
                  </a:cubicBezTo>
                  <a:cubicBezTo>
                    <a:pt x="9200" y="18674"/>
                    <a:pt x="9600" y="20217"/>
                    <a:pt x="7600" y="21374"/>
                  </a:cubicBezTo>
                  <a:cubicBezTo>
                    <a:pt x="7200" y="20988"/>
                    <a:pt x="6800" y="20217"/>
                    <a:pt x="6400" y="19831"/>
                  </a:cubicBezTo>
                  <a:cubicBezTo>
                    <a:pt x="6400" y="19060"/>
                    <a:pt x="6800" y="17131"/>
                    <a:pt x="5200" y="18288"/>
                  </a:cubicBezTo>
                  <a:cubicBezTo>
                    <a:pt x="4800" y="19060"/>
                    <a:pt x="5200" y="20603"/>
                    <a:pt x="4000" y="19831"/>
                  </a:cubicBezTo>
                  <a:cubicBezTo>
                    <a:pt x="3600" y="19445"/>
                    <a:pt x="3600" y="18674"/>
                    <a:pt x="2800" y="18288"/>
                  </a:cubicBezTo>
                  <a:cubicBezTo>
                    <a:pt x="2400" y="18674"/>
                    <a:pt x="2000" y="19060"/>
                    <a:pt x="2000" y="19445"/>
                  </a:cubicBezTo>
                  <a:cubicBezTo>
                    <a:pt x="0" y="20217"/>
                    <a:pt x="0" y="16360"/>
                    <a:pt x="0" y="15203"/>
                  </a:cubicBezTo>
                  <a:cubicBezTo>
                    <a:pt x="400" y="12888"/>
                    <a:pt x="3200" y="14045"/>
                    <a:pt x="4400" y="12503"/>
                  </a:cubicBezTo>
                  <a:cubicBezTo>
                    <a:pt x="6400" y="9417"/>
                    <a:pt x="8400" y="6331"/>
                    <a:pt x="10800" y="3631"/>
                  </a:cubicBezTo>
                  <a:cubicBezTo>
                    <a:pt x="12000" y="2474"/>
                    <a:pt x="12800" y="2088"/>
                    <a:pt x="14400" y="2474"/>
                  </a:cubicBezTo>
                  <a:cubicBezTo>
                    <a:pt x="15600" y="2474"/>
                    <a:pt x="17600" y="4017"/>
                    <a:pt x="17600" y="2088"/>
                  </a:cubicBezTo>
                  <a:cubicBezTo>
                    <a:pt x="17600" y="1317"/>
                    <a:pt x="17200" y="931"/>
                    <a:pt x="17600" y="160"/>
                  </a:cubicBezTo>
                  <a:cubicBezTo>
                    <a:pt x="18400" y="-226"/>
                    <a:pt x="19600" y="160"/>
                    <a:pt x="20000" y="545"/>
                  </a:cubicBezTo>
                  <a:cubicBezTo>
                    <a:pt x="21200" y="1317"/>
                    <a:pt x="20800" y="2860"/>
                    <a:pt x="21600" y="4017"/>
                  </a:cubicBezTo>
                  <a:cubicBezTo>
                    <a:pt x="21200" y="4403"/>
                    <a:pt x="19600" y="4788"/>
                    <a:pt x="19200" y="5174"/>
                  </a:cubicBezTo>
                  <a:cubicBezTo>
                    <a:pt x="18800" y="5560"/>
                    <a:pt x="19200" y="7103"/>
                    <a:pt x="19200" y="7874"/>
                  </a:cubicBezTo>
                  <a:cubicBezTo>
                    <a:pt x="19200" y="8260"/>
                    <a:pt x="19200" y="8645"/>
                    <a:pt x="19200" y="9031"/>
                  </a:cubicBezTo>
                  <a:cubicBezTo>
                    <a:pt x="19200" y="9803"/>
                    <a:pt x="20000" y="9803"/>
                    <a:pt x="20000" y="10188"/>
                  </a:cubicBezTo>
                  <a:cubicBezTo>
                    <a:pt x="20000" y="10574"/>
                    <a:pt x="18800" y="11731"/>
                    <a:pt x="18400" y="12117"/>
                  </a:cubicBezTo>
                  <a:cubicBezTo>
                    <a:pt x="18000" y="12503"/>
                    <a:pt x="17600" y="13274"/>
                    <a:pt x="17200" y="14045"/>
                  </a:cubicBezTo>
                  <a:cubicBezTo>
                    <a:pt x="16800" y="14431"/>
                    <a:pt x="16400" y="15588"/>
                    <a:pt x="16000" y="15974"/>
                  </a:cubicBezTo>
                  <a:cubicBezTo>
                    <a:pt x="14400" y="17517"/>
                    <a:pt x="14800" y="13274"/>
                    <a:pt x="14800" y="12503"/>
                  </a:cubicBezTo>
                  <a:cubicBezTo>
                    <a:pt x="14800" y="11345"/>
                    <a:pt x="15200" y="10574"/>
                    <a:pt x="14800" y="941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 name="Shape 86"/>
            <p:cNvSpPr/>
            <p:nvPr/>
          </p:nvSpPr>
          <p:spPr>
            <a:xfrm>
              <a:off x="2959884" y="1527378"/>
              <a:ext cx="305452" cy="196522"/>
            </a:xfrm>
            <a:custGeom>
              <a:avLst/>
              <a:gdLst/>
              <a:ahLst/>
              <a:cxnLst>
                <a:cxn ang="0">
                  <a:pos x="wd2" y="hd2"/>
                </a:cxn>
                <a:cxn ang="5400000">
                  <a:pos x="wd2" y="hd2"/>
                </a:cxn>
                <a:cxn ang="10800000">
                  <a:pos x="wd2" y="hd2"/>
                </a:cxn>
                <a:cxn ang="16200000">
                  <a:pos x="wd2" y="hd2"/>
                </a:cxn>
              </a:cxnLst>
              <a:rect l="0" t="0" r="r" b="b"/>
              <a:pathLst>
                <a:path w="20810" h="20711" extrusionOk="0">
                  <a:moveTo>
                    <a:pt x="12994" y="9600"/>
                  </a:moveTo>
                  <a:cubicBezTo>
                    <a:pt x="14023" y="12800"/>
                    <a:pt x="17623" y="6400"/>
                    <a:pt x="19166" y="11200"/>
                  </a:cubicBezTo>
                  <a:cubicBezTo>
                    <a:pt x="20709" y="16000"/>
                    <a:pt x="16080" y="19200"/>
                    <a:pt x="13509" y="20000"/>
                  </a:cubicBezTo>
                  <a:cubicBezTo>
                    <a:pt x="11966" y="20000"/>
                    <a:pt x="10937" y="21600"/>
                    <a:pt x="9909" y="20000"/>
                  </a:cubicBezTo>
                  <a:cubicBezTo>
                    <a:pt x="8880" y="18400"/>
                    <a:pt x="8366" y="16800"/>
                    <a:pt x="7852" y="15200"/>
                  </a:cubicBezTo>
                  <a:cubicBezTo>
                    <a:pt x="6823" y="12800"/>
                    <a:pt x="6823" y="6400"/>
                    <a:pt x="3737" y="9600"/>
                  </a:cubicBezTo>
                  <a:cubicBezTo>
                    <a:pt x="2709" y="11200"/>
                    <a:pt x="2194" y="12000"/>
                    <a:pt x="1680" y="9600"/>
                  </a:cubicBezTo>
                  <a:cubicBezTo>
                    <a:pt x="1166" y="8800"/>
                    <a:pt x="137" y="6400"/>
                    <a:pt x="137" y="4800"/>
                  </a:cubicBezTo>
                  <a:cubicBezTo>
                    <a:pt x="-377" y="3200"/>
                    <a:pt x="652" y="1600"/>
                    <a:pt x="1680" y="800"/>
                  </a:cubicBezTo>
                  <a:cubicBezTo>
                    <a:pt x="3223" y="0"/>
                    <a:pt x="3737" y="800"/>
                    <a:pt x="4252" y="2400"/>
                  </a:cubicBezTo>
                  <a:cubicBezTo>
                    <a:pt x="4766" y="3200"/>
                    <a:pt x="5280" y="6400"/>
                    <a:pt x="5794" y="6400"/>
                  </a:cubicBezTo>
                  <a:cubicBezTo>
                    <a:pt x="6823" y="6400"/>
                    <a:pt x="8366" y="4000"/>
                    <a:pt x="8880" y="3200"/>
                  </a:cubicBezTo>
                  <a:cubicBezTo>
                    <a:pt x="11452" y="800"/>
                    <a:pt x="14023" y="0"/>
                    <a:pt x="17109" y="0"/>
                  </a:cubicBezTo>
                  <a:cubicBezTo>
                    <a:pt x="17623" y="0"/>
                    <a:pt x="20194" y="0"/>
                    <a:pt x="20709" y="1600"/>
                  </a:cubicBezTo>
                  <a:cubicBezTo>
                    <a:pt x="21223" y="3200"/>
                    <a:pt x="19680" y="4000"/>
                    <a:pt x="18652" y="4800"/>
                  </a:cubicBezTo>
                  <a:cubicBezTo>
                    <a:pt x="17109" y="6400"/>
                    <a:pt x="15052" y="7200"/>
                    <a:pt x="12994" y="960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 name="Shape 87"/>
            <p:cNvSpPr/>
            <p:nvPr/>
          </p:nvSpPr>
          <p:spPr>
            <a:xfrm>
              <a:off x="3055053" y="1328826"/>
              <a:ext cx="228544" cy="150003"/>
            </a:xfrm>
            <a:custGeom>
              <a:avLst/>
              <a:gdLst/>
              <a:ahLst/>
              <a:cxnLst>
                <a:cxn ang="0">
                  <a:pos x="wd2" y="hd2"/>
                </a:cxn>
                <a:cxn ang="5400000">
                  <a:pos x="wd2" y="hd2"/>
                </a:cxn>
                <a:cxn ang="10800000">
                  <a:pos x="wd2" y="hd2"/>
                </a:cxn>
                <a:cxn ang="16200000">
                  <a:pos x="wd2" y="hd2"/>
                </a:cxn>
              </a:cxnLst>
              <a:rect l="0" t="0" r="r" b="b"/>
              <a:pathLst>
                <a:path w="20283" h="20235" extrusionOk="0">
                  <a:moveTo>
                    <a:pt x="19270" y="9257"/>
                  </a:moveTo>
                  <a:cubicBezTo>
                    <a:pt x="20620" y="11314"/>
                    <a:pt x="20620" y="17486"/>
                    <a:pt x="19270" y="19543"/>
                  </a:cubicBezTo>
                  <a:cubicBezTo>
                    <a:pt x="17245" y="21600"/>
                    <a:pt x="14545" y="18514"/>
                    <a:pt x="13195" y="17486"/>
                  </a:cubicBezTo>
                  <a:cubicBezTo>
                    <a:pt x="10495" y="15429"/>
                    <a:pt x="9820" y="15429"/>
                    <a:pt x="9820" y="19543"/>
                  </a:cubicBezTo>
                  <a:cubicBezTo>
                    <a:pt x="8470" y="19543"/>
                    <a:pt x="7795" y="16457"/>
                    <a:pt x="6445" y="16457"/>
                  </a:cubicBezTo>
                  <a:cubicBezTo>
                    <a:pt x="5095" y="16457"/>
                    <a:pt x="4420" y="19543"/>
                    <a:pt x="3070" y="19543"/>
                  </a:cubicBezTo>
                  <a:cubicBezTo>
                    <a:pt x="-980" y="21600"/>
                    <a:pt x="-305" y="15429"/>
                    <a:pt x="1045" y="12343"/>
                  </a:cubicBezTo>
                  <a:cubicBezTo>
                    <a:pt x="3070" y="9257"/>
                    <a:pt x="6445" y="11314"/>
                    <a:pt x="8470" y="8229"/>
                  </a:cubicBezTo>
                  <a:cubicBezTo>
                    <a:pt x="9820" y="7200"/>
                    <a:pt x="11170" y="5143"/>
                    <a:pt x="11845" y="4114"/>
                  </a:cubicBezTo>
                  <a:cubicBezTo>
                    <a:pt x="13195" y="3086"/>
                    <a:pt x="13195" y="1029"/>
                    <a:pt x="13870" y="0"/>
                  </a:cubicBezTo>
                  <a:cubicBezTo>
                    <a:pt x="15220" y="1029"/>
                    <a:pt x="15220" y="3086"/>
                    <a:pt x="16570" y="4114"/>
                  </a:cubicBezTo>
                  <a:cubicBezTo>
                    <a:pt x="17245" y="6171"/>
                    <a:pt x="18595" y="7200"/>
                    <a:pt x="19270" y="925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 name="Shape 88"/>
            <p:cNvSpPr/>
            <p:nvPr/>
          </p:nvSpPr>
          <p:spPr>
            <a:xfrm>
              <a:off x="15779756" y="9386165"/>
              <a:ext cx="2296512" cy="1770309"/>
            </a:xfrm>
            <a:custGeom>
              <a:avLst/>
              <a:gdLst/>
              <a:ahLst/>
              <a:cxnLst>
                <a:cxn ang="0">
                  <a:pos x="wd2" y="hd2"/>
                </a:cxn>
                <a:cxn ang="5400000">
                  <a:pos x="wd2" y="hd2"/>
                </a:cxn>
                <a:cxn ang="10800000">
                  <a:pos x="wd2" y="hd2"/>
                </a:cxn>
                <a:cxn ang="16200000">
                  <a:pos x="wd2" y="hd2"/>
                </a:cxn>
              </a:cxnLst>
              <a:rect l="0" t="0" r="r" b="b"/>
              <a:pathLst>
                <a:path w="21484" h="21476" extrusionOk="0">
                  <a:moveTo>
                    <a:pt x="15110" y="3033"/>
                  </a:moveTo>
                  <a:cubicBezTo>
                    <a:pt x="15110" y="2666"/>
                    <a:pt x="14969" y="2390"/>
                    <a:pt x="14969" y="1930"/>
                  </a:cubicBezTo>
                  <a:cubicBezTo>
                    <a:pt x="14898" y="1195"/>
                    <a:pt x="15323" y="368"/>
                    <a:pt x="15677" y="0"/>
                  </a:cubicBezTo>
                  <a:cubicBezTo>
                    <a:pt x="15748" y="643"/>
                    <a:pt x="15748" y="1195"/>
                    <a:pt x="16031" y="1838"/>
                  </a:cubicBezTo>
                  <a:cubicBezTo>
                    <a:pt x="16102" y="2114"/>
                    <a:pt x="16173" y="2390"/>
                    <a:pt x="16385" y="2482"/>
                  </a:cubicBezTo>
                  <a:cubicBezTo>
                    <a:pt x="16668" y="2666"/>
                    <a:pt x="16810" y="2574"/>
                    <a:pt x="16952" y="3033"/>
                  </a:cubicBezTo>
                  <a:cubicBezTo>
                    <a:pt x="17164" y="3585"/>
                    <a:pt x="17022" y="4320"/>
                    <a:pt x="17235" y="4871"/>
                  </a:cubicBezTo>
                  <a:cubicBezTo>
                    <a:pt x="17376" y="5239"/>
                    <a:pt x="17447" y="5423"/>
                    <a:pt x="17518" y="5699"/>
                  </a:cubicBezTo>
                  <a:cubicBezTo>
                    <a:pt x="17589" y="6158"/>
                    <a:pt x="17660" y="6250"/>
                    <a:pt x="18014" y="6342"/>
                  </a:cubicBezTo>
                  <a:cubicBezTo>
                    <a:pt x="18439" y="6434"/>
                    <a:pt x="18722" y="6710"/>
                    <a:pt x="18934" y="7169"/>
                  </a:cubicBezTo>
                  <a:cubicBezTo>
                    <a:pt x="19076" y="7629"/>
                    <a:pt x="19005" y="8089"/>
                    <a:pt x="19430" y="8364"/>
                  </a:cubicBezTo>
                  <a:cubicBezTo>
                    <a:pt x="19572" y="8456"/>
                    <a:pt x="19784" y="8548"/>
                    <a:pt x="19926" y="8732"/>
                  </a:cubicBezTo>
                  <a:cubicBezTo>
                    <a:pt x="20068" y="8916"/>
                    <a:pt x="20068" y="9283"/>
                    <a:pt x="20138" y="9467"/>
                  </a:cubicBezTo>
                  <a:cubicBezTo>
                    <a:pt x="20351" y="9927"/>
                    <a:pt x="20917" y="9927"/>
                    <a:pt x="21130" y="10478"/>
                  </a:cubicBezTo>
                  <a:cubicBezTo>
                    <a:pt x="21272" y="10938"/>
                    <a:pt x="21059" y="11397"/>
                    <a:pt x="21059" y="11857"/>
                  </a:cubicBezTo>
                  <a:cubicBezTo>
                    <a:pt x="21130" y="12225"/>
                    <a:pt x="21413" y="12317"/>
                    <a:pt x="21484" y="12684"/>
                  </a:cubicBezTo>
                  <a:cubicBezTo>
                    <a:pt x="21484" y="13052"/>
                    <a:pt x="21413" y="13328"/>
                    <a:pt x="21342" y="13603"/>
                  </a:cubicBezTo>
                  <a:cubicBezTo>
                    <a:pt x="21272" y="14155"/>
                    <a:pt x="21201" y="14890"/>
                    <a:pt x="21059" y="15442"/>
                  </a:cubicBezTo>
                  <a:cubicBezTo>
                    <a:pt x="20847" y="15993"/>
                    <a:pt x="20351" y="16361"/>
                    <a:pt x="20138" y="16912"/>
                  </a:cubicBezTo>
                  <a:cubicBezTo>
                    <a:pt x="20068" y="17188"/>
                    <a:pt x="20068" y="17556"/>
                    <a:pt x="19997" y="17923"/>
                  </a:cubicBezTo>
                  <a:cubicBezTo>
                    <a:pt x="19926" y="18199"/>
                    <a:pt x="19714" y="18567"/>
                    <a:pt x="19643" y="18843"/>
                  </a:cubicBezTo>
                  <a:cubicBezTo>
                    <a:pt x="19572" y="19118"/>
                    <a:pt x="19430" y="19394"/>
                    <a:pt x="19430" y="19670"/>
                  </a:cubicBezTo>
                  <a:cubicBezTo>
                    <a:pt x="19359" y="19946"/>
                    <a:pt x="19501" y="20221"/>
                    <a:pt x="19359" y="20497"/>
                  </a:cubicBezTo>
                  <a:cubicBezTo>
                    <a:pt x="19218" y="20681"/>
                    <a:pt x="18864" y="20589"/>
                    <a:pt x="18651" y="20681"/>
                  </a:cubicBezTo>
                  <a:cubicBezTo>
                    <a:pt x="18439" y="20773"/>
                    <a:pt x="18226" y="20865"/>
                    <a:pt x="18014" y="21049"/>
                  </a:cubicBezTo>
                  <a:cubicBezTo>
                    <a:pt x="17801" y="21324"/>
                    <a:pt x="17660" y="21600"/>
                    <a:pt x="17376" y="21416"/>
                  </a:cubicBezTo>
                  <a:cubicBezTo>
                    <a:pt x="17164" y="21324"/>
                    <a:pt x="17164" y="20957"/>
                    <a:pt x="16952" y="20865"/>
                  </a:cubicBezTo>
                  <a:cubicBezTo>
                    <a:pt x="16597" y="20681"/>
                    <a:pt x="16527" y="20865"/>
                    <a:pt x="16314" y="21140"/>
                  </a:cubicBezTo>
                  <a:cubicBezTo>
                    <a:pt x="16102" y="21416"/>
                    <a:pt x="15960" y="21416"/>
                    <a:pt x="15677" y="21324"/>
                  </a:cubicBezTo>
                  <a:cubicBezTo>
                    <a:pt x="15394" y="21232"/>
                    <a:pt x="15110" y="21140"/>
                    <a:pt x="14898" y="20957"/>
                  </a:cubicBezTo>
                  <a:cubicBezTo>
                    <a:pt x="14756" y="20865"/>
                    <a:pt x="14756" y="20681"/>
                    <a:pt x="14685" y="20589"/>
                  </a:cubicBezTo>
                  <a:cubicBezTo>
                    <a:pt x="14544" y="20497"/>
                    <a:pt x="14402" y="20589"/>
                    <a:pt x="14260" y="20405"/>
                  </a:cubicBezTo>
                  <a:cubicBezTo>
                    <a:pt x="14048" y="20313"/>
                    <a:pt x="14048" y="19854"/>
                    <a:pt x="14048" y="19578"/>
                  </a:cubicBezTo>
                  <a:cubicBezTo>
                    <a:pt x="13977" y="19302"/>
                    <a:pt x="13906" y="18659"/>
                    <a:pt x="13765" y="18567"/>
                  </a:cubicBezTo>
                  <a:cubicBezTo>
                    <a:pt x="13623" y="18383"/>
                    <a:pt x="13623" y="18567"/>
                    <a:pt x="13481" y="18567"/>
                  </a:cubicBezTo>
                  <a:cubicBezTo>
                    <a:pt x="13127" y="18659"/>
                    <a:pt x="13127" y="18475"/>
                    <a:pt x="13269" y="18107"/>
                  </a:cubicBezTo>
                  <a:cubicBezTo>
                    <a:pt x="13269" y="18015"/>
                    <a:pt x="13552" y="17372"/>
                    <a:pt x="13198" y="17556"/>
                  </a:cubicBezTo>
                  <a:cubicBezTo>
                    <a:pt x="13056" y="17556"/>
                    <a:pt x="13127" y="18199"/>
                    <a:pt x="12986" y="18291"/>
                  </a:cubicBezTo>
                  <a:cubicBezTo>
                    <a:pt x="12632" y="18659"/>
                    <a:pt x="12490" y="18291"/>
                    <a:pt x="12632" y="17923"/>
                  </a:cubicBezTo>
                  <a:cubicBezTo>
                    <a:pt x="12773" y="17648"/>
                    <a:pt x="13056" y="17556"/>
                    <a:pt x="13056" y="17188"/>
                  </a:cubicBezTo>
                  <a:cubicBezTo>
                    <a:pt x="13127" y="17004"/>
                    <a:pt x="13056" y="16912"/>
                    <a:pt x="13056" y="16820"/>
                  </a:cubicBezTo>
                  <a:cubicBezTo>
                    <a:pt x="13056" y="16637"/>
                    <a:pt x="13198" y="16545"/>
                    <a:pt x="13198" y="16361"/>
                  </a:cubicBezTo>
                  <a:cubicBezTo>
                    <a:pt x="13127" y="15901"/>
                    <a:pt x="12915" y="16269"/>
                    <a:pt x="12844" y="16453"/>
                  </a:cubicBezTo>
                  <a:cubicBezTo>
                    <a:pt x="12773" y="16820"/>
                    <a:pt x="12561" y="17188"/>
                    <a:pt x="12348" y="17372"/>
                  </a:cubicBezTo>
                  <a:cubicBezTo>
                    <a:pt x="12277" y="17556"/>
                    <a:pt x="12065" y="17556"/>
                    <a:pt x="11994" y="17740"/>
                  </a:cubicBezTo>
                  <a:cubicBezTo>
                    <a:pt x="11923" y="17923"/>
                    <a:pt x="12065" y="18291"/>
                    <a:pt x="11853" y="18291"/>
                  </a:cubicBezTo>
                  <a:cubicBezTo>
                    <a:pt x="11711" y="17923"/>
                    <a:pt x="11782" y="17556"/>
                    <a:pt x="11711" y="17188"/>
                  </a:cubicBezTo>
                  <a:cubicBezTo>
                    <a:pt x="11569" y="16912"/>
                    <a:pt x="11286" y="16729"/>
                    <a:pt x="11144" y="16453"/>
                  </a:cubicBezTo>
                  <a:cubicBezTo>
                    <a:pt x="10932" y="16177"/>
                    <a:pt x="10861" y="15901"/>
                    <a:pt x="10578" y="15717"/>
                  </a:cubicBezTo>
                  <a:cubicBezTo>
                    <a:pt x="10082" y="15442"/>
                    <a:pt x="9515" y="15350"/>
                    <a:pt x="8949" y="15534"/>
                  </a:cubicBezTo>
                  <a:cubicBezTo>
                    <a:pt x="8595" y="15626"/>
                    <a:pt x="8312" y="15809"/>
                    <a:pt x="7957" y="15809"/>
                  </a:cubicBezTo>
                  <a:cubicBezTo>
                    <a:pt x="7674" y="15901"/>
                    <a:pt x="7391" y="15809"/>
                    <a:pt x="7108" y="15901"/>
                  </a:cubicBezTo>
                  <a:cubicBezTo>
                    <a:pt x="6895" y="15901"/>
                    <a:pt x="6541" y="15901"/>
                    <a:pt x="6329" y="16085"/>
                  </a:cubicBezTo>
                  <a:cubicBezTo>
                    <a:pt x="5833" y="16269"/>
                    <a:pt x="5762" y="17096"/>
                    <a:pt x="5195" y="17188"/>
                  </a:cubicBezTo>
                  <a:cubicBezTo>
                    <a:pt x="4700" y="17372"/>
                    <a:pt x="4133" y="16729"/>
                    <a:pt x="3637" y="17280"/>
                  </a:cubicBezTo>
                  <a:cubicBezTo>
                    <a:pt x="3283" y="17648"/>
                    <a:pt x="2858" y="18107"/>
                    <a:pt x="2434" y="18199"/>
                  </a:cubicBezTo>
                  <a:cubicBezTo>
                    <a:pt x="1867" y="18291"/>
                    <a:pt x="875" y="17556"/>
                    <a:pt x="1088" y="16820"/>
                  </a:cubicBezTo>
                  <a:cubicBezTo>
                    <a:pt x="1159" y="16453"/>
                    <a:pt x="1442" y="16177"/>
                    <a:pt x="1442" y="15809"/>
                  </a:cubicBezTo>
                  <a:cubicBezTo>
                    <a:pt x="1513" y="15350"/>
                    <a:pt x="1300" y="15074"/>
                    <a:pt x="1159" y="14614"/>
                  </a:cubicBezTo>
                  <a:cubicBezTo>
                    <a:pt x="1088" y="14247"/>
                    <a:pt x="1017" y="13879"/>
                    <a:pt x="875" y="13511"/>
                  </a:cubicBezTo>
                  <a:cubicBezTo>
                    <a:pt x="734" y="13144"/>
                    <a:pt x="663" y="12776"/>
                    <a:pt x="521" y="12409"/>
                  </a:cubicBezTo>
                  <a:cubicBezTo>
                    <a:pt x="380" y="12041"/>
                    <a:pt x="167" y="11673"/>
                    <a:pt x="26" y="11306"/>
                  </a:cubicBezTo>
                  <a:cubicBezTo>
                    <a:pt x="-116" y="10662"/>
                    <a:pt x="380" y="10570"/>
                    <a:pt x="521" y="11122"/>
                  </a:cubicBezTo>
                  <a:cubicBezTo>
                    <a:pt x="875" y="10938"/>
                    <a:pt x="521" y="10662"/>
                    <a:pt x="380" y="10478"/>
                  </a:cubicBezTo>
                  <a:cubicBezTo>
                    <a:pt x="238" y="10294"/>
                    <a:pt x="96" y="10111"/>
                    <a:pt x="26" y="9743"/>
                  </a:cubicBezTo>
                  <a:cubicBezTo>
                    <a:pt x="26" y="9375"/>
                    <a:pt x="96" y="9283"/>
                    <a:pt x="238" y="9008"/>
                  </a:cubicBezTo>
                  <a:cubicBezTo>
                    <a:pt x="380" y="8640"/>
                    <a:pt x="309" y="8364"/>
                    <a:pt x="451" y="8089"/>
                  </a:cubicBezTo>
                  <a:cubicBezTo>
                    <a:pt x="592" y="7629"/>
                    <a:pt x="1300" y="7537"/>
                    <a:pt x="1654" y="7169"/>
                  </a:cubicBezTo>
                  <a:cubicBezTo>
                    <a:pt x="1867" y="6986"/>
                    <a:pt x="1938" y="6894"/>
                    <a:pt x="2292" y="6802"/>
                  </a:cubicBezTo>
                  <a:cubicBezTo>
                    <a:pt x="2504" y="6710"/>
                    <a:pt x="2858" y="6802"/>
                    <a:pt x="3071" y="6710"/>
                  </a:cubicBezTo>
                  <a:cubicBezTo>
                    <a:pt x="3354" y="6618"/>
                    <a:pt x="3637" y="6526"/>
                    <a:pt x="3921" y="6434"/>
                  </a:cubicBezTo>
                  <a:cubicBezTo>
                    <a:pt x="4275" y="6342"/>
                    <a:pt x="4275" y="6066"/>
                    <a:pt x="4416" y="5699"/>
                  </a:cubicBezTo>
                  <a:cubicBezTo>
                    <a:pt x="4558" y="5055"/>
                    <a:pt x="4771" y="4320"/>
                    <a:pt x="5266" y="4044"/>
                  </a:cubicBezTo>
                  <a:cubicBezTo>
                    <a:pt x="5266" y="4228"/>
                    <a:pt x="5266" y="4596"/>
                    <a:pt x="5408" y="4688"/>
                  </a:cubicBezTo>
                  <a:cubicBezTo>
                    <a:pt x="5620" y="4596"/>
                    <a:pt x="5479" y="4320"/>
                    <a:pt x="5550" y="4136"/>
                  </a:cubicBezTo>
                  <a:cubicBezTo>
                    <a:pt x="5620" y="3677"/>
                    <a:pt x="5620" y="3952"/>
                    <a:pt x="5833" y="3952"/>
                  </a:cubicBezTo>
                  <a:cubicBezTo>
                    <a:pt x="5974" y="3952"/>
                    <a:pt x="6045" y="3860"/>
                    <a:pt x="6116" y="3585"/>
                  </a:cubicBezTo>
                  <a:cubicBezTo>
                    <a:pt x="6187" y="3401"/>
                    <a:pt x="6258" y="3217"/>
                    <a:pt x="6399" y="3033"/>
                  </a:cubicBezTo>
                  <a:cubicBezTo>
                    <a:pt x="6541" y="2941"/>
                    <a:pt x="6683" y="2666"/>
                    <a:pt x="6895" y="2574"/>
                  </a:cubicBezTo>
                  <a:cubicBezTo>
                    <a:pt x="7108" y="2390"/>
                    <a:pt x="7178" y="2482"/>
                    <a:pt x="7320" y="2574"/>
                  </a:cubicBezTo>
                  <a:cubicBezTo>
                    <a:pt x="7533" y="2666"/>
                    <a:pt x="7603" y="2849"/>
                    <a:pt x="7745" y="2941"/>
                  </a:cubicBezTo>
                  <a:cubicBezTo>
                    <a:pt x="8028" y="3125"/>
                    <a:pt x="8595" y="3493"/>
                    <a:pt x="8666" y="2849"/>
                  </a:cubicBezTo>
                  <a:cubicBezTo>
                    <a:pt x="8666" y="2390"/>
                    <a:pt x="8666" y="2298"/>
                    <a:pt x="8878" y="1930"/>
                  </a:cubicBezTo>
                  <a:cubicBezTo>
                    <a:pt x="9020" y="1746"/>
                    <a:pt x="9161" y="1563"/>
                    <a:pt x="9232" y="1379"/>
                  </a:cubicBezTo>
                  <a:cubicBezTo>
                    <a:pt x="9303" y="1195"/>
                    <a:pt x="9232" y="1103"/>
                    <a:pt x="9374" y="1011"/>
                  </a:cubicBezTo>
                  <a:cubicBezTo>
                    <a:pt x="9515" y="919"/>
                    <a:pt x="9586" y="1011"/>
                    <a:pt x="9728" y="1103"/>
                  </a:cubicBezTo>
                  <a:cubicBezTo>
                    <a:pt x="9870" y="1195"/>
                    <a:pt x="10294" y="1287"/>
                    <a:pt x="10224" y="827"/>
                  </a:cubicBezTo>
                  <a:cubicBezTo>
                    <a:pt x="10153" y="460"/>
                    <a:pt x="9728" y="643"/>
                    <a:pt x="9586" y="735"/>
                  </a:cubicBezTo>
                  <a:cubicBezTo>
                    <a:pt x="9374" y="827"/>
                    <a:pt x="9161" y="1011"/>
                    <a:pt x="8949" y="735"/>
                  </a:cubicBezTo>
                  <a:cubicBezTo>
                    <a:pt x="8666" y="551"/>
                    <a:pt x="8807" y="276"/>
                    <a:pt x="9091" y="276"/>
                  </a:cubicBezTo>
                  <a:cubicBezTo>
                    <a:pt x="9374" y="276"/>
                    <a:pt x="9586" y="460"/>
                    <a:pt x="9870" y="460"/>
                  </a:cubicBezTo>
                  <a:cubicBezTo>
                    <a:pt x="9940" y="460"/>
                    <a:pt x="10082" y="368"/>
                    <a:pt x="10153" y="460"/>
                  </a:cubicBezTo>
                  <a:cubicBezTo>
                    <a:pt x="10294" y="460"/>
                    <a:pt x="10224" y="551"/>
                    <a:pt x="10365" y="643"/>
                  </a:cubicBezTo>
                  <a:cubicBezTo>
                    <a:pt x="10649" y="919"/>
                    <a:pt x="11357" y="1011"/>
                    <a:pt x="11782" y="919"/>
                  </a:cubicBezTo>
                  <a:cubicBezTo>
                    <a:pt x="12207" y="827"/>
                    <a:pt x="12915" y="1011"/>
                    <a:pt x="12207" y="1563"/>
                  </a:cubicBezTo>
                  <a:cubicBezTo>
                    <a:pt x="11853" y="1838"/>
                    <a:pt x="11569" y="2390"/>
                    <a:pt x="12065" y="2666"/>
                  </a:cubicBezTo>
                  <a:cubicBezTo>
                    <a:pt x="11994" y="2849"/>
                    <a:pt x="11923" y="2941"/>
                    <a:pt x="11923" y="3217"/>
                  </a:cubicBezTo>
                  <a:cubicBezTo>
                    <a:pt x="12065" y="3309"/>
                    <a:pt x="12277" y="3309"/>
                    <a:pt x="12419" y="3401"/>
                  </a:cubicBezTo>
                  <a:cubicBezTo>
                    <a:pt x="12561" y="3493"/>
                    <a:pt x="12702" y="3677"/>
                    <a:pt x="12844" y="3769"/>
                  </a:cubicBezTo>
                  <a:cubicBezTo>
                    <a:pt x="13056" y="4044"/>
                    <a:pt x="13411" y="4320"/>
                    <a:pt x="13623" y="4596"/>
                  </a:cubicBezTo>
                  <a:cubicBezTo>
                    <a:pt x="13835" y="4780"/>
                    <a:pt x="14190" y="5239"/>
                    <a:pt x="14473" y="4963"/>
                  </a:cubicBezTo>
                  <a:cubicBezTo>
                    <a:pt x="14756" y="4780"/>
                    <a:pt x="14756" y="4412"/>
                    <a:pt x="14827" y="4044"/>
                  </a:cubicBezTo>
                  <a:cubicBezTo>
                    <a:pt x="14898" y="3769"/>
                    <a:pt x="15110" y="3401"/>
                    <a:pt x="15110" y="303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 name="Shape 89"/>
            <p:cNvSpPr/>
            <p:nvPr/>
          </p:nvSpPr>
          <p:spPr>
            <a:xfrm>
              <a:off x="17546671" y="11234449"/>
              <a:ext cx="224385" cy="258922"/>
            </a:xfrm>
            <a:custGeom>
              <a:avLst/>
              <a:gdLst/>
              <a:ahLst/>
              <a:cxnLst>
                <a:cxn ang="0">
                  <a:pos x="wd2" y="hd2"/>
                </a:cxn>
                <a:cxn ang="5400000">
                  <a:pos x="wd2" y="hd2"/>
                </a:cxn>
                <a:cxn ang="10800000">
                  <a:pos x="wd2" y="hd2"/>
                </a:cxn>
                <a:cxn ang="16200000">
                  <a:pos x="wd2" y="hd2"/>
                </a:cxn>
              </a:cxnLst>
              <a:rect l="0" t="0" r="r" b="b"/>
              <a:pathLst>
                <a:path w="19914" h="20546" extrusionOk="0">
                  <a:moveTo>
                    <a:pt x="19503" y="12746"/>
                  </a:moveTo>
                  <a:cubicBezTo>
                    <a:pt x="19503" y="15146"/>
                    <a:pt x="18153" y="16346"/>
                    <a:pt x="16128" y="17546"/>
                  </a:cubicBezTo>
                  <a:cubicBezTo>
                    <a:pt x="14778" y="18746"/>
                    <a:pt x="12078" y="20546"/>
                    <a:pt x="10728" y="20546"/>
                  </a:cubicBezTo>
                  <a:cubicBezTo>
                    <a:pt x="8703" y="19946"/>
                    <a:pt x="6003" y="17546"/>
                    <a:pt x="5328" y="16346"/>
                  </a:cubicBezTo>
                  <a:cubicBezTo>
                    <a:pt x="4653" y="13946"/>
                    <a:pt x="5328" y="12146"/>
                    <a:pt x="5328" y="10346"/>
                  </a:cubicBezTo>
                  <a:cubicBezTo>
                    <a:pt x="4653" y="7946"/>
                    <a:pt x="2628" y="7946"/>
                    <a:pt x="1278" y="6146"/>
                  </a:cubicBezTo>
                  <a:cubicBezTo>
                    <a:pt x="-72" y="4346"/>
                    <a:pt x="-747" y="1946"/>
                    <a:pt x="1278" y="746"/>
                  </a:cubicBezTo>
                  <a:cubicBezTo>
                    <a:pt x="3978" y="-1054"/>
                    <a:pt x="4653" y="746"/>
                    <a:pt x="6678" y="2546"/>
                  </a:cubicBezTo>
                  <a:cubicBezTo>
                    <a:pt x="8703" y="4346"/>
                    <a:pt x="10728" y="4946"/>
                    <a:pt x="14103" y="4946"/>
                  </a:cubicBezTo>
                  <a:cubicBezTo>
                    <a:pt x="18828" y="4346"/>
                    <a:pt x="20853" y="9146"/>
                    <a:pt x="19503" y="1274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 name="Shape 90"/>
            <p:cNvSpPr/>
            <p:nvPr/>
          </p:nvSpPr>
          <p:spPr>
            <a:xfrm>
              <a:off x="18771750" y="11273872"/>
              <a:ext cx="451294" cy="472897"/>
            </a:xfrm>
            <a:custGeom>
              <a:avLst/>
              <a:gdLst/>
              <a:ahLst/>
              <a:cxnLst>
                <a:cxn ang="0">
                  <a:pos x="wd2" y="hd2"/>
                </a:cxn>
                <a:cxn ang="5400000">
                  <a:pos x="wd2" y="hd2"/>
                </a:cxn>
                <a:cxn ang="10800000">
                  <a:pos x="wd2" y="hd2"/>
                </a:cxn>
                <a:cxn ang="16200000">
                  <a:pos x="wd2" y="hd2"/>
                </a:cxn>
              </a:cxnLst>
              <a:rect l="0" t="0" r="r" b="b"/>
              <a:pathLst>
                <a:path w="20992" h="19331" extrusionOk="0">
                  <a:moveTo>
                    <a:pt x="12424" y="14237"/>
                  </a:moveTo>
                  <a:cubicBezTo>
                    <a:pt x="11361" y="15780"/>
                    <a:pt x="10653" y="17631"/>
                    <a:pt x="8883" y="18866"/>
                  </a:cubicBezTo>
                  <a:cubicBezTo>
                    <a:pt x="7112" y="20100"/>
                    <a:pt x="6404" y="18557"/>
                    <a:pt x="4633" y="17940"/>
                  </a:cubicBezTo>
                  <a:cubicBezTo>
                    <a:pt x="3925" y="17940"/>
                    <a:pt x="30" y="17631"/>
                    <a:pt x="30" y="17631"/>
                  </a:cubicBezTo>
                  <a:cubicBezTo>
                    <a:pt x="-324" y="15163"/>
                    <a:pt x="2509" y="13929"/>
                    <a:pt x="3925" y="12386"/>
                  </a:cubicBezTo>
                  <a:cubicBezTo>
                    <a:pt x="4987" y="11460"/>
                    <a:pt x="5342" y="10226"/>
                    <a:pt x="6050" y="9609"/>
                  </a:cubicBezTo>
                  <a:cubicBezTo>
                    <a:pt x="7466" y="8991"/>
                    <a:pt x="8883" y="9300"/>
                    <a:pt x="9945" y="8683"/>
                  </a:cubicBezTo>
                  <a:cubicBezTo>
                    <a:pt x="11007" y="8374"/>
                    <a:pt x="11361" y="7140"/>
                    <a:pt x="12069" y="6214"/>
                  </a:cubicBezTo>
                  <a:cubicBezTo>
                    <a:pt x="12778" y="5289"/>
                    <a:pt x="13132" y="4363"/>
                    <a:pt x="13486" y="3746"/>
                  </a:cubicBezTo>
                  <a:cubicBezTo>
                    <a:pt x="14548" y="2203"/>
                    <a:pt x="15610" y="-1500"/>
                    <a:pt x="17381" y="660"/>
                  </a:cubicBezTo>
                  <a:cubicBezTo>
                    <a:pt x="17735" y="969"/>
                    <a:pt x="17735" y="1586"/>
                    <a:pt x="18089" y="1894"/>
                  </a:cubicBezTo>
                  <a:cubicBezTo>
                    <a:pt x="19151" y="1894"/>
                    <a:pt x="20568" y="1277"/>
                    <a:pt x="20922" y="2820"/>
                  </a:cubicBezTo>
                  <a:cubicBezTo>
                    <a:pt x="21276" y="3746"/>
                    <a:pt x="20214" y="4363"/>
                    <a:pt x="19506" y="5289"/>
                  </a:cubicBezTo>
                  <a:cubicBezTo>
                    <a:pt x="18443" y="6523"/>
                    <a:pt x="16673" y="8066"/>
                    <a:pt x="15610" y="9609"/>
                  </a:cubicBezTo>
                  <a:cubicBezTo>
                    <a:pt x="15256" y="10226"/>
                    <a:pt x="15256" y="11151"/>
                    <a:pt x="14548" y="12077"/>
                  </a:cubicBezTo>
                  <a:cubicBezTo>
                    <a:pt x="13840" y="13003"/>
                    <a:pt x="12778" y="13311"/>
                    <a:pt x="12424" y="1423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1" name="Shape 91"/>
            <p:cNvSpPr/>
            <p:nvPr/>
          </p:nvSpPr>
          <p:spPr>
            <a:xfrm>
              <a:off x="19136276" y="10840053"/>
              <a:ext cx="320773" cy="502813"/>
            </a:xfrm>
            <a:custGeom>
              <a:avLst/>
              <a:gdLst/>
              <a:ahLst/>
              <a:cxnLst>
                <a:cxn ang="0">
                  <a:pos x="wd2" y="hd2"/>
                </a:cxn>
                <a:cxn ang="5400000">
                  <a:pos x="wd2" y="hd2"/>
                </a:cxn>
                <a:cxn ang="10800000">
                  <a:pos x="wd2" y="hd2"/>
                </a:cxn>
                <a:cxn ang="16200000">
                  <a:pos x="wd2" y="hd2"/>
                </a:cxn>
              </a:cxnLst>
              <a:rect l="0" t="0" r="r" b="b"/>
              <a:pathLst>
                <a:path w="19492" h="21065" extrusionOk="0">
                  <a:moveTo>
                    <a:pt x="18843" y="8626"/>
                  </a:moveTo>
                  <a:cubicBezTo>
                    <a:pt x="21600" y="11485"/>
                    <a:pt x="14706" y="14344"/>
                    <a:pt x="14247" y="16250"/>
                  </a:cubicBezTo>
                  <a:cubicBezTo>
                    <a:pt x="13787" y="17520"/>
                    <a:pt x="13328" y="18156"/>
                    <a:pt x="11949" y="19108"/>
                  </a:cubicBezTo>
                  <a:cubicBezTo>
                    <a:pt x="11030" y="19426"/>
                    <a:pt x="9651" y="20697"/>
                    <a:pt x="8732" y="21014"/>
                  </a:cubicBezTo>
                  <a:cubicBezTo>
                    <a:pt x="6894" y="21332"/>
                    <a:pt x="6894" y="20061"/>
                    <a:pt x="7353" y="19108"/>
                  </a:cubicBezTo>
                  <a:cubicBezTo>
                    <a:pt x="7813" y="18156"/>
                    <a:pt x="8732" y="16885"/>
                    <a:pt x="7353" y="16250"/>
                  </a:cubicBezTo>
                  <a:cubicBezTo>
                    <a:pt x="6434" y="15614"/>
                    <a:pt x="4596" y="15932"/>
                    <a:pt x="4136" y="14661"/>
                  </a:cubicBezTo>
                  <a:cubicBezTo>
                    <a:pt x="3677" y="13073"/>
                    <a:pt x="5515" y="13391"/>
                    <a:pt x="6434" y="12120"/>
                  </a:cubicBezTo>
                  <a:cubicBezTo>
                    <a:pt x="7353" y="11167"/>
                    <a:pt x="5515" y="10214"/>
                    <a:pt x="5515" y="9261"/>
                  </a:cubicBezTo>
                  <a:cubicBezTo>
                    <a:pt x="5515" y="7991"/>
                    <a:pt x="5974" y="7673"/>
                    <a:pt x="4596" y="6720"/>
                  </a:cubicBezTo>
                  <a:cubicBezTo>
                    <a:pt x="3217" y="5767"/>
                    <a:pt x="2298" y="5767"/>
                    <a:pt x="1838" y="4497"/>
                  </a:cubicBezTo>
                  <a:cubicBezTo>
                    <a:pt x="1379" y="3861"/>
                    <a:pt x="1379" y="3544"/>
                    <a:pt x="919" y="2908"/>
                  </a:cubicBezTo>
                  <a:cubicBezTo>
                    <a:pt x="460" y="2591"/>
                    <a:pt x="0" y="2273"/>
                    <a:pt x="0" y="1638"/>
                  </a:cubicBezTo>
                  <a:cubicBezTo>
                    <a:pt x="0" y="1003"/>
                    <a:pt x="1838" y="-268"/>
                    <a:pt x="3217" y="50"/>
                  </a:cubicBezTo>
                  <a:cubicBezTo>
                    <a:pt x="4596" y="367"/>
                    <a:pt x="5055" y="2273"/>
                    <a:pt x="5515" y="2908"/>
                  </a:cubicBezTo>
                  <a:cubicBezTo>
                    <a:pt x="5974" y="4179"/>
                    <a:pt x="7353" y="4814"/>
                    <a:pt x="7813" y="5767"/>
                  </a:cubicBezTo>
                  <a:cubicBezTo>
                    <a:pt x="8272" y="6085"/>
                    <a:pt x="8272" y="6720"/>
                    <a:pt x="8272" y="7038"/>
                  </a:cubicBezTo>
                  <a:cubicBezTo>
                    <a:pt x="9191" y="7673"/>
                    <a:pt x="9191" y="7356"/>
                    <a:pt x="10111" y="7673"/>
                  </a:cubicBezTo>
                  <a:cubicBezTo>
                    <a:pt x="10570" y="7673"/>
                    <a:pt x="11030" y="7356"/>
                    <a:pt x="11489" y="7673"/>
                  </a:cubicBezTo>
                  <a:cubicBezTo>
                    <a:pt x="11489" y="7673"/>
                    <a:pt x="11489" y="8308"/>
                    <a:pt x="11489" y="8308"/>
                  </a:cubicBezTo>
                  <a:cubicBezTo>
                    <a:pt x="11949" y="8944"/>
                    <a:pt x="11489" y="9261"/>
                    <a:pt x="11949" y="9897"/>
                  </a:cubicBezTo>
                  <a:cubicBezTo>
                    <a:pt x="15626" y="12438"/>
                    <a:pt x="16545" y="6720"/>
                    <a:pt x="18843" y="862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2" name="Shape 92"/>
            <p:cNvSpPr/>
            <p:nvPr/>
          </p:nvSpPr>
          <p:spPr>
            <a:xfrm>
              <a:off x="4944632" y="2026959"/>
              <a:ext cx="49767" cy="84481"/>
            </a:xfrm>
            <a:custGeom>
              <a:avLst/>
              <a:gdLst/>
              <a:ahLst/>
              <a:cxnLst>
                <a:cxn ang="0">
                  <a:pos x="wd2" y="hd2"/>
                </a:cxn>
                <a:cxn ang="5400000">
                  <a:pos x="wd2" y="hd2"/>
                </a:cxn>
                <a:cxn ang="10800000">
                  <a:pos x="wd2" y="hd2"/>
                </a:cxn>
                <a:cxn ang="16200000">
                  <a:pos x="wd2" y="hd2"/>
                </a:cxn>
              </a:cxnLst>
              <a:rect l="0" t="0" r="r" b="b"/>
              <a:pathLst>
                <a:path w="15983" h="18381" extrusionOk="0">
                  <a:moveTo>
                    <a:pt x="12866" y="0"/>
                  </a:moveTo>
                  <a:cubicBezTo>
                    <a:pt x="20066" y="1662"/>
                    <a:pt x="12866" y="14954"/>
                    <a:pt x="10466" y="16615"/>
                  </a:cubicBezTo>
                  <a:cubicBezTo>
                    <a:pt x="866" y="21600"/>
                    <a:pt x="-1534" y="14954"/>
                    <a:pt x="866" y="9969"/>
                  </a:cubicBezTo>
                  <a:cubicBezTo>
                    <a:pt x="866" y="6646"/>
                    <a:pt x="5666" y="0"/>
                    <a:pt x="12866" y="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3" name="Shape 93"/>
            <p:cNvSpPr/>
            <p:nvPr/>
          </p:nvSpPr>
          <p:spPr>
            <a:xfrm>
              <a:off x="4023959" y="709537"/>
              <a:ext cx="632196" cy="829411"/>
            </a:xfrm>
            <a:custGeom>
              <a:avLst/>
              <a:gdLst/>
              <a:ahLst/>
              <a:cxnLst>
                <a:cxn ang="0">
                  <a:pos x="wd2" y="hd2"/>
                </a:cxn>
                <a:cxn ang="5400000">
                  <a:pos x="wd2" y="hd2"/>
                </a:cxn>
                <a:cxn ang="10800000">
                  <a:pos x="wd2" y="hd2"/>
                </a:cxn>
                <a:cxn ang="16200000">
                  <a:pos x="wd2" y="hd2"/>
                </a:cxn>
              </a:cxnLst>
              <a:rect l="0" t="0" r="r" b="b"/>
              <a:pathLst>
                <a:path w="21536" h="21271" extrusionOk="0">
                  <a:moveTo>
                    <a:pt x="21343" y="11655"/>
                  </a:moveTo>
                  <a:cubicBezTo>
                    <a:pt x="21343" y="11071"/>
                    <a:pt x="20314" y="9904"/>
                    <a:pt x="19543" y="9904"/>
                  </a:cubicBezTo>
                  <a:cubicBezTo>
                    <a:pt x="19286" y="10293"/>
                    <a:pt x="19800" y="10682"/>
                    <a:pt x="19286" y="11071"/>
                  </a:cubicBezTo>
                  <a:cubicBezTo>
                    <a:pt x="18514" y="10877"/>
                    <a:pt x="19029" y="9709"/>
                    <a:pt x="18771" y="9320"/>
                  </a:cubicBezTo>
                  <a:cubicBezTo>
                    <a:pt x="18514" y="8931"/>
                    <a:pt x="18000" y="8736"/>
                    <a:pt x="17743" y="8931"/>
                  </a:cubicBezTo>
                  <a:cubicBezTo>
                    <a:pt x="17486" y="8931"/>
                    <a:pt x="17486" y="9126"/>
                    <a:pt x="17229" y="9320"/>
                  </a:cubicBezTo>
                  <a:cubicBezTo>
                    <a:pt x="16971" y="9320"/>
                    <a:pt x="16714" y="9320"/>
                    <a:pt x="16714" y="9320"/>
                  </a:cubicBezTo>
                  <a:cubicBezTo>
                    <a:pt x="16457" y="9515"/>
                    <a:pt x="16200" y="9904"/>
                    <a:pt x="15943" y="9709"/>
                  </a:cubicBezTo>
                  <a:cubicBezTo>
                    <a:pt x="15429" y="9515"/>
                    <a:pt x="16200" y="9126"/>
                    <a:pt x="16457" y="8931"/>
                  </a:cubicBezTo>
                  <a:cubicBezTo>
                    <a:pt x="16714" y="8736"/>
                    <a:pt x="16971" y="8542"/>
                    <a:pt x="17229" y="8153"/>
                  </a:cubicBezTo>
                  <a:cubicBezTo>
                    <a:pt x="17229" y="7958"/>
                    <a:pt x="17486" y="7958"/>
                    <a:pt x="17486" y="7763"/>
                  </a:cubicBezTo>
                  <a:cubicBezTo>
                    <a:pt x="17486" y="7569"/>
                    <a:pt x="17743" y="7374"/>
                    <a:pt x="17743" y="7374"/>
                  </a:cubicBezTo>
                  <a:cubicBezTo>
                    <a:pt x="17743" y="7374"/>
                    <a:pt x="17743" y="7180"/>
                    <a:pt x="17743" y="7180"/>
                  </a:cubicBezTo>
                  <a:cubicBezTo>
                    <a:pt x="17743" y="7180"/>
                    <a:pt x="17743" y="7180"/>
                    <a:pt x="17486" y="7180"/>
                  </a:cubicBezTo>
                  <a:cubicBezTo>
                    <a:pt x="17486" y="6985"/>
                    <a:pt x="17743" y="6790"/>
                    <a:pt x="17743" y="6790"/>
                  </a:cubicBezTo>
                  <a:cubicBezTo>
                    <a:pt x="17743" y="6790"/>
                    <a:pt x="17743" y="6790"/>
                    <a:pt x="17743" y="6596"/>
                  </a:cubicBezTo>
                  <a:cubicBezTo>
                    <a:pt x="17743" y="6596"/>
                    <a:pt x="17743" y="6401"/>
                    <a:pt x="17743" y="6207"/>
                  </a:cubicBezTo>
                  <a:cubicBezTo>
                    <a:pt x="17743" y="6012"/>
                    <a:pt x="17486" y="5817"/>
                    <a:pt x="17486" y="5428"/>
                  </a:cubicBezTo>
                  <a:cubicBezTo>
                    <a:pt x="17229" y="5039"/>
                    <a:pt x="16714" y="4455"/>
                    <a:pt x="17229" y="3871"/>
                  </a:cubicBezTo>
                  <a:cubicBezTo>
                    <a:pt x="17229" y="3871"/>
                    <a:pt x="16971" y="3482"/>
                    <a:pt x="16714" y="3288"/>
                  </a:cubicBezTo>
                  <a:cubicBezTo>
                    <a:pt x="16457" y="3093"/>
                    <a:pt x="15943" y="3288"/>
                    <a:pt x="15686" y="3093"/>
                  </a:cubicBezTo>
                  <a:cubicBezTo>
                    <a:pt x="15171" y="3093"/>
                    <a:pt x="14914" y="2899"/>
                    <a:pt x="14400" y="2899"/>
                  </a:cubicBezTo>
                  <a:cubicBezTo>
                    <a:pt x="13886" y="3093"/>
                    <a:pt x="13629" y="3288"/>
                    <a:pt x="13371" y="2899"/>
                  </a:cubicBezTo>
                  <a:cubicBezTo>
                    <a:pt x="12857" y="2509"/>
                    <a:pt x="13114" y="2120"/>
                    <a:pt x="12600" y="1731"/>
                  </a:cubicBezTo>
                  <a:cubicBezTo>
                    <a:pt x="12086" y="1342"/>
                    <a:pt x="11314" y="953"/>
                    <a:pt x="10800" y="1147"/>
                  </a:cubicBezTo>
                  <a:cubicBezTo>
                    <a:pt x="10286" y="1147"/>
                    <a:pt x="9514" y="1926"/>
                    <a:pt x="9000" y="1536"/>
                  </a:cubicBezTo>
                  <a:cubicBezTo>
                    <a:pt x="8486" y="1342"/>
                    <a:pt x="9000" y="758"/>
                    <a:pt x="8486" y="563"/>
                  </a:cubicBezTo>
                  <a:cubicBezTo>
                    <a:pt x="8229" y="174"/>
                    <a:pt x="7200" y="369"/>
                    <a:pt x="6686" y="174"/>
                  </a:cubicBezTo>
                  <a:cubicBezTo>
                    <a:pt x="5914" y="-20"/>
                    <a:pt x="5657" y="-215"/>
                    <a:pt x="5143" y="563"/>
                  </a:cubicBezTo>
                  <a:cubicBezTo>
                    <a:pt x="4886" y="953"/>
                    <a:pt x="4886" y="1342"/>
                    <a:pt x="4629" y="1731"/>
                  </a:cubicBezTo>
                  <a:cubicBezTo>
                    <a:pt x="4114" y="2120"/>
                    <a:pt x="3086" y="2899"/>
                    <a:pt x="3086" y="1926"/>
                  </a:cubicBezTo>
                  <a:cubicBezTo>
                    <a:pt x="2314" y="1926"/>
                    <a:pt x="1800" y="2704"/>
                    <a:pt x="1800" y="3093"/>
                  </a:cubicBezTo>
                  <a:cubicBezTo>
                    <a:pt x="2057" y="3677"/>
                    <a:pt x="3086" y="3677"/>
                    <a:pt x="3600" y="4261"/>
                  </a:cubicBezTo>
                  <a:cubicBezTo>
                    <a:pt x="4629" y="5817"/>
                    <a:pt x="1543" y="4066"/>
                    <a:pt x="1543" y="4066"/>
                  </a:cubicBezTo>
                  <a:cubicBezTo>
                    <a:pt x="771" y="4844"/>
                    <a:pt x="514" y="5817"/>
                    <a:pt x="0" y="6596"/>
                  </a:cubicBezTo>
                  <a:cubicBezTo>
                    <a:pt x="257" y="6985"/>
                    <a:pt x="514" y="7180"/>
                    <a:pt x="771" y="7763"/>
                  </a:cubicBezTo>
                  <a:cubicBezTo>
                    <a:pt x="1029" y="8153"/>
                    <a:pt x="1029" y="8736"/>
                    <a:pt x="1543" y="9126"/>
                  </a:cubicBezTo>
                  <a:cubicBezTo>
                    <a:pt x="1800" y="9515"/>
                    <a:pt x="2314" y="9709"/>
                    <a:pt x="3086" y="9515"/>
                  </a:cubicBezTo>
                  <a:cubicBezTo>
                    <a:pt x="3600" y="9515"/>
                    <a:pt x="4114" y="8931"/>
                    <a:pt x="4629" y="9320"/>
                  </a:cubicBezTo>
                  <a:cubicBezTo>
                    <a:pt x="4114" y="9904"/>
                    <a:pt x="3343" y="10099"/>
                    <a:pt x="2571" y="10293"/>
                  </a:cubicBezTo>
                  <a:cubicBezTo>
                    <a:pt x="2314" y="10488"/>
                    <a:pt x="1543" y="10488"/>
                    <a:pt x="1543" y="10877"/>
                  </a:cubicBezTo>
                  <a:cubicBezTo>
                    <a:pt x="1286" y="11071"/>
                    <a:pt x="2057" y="11071"/>
                    <a:pt x="2057" y="11266"/>
                  </a:cubicBezTo>
                  <a:cubicBezTo>
                    <a:pt x="2571" y="11850"/>
                    <a:pt x="2314" y="12628"/>
                    <a:pt x="3343" y="12434"/>
                  </a:cubicBezTo>
                  <a:cubicBezTo>
                    <a:pt x="4114" y="12239"/>
                    <a:pt x="4114" y="11266"/>
                    <a:pt x="4886" y="11266"/>
                  </a:cubicBezTo>
                  <a:cubicBezTo>
                    <a:pt x="5143" y="11850"/>
                    <a:pt x="4371" y="12044"/>
                    <a:pt x="4371" y="12628"/>
                  </a:cubicBezTo>
                  <a:cubicBezTo>
                    <a:pt x="5400" y="12628"/>
                    <a:pt x="5914" y="12628"/>
                    <a:pt x="6686" y="12434"/>
                  </a:cubicBezTo>
                  <a:cubicBezTo>
                    <a:pt x="7200" y="12044"/>
                    <a:pt x="7457" y="11850"/>
                    <a:pt x="7971" y="11655"/>
                  </a:cubicBezTo>
                  <a:cubicBezTo>
                    <a:pt x="8229" y="11655"/>
                    <a:pt x="8743" y="11655"/>
                    <a:pt x="8743" y="12044"/>
                  </a:cubicBezTo>
                  <a:cubicBezTo>
                    <a:pt x="8743" y="12434"/>
                    <a:pt x="8743" y="12628"/>
                    <a:pt x="8229" y="12628"/>
                  </a:cubicBezTo>
                  <a:cubicBezTo>
                    <a:pt x="8229" y="12434"/>
                    <a:pt x="7714" y="12434"/>
                    <a:pt x="7457" y="12628"/>
                  </a:cubicBezTo>
                  <a:cubicBezTo>
                    <a:pt x="8486" y="13017"/>
                    <a:pt x="8486" y="13212"/>
                    <a:pt x="9257" y="12823"/>
                  </a:cubicBezTo>
                  <a:cubicBezTo>
                    <a:pt x="9514" y="12628"/>
                    <a:pt x="11057" y="12044"/>
                    <a:pt x="10800" y="12823"/>
                  </a:cubicBezTo>
                  <a:cubicBezTo>
                    <a:pt x="10029" y="12628"/>
                    <a:pt x="9257" y="13601"/>
                    <a:pt x="8229" y="13407"/>
                  </a:cubicBezTo>
                  <a:cubicBezTo>
                    <a:pt x="7971" y="12823"/>
                    <a:pt x="6171" y="13212"/>
                    <a:pt x="5400" y="13407"/>
                  </a:cubicBezTo>
                  <a:cubicBezTo>
                    <a:pt x="4371" y="13601"/>
                    <a:pt x="4371" y="14185"/>
                    <a:pt x="5143" y="14769"/>
                  </a:cubicBezTo>
                  <a:cubicBezTo>
                    <a:pt x="5657" y="15158"/>
                    <a:pt x="6429" y="15547"/>
                    <a:pt x="6429" y="16131"/>
                  </a:cubicBezTo>
                  <a:cubicBezTo>
                    <a:pt x="5914" y="15158"/>
                    <a:pt x="4886" y="16520"/>
                    <a:pt x="6429" y="16715"/>
                  </a:cubicBezTo>
                  <a:cubicBezTo>
                    <a:pt x="6686" y="16909"/>
                    <a:pt x="6686" y="16909"/>
                    <a:pt x="6943" y="17104"/>
                  </a:cubicBezTo>
                  <a:cubicBezTo>
                    <a:pt x="6943" y="17104"/>
                    <a:pt x="7200" y="17493"/>
                    <a:pt x="7457" y="17493"/>
                  </a:cubicBezTo>
                  <a:cubicBezTo>
                    <a:pt x="7457" y="17688"/>
                    <a:pt x="7971" y="17688"/>
                    <a:pt x="8229" y="17882"/>
                  </a:cubicBezTo>
                  <a:cubicBezTo>
                    <a:pt x="8743" y="18077"/>
                    <a:pt x="9257" y="18661"/>
                    <a:pt x="8229" y="18466"/>
                  </a:cubicBezTo>
                  <a:cubicBezTo>
                    <a:pt x="7714" y="18466"/>
                    <a:pt x="7714" y="17882"/>
                    <a:pt x="6943" y="18271"/>
                  </a:cubicBezTo>
                  <a:cubicBezTo>
                    <a:pt x="6429" y="18466"/>
                    <a:pt x="6429" y="18855"/>
                    <a:pt x="6686" y="19244"/>
                  </a:cubicBezTo>
                  <a:cubicBezTo>
                    <a:pt x="6943" y="20217"/>
                    <a:pt x="8743" y="20801"/>
                    <a:pt x="9771" y="20996"/>
                  </a:cubicBezTo>
                  <a:cubicBezTo>
                    <a:pt x="10286" y="21190"/>
                    <a:pt x="11057" y="21385"/>
                    <a:pt x="11571" y="21190"/>
                  </a:cubicBezTo>
                  <a:cubicBezTo>
                    <a:pt x="12343" y="21190"/>
                    <a:pt x="12343" y="20607"/>
                    <a:pt x="11571" y="20412"/>
                  </a:cubicBezTo>
                  <a:cubicBezTo>
                    <a:pt x="11314" y="20217"/>
                    <a:pt x="11314" y="19828"/>
                    <a:pt x="11829" y="20023"/>
                  </a:cubicBezTo>
                  <a:cubicBezTo>
                    <a:pt x="12086" y="20217"/>
                    <a:pt x="12343" y="20412"/>
                    <a:pt x="12600" y="20607"/>
                  </a:cubicBezTo>
                  <a:cubicBezTo>
                    <a:pt x="13114" y="20217"/>
                    <a:pt x="12600" y="19439"/>
                    <a:pt x="12343" y="19050"/>
                  </a:cubicBezTo>
                  <a:cubicBezTo>
                    <a:pt x="11829" y="18661"/>
                    <a:pt x="11057" y="18077"/>
                    <a:pt x="11314" y="17493"/>
                  </a:cubicBezTo>
                  <a:cubicBezTo>
                    <a:pt x="12086" y="17493"/>
                    <a:pt x="12857" y="18661"/>
                    <a:pt x="13114" y="19050"/>
                  </a:cubicBezTo>
                  <a:cubicBezTo>
                    <a:pt x="13114" y="19244"/>
                    <a:pt x="13114" y="20607"/>
                    <a:pt x="13629" y="20801"/>
                  </a:cubicBezTo>
                  <a:cubicBezTo>
                    <a:pt x="14400" y="21190"/>
                    <a:pt x="14657" y="19634"/>
                    <a:pt x="14657" y="19244"/>
                  </a:cubicBezTo>
                  <a:cubicBezTo>
                    <a:pt x="14657" y="18661"/>
                    <a:pt x="13886" y="18271"/>
                    <a:pt x="14143" y="17493"/>
                  </a:cubicBezTo>
                  <a:cubicBezTo>
                    <a:pt x="14400" y="17688"/>
                    <a:pt x="14400" y="18466"/>
                    <a:pt x="14914" y="18661"/>
                  </a:cubicBezTo>
                  <a:cubicBezTo>
                    <a:pt x="15429" y="18855"/>
                    <a:pt x="15686" y="18466"/>
                    <a:pt x="15686" y="18077"/>
                  </a:cubicBezTo>
                  <a:cubicBezTo>
                    <a:pt x="16200" y="17104"/>
                    <a:pt x="15171" y="16715"/>
                    <a:pt x="15171" y="15742"/>
                  </a:cubicBezTo>
                  <a:cubicBezTo>
                    <a:pt x="15171" y="15353"/>
                    <a:pt x="15171" y="14769"/>
                    <a:pt x="15171" y="14380"/>
                  </a:cubicBezTo>
                  <a:cubicBezTo>
                    <a:pt x="15171" y="13990"/>
                    <a:pt x="15686" y="13601"/>
                    <a:pt x="15686" y="14380"/>
                  </a:cubicBezTo>
                  <a:cubicBezTo>
                    <a:pt x="15943" y="14963"/>
                    <a:pt x="15943" y="16131"/>
                    <a:pt x="15943" y="16909"/>
                  </a:cubicBezTo>
                  <a:cubicBezTo>
                    <a:pt x="16457" y="16909"/>
                    <a:pt x="17229" y="15353"/>
                    <a:pt x="17486" y="14963"/>
                  </a:cubicBezTo>
                  <a:cubicBezTo>
                    <a:pt x="18257" y="14185"/>
                    <a:pt x="18771" y="13796"/>
                    <a:pt x="19800" y="13407"/>
                  </a:cubicBezTo>
                  <a:cubicBezTo>
                    <a:pt x="20314" y="13212"/>
                    <a:pt x="21086" y="13017"/>
                    <a:pt x="21343" y="12823"/>
                  </a:cubicBezTo>
                  <a:cubicBezTo>
                    <a:pt x="21600" y="12434"/>
                    <a:pt x="21600" y="12044"/>
                    <a:pt x="21343" y="1165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4" name="Shape 94"/>
            <p:cNvSpPr/>
            <p:nvPr/>
          </p:nvSpPr>
          <p:spPr>
            <a:xfrm>
              <a:off x="4385835" y="644104"/>
              <a:ext cx="1066415" cy="1370047"/>
            </a:xfrm>
            <a:custGeom>
              <a:avLst/>
              <a:gdLst/>
              <a:ahLst/>
              <a:cxnLst>
                <a:cxn ang="0">
                  <a:pos x="wd2" y="hd2"/>
                </a:cxn>
                <a:cxn ang="5400000">
                  <a:pos x="wd2" y="hd2"/>
                </a:cxn>
                <a:cxn ang="10800000">
                  <a:pos x="wd2" y="hd2"/>
                </a:cxn>
                <a:cxn ang="16200000">
                  <a:pos x="wd2" y="hd2"/>
                </a:cxn>
              </a:cxnLst>
              <a:rect l="0" t="0" r="r" b="b"/>
              <a:pathLst>
                <a:path w="21600" h="21341" extrusionOk="0">
                  <a:moveTo>
                    <a:pt x="21600" y="3972"/>
                  </a:moveTo>
                  <a:cubicBezTo>
                    <a:pt x="21600" y="3736"/>
                    <a:pt x="21294" y="3264"/>
                    <a:pt x="21140" y="3146"/>
                  </a:cubicBezTo>
                  <a:cubicBezTo>
                    <a:pt x="20834" y="2792"/>
                    <a:pt x="20221" y="2910"/>
                    <a:pt x="19915" y="2674"/>
                  </a:cubicBezTo>
                  <a:cubicBezTo>
                    <a:pt x="19609" y="2438"/>
                    <a:pt x="19762" y="2084"/>
                    <a:pt x="19609" y="1848"/>
                  </a:cubicBezTo>
                  <a:cubicBezTo>
                    <a:pt x="19455" y="1848"/>
                    <a:pt x="19302" y="1848"/>
                    <a:pt x="19149" y="1730"/>
                  </a:cubicBezTo>
                  <a:cubicBezTo>
                    <a:pt x="18996" y="1493"/>
                    <a:pt x="18689" y="1375"/>
                    <a:pt x="19149" y="1139"/>
                  </a:cubicBezTo>
                  <a:cubicBezTo>
                    <a:pt x="18689" y="903"/>
                    <a:pt x="18689" y="667"/>
                    <a:pt x="18383" y="549"/>
                  </a:cubicBezTo>
                  <a:cubicBezTo>
                    <a:pt x="17770" y="313"/>
                    <a:pt x="17617" y="549"/>
                    <a:pt x="17004" y="785"/>
                  </a:cubicBezTo>
                  <a:cubicBezTo>
                    <a:pt x="16238" y="1021"/>
                    <a:pt x="15166" y="195"/>
                    <a:pt x="14553" y="667"/>
                  </a:cubicBezTo>
                  <a:cubicBezTo>
                    <a:pt x="14094" y="1021"/>
                    <a:pt x="14400" y="1375"/>
                    <a:pt x="14400" y="1611"/>
                  </a:cubicBezTo>
                  <a:cubicBezTo>
                    <a:pt x="14247" y="2084"/>
                    <a:pt x="13787" y="2084"/>
                    <a:pt x="13634" y="1730"/>
                  </a:cubicBezTo>
                  <a:cubicBezTo>
                    <a:pt x="13481" y="1611"/>
                    <a:pt x="13481" y="1021"/>
                    <a:pt x="13481" y="903"/>
                  </a:cubicBezTo>
                  <a:cubicBezTo>
                    <a:pt x="13481" y="785"/>
                    <a:pt x="13481" y="549"/>
                    <a:pt x="13481" y="431"/>
                  </a:cubicBezTo>
                  <a:cubicBezTo>
                    <a:pt x="13481" y="313"/>
                    <a:pt x="13328" y="195"/>
                    <a:pt x="13174" y="77"/>
                  </a:cubicBezTo>
                  <a:cubicBezTo>
                    <a:pt x="12868" y="77"/>
                    <a:pt x="12409" y="-159"/>
                    <a:pt x="12255" y="195"/>
                  </a:cubicBezTo>
                  <a:cubicBezTo>
                    <a:pt x="12102" y="431"/>
                    <a:pt x="12409" y="667"/>
                    <a:pt x="12562" y="903"/>
                  </a:cubicBezTo>
                  <a:cubicBezTo>
                    <a:pt x="12715" y="1139"/>
                    <a:pt x="13174" y="1848"/>
                    <a:pt x="12868" y="2084"/>
                  </a:cubicBezTo>
                  <a:cubicBezTo>
                    <a:pt x="12868" y="2202"/>
                    <a:pt x="12562" y="2084"/>
                    <a:pt x="12409" y="2084"/>
                  </a:cubicBezTo>
                  <a:cubicBezTo>
                    <a:pt x="12409" y="2202"/>
                    <a:pt x="12409" y="2320"/>
                    <a:pt x="12255" y="2438"/>
                  </a:cubicBezTo>
                  <a:cubicBezTo>
                    <a:pt x="11949" y="2556"/>
                    <a:pt x="11643" y="2438"/>
                    <a:pt x="11643" y="2202"/>
                  </a:cubicBezTo>
                  <a:cubicBezTo>
                    <a:pt x="11336" y="1966"/>
                    <a:pt x="11030" y="2084"/>
                    <a:pt x="10723" y="2084"/>
                  </a:cubicBezTo>
                  <a:cubicBezTo>
                    <a:pt x="10877" y="2320"/>
                    <a:pt x="11643" y="2792"/>
                    <a:pt x="11183" y="3028"/>
                  </a:cubicBezTo>
                  <a:cubicBezTo>
                    <a:pt x="10877" y="3146"/>
                    <a:pt x="10877" y="2910"/>
                    <a:pt x="10723" y="2792"/>
                  </a:cubicBezTo>
                  <a:cubicBezTo>
                    <a:pt x="10570" y="2556"/>
                    <a:pt x="10417" y="2438"/>
                    <a:pt x="10111" y="2320"/>
                  </a:cubicBezTo>
                  <a:cubicBezTo>
                    <a:pt x="10111" y="2320"/>
                    <a:pt x="9957" y="2320"/>
                    <a:pt x="9957" y="2320"/>
                  </a:cubicBezTo>
                  <a:cubicBezTo>
                    <a:pt x="9957" y="2674"/>
                    <a:pt x="9498" y="3028"/>
                    <a:pt x="9191" y="3264"/>
                  </a:cubicBezTo>
                  <a:cubicBezTo>
                    <a:pt x="9038" y="3500"/>
                    <a:pt x="8885" y="3736"/>
                    <a:pt x="8885" y="4090"/>
                  </a:cubicBezTo>
                  <a:cubicBezTo>
                    <a:pt x="8885" y="4444"/>
                    <a:pt x="9345" y="4798"/>
                    <a:pt x="9345" y="5034"/>
                  </a:cubicBezTo>
                  <a:cubicBezTo>
                    <a:pt x="9345" y="5389"/>
                    <a:pt x="9038" y="5625"/>
                    <a:pt x="9345" y="5979"/>
                  </a:cubicBezTo>
                  <a:cubicBezTo>
                    <a:pt x="9345" y="5979"/>
                    <a:pt x="9498" y="5979"/>
                    <a:pt x="9651" y="5979"/>
                  </a:cubicBezTo>
                  <a:cubicBezTo>
                    <a:pt x="9804" y="6569"/>
                    <a:pt x="10570" y="6333"/>
                    <a:pt x="11030" y="6569"/>
                  </a:cubicBezTo>
                  <a:cubicBezTo>
                    <a:pt x="11030" y="6687"/>
                    <a:pt x="10723" y="6687"/>
                    <a:pt x="10570" y="6805"/>
                  </a:cubicBezTo>
                  <a:cubicBezTo>
                    <a:pt x="10417" y="6923"/>
                    <a:pt x="10264" y="7041"/>
                    <a:pt x="10111" y="7159"/>
                  </a:cubicBezTo>
                  <a:cubicBezTo>
                    <a:pt x="9651" y="7395"/>
                    <a:pt x="9651" y="7041"/>
                    <a:pt x="9038" y="6923"/>
                  </a:cubicBezTo>
                  <a:cubicBezTo>
                    <a:pt x="8885" y="6687"/>
                    <a:pt x="8732" y="6451"/>
                    <a:pt x="8579" y="6215"/>
                  </a:cubicBezTo>
                  <a:cubicBezTo>
                    <a:pt x="8272" y="5979"/>
                    <a:pt x="8119" y="5861"/>
                    <a:pt x="8119" y="5507"/>
                  </a:cubicBezTo>
                  <a:cubicBezTo>
                    <a:pt x="7813" y="4916"/>
                    <a:pt x="7200" y="4916"/>
                    <a:pt x="6587" y="4562"/>
                  </a:cubicBezTo>
                  <a:cubicBezTo>
                    <a:pt x="6434" y="4326"/>
                    <a:pt x="6281" y="4090"/>
                    <a:pt x="5974" y="3972"/>
                  </a:cubicBezTo>
                  <a:cubicBezTo>
                    <a:pt x="5515" y="3854"/>
                    <a:pt x="5055" y="3972"/>
                    <a:pt x="4902" y="4326"/>
                  </a:cubicBezTo>
                  <a:cubicBezTo>
                    <a:pt x="4596" y="4680"/>
                    <a:pt x="5055" y="4916"/>
                    <a:pt x="4289" y="5034"/>
                  </a:cubicBezTo>
                  <a:cubicBezTo>
                    <a:pt x="4136" y="5034"/>
                    <a:pt x="3983" y="5034"/>
                    <a:pt x="3983" y="5034"/>
                  </a:cubicBezTo>
                  <a:cubicBezTo>
                    <a:pt x="3830" y="5152"/>
                    <a:pt x="3677" y="5152"/>
                    <a:pt x="3677" y="5152"/>
                  </a:cubicBezTo>
                  <a:cubicBezTo>
                    <a:pt x="3677" y="5152"/>
                    <a:pt x="3523" y="5152"/>
                    <a:pt x="3523" y="5152"/>
                  </a:cubicBezTo>
                  <a:cubicBezTo>
                    <a:pt x="3370" y="5271"/>
                    <a:pt x="3523" y="5271"/>
                    <a:pt x="3523" y="5389"/>
                  </a:cubicBezTo>
                  <a:cubicBezTo>
                    <a:pt x="3523" y="5389"/>
                    <a:pt x="3523" y="5389"/>
                    <a:pt x="3523" y="5507"/>
                  </a:cubicBezTo>
                  <a:cubicBezTo>
                    <a:pt x="3523" y="5507"/>
                    <a:pt x="3523" y="5507"/>
                    <a:pt x="3523" y="5507"/>
                  </a:cubicBezTo>
                  <a:cubicBezTo>
                    <a:pt x="3370" y="5625"/>
                    <a:pt x="3523" y="5625"/>
                    <a:pt x="3677" y="5743"/>
                  </a:cubicBezTo>
                  <a:cubicBezTo>
                    <a:pt x="3677" y="5743"/>
                    <a:pt x="3830" y="5861"/>
                    <a:pt x="3830" y="5979"/>
                  </a:cubicBezTo>
                  <a:cubicBezTo>
                    <a:pt x="4289" y="6215"/>
                    <a:pt x="4596" y="6333"/>
                    <a:pt x="5055" y="6569"/>
                  </a:cubicBezTo>
                  <a:cubicBezTo>
                    <a:pt x="5974" y="7277"/>
                    <a:pt x="5974" y="8103"/>
                    <a:pt x="6587" y="8811"/>
                  </a:cubicBezTo>
                  <a:cubicBezTo>
                    <a:pt x="6587" y="8930"/>
                    <a:pt x="7200" y="9638"/>
                    <a:pt x="6587" y="9638"/>
                  </a:cubicBezTo>
                  <a:cubicBezTo>
                    <a:pt x="6281" y="9638"/>
                    <a:pt x="5974" y="9048"/>
                    <a:pt x="5668" y="9048"/>
                  </a:cubicBezTo>
                  <a:cubicBezTo>
                    <a:pt x="5515" y="9284"/>
                    <a:pt x="5974" y="9638"/>
                    <a:pt x="6128" y="9874"/>
                  </a:cubicBezTo>
                  <a:cubicBezTo>
                    <a:pt x="6434" y="10110"/>
                    <a:pt x="6894" y="10110"/>
                    <a:pt x="7200" y="10346"/>
                  </a:cubicBezTo>
                  <a:cubicBezTo>
                    <a:pt x="7660" y="10700"/>
                    <a:pt x="7813" y="10818"/>
                    <a:pt x="8272" y="10464"/>
                  </a:cubicBezTo>
                  <a:cubicBezTo>
                    <a:pt x="8579" y="10228"/>
                    <a:pt x="8732" y="10228"/>
                    <a:pt x="9191" y="9992"/>
                  </a:cubicBezTo>
                  <a:cubicBezTo>
                    <a:pt x="9345" y="10346"/>
                    <a:pt x="8426" y="10582"/>
                    <a:pt x="8272" y="10936"/>
                  </a:cubicBezTo>
                  <a:cubicBezTo>
                    <a:pt x="8426" y="11172"/>
                    <a:pt x="8579" y="11172"/>
                    <a:pt x="8426" y="11408"/>
                  </a:cubicBezTo>
                  <a:cubicBezTo>
                    <a:pt x="8426" y="11644"/>
                    <a:pt x="8272" y="11644"/>
                    <a:pt x="7813" y="11526"/>
                  </a:cubicBezTo>
                  <a:cubicBezTo>
                    <a:pt x="7200" y="11526"/>
                    <a:pt x="6894" y="11054"/>
                    <a:pt x="6281" y="10818"/>
                  </a:cubicBezTo>
                  <a:cubicBezTo>
                    <a:pt x="5515" y="10464"/>
                    <a:pt x="4749" y="9992"/>
                    <a:pt x="3830" y="10582"/>
                  </a:cubicBezTo>
                  <a:cubicBezTo>
                    <a:pt x="3370" y="10936"/>
                    <a:pt x="2911" y="11526"/>
                    <a:pt x="2757" y="12116"/>
                  </a:cubicBezTo>
                  <a:cubicBezTo>
                    <a:pt x="2604" y="12589"/>
                    <a:pt x="1991" y="13297"/>
                    <a:pt x="2757" y="13769"/>
                  </a:cubicBezTo>
                  <a:cubicBezTo>
                    <a:pt x="3830" y="14241"/>
                    <a:pt x="3523" y="13061"/>
                    <a:pt x="4289" y="12825"/>
                  </a:cubicBezTo>
                  <a:cubicBezTo>
                    <a:pt x="4136" y="13061"/>
                    <a:pt x="3677" y="14241"/>
                    <a:pt x="4596" y="13769"/>
                  </a:cubicBezTo>
                  <a:cubicBezTo>
                    <a:pt x="5055" y="13415"/>
                    <a:pt x="5055" y="12825"/>
                    <a:pt x="5362" y="12471"/>
                  </a:cubicBezTo>
                  <a:cubicBezTo>
                    <a:pt x="5668" y="12116"/>
                    <a:pt x="5974" y="11408"/>
                    <a:pt x="5974" y="12352"/>
                  </a:cubicBezTo>
                  <a:cubicBezTo>
                    <a:pt x="6128" y="12589"/>
                    <a:pt x="6128" y="13769"/>
                    <a:pt x="5515" y="13651"/>
                  </a:cubicBezTo>
                  <a:cubicBezTo>
                    <a:pt x="5362" y="14005"/>
                    <a:pt x="4902" y="14359"/>
                    <a:pt x="4749" y="14713"/>
                  </a:cubicBezTo>
                  <a:cubicBezTo>
                    <a:pt x="4596" y="15303"/>
                    <a:pt x="5209" y="15303"/>
                    <a:pt x="5668" y="15539"/>
                  </a:cubicBezTo>
                  <a:cubicBezTo>
                    <a:pt x="5515" y="15893"/>
                    <a:pt x="5209" y="16248"/>
                    <a:pt x="5974" y="16366"/>
                  </a:cubicBezTo>
                  <a:cubicBezTo>
                    <a:pt x="6281" y="16366"/>
                    <a:pt x="6587" y="16130"/>
                    <a:pt x="6740" y="15893"/>
                  </a:cubicBezTo>
                  <a:cubicBezTo>
                    <a:pt x="7200" y="15421"/>
                    <a:pt x="7353" y="14831"/>
                    <a:pt x="7660" y="14359"/>
                  </a:cubicBezTo>
                  <a:cubicBezTo>
                    <a:pt x="7660" y="14359"/>
                    <a:pt x="7813" y="13887"/>
                    <a:pt x="8119" y="14005"/>
                  </a:cubicBezTo>
                  <a:cubicBezTo>
                    <a:pt x="8426" y="14005"/>
                    <a:pt x="8119" y="14477"/>
                    <a:pt x="8119" y="14595"/>
                  </a:cubicBezTo>
                  <a:cubicBezTo>
                    <a:pt x="8119" y="15067"/>
                    <a:pt x="7966" y="15303"/>
                    <a:pt x="7506" y="15657"/>
                  </a:cubicBezTo>
                  <a:cubicBezTo>
                    <a:pt x="7200" y="16130"/>
                    <a:pt x="6894" y="17074"/>
                    <a:pt x="5974" y="16956"/>
                  </a:cubicBezTo>
                  <a:cubicBezTo>
                    <a:pt x="5668" y="16956"/>
                    <a:pt x="5668" y="16838"/>
                    <a:pt x="5362" y="16720"/>
                  </a:cubicBezTo>
                  <a:cubicBezTo>
                    <a:pt x="5362" y="16602"/>
                    <a:pt x="5055" y="16602"/>
                    <a:pt x="4902" y="16484"/>
                  </a:cubicBezTo>
                  <a:cubicBezTo>
                    <a:pt x="4596" y="16366"/>
                    <a:pt x="4443" y="16011"/>
                    <a:pt x="4289" y="15775"/>
                  </a:cubicBezTo>
                  <a:cubicBezTo>
                    <a:pt x="3830" y="15303"/>
                    <a:pt x="3370" y="14477"/>
                    <a:pt x="2451" y="14595"/>
                  </a:cubicBezTo>
                  <a:cubicBezTo>
                    <a:pt x="2145" y="14713"/>
                    <a:pt x="1685" y="15067"/>
                    <a:pt x="1532" y="15185"/>
                  </a:cubicBezTo>
                  <a:cubicBezTo>
                    <a:pt x="1226" y="15539"/>
                    <a:pt x="1685" y="15657"/>
                    <a:pt x="1838" y="16011"/>
                  </a:cubicBezTo>
                  <a:cubicBezTo>
                    <a:pt x="1991" y="16484"/>
                    <a:pt x="1991" y="16366"/>
                    <a:pt x="2451" y="16720"/>
                  </a:cubicBezTo>
                  <a:cubicBezTo>
                    <a:pt x="2604" y="16838"/>
                    <a:pt x="2911" y="17192"/>
                    <a:pt x="2911" y="17428"/>
                  </a:cubicBezTo>
                  <a:cubicBezTo>
                    <a:pt x="3217" y="18136"/>
                    <a:pt x="1685" y="18018"/>
                    <a:pt x="1226" y="18254"/>
                  </a:cubicBezTo>
                  <a:cubicBezTo>
                    <a:pt x="460" y="18608"/>
                    <a:pt x="0" y="18962"/>
                    <a:pt x="0" y="19671"/>
                  </a:cubicBezTo>
                  <a:cubicBezTo>
                    <a:pt x="0" y="19907"/>
                    <a:pt x="306" y="20379"/>
                    <a:pt x="766" y="20261"/>
                  </a:cubicBezTo>
                  <a:cubicBezTo>
                    <a:pt x="1072" y="20025"/>
                    <a:pt x="766" y="19552"/>
                    <a:pt x="1226" y="19434"/>
                  </a:cubicBezTo>
                  <a:cubicBezTo>
                    <a:pt x="1532" y="19789"/>
                    <a:pt x="766" y="20143"/>
                    <a:pt x="1379" y="20497"/>
                  </a:cubicBezTo>
                  <a:cubicBezTo>
                    <a:pt x="2298" y="21087"/>
                    <a:pt x="1991" y="20025"/>
                    <a:pt x="2604" y="20261"/>
                  </a:cubicBezTo>
                  <a:cubicBezTo>
                    <a:pt x="2604" y="20497"/>
                    <a:pt x="2757" y="20851"/>
                    <a:pt x="3217" y="20615"/>
                  </a:cubicBezTo>
                  <a:cubicBezTo>
                    <a:pt x="3523" y="20379"/>
                    <a:pt x="3217" y="20143"/>
                    <a:pt x="3677" y="20025"/>
                  </a:cubicBezTo>
                  <a:cubicBezTo>
                    <a:pt x="3677" y="20143"/>
                    <a:pt x="3830" y="20379"/>
                    <a:pt x="3983" y="20379"/>
                  </a:cubicBezTo>
                  <a:cubicBezTo>
                    <a:pt x="4136" y="20733"/>
                    <a:pt x="4749" y="21087"/>
                    <a:pt x="5209" y="21087"/>
                  </a:cubicBezTo>
                  <a:cubicBezTo>
                    <a:pt x="5821" y="21087"/>
                    <a:pt x="5362" y="20379"/>
                    <a:pt x="5055" y="20261"/>
                  </a:cubicBezTo>
                  <a:cubicBezTo>
                    <a:pt x="5209" y="20261"/>
                    <a:pt x="5515" y="20379"/>
                    <a:pt x="5668" y="20497"/>
                  </a:cubicBezTo>
                  <a:cubicBezTo>
                    <a:pt x="5974" y="20497"/>
                    <a:pt x="5821" y="20143"/>
                    <a:pt x="5974" y="19907"/>
                  </a:cubicBezTo>
                  <a:cubicBezTo>
                    <a:pt x="6434" y="19789"/>
                    <a:pt x="6587" y="20615"/>
                    <a:pt x="7200" y="20615"/>
                  </a:cubicBezTo>
                  <a:cubicBezTo>
                    <a:pt x="7200" y="20261"/>
                    <a:pt x="6894" y="19552"/>
                    <a:pt x="7200" y="19434"/>
                  </a:cubicBezTo>
                  <a:cubicBezTo>
                    <a:pt x="7660" y="19789"/>
                    <a:pt x="7353" y="20379"/>
                    <a:pt x="7966" y="20615"/>
                  </a:cubicBezTo>
                  <a:cubicBezTo>
                    <a:pt x="8732" y="20733"/>
                    <a:pt x="8426" y="19789"/>
                    <a:pt x="8272" y="19552"/>
                  </a:cubicBezTo>
                  <a:cubicBezTo>
                    <a:pt x="8579" y="19316"/>
                    <a:pt x="8579" y="19671"/>
                    <a:pt x="8732" y="19789"/>
                  </a:cubicBezTo>
                  <a:cubicBezTo>
                    <a:pt x="9038" y="20025"/>
                    <a:pt x="9191" y="19907"/>
                    <a:pt x="9498" y="20025"/>
                  </a:cubicBezTo>
                  <a:cubicBezTo>
                    <a:pt x="10111" y="20143"/>
                    <a:pt x="10264" y="20379"/>
                    <a:pt x="10111" y="20733"/>
                  </a:cubicBezTo>
                  <a:cubicBezTo>
                    <a:pt x="9957" y="20851"/>
                    <a:pt x="9651" y="21087"/>
                    <a:pt x="9804" y="21205"/>
                  </a:cubicBezTo>
                  <a:cubicBezTo>
                    <a:pt x="9804" y="21441"/>
                    <a:pt x="10264" y="21323"/>
                    <a:pt x="10417" y="21205"/>
                  </a:cubicBezTo>
                  <a:cubicBezTo>
                    <a:pt x="10877" y="21087"/>
                    <a:pt x="11336" y="20733"/>
                    <a:pt x="11489" y="20497"/>
                  </a:cubicBezTo>
                  <a:cubicBezTo>
                    <a:pt x="11643" y="20379"/>
                    <a:pt x="12255" y="20379"/>
                    <a:pt x="12562" y="20261"/>
                  </a:cubicBezTo>
                  <a:cubicBezTo>
                    <a:pt x="12715" y="20143"/>
                    <a:pt x="12868" y="20143"/>
                    <a:pt x="12868" y="20025"/>
                  </a:cubicBezTo>
                  <a:cubicBezTo>
                    <a:pt x="13021" y="19907"/>
                    <a:pt x="13021" y="19789"/>
                    <a:pt x="13174" y="19671"/>
                  </a:cubicBezTo>
                  <a:cubicBezTo>
                    <a:pt x="13328" y="19316"/>
                    <a:pt x="13940" y="18608"/>
                    <a:pt x="13328" y="18372"/>
                  </a:cubicBezTo>
                  <a:cubicBezTo>
                    <a:pt x="12868" y="18254"/>
                    <a:pt x="12562" y="18844"/>
                    <a:pt x="12102" y="18726"/>
                  </a:cubicBezTo>
                  <a:cubicBezTo>
                    <a:pt x="12102" y="18372"/>
                    <a:pt x="12868" y="17900"/>
                    <a:pt x="12102" y="17546"/>
                  </a:cubicBezTo>
                  <a:cubicBezTo>
                    <a:pt x="11643" y="17428"/>
                    <a:pt x="11489" y="17782"/>
                    <a:pt x="11030" y="17782"/>
                  </a:cubicBezTo>
                  <a:cubicBezTo>
                    <a:pt x="10570" y="17782"/>
                    <a:pt x="10264" y="17428"/>
                    <a:pt x="9957" y="17428"/>
                  </a:cubicBezTo>
                  <a:cubicBezTo>
                    <a:pt x="9651" y="17546"/>
                    <a:pt x="9191" y="17900"/>
                    <a:pt x="8885" y="17782"/>
                  </a:cubicBezTo>
                  <a:cubicBezTo>
                    <a:pt x="8272" y="17664"/>
                    <a:pt x="8885" y="17310"/>
                    <a:pt x="9191" y="17192"/>
                  </a:cubicBezTo>
                  <a:cubicBezTo>
                    <a:pt x="9345" y="17192"/>
                    <a:pt x="9651" y="17428"/>
                    <a:pt x="9498" y="17074"/>
                  </a:cubicBezTo>
                  <a:cubicBezTo>
                    <a:pt x="9498" y="16956"/>
                    <a:pt x="9191" y="16838"/>
                    <a:pt x="9191" y="16720"/>
                  </a:cubicBezTo>
                  <a:cubicBezTo>
                    <a:pt x="9038" y="16248"/>
                    <a:pt x="9651" y="16484"/>
                    <a:pt x="9957" y="16720"/>
                  </a:cubicBezTo>
                  <a:cubicBezTo>
                    <a:pt x="10111" y="16838"/>
                    <a:pt x="10264" y="17074"/>
                    <a:pt x="10723" y="17192"/>
                  </a:cubicBezTo>
                  <a:cubicBezTo>
                    <a:pt x="11030" y="17310"/>
                    <a:pt x="11643" y="17310"/>
                    <a:pt x="12102" y="17192"/>
                  </a:cubicBezTo>
                  <a:cubicBezTo>
                    <a:pt x="12868" y="17074"/>
                    <a:pt x="13174" y="16366"/>
                    <a:pt x="13328" y="15893"/>
                  </a:cubicBezTo>
                  <a:cubicBezTo>
                    <a:pt x="13634" y="15539"/>
                    <a:pt x="13634" y="15421"/>
                    <a:pt x="13481" y="15067"/>
                  </a:cubicBezTo>
                  <a:cubicBezTo>
                    <a:pt x="13174" y="14831"/>
                    <a:pt x="12868" y="14595"/>
                    <a:pt x="13481" y="14477"/>
                  </a:cubicBezTo>
                  <a:cubicBezTo>
                    <a:pt x="14094" y="14359"/>
                    <a:pt x="15779" y="14949"/>
                    <a:pt x="16085" y="14241"/>
                  </a:cubicBezTo>
                  <a:cubicBezTo>
                    <a:pt x="16698" y="13533"/>
                    <a:pt x="14553" y="13887"/>
                    <a:pt x="14706" y="13179"/>
                  </a:cubicBezTo>
                  <a:cubicBezTo>
                    <a:pt x="15472" y="13297"/>
                    <a:pt x="15932" y="13533"/>
                    <a:pt x="16545" y="12943"/>
                  </a:cubicBezTo>
                  <a:cubicBezTo>
                    <a:pt x="16545" y="12943"/>
                    <a:pt x="16545" y="12943"/>
                    <a:pt x="16698" y="12943"/>
                  </a:cubicBezTo>
                  <a:cubicBezTo>
                    <a:pt x="17004" y="12352"/>
                    <a:pt x="15166" y="12471"/>
                    <a:pt x="15166" y="11998"/>
                  </a:cubicBezTo>
                  <a:cubicBezTo>
                    <a:pt x="15166" y="11762"/>
                    <a:pt x="16391" y="11880"/>
                    <a:pt x="16698" y="11880"/>
                  </a:cubicBezTo>
                  <a:cubicBezTo>
                    <a:pt x="17311" y="11762"/>
                    <a:pt x="17311" y="11172"/>
                    <a:pt x="17004" y="10700"/>
                  </a:cubicBezTo>
                  <a:cubicBezTo>
                    <a:pt x="16698" y="10346"/>
                    <a:pt x="16698" y="10228"/>
                    <a:pt x="16085" y="10228"/>
                  </a:cubicBezTo>
                  <a:cubicBezTo>
                    <a:pt x="16085" y="9284"/>
                    <a:pt x="13787" y="10346"/>
                    <a:pt x="13328" y="10110"/>
                  </a:cubicBezTo>
                  <a:cubicBezTo>
                    <a:pt x="13787" y="9756"/>
                    <a:pt x="14706" y="9756"/>
                    <a:pt x="15166" y="9402"/>
                  </a:cubicBezTo>
                  <a:cubicBezTo>
                    <a:pt x="15166" y="9402"/>
                    <a:pt x="15013" y="9166"/>
                    <a:pt x="15013" y="9166"/>
                  </a:cubicBezTo>
                  <a:cubicBezTo>
                    <a:pt x="14553" y="9284"/>
                    <a:pt x="14094" y="9166"/>
                    <a:pt x="13787" y="9284"/>
                  </a:cubicBezTo>
                  <a:cubicBezTo>
                    <a:pt x="13940" y="9048"/>
                    <a:pt x="14400" y="9048"/>
                    <a:pt x="14706" y="9048"/>
                  </a:cubicBezTo>
                  <a:cubicBezTo>
                    <a:pt x="14706" y="8575"/>
                    <a:pt x="13481" y="8811"/>
                    <a:pt x="13787" y="8103"/>
                  </a:cubicBezTo>
                  <a:cubicBezTo>
                    <a:pt x="14094" y="7513"/>
                    <a:pt x="14706" y="7395"/>
                    <a:pt x="15319" y="7631"/>
                  </a:cubicBezTo>
                  <a:cubicBezTo>
                    <a:pt x="16085" y="7749"/>
                    <a:pt x="16698" y="7749"/>
                    <a:pt x="17464" y="7631"/>
                  </a:cubicBezTo>
                  <a:cubicBezTo>
                    <a:pt x="17770" y="7513"/>
                    <a:pt x="18230" y="7513"/>
                    <a:pt x="18536" y="7277"/>
                  </a:cubicBezTo>
                  <a:cubicBezTo>
                    <a:pt x="18689" y="7159"/>
                    <a:pt x="18843" y="6805"/>
                    <a:pt x="18383" y="6805"/>
                  </a:cubicBezTo>
                  <a:cubicBezTo>
                    <a:pt x="18230" y="6569"/>
                    <a:pt x="17617" y="6451"/>
                    <a:pt x="17311" y="6333"/>
                  </a:cubicBezTo>
                  <a:cubicBezTo>
                    <a:pt x="17311" y="6215"/>
                    <a:pt x="17157" y="6097"/>
                    <a:pt x="17157" y="5979"/>
                  </a:cubicBezTo>
                  <a:cubicBezTo>
                    <a:pt x="17923" y="5507"/>
                    <a:pt x="18996" y="6451"/>
                    <a:pt x="19609" y="6569"/>
                  </a:cubicBezTo>
                  <a:cubicBezTo>
                    <a:pt x="19915" y="6687"/>
                    <a:pt x="20528" y="6569"/>
                    <a:pt x="20834" y="6333"/>
                  </a:cubicBezTo>
                  <a:cubicBezTo>
                    <a:pt x="21140" y="6097"/>
                    <a:pt x="20681" y="5861"/>
                    <a:pt x="20374" y="5625"/>
                  </a:cubicBezTo>
                  <a:cubicBezTo>
                    <a:pt x="20681" y="5389"/>
                    <a:pt x="21294" y="5152"/>
                    <a:pt x="21447" y="4916"/>
                  </a:cubicBezTo>
                  <a:cubicBezTo>
                    <a:pt x="20987" y="4562"/>
                    <a:pt x="21600" y="4208"/>
                    <a:pt x="21600" y="3972"/>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5" name="Shape 95"/>
            <p:cNvSpPr/>
            <p:nvPr/>
          </p:nvSpPr>
          <p:spPr>
            <a:xfrm>
              <a:off x="3664062" y="1549793"/>
              <a:ext cx="82412" cy="71981"/>
            </a:xfrm>
            <a:custGeom>
              <a:avLst/>
              <a:gdLst/>
              <a:ahLst/>
              <a:cxnLst>
                <a:cxn ang="0">
                  <a:pos x="wd2" y="hd2"/>
                </a:cxn>
                <a:cxn ang="5400000">
                  <a:pos x="wd2" y="hd2"/>
                </a:cxn>
                <a:cxn ang="10800000">
                  <a:pos x="wd2" y="hd2"/>
                </a:cxn>
                <a:cxn ang="16200000">
                  <a:pos x="wd2" y="hd2"/>
                </a:cxn>
              </a:cxnLst>
              <a:rect l="0" t="0" r="r" b="b"/>
              <a:pathLst>
                <a:path w="16844" h="17339" extrusionOk="0">
                  <a:moveTo>
                    <a:pt x="2027" y="14400"/>
                  </a:moveTo>
                  <a:cubicBezTo>
                    <a:pt x="-1059" y="9000"/>
                    <a:pt x="-1059" y="0"/>
                    <a:pt x="5112" y="0"/>
                  </a:cubicBezTo>
                  <a:cubicBezTo>
                    <a:pt x="8198" y="0"/>
                    <a:pt x="14370" y="0"/>
                    <a:pt x="15912" y="5400"/>
                  </a:cubicBezTo>
                  <a:cubicBezTo>
                    <a:pt x="20541" y="14400"/>
                    <a:pt x="6655" y="21600"/>
                    <a:pt x="2027" y="1440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6" name="Shape 96"/>
            <p:cNvSpPr/>
            <p:nvPr/>
          </p:nvSpPr>
          <p:spPr>
            <a:xfrm>
              <a:off x="3469936" y="1135557"/>
              <a:ext cx="409914" cy="452266"/>
            </a:xfrm>
            <a:custGeom>
              <a:avLst/>
              <a:gdLst/>
              <a:ahLst/>
              <a:cxnLst>
                <a:cxn ang="0">
                  <a:pos x="wd2" y="hd2"/>
                </a:cxn>
                <a:cxn ang="5400000">
                  <a:pos x="wd2" y="hd2"/>
                </a:cxn>
                <a:cxn ang="10800000">
                  <a:pos x="wd2" y="hd2"/>
                </a:cxn>
                <a:cxn ang="16200000">
                  <a:pos x="wd2" y="hd2"/>
                </a:cxn>
              </a:cxnLst>
              <a:rect l="0" t="0" r="r" b="b"/>
              <a:pathLst>
                <a:path w="21600" h="20069" extrusionOk="0">
                  <a:moveTo>
                    <a:pt x="14800" y="16356"/>
                  </a:moveTo>
                  <a:cubicBezTo>
                    <a:pt x="14800" y="16018"/>
                    <a:pt x="14800" y="16018"/>
                    <a:pt x="14400" y="15681"/>
                  </a:cubicBezTo>
                  <a:cubicBezTo>
                    <a:pt x="13600" y="14668"/>
                    <a:pt x="14400" y="14668"/>
                    <a:pt x="12800" y="15006"/>
                  </a:cubicBezTo>
                  <a:cubicBezTo>
                    <a:pt x="11600" y="15343"/>
                    <a:pt x="11600" y="15681"/>
                    <a:pt x="10400" y="15343"/>
                  </a:cubicBezTo>
                  <a:cubicBezTo>
                    <a:pt x="9200" y="14331"/>
                    <a:pt x="10000" y="13993"/>
                    <a:pt x="8000" y="14668"/>
                  </a:cubicBezTo>
                  <a:cubicBezTo>
                    <a:pt x="6800" y="15006"/>
                    <a:pt x="5200" y="16018"/>
                    <a:pt x="4000" y="15006"/>
                  </a:cubicBezTo>
                  <a:cubicBezTo>
                    <a:pt x="3600" y="14668"/>
                    <a:pt x="2800" y="12643"/>
                    <a:pt x="2800" y="12306"/>
                  </a:cubicBezTo>
                  <a:cubicBezTo>
                    <a:pt x="2400" y="10619"/>
                    <a:pt x="4400" y="11968"/>
                    <a:pt x="5200" y="11968"/>
                  </a:cubicBezTo>
                  <a:cubicBezTo>
                    <a:pt x="6000" y="11631"/>
                    <a:pt x="6000" y="11293"/>
                    <a:pt x="6000" y="10619"/>
                  </a:cubicBezTo>
                  <a:cubicBezTo>
                    <a:pt x="6400" y="10619"/>
                    <a:pt x="6800" y="10956"/>
                    <a:pt x="6800" y="11293"/>
                  </a:cubicBezTo>
                  <a:cubicBezTo>
                    <a:pt x="8400" y="10619"/>
                    <a:pt x="6000" y="9269"/>
                    <a:pt x="7200" y="8256"/>
                  </a:cubicBezTo>
                  <a:cubicBezTo>
                    <a:pt x="6400" y="6906"/>
                    <a:pt x="5200" y="7581"/>
                    <a:pt x="6000" y="5893"/>
                  </a:cubicBezTo>
                  <a:cubicBezTo>
                    <a:pt x="4400" y="5893"/>
                    <a:pt x="4800" y="7581"/>
                    <a:pt x="3600" y="7918"/>
                  </a:cubicBezTo>
                  <a:cubicBezTo>
                    <a:pt x="2000" y="8931"/>
                    <a:pt x="2800" y="6906"/>
                    <a:pt x="3200" y="6568"/>
                  </a:cubicBezTo>
                  <a:cubicBezTo>
                    <a:pt x="3600" y="6231"/>
                    <a:pt x="4400" y="5556"/>
                    <a:pt x="4000" y="5556"/>
                  </a:cubicBezTo>
                  <a:cubicBezTo>
                    <a:pt x="3600" y="4881"/>
                    <a:pt x="2800" y="5893"/>
                    <a:pt x="2000" y="5556"/>
                  </a:cubicBezTo>
                  <a:cubicBezTo>
                    <a:pt x="1600" y="5556"/>
                    <a:pt x="0" y="4206"/>
                    <a:pt x="0" y="3869"/>
                  </a:cubicBezTo>
                  <a:cubicBezTo>
                    <a:pt x="0" y="3194"/>
                    <a:pt x="800" y="1506"/>
                    <a:pt x="1600" y="1169"/>
                  </a:cubicBezTo>
                  <a:cubicBezTo>
                    <a:pt x="2800" y="831"/>
                    <a:pt x="3600" y="2519"/>
                    <a:pt x="4400" y="1844"/>
                  </a:cubicBezTo>
                  <a:cubicBezTo>
                    <a:pt x="5600" y="1169"/>
                    <a:pt x="4800" y="-519"/>
                    <a:pt x="6800" y="156"/>
                  </a:cubicBezTo>
                  <a:cubicBezTo>
                    <a:pt x="8000" y="831"/>
                    <a:pt x="8000" y="1844"/>
                    <a:pt x="8000" y="2519"/>
                  </a:cubicBezTo>
                  <a:cubicBezTo>
                    <a:pt x="8000" y="3531"/>
                    <a:pt x="7600" y="4206"/>
                    <a:pt x="7600" y="4881"/>
                  </a:cubicBezTo>
                  <a:cubicBezTo>
                    <a:pt x="8000" y="5219"/>
                    <a:pt x="8400" y="5219"/>
                    <a:pt x="8800" y="4881"/>
                  </a:cubicBezTo>
                  <a:cubicBezTo>
                    <a:pt x="9600" y="3531"/>
                    <a:pt x="10400" y="1844"/>
                    <a:pt x="12000" y="3194"/>
                  </a:cubicBezTo>
                  <a:cubicBezTo>
                    <a:pt x="12800" y="3869"/>
                    <a:pt x="14400" y="5556"/>
                    <a:pt x="14000" y="6568"/>
                  </a:cubicBezTo>
                  <a:cubicBezTo>
                    <a:pt x="15200" y="7243"/>
                    <a:pt x="16000" y="5893"/>
                    <a:pt x="16400" y="4881"/>
                  </a:cubicBezTo>
                  <a:cubicBezTo>
                    <a:pt x="17200" y="5556"/>
                    <a:pt x="17200" y="6231"/>
                    <a:pt x="17600" y="6906"/>
                  </a:cubicBezTo>
                  <a:cubicBezTo>
                    <a:pt x="17600" y="7581"/>
                    <a:pt x="18000" y="8593"/>
                    <a:pt x="18400" y="9606"/>
                  </a:cubicBezTo>
                  <a:cubicBezTo>
                    <a:pt x="18800" y="10956"/>
                    <a:pt x="18000" y="12981"/>
                    <a:pt x="18800" y="14331"/>
                  </a:cubicBezTo>
                  <a:cubicBezTo>
                    <a:pt x="19200" y="15343"/>
                    <a:pt x="20400" y="15681"/>
                    <a:pt x="20800" y="16356"/>
                  </a:cubicBezTo>
                  <a:cubicBezTo>
                    <a:pt x="21600" y="16693"/>
                    <a:pt x="21600" y="17706"/>
                    <a:pt x="21600" y="18719"/>
                  </a:cubicBezTo>
                  <a:cubicBezTo>
                    <a:pt x="21600" y="21081"/>
                    <a:pt x="20800" y="19393"/>
                    <a:pt x="19200" y="19393"/>
                  </a:cubicBezTo>
                  <a:cubicBezTo>
                    <a:pt x="18800" y="19731"/>
                    <a:pt x="18000" y="20068"/>
                    <a:pt x="17600" y="20068"/>
                  </a:cubicBezTo>
                  <a:cubicBezTo>
                    <a:pt x="17600" y="20068"/>
                    <a:pt x="17200" y="20068"/>
                    <a:pt x="17200" y="20068"/>
                  </a:cubicBezTo>
                  <a:cubicBezTo>
                    <a:pt x="17200" y="18719"/>
                    <a:pt x="16000" y="17368"/>
                    <a:pt x="14800" y="1635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7" name="Shape 97"/>
            <p:cNvSpPr/>
            <p:nvPr/>
          </p:nvSpPr>
          <p:spPr>
            <a:xfrm>
              <a:off x="4029913" y="1604078"/>
              <a:ext cx="173046" cy="128343"/>
            </a:xfrm>
            <a:custGeom>
              <a:avLst/>
              <a:gdLst/>
              <a:ahLst/>
              <a:cxnLst>
                <a:cxn ang="0">
                  <a:pos x="wd2" y="hd2"/>
                </a:cxn>
                <a:cxn ang="5400000">
                  <a:pos x="wd2" y="hd2"/>
                </a:cxn>
                <a:cxn ang="10800000">
                  <a:pos x="wd2" y="hd2"/>
                </a:cxn>
                <a:cxn ang="16200000">
                  <a:pos x="wd2" y="hd2"/>
                </a:cxn>
              </a:cxnLst>
              <a:rect l="0" t="0" r="r" b="b"/>
              <a:pathLst>
                <a:path w="17684" h="18418" extrusionOk="0">
                  <a:moveTo>
                    <a:pt x="7012" y="12684"/>
                  </a:moveTo>
                  <a:cubicBezTo>
                    <a:pt x="3926" y="13764"/>
                    <a:pt x="-2245" y="11604"/>
                    <a:pt x="841" y="4044"/>
                  </a:cubicBezTo>
                  <a:cubicBezTo>
                    <a:pt x="2384" y="-276"/>
                    <a:pt x="10098" y="-1356"/>
                    <a:pt x="13184" y="1884"/>
                  </a:cubicBezTo>
                  <a:cubicBezTo>
                    <a:pt x="17812" y="5124"/>
                    <a:pt x="19355" y="9444"/>
                    <a:pt x="15498" y="15924"/>
                  </a:cubicBezTo>
                  <a:cubicBezTo>
                    <a:pt x="14726" y="18084"/>
                    <a:pt x="12412" y="20244"/>
                    <a:pt x="10869" y="15924"/>
                  </a:cubicBezTo>
                  <a:cubicBezTo>
                    <a:pt x="9326" y="12684"/>
                    <a:pt x="10869" y="10524"/>
                    <a:pt x="7012" y="1268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8" name="Shape 98"/>
            <p:cNvSpPr/>
            <p:nvPr/>
          </p:nvSpPr>
          <p:spPr>
            <a:xfrm>
              <a:off x="3910686" y="1265309"/>
              <a:ext cx="208895" cy="339273"/>
            </a:xfrm>
            <a:custGeom>
              <a:avLst/>
              <a:gdLst/>
              <a:ahLst/>
              <a:cxnLst>
                <a:cxn ang="0">
                  <a:pos x="wd2" y="hd2"/>
                </a:cxn>
                <a:cxn ang="5400000">
                  <a:pos x="wd2" y="hd2"/>
                </a:cxn>
                <a:cxn ang="10800000">
                  <a:pos x="wd2" y="hd2"/>
                </a:cxn>
                <a:cxn ang="16200000">
                  <a:pos x="wd2" y="hd2"/>
                </a:cxn>
              </a:cxnLst>
              <a:rect l="0" t="0" r="r" b="b"/>
              <a:pathLst>
                <a:path w="19844" h="20616" extrusionOk="0">
                  <a:moveTo>
                    <a:pt x="18640" y="9954"/>
                  </a:moveTo>
                  <a:cubicBezTo>
                    <a:pt x="19360" y="11333"/>
                    <a:pt x="17200" y="13171"/>
                    <a:pt x="17920" y="14550"/>
                  </a:cubicBezTo>
                  <a:cubicBezTo>
                    <a:pt x="18640" y="15469"/>
                    <a:pt x="20800" y="15929"/>
                    <a:pt x="19360" y="17307"/>
                  </a:cubicBezTo>
                  <a:cubicBezTo>
                    <a:pt x="19360" y="18227"/>
                    <a:pt x="16480" y="18227"/>
                    <a:pt x="15040" y="18686"/>
                  </a:cubicBezTo>
                  <a:cubicBezTo>
                    <a:pt x="12160" y="19605"/>
                    <a:pt x="8560" y="20984"/>
                    <a:pt x="4960" y="20524"/>
                  </a:cubicBezTo>
                  <a:cubicBezTo>
                    <a:pt x="4240" y="19605"/>
                    <a:pt x="5680" y="18686"/>
                    <a:pt x="4960" y="17767"/>
                  </a:cubicBezTo>
                  <a:cubicBezTo>
                    <a:pt x="4240" y="16848"/>
                    <a:pt x="2800" y="16848"/>
                    <a:pt x="3520" y="15469"/>
                  </a:cubicBezTo>
                  <a:cubicBezTo>
                    <a:pt x="4240" y="15010"/>
                    <a:pt x="9280" y="15929"/>
                    <a:pt x="7120" y="14550"/>
                  </a:cubicBezTo>
                  <a:cubicBezTo>
                    <a:pt x="7120" y="13631"/>
                    <a:pt x="4960" y="14090"/>
                    <a:pt x="4240" y="13631"/>
                  </a:cubicBezTo>
                  <a:cubicBezTo>
                    <a:pt x="3520" y="13171"/>
                    <a:pt x="2800" y="12252"/>
                    <a:pt x="2080" y="11793"/>
                  </a:cubicBezTo>
                  <a:cubicBezTo>
                    <a:pt x="1360" y="10873"/>
                    <a:pt x="1360" y="9954"/>
                    <a:pt x="640" y="8575"/>
                  </a:cubicBezTo>
                  <a:cubicBezTo>
                    <a:pt x="640" y="7197"/>
                    <a:pt x="640" y="5818"/>
                    <a:pt x="640" y="4439"/>
                  </a:cubicBezTo>
                  <a:cubicBezTo>
                    <a:pt x="640" y="3061"/>
                    <a:pt x="-800" y="1682"/>
                    <a:pt x="640" y="303"/>
                  </a:cubicBezTo>
                  <a:cubicBezTo>
                    <a:pt x="2800" y="-616"/>
                    <a:pt x="4960" y="763"/>
                    <a:pt x="6400" y="1682"/>
                  </a:cubicBezTo>
                  <a:cubicBezTo>
                    <a:pt x="7840" y="2601"/>
                    <a:pt x="9280" y="3520"/>
                    <a:pt x="10720" y="4439"/>
                  </a:cubicBezTo>
                  <a:cubicBezTo>
                    <a:pt x="11440" y="4899"/>
                    <a:pt x="12160" y="4899"/>
                    <a:pt x="12880" y="5818"/>
                  </a:cubicBezTo>
                  <a:cubicBezTo>
                    <a:pt x="13600" y="6278"/>
                    <a:pt x="12880" y="7197"/>
                    <a:pt x="13600" y="7656"/>
                  </a:cubicBezTo>
                  <a:cubicBezTo>
                    <a:pt x="15040" y="8575"/>
                    <a:pt x="17920" y="8116"/>
                    <a:pt x="18640" y="995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9" name="Shape 99"/>
            <p:cNvSpPr/>
            <p:nvPr/>
          </p:nvSpPr>
          <p:spPr>
            <a:xfrm>
              <a:off x="3788964" y="799555"/>
              <a:ext cx="174150" cy="275873"/>
            </a:xfrm>
            <a:custGeom>
              <a:avLst/>
              <a:gdLst/>
              <a:ahLst/>
              <a:cxnLst>
                <a:cxn ang="0">
                  <a:pos x="wd2" y="hd2"/>
                </a:cxn>
                <a:cxn ang="5400000">
                  <a:pos x="wd2" y="hd2"/>
                </a:cxn>
                <a:cxn ang="10800000">
                  <a:pos x="wd2" y="hd2"/>
                </a:cxn>
                <a:cxn ang="16200000">
                  <a:pos x="wd2" y="hd2"/>
                </a:cxn>
              </a:cxnLst>
              <a:rect l="0" t="0" r="r" b="b"/>
              <a:pathLst>
                <a:path w="19577" h="20008" extrusionOk="0">
                  <a:moveTo>
                    <a:pt x="12665" y="14874"/>
                  </a:moveTo>
                  <a:cubicBezTo>
                    <a:pt x="14393" y="15428"/>
                    <a:pt x="17849" y="17643"/>
                    <a:pt x="16985" y="19304"/>
                  </a:cubicBezTo>
                  <a:cubicBezTo>
                    <a:pt x="15257" y="20966"/>
                    <a:pt x="10937" y="19304"/>
                    <a:pt x="9209" y="18197"/>
                  </a:cubicBezTo>
                  <a:cubicBezTo>
                    <a:pt x="8345" y="17643"/>
                    <a:pt x="6617" y="17089"/>
                    <a:pt x="6617" y="15981"/>
                  </a:cubicBezTo>
                  <a:cubicBezTo>
                    <a:pt x="6617" y="15981"/>
                    <a:pt x="7481" y="14320"/>
                    <a:pt x="8345" y="14320"/>
                  </a:cubicBezTo>
                  <a:cubicBezTo>
                    <a:pt x="4889" y="12658"/>
                    <a:pt x="-2023" y="11551"/>
                    <a:pt x="569" y="7674"/>
                  </a:cubicBezTo>
                  <a:cubicBezTo>
                    <a:pt x="1433" y="6566"/>
                    <a:pt x="4025" y="6012"/>
                    <a:pt x="5753" y="4351"/>
                  </a:cubicBezTo>
                  <a:cubicBezTo>
                    <a:pt x="7481" y="3243"/>
                    <a:pt x="7481" y="1581"/>
                    <a:pt x="9209" y="474"/>
                  </a:cubicBezTo>
                  <a:cubicBezTo>
                    <a:pt x="11801" y="-634"/>
                    <a:pt x="15257" y="474"/>
                    <a:pt x="16985" y="1028"/>
                  </a:cubicBezTo>
                  <a:cubicBezTo>
                    <a:pt x="18713" y="1581"/>
                    <a:pt x="19577" y="474"/>
                    <a:pt x="19577" y="2135"/>
                  </a:cubicBezTo>
                  <a:cubicBezTo>
                    <a:pt x="19577" y="3243"/>
                    <a:pt x="17849" y="3797"/>
                    <a:pt x="16985" y="4351"/>
                  </a:cubicBezTo>
                  <a:cubicBezTo>
                    <a:pt x="11801" y="6566"/>
                    <a:pt x="10073" y="8228"/>
                    <a:pt x="14393" y="11551"/>
                  </a:cubicBezTo>
                  <a:cubicBezTo>
                    <a:pt x="15257" y="12104"/>
                    <a:pt x="16985" y="12104"/>
                    <a:pt x="16985" y="13212"/>
                  </a:cubicBezTo>
                  <a:cubicBezTo>
                    <a:pt x="16985" y="14320"/>
                    <a:pt x="13529" y="14320"/>
                    <a:pt x="12665" y="1487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 name="Shape 100"/>
            <p:cNvSpPr/>
            <p:nvPr/>
          </p:nvSpPr>
          <p:spPr>
            <a:xfrm>
              <a:off x="5794907" y="5551837"/>
              <a:ext cx="183842" cy="84273"/>
            </a:xfrm>
            <a:custGeom>
              <a:avLst/>
              <a:gdLst/>
              <a:ahLst/>
              <a:cxnLst>
                <a:cxn ang="0">
                  <a:pos x="wd2" y="hd2"/>
                </a:cxn>
                <a:cxn ang="5400000">
                  <a:pos x="wd2" y="hd2"/>
                </a:cxn>
                <a:cxn ang="10800000">
                  <a:pos x="wd2" y="hd2"/>
                </a:cxn>
                <a:cxn ang="16200000">
                  <a:pos x="wd2" y="hd2"/>
                </a:cxn>
              </a:cxnLst>
              <a:rect l="0" t="0" r="r" b="b"/>
              <a:pathLst>
                <a:path w="20327" h="19600" extrusionOk="0">
                  <a:moveTo>
                    <a:pt x="18277" y="12400"/>
                  </a:moveTo>
                  <a:cubicBezTo>
                    <a:pt x="21600" y="17800"/>
                    <a:pt x="20769" y="19600"/>
                    <a:pt x="16615" y="19600"/>
                  </a:cubicBezTo>
                  <a:cubicBezTo>
                    <a:pt x="14123" y="17800"/>
                    <a:pt x="10800" y="17800"/>
                    <a:pt x="8308" y="14200"/>
                  </a:cubicBezTo>
                  <a:cubicBezTo>
                    <a:pt x="5815" y="12400"/>
                    <a:pt x="1662" y="7000"/>
                    <a:pt x="0" y="1600"/>
                  </a:cubicBezTo>
                  <a:cubicBezTo>
                    <a:pt x="1662" y="-2000"/>
                    <a:pt x="831" y="1600"/>
                    <a:pt x="2492" y="1600"/>
                  </a:cubicBezTo>
                  <a:cubicBezTo>
                    <a:pt x="3323" y="3400"/>
                    <a:pt x="4985" y="1600"/>
                    <a:pt x="6646" y="1600"/>
                  </a:cubicBezTo>
                  <a:cubicBezTo>
                    <a:pt x="9138" y="1600"/>
                    <a:pt x="10800" y="1600"/>
                    <a:pt x="13292" y="5200"/>
                  </a:cubicBezTo>
                  <a:cubicBezTo>
                    <a:pt x="14954" y="7000"/>
                    <a:pt x="16615" y="10600"/>
                    <a:pt x="18277" y="1240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 name="Shape 101"/>
            <p:cNvSpPr/>
            <p:nvPr/>
          </p:nvSpPr>
          <p:spPr>
            <a:xfrm>
              <a:off x="6086683" y="5392342"/>
              <a:ext cx="408308" cy="445613"/>
            </a:xfrm>
            <a:custGeom>
              <a:avLst/>
              <a:gdLst/>
              <a:ahLst/>
              <a:cxnLst>
                <a:cxn ang="0">
                  <a:pos x="wd2" y="hd2"/>
                </a:cxn>
                <a:cxn ang="5400000">
                  <a:pos x="wd2" y="hd2"/>
                </a:cxn>
                <a:cxn ang="10800000">
                  <a:pos x="wd2" y="hd2"/>
                </a:cxn>
                <a:cxn ang="16200000">
                  <a:pos x="wd2" y="hd2"/>
                </a:cxn>
              </a:cxnLst>
              <a:rect l="0" t="0" r="r" b="b"/>
              <a:pathLst>
                <a:path w="20706" h="20586" extrusionOk="0">
                  <a:moveTo>
                    <a:pt x="15532" y="18883"/>
                  </a:moveTo>
                  <a:cubicBezTo>
                    <a:pt x="15532" y="17838"/>
                    <a:pt x="16689" y="16096"/>
                    <a:pt x="14761" y="16793"/>
                  </a:cubicBezTo>
                  <a:cubicBezTo>
                    <a:pt x="13989" y="17141"/>
                    <a:pt x="13218" y="18187"/>
                    <a:pt x="12446" y="18883"/>
                  </a:cubicBezTo>
                  <a:cubicBezTo>
                    <a:pt x="11289" y="19580"/>
                    <a:pt x="8975" y="20277"/>
                    <a:pt x="7818" y="18883"/>
                  </a:cubicBezTo>
                  <a:cubicBezTo>
                    <a:pt x="8589" y="17838"/>
                    <a:pt x="9746" y="18883"/>
                    <a:pt x="10518" y="18535"/>
                  </a:cubicBezTo>
                  <a:cubicBezTo>
                    <a:pt x="11289" y="18187"/>
                    <a:pt x="11675" y="17490"/>
                    <a:pt x="12061" y="17141"/>
                  </a:cubicBezTo>
                  <a:cubicBezTo>
                    <a:pt x="10518" y="16096"/>
                    <a:pt x="5889" y="17141"/>
                    <a:pt x="3961" y="17141"/>
                  </a:cubicBezTo>
                  <a:cubicBezTo>
                    <a:pt x="2803" y="17141"/>
                    <a:pt x="1646" y="17490"/>
                    <a:pt x="489" y="16793"/>
                  </a:cubicBezTo>
                  <a:cubicBezTo>
                    <a:pt x="-668" y="15748"/>
                    <a:pt x="489" y="15399"/>
                    <a:pt x="1261" y="14703"/>
                  </a:cubicBezTo>
                  <a:cubicBezTo>
                    <a:pt x="2032" y="14006"/>
                    <a:pt x="2418" y="13309"/>
                    <a:pt x="2418" y="11916"/>
                  </a:cubicBezTo>
                  <a:cubicBezTo>
                    <a:pt x="2418" y="10870"/>
                    <a:pt x="2803" y="10522"/>
                    <a:pt x="3575" y="9477"/>
                  </a:cubicBezTo>
                  <a:cubicBezTo>
                    <a:pt x="4346" y="8432"/>
                    <a:pt x="4732" y="7735"/>
                    <a:pt x="5503" y="6690"/>
                  </a:cubicBezTo>
                  <a:cubicBezTo>
                    <a:pt x="5889" y="5993"/>
                    <a:pt x="7046" y="5296"/>
                    <a:pt x="7432" y="4251"/>
                  </a:cubicBezTo>
                  <a:cubicBezTo>
                    <a:pt x="8203" y="2857"/>
                    <a:pt x="8589" y="2161"/>
                    <a:pt x="10132" y="1116"/>
                  </a:cubicBezTo>
                  <a:cubicBezTo>
                    <a:pt x="10518" y="767"/>
                    <a:pt x="12061" y="-278"/>
                    <a:pt x="12446" y="70"/>
                  </a:cubicBezTo>
                  <a:cubicBezTo>
                    <a:pt x="13603" y="419"/>
                    <a:pt x="12446" y="1464"/>
                    <a:pt x="12061" y="1812"/>
                  </a:cubicBezTo>
                  <a:cubicBezTo>
                    <a:pt x="11289" y="2509"/>
                    <a:pt x="10518" y="2509"/>
                    <a:pt x="10518" y="3206"/>
                  </a:cubicBezTo>
                  <a:cubicBezTo>
                    <a:pt x="10132" y="3903"/>
                    <a:pt x="10518" y="4251"/>
                    <a:pt x="9746" y="5296"/>
                  </a:cubicBezTo>
                  <a:cubicBezTo>
                    <a:pt x="8975" y="6341"/>
                    <a:pt x="6661" y="6690"/>
                    <a:pt x="7818" y="8780"/>
                  </a:cubicBezTo>
                  <a:cubicBezTo>
                    <a:pt x="8589" y="8083"/>
                    <a:pt x="8589" y="7038"/>
                    <a:pt x="9746" y="6341"/>
                  </a:cubicBezTo>
                  <a:cubicBezTo>
                    <a:pt x="10132" y="6341"/>
                    <a:pt x="11289" y="6341"/>
                    <a:pt x="11675" y="6690"/>
                  </a:cubicBezTo>
                  <a:cubicBezTo>
                    <a:pt x="12061" y="7387"/>
                    <a:pt x="11675" y="7387"/>
                    <a:pt x="11289" y="7735"/>
                  </a:cubicBezTo>
                  <a:cubicBezTo>
                    <a:pt x="11289" y="8432"/>
                    <a:pt x="10903" y="8780"/>
                    <a:pt x="11289" y="9128"/>
                  </a:cubicBezTo>
                  <a:cubicBezTo>
                    <a:pt x="11675" y="9825"/>
                    <a:pt x="12061" y="9128"/>
                    <a:pt x="12446" y="9128"/>
                  </a:cubicBezTo>
                  <a:cubicBezTo>
                    <a:pt x="13218" y="9128"/>
                    <a:pt x="13603" y="9477"/>
                    <a:pt x="13989" y="9477"/>
                  </a:cubicBezTo>
                  <a:cubicBezTo>
                    <a:pt x="14375" y="9477"/>
                    <a:pt x="14761" y="8780"/>
                    <a:pt x="15532" y="8780"/>
                  </a:cubicBezTo>
                  <a:cubicBezTo>
                    <a:pt x="16303" y="8432"/>
                    <a:pt x="17846" y="8780"/>
                    <a:pt x="17846" y="9825"/>
                  </a:cubicBezTo>
                  <a:cubicBezTo>
                    <a:pt x="18232" y="10870"/>
                    <a:pt x="15918" y="10870"/>
                    <a:pt x="17461" y="11916"/>
                  </a:cubicBezTo>
                  <a:cubicBezTo>
                    <a:pt x="18232" y="12612"/>
                    <a:pt x="20161" y="11916"/>
                    <a:pt x="18618" y="13309"/>
                  </a:cubicBezTo>
                  <a:cubicBezTo>
                    <a:pt x="17846" y="14006"/>
                    <a:pt x="16689" y="14006"/>
                    <a:pt x="16303" y="14703"/>
                  </a:cubicBezTo>
                  <a:cubicBezTo>
                    <a:pt x="17846" y="15399"/>
                    <a:pt x="19775" y="14354"/>
                    <a:pt x="20546" y="16445"/>
                  </a:cubicBezTo>
                  <a:cubicBezTo>
                    <a:pt x="20932" y="17141"/>
                    <a:pt x="20546" y="17490"/>
                    <a:pt x="20161" y="18187"/>
                  </a:cubicBezTo>
                  <a:cubicBezTo>
                    <a:pt x="19775" y="18535"/>
                    <a:pt x="19775" y="19580"/>
                    <a:pt x="19389" y="19928"/>
                  </a:cubicBezTo>
                  <a:cubicBezTo>
                    <a:pt x="17846" y="21322"/>
                    <a:pt x="15918" y="20277"/>
                    <a:pt x="15532" y="1888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 name="Shape 102"/>
            <p:cNvSpPr/>
            <p:nvPr/>
          </p:nvSpPr>
          <p:spPr>
            <a:xfrm>
              <a:off x="11837913" y="9402176"/>
              <a:ext cx="432332" cy="877469"/>
            </a:xfrm>
            <a:custGeom>
              <a:avLst/>
              <a:gdLst/>
              <a:ahLst/>
              <a:cxnLst>
                <a:cxn ang="0">
                  <a:pos x="wd2" y="hd2"/>
                </a:cxn>
                <a:cxn ang="5400000">
                  <a:pos x="wd2" y="hd2"/>
                </a:cxn>
                <a:cxn ang="10800000">
                  <a:pos x="wd2" y="hd2"/>
                </a:cxn>
                <a:cxn ang="16200000">
                  <a:pos x="wd2" y="hd2"/>
                </a:cxn>
              </a:cxnLst>
              <a:rect l="0" t="0" r="r" b="b"/>
              <a:pathLst>
                <a:path w="21600" h="21600" extrusionOk="0">
                  <a:moveTo>
                    <a:pt x="17053" y="10241"/>
                  </a:moveTo>
                  <a:cubicBezTo>
                    <a:pt x="16674" y="11731"/>
                    <a:pt x="16295" y="12848"/>
                    <a:pt x="15537" y="13966"/>
                  </a:cubicBezTo>
                  <a:cubicBezTo>
                    <a:pt x="14400" y="15269"/>
                    <a:pt x="14021" y="16572"/>
                    <a:pt x="13263" y="17690"/>
                  </a:cubicBezTo>
                  <a:cubicBezTo>
                    <a:pt x="12884" y="18248"/>
                    <a:pt x="12505" y="18807"/>
                    <a:pt x="11747" y="19552"/>
                  </a:cubicBezTo>
                  <a:cubicBezTo>
                    <a:pt x="10989" y="20483"/>
                    <a:pt x="10989" y="20297"/>
                    <a:pt x="9095" y="20669"/>
                  </a:cubicBezTo>
                  <a:cubicBezTo>
                    <a:pt x="7958" y="20855"/>
                    <a:pt x="7200" y="21600"/>
                    <a:pt x="6063" y="21600"/>
                  </a:cubicBezTo>
                  <a:cubicBezTo>
                    <a:pt x="4926" y="21600"/>
                    <a:pt x="3789" y="21041"/>
                    <a:pt x="3032" y="20483"/>
                  </a:cubicBezTo>
                  <a:cubicBezTo>
                    <a:pt x="2653" y="19924"/>
                    <a:pt x="2274" y="19179"/>
                    <a:pt x="1516" y="18621"/>
                  </a:cubicBezTo>
                  <a:cubicBezTo>
                    <a:pt x="1137" y="18062"/>
                    <a:pt x="379" y="17690"/>
                    <a:pt x="0" y="16945"/>
                  </a:cubicBezTo>
                  <a:cubicBezTo>
                    <a:pt x="0" y="15641"/>
                    <a:pt x="758" y="14524"/>
                    <a:pt x="2653" y="13593"/>
                  </a:cubicBezTo>
                  <a:cubicBezTo>
                    <a:pt x="3789" y="13221"/>
                    <a:pt x="4547" y="13221"/>
                    <a:pt x="4926" y="12290"/>
                  </a:cubicBezTo>
                  <a:cubicBezTo>
                    <a:pt x="4926" y="11731"/>
                    <a:pt x="3789" y="10800"/>
                    <a:pt x="3789" y="10241"/>
                  </a:cubicBezTo>
                  <a:cubicBezTo>
                    <a:pt x="2653" y="8938"/>
                    <a:pt x="2274" y="7634"/>
                    <a:pt x="5305" y="6703"/>
                  </a:cubicBezTo>
                  <a:cubicBezTo>
                    <a:pt x="7958" y="5959"/>
                    <a:pt x="10989" y="6145"/>
                    <a:pt x="12505" y="4655"/>
                  </a:cubicBezTo>
                  <a:cubicBezTo>
                    <a:pt x="12884" y="4097"/>
                    <a:pt x="13263" y="3724"/>
                    <a:pt x="14400" y="3166"/>
                  </a:cubicBezTo>
                  <a:cubicBezTo>
                    <a:pt x="15916" y="2607"/>
                    <a:pt x="16295" y="2793"/>
                    <a:pt x="16674" y="1862"/>
                  </a:cubicBezTo>
                  <a:cubicBezTo>
                    <a:pt x="16674" y="1303"/>
                    <a:pt x="17432" y="0"/>
                    <a:pt x="19326" y="0"/>
                  </a:cubicBezTo>
                  <a:cubicBezTo>
                    <a:pt x="21221" y="186"/>
                    <a:pt x="20463" y="1117"/>
                    <a:pt x="20463" y="1676"/>
                  </a:cubicBezTo>
                  <a:cubicBezTo>
                    <a:pt x="20084" y="2607"/>
                    <a:pt x="20084" y="3352"/>
                    <a:pt x="20842" y="4097"/>
                  </a:cubicBezTo>
                  <a:cubicBezTo>
                    <a:pt x="21600" y="4841"/>
                    <a:pt x="21600" y="5586"/>
                    <a:pt x="21600" y="6517"/>
                  </a:cubicBezTo>
                  <a:cubicBezTo>
                    <a:pt x="21600" y="6145"/>
                    <a:pt x="19705" y="6890"/>
                    <a:pt x="19705" y="6890"/>
                  </a:cubicBezTo>
                  <a:cubicBezTo>
                    <a:pt x="18947" y="7262"/>
                    <a:pt x="18568" y="7634"/>
                    <a:pt x="18189" y="8007"/>
                  </a:cubicBezTo>
                  <a:cubicBezTo>
                    <a:pt x="17811" y="8752"/>
                    <a:pt x="17432" y="9497"/>
                    <a:pt x="17053" y="1024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 name="Shape 103"/>
            <p:cNvSpPr/>
            <p:nvPr/>
          </p:nvSpPr>
          <p:spPr>
            <a:xfrm>
              <a:off x="8464542" y="6534328"/>
              <a:ext cx="3872123" cy="4351745"/>
            </a:xfrm>
            <a:custGeom>
              <a:avLst/>
              <a:gdLst/>
              <a:ahLst/>
              <a:cxnLst>
                <a:cxn ang="0">
                  <a:pos x="wd2" y="hd2"/>
                </a:cxn>
                <a:cxn ang="5400000">
                  <a:pos x="wd2" y="hd2"/>
                </a:cxn>
                <a:cxn ang="10800000">
                  <a:pos x="wd2" y="hd2"/>
                </a:cxn>
                <a:cxn ang="16200000">
                  <a:pos x="wd2" y="hd2"/>
                </a:cxn>
              </a:cxnLst>
              <a:rect l="0" t="0" r="r" b="b"/>
              <a:pathLst>
                <a:path w="21442" h="21487" extrusionOk="0">
                  <a:moveTo>
                    <a:pt x="18044" y="15138"/>
                  </a:moveTo>
                  <a:cubicBezTo>
                    <a:pt x="18086" y="15325"/>
                    <a:pt x="18086" y="15325"/>
                    <a:pt x="17918" y="15438"/>
                  </a:cubicBezTo>
                  <a:cubicBezTo>
                    <a:pt x="17792" y="15513"/>
                    <a:pt x="17666" y="15587"/>
                    <a:pt x="17540" y="15662"/>
                  </a:cubicBezTo>
                  <a:cubicBezTo>
                    <a:pt x="17415" y="15737"/>
                    <a:pt x="17415" y="15849"/>
                    <a:pt x="17331" y="15962"/>
                  </a:cubicBezTo>
                  <a:cubicBezTo>
                    <a:pt x="17205" y="16149"/>
                    <a:pt x="16786" y="16224"/>
                    <a:pt x="16576" y="16336"/>
                  </a:cubicBezTo>
                  <a:cubicBezTo>
                    <a:pt x="16324" y="16448"/>
                    <a:pt x="16073" y="16710"/>
                    <a:pt x="16114" y="16972"/>
                  </a:cubicBezTo>
                  <a:cubicBezTo>
                    <a:pt x="16198" y="17235"/>
                    <a:pt x="16408" y="17459"/>
                    <a:pt x="16450" y="17684"/>
                  </a:cubicBezTo>
                  <a:cubicBezTo>
                    <a:pt x="16492" y="18058"/>
                    <a:pt x="16240" y="18208"/>
                    <a:pt x="15947" y="18283"/>
                  </a:cubicBezTo>
                  <a:cubicBezTo>
                    <a:pt x="15779" y="18358"/>
                    <a:pt x="15653" y="18395"/>
                    <a:pt x="15611" y="18545"/>
                  </a:cubicBezTo>
                  <a:cubicBezTo>
                    <a:pt x="15569" y="18695"/>
                    <a:pt x="15569" y="18807"/>
                    <a:pt x="15569" y="18919"/>
                  </a:cubicBezTo>
                  <a:cubicBezTo>
                    <a:pt x="15527" y="19181"/>
                    <a:pt x="15569" y="19443"/>
                    <a:pt x="15276" y="19630"/>
                  </a:cubicBezTo>
                  <a:cubicBezTo>
                    <a:pt x="15024" y="19818"/>
                    <a:pt x="14814" y="19967"/>
                    <a:pt x="14563" y="20192"/>
                  </a:cubicBezTo>
                  <a:cubicBezTo>
                    <a:pt x="14353" y="20417"/>
                    <a:pt x="14185" y="20641"/>
                    <a:pt x="14017" y="20866"/>
                  </a:cubicBezTo>
                  <a:cubicBezTo>
                    <a:pt x="13808" y="21090"/>
                    <a:pt x="13472" y="21203"/>
                    <a:pt x="13137" y="21240"/>
                  </a:cubicBezTo>
                  <a:cubicBezTo>
                    <a:pt x="12801" y="21278"/>
                    <a:pt x="12382" y="21128"/>
                    <a:pt x="12088" y="21315"/>
                  </a:cubicBezTo>
                  <a:cubicBezTo>
                    <a:pt x="11794" y="21465"/>
                    <a:pt x="11501" y="21577"/>
                    <a:pt x="11165" y="21390"/>
                  </a:cubicBezTo>
                  <a:cubicBezTo>
                    <a:pt x="10914" y="21240"/>
                    <a:pt x="10830" y="20941"/>
                    <a:pt x="10788" y="20679"/>
                  </a:cubicBezTo>
                  <a:cubicBezTo>
                    <a:pt x="10788" y="20379"/>
                    <a:pt x="10704" y="20154"/>
                    <a:pt x="10662" y="19855"/>
                  </a:cubicBezTo>
                  <a:cubicBezTo>
                    <a:pt x="10578" y="19630"/>
                    <a:pt x="10494" y="19443"/>
                    <a:pt x="10285" y="19256"/>
                  </a:cubicBezTo>
                  <a:cubicBezTo>
                    <a:pt x="10159" y="19106"/>
                    <a:pt x="10033" y="18882"/>
                    <a:pt x="9949" y="18732"/>
                  </a:cubicBezTo>
                  <a:cubicBezTo>
                    <a:pt x="9865" y="18470"/>
                    <a:pt x="9949" y="18245"/>
                    <a:pt x="9865" y="17983"/>
                  </a:cubicBezTo>
                  <a:cubicBezTo>
                    <a:pt x="9823" y="17759"/>
                    <a:pt x="9739" y="17459"/>
                    <a:pt x="9613" y="17235"/>
                  </a:cubicBezTo>
                  <a:cubicBezTo>
                    <a:pt x="9488" y="16972"/>
                    <a:pt x="9110" y="16823"/>
                    <a:pt x="8984" y="16523"/>
                  </a:cubicBezTo>
                  <a:cubicBezTo>
                    <a:pt x="8942" y="16374"/>
                    <a:pt x="8942" y="16224"/>
                    <a:pt x="8859" y="16074"/>
                  </a:cubicBezTo>
                  <a:cubicBezTo>
                    <a:pt x="8817" y="15962"/>
                    <a:pt x="8733" y="15812"/>
                    <a:pt x="8775" y="15662"/>
                  </a:cubicBezTo>
                  <a:cubicBezTo>
                    <a:pt x="8859" y="15400"/>
                    <a:pt x="9152" y="15138"/>
                    <a:pt x="9320" y="14914"/>
                  </a:cubicBezTo>
                  <a:cubicBezTo>
                    <a:pt x="9446" y="14764"/>
                    <a:pt x="9530" y="14652"/>
                    <a:pt x="9530" y="14464"/>
                  </a:cubicBezTo>
                  <a:cubicBezTo>
                    <a:pt x="9488" y="14352"/>
                    <a:pt x="9446" y="14202"/>
                    <a:pt x="9446" y="14090"/>
                  </a:cubicBezTo>
                  <a:cubicBezTo>
                    <a:pt x="9404" y="13828"/>
                    <a:pt x="9488" y="13528"/>
                    <a:pt x="9404" y="13266"/>
                  </a:cubicBezTo>
                  <a:cubicBezTo>
                    <a:pt x="9362" y="13042"/>
                    <a:pt x="9236" y="12742"/>
                    <a:pt x="9068" y="12555"/>
                  </a:cubicBezTo>
                  <a:cubicBezTo>
                    <a:pt x="8984" y="12480"/>
                    <a:pt x="8942" y="12331"/>
                    <a:pt x="8859" y="12256"/>
                  </a:cubicBezTo>
                  <a:cubicBezTo>
                    <a:pt x="8733" y="12181"/>
                    <a:pt x="8607" y="12143"/>
                    <a:pt x="8523" y="12069"/>
                  </a:cubicBezTo>
                  <a:cubicBezTo>
                    <a:pt x="8439" y="11956"/>
                    <a:pt x="8355" y="11881"/>
                    <a:pt x="8271" y="11769"/>
                  </a:cubicBezTo>
                  <a:cubicBezTo>
                    <a:pt x="8062" y="11544"/>
                    <a:pt x="8146" y="11245"/>
                    <a:pt x="8146" y="10983"/>
                  </a:cubicBezTo>
                  <a:cubicBezTo>
                    <a:pt x="8187" y="10758"/>
                    <a:pt x="8355" y="10421"/>
                    <a:pt x="8271" y="10197"/>
                  </a:cubicBezTo>
                  <a:cubicBezTo>
                    <a:pt x="8229" y="10122"/>
                    <a:pt x="8020" y="9935"/>
                    <a:pt x="7978" y="9897"/>
                  </a:cubicBezTo>
                  <a:cubicBezTo>
                    <a:pt x="7894" y="9860"/>
                    <a:pt x="7936" y="9860"/>
                    <a:pt x="7768" y="9860"/>
                  </a:cubicBezTo>
                  <a:cubicBezTo>
                    <a:pt x="7726" y="9897"/>
                    <a:pt x="7642" y="9935"/>
                    <a:pt x="7600" y="9935"/>
                  </a:cubicBezTo>
                  <a:cubicBezTo>
                    <a:pt x="7391" y="9972"/>
                    <a:pt x="7181" y="9897"/>
                    <a:pt x="7013" y="9860"/>
                  </a:cubicBezTo>
                  <a:cubicBezTo>
                    <a:pt x="6971" y="9748"/>
                    <a:pt x="6929" y="9598"/>
                    <a:pt x="6887" y="9523"/>
                  </a:cubicBezTo>
                  <a:cubicBezTo>
                    <a:pt x="6761" y="9373"/>
                    <a:pt x="6510" y="9336"/>
                    <a:pt x="6342" y="9373"/>
                  </a:cubicBezTo>
                  <a:cubicBezTo>
                    <a:pt x="6174" y="9373"/>
                    <a:pt x="6006" y="9448"/>
                    <a:pt x="5839" y="9485"/>
                  </a:cubicBezTo>
                  <a:cubicBezTo>
                    <a:pt x="5671" y="9523"/>
                    <a:pt x="5503" y="9523"/>
                    <a:pt x="5335" y="9560"/>
                  </a:cubicBezTo>
                  <a:cubicBezTo>
                    <a:pt x="5000" y="9598"/>
                    <a:pt x="4916" y="9860"/>
                    <a:pt x="4539" y="9822"/>
                  </a:cubicBezTo>
                  <a:cubicBezTo>
                    <a:pt x="4371" y="9785"/>
                    <a:pt x="4245" y="9710"/>
                    <a:pt x="4077" y="9710"/>
                  </a:cubicBezTo>
                  <a:cubicBezTo>
                    <a:pt x="3909" y="9673"/>
                    <a:pt x="3784" y="9785"/>
                    <a:pt x="3658" y="9860"/>
                  </a:cubicBezTo>
                  <a:cubicBezTo>
                    <a:pt x="3322" y="10047"/>
                    <a:pt x="3029" y="9972"/>
                    <a:pt x="2693" y="9822"/>
                  </a:cubicBezTo>
                  <a:cubicBezTo>
                    <a:pt x="2525" y="9785"/>
                    <a:pt x="2400" y="9748"/>
                    <a:pt x="2274" y="9673"/>
                  </a:cubicBezTo>
                  <a:cubicBezTo>
                    <a:pt x="2148" y="9635"/>
                    <a:pt x="2106" y="9523"/>
                    <a:pt x="1980" y="9448"/>
                  </a:cubicBezTo>
                  <a:cubicBezTo>
                    <a:pt x="1770" y="9261"/>
                    <a:pt x="1519" y="9111"/>
                    <a:pt x="1309" y="8924"/>
                  </a:cubicBezTo>
                  <a:cubicBezTo>
                    <a:pt x="1099" y="8737"/>
                    <a:pt x="973" y="8512"/>
                    <a:pt x="806" y="8325"/>
                  </a:cubicBezTo>
                  <a:cubicBezTo>
                    <a:pt x="722" y="8250"/>
                    <a:pt x="638" y="8175"/>
                    <a:pt x="554" y="8100"/>
                  </a:cubicBezTo>
                  <a:cubicBezTo>
                    <a:pt x="428" y="8026"/>
                    <a:pt x="219" y="7988"/>
                    <a:pt x="135" y="7876"/>
                  </a:cubicBezTo>
                  <a:cubicBezTo>
                    <a:pt x="51" y="7726"/>
                    <a:pt x="93" y="7389"/>
                    <a:pt x="135" y="7202"/>
                  </a:cubicBezTo>
                  <a:cubicBezTo>
                    <a:pt x="-117" y="7165"/>
                    <a:pt x="93" y="6865"/>
                    <a:pt x="9" y="6753"/>
                  </a:cubicBezTo>
                  <a:cubicBezTo>
                    <a:pt x="135" y="6491"/>
                    <a:pt x="302" y="6304"/>
                    <a:pt x="344" y="6004"/>
                  </a:cubicBezTo>
                  <a:cubicBezTo>
                    <a:pt x="386" y="5742"/>
                    <a:pt x="260" y="5517"/>
                    <a:pt x="177" y="5255"/>
                  </a:cubicBezTo>
                  <a:cubicBezTo>
                    <a:pt x="177" y="5218"/>
                    <a:pt x="219" y="5143"/>
                    <a:pt x="177" y="5068"/>
                  </a:cubicBezTo>
                  <a:cubicBezTo>
                    <a:pt x="135" y="4993"/>
                    <a:pt x="51" y="4993"/>
                    <a:pt x="9" y="4881"/>
                  </a:cubicBezTo>
                  <a:cubicBezTo>
                    <a:pt x="-33" y="4769"/>
                    <a:pt x="93" y="4656"/>
                    <a:pt x="177" y="4582"/>
                  </a:cubicBezTo>
                  <a:cubicBezTo>
                    <a:pt x="344" y="4357"/>
                    <a:pt x="596" y="4132"/>
                    <a:pt x="722" y="3870"/>
                  </a:cubicBezTo>
                  <a:cubicBezTo>
                    <a:pt x="848" y="3646"/>
                    <a:pt x="973" y="3384"/>
                    <a:pt x="1141" y="3196"/>
                  </a:cubicBezTo>
                  <a:cubicBezTo>
                    <a:pt x="1393" y="2934"/>
                    <a:pt x="1686" y="2934"/>
                    <a:pt x="1938" y="2747"/>
                  </a:cubicBezTo>
                  <a:cubicBezTo>
                    <a:pt x="2400" y="2410"/>
                    <a:pt x="2148" y="1662"/>
                    <a:pt x="2651" y="1362"/>
                  </a:cubicBezTo>
                  <a:cubicBezTo>
                    <a:pt x="2861" y="1250"/>
                    <a:pt x="3071" y="1137"/>
                    <a:pt x="3238" y="950"/>
                  </a:cubicBezTo>
                  <a:cubicBezTo>
                    <a:pt x="3364" y="801"/>
                    <a:pt x="3448" y="688"/>
                    <a:pt x="3490" y="539"/>
                  </a:cubicBezTo>
                  <a:cubicBezTo>
                    <a:pt x="3616" y="464"/>
                    <a:pt x="3867" y="576"/>
                    <a:pt x="3951" y="613"/>
                  </a:cubicBezTo>
                  <a:cubicBezTo>
                    <a:pt x="4161" y="688"/>
                    <a:pt x="4245" y="726"/>
                    <a:pt x="4455" y="688"/>
                  </a:cubicBezTo>
                  <a:cubicBezTo>
                    <a:pt x="4748" y="688"/>
                    <a:pt x="5000" y="576"/>
                    <a:pt x="5335" y="464"/>
                  </a:cubicBezTo>
                  <a:cubicBezTo>
                    <a:pt x="5629" y="389"/>
                    <a:pt x="5923" y="202"/>
                    <a:pt x="6258" y="164"/>
                  </a:cubicBezTo>
                  <a:cubicBezTo>
                    <a:pt x="6636" y="127"/>
                    <a:pt x="7013" y="202"/>
                    <a:pt x="7391" y="164"/>
                  </a:cubicBezTo>
                  <a:cubicBezTo>
                    <a:pt x="7558" y="127"/>
                    <a:pt x="7684" y="89"/>
                    <a:pt x="7852" y="89"/>
                  </a:cubicBezTo>
                  <a:cubicBezTo>
                    <a:pt x="8062" y="127"/>
                    <a:pt x="8104" y="89"/>
                    <a:pt x="8313" y="14"/>
                  </a:cubicBezTo>
                  <a:cubicBezTo>
                    <a:pt x="8481" y="-23"/>
                    <a:pt x="8565" y="14"/>
                    <a:pt x="8691" y="127"/>
                  </a:cubicBezTo>
                  <a:cubicBezTo>
                    <a:pt x="8817" y="239"/>
                    <a:pt x="8817" y="276"/>
                    <a:pt x="8691" y="389"/>
                  </a:cubicBezTo>
                  <a:cubicBezTo>
                    <a:pt x="8775" y="464"/>
                    <a:pt x="8942" y="613"/>
                    <a:pt x="8859" y="726"/>
                  </a:cubicBezTo>
                  <a:cubicBezTo>
                    <a:pt x="8775" y="875"/>
                    <a:pt x="8523" y="875"/>
                    <a:pt x="8523" y="1063"/>
                  </a:cubicBezTo>
                  <a:cubicBezTo>
                    <a:pt x="8313" y="1137"/>
                    <a:pt x="8733" y="1287"/>
                    <a:pt x="8775" y="1325"/>
                  </a:cubicBezTo>
                  <a:cubicBezTo>
                    <a:pt x="8817" y="1400"/>
                    <a:pt x="8817" y="1437"/>
                    <a:pt x="8900" y="1474"/>
                  </a:cubicBezTo>
                  <a:cubicBezTo>
                    <a:pt x="8984" y="1512"/>
                    <a:pt x="9110" y="1512"/>
                    <a:pt x="9194" y="1512"/>
                  </a:cubicBezTo>
                  <a:cubicBezTo>
                    <a:pt x="9613" y="1474"/>
                    <a:pt x="9865" y="1736"/>
                    <a:pt x="10243" y="1811"/>
                  </a:cubicBezTo>
                  <a:cubicBezTo>
                    <a:pt x="10243" y="2036"/>
                    <a:pt x="10620" y="2148"/>
                    <a:pt x="10788" y="2261"/>
                  </a:cubicBezTo>
                  <a:cubicBezTo>
                    <a:pt x="10998" y="2373"/>
                    <a:pt x="11459" y="2485"/>
                    <a:pt x="11585" y="2223"/>
                  </a:cubicBezTo>
                  <a:cubicBezTo>
                    <a:pt x="11627" y="2186"/>
                    <a:pt x="11669" y="2148"/>
                    <a:pt x="11627" y="2073"/>
                  </a:cubicBezTo>
                  <a:cubicBezTo>
                    <a:pt x="11627" y="2036"/>
                    <a:pt x="11543" y="1998"/>
                    <a:pt x="11543" y="1924"/>
                  </a:cubicBezTo>
                  <a:cubicBezTo>
                    <a:pt x="11543" y="1811"/>
                    <a:pt x="11711" y="1736"/>
                    <a:pt x="11794" y="1662"/>
                  </a:cubicBezTo>
                  <a:cubicBezTo>
                    <a:pt x="11836" y="1624"/>
                    <a:pt x="11962" y="1474"/>
                    <a:pt x="12088" y="1474"/>
                  </a:cubicBezTo>
                  <a:cubicBezTo>
                    <a:pt x="12172" y="1474"/>
                    <a:pt x="12172" y="1549"/>
                    <a:pt x="12256" y="1549"/>
                  </a:cubicBezTo>
                  <a:cubicBezTo>
                    <a:pt x="12340" y="1624"/>
                    <a:pt x="12382" y="1624"/>
                    <a:pt x="12507" y="1662"/>
                  </a:cubicBezTo>
                  <a:cubicBezTo>
                    <a:pt x="12759" y="1699"/>
                    <a:pt x="13011" y="1736"/>
                    <a:pt x="13262" y="1849"/>
                  </a:cubicBezTo>
                  <a:cubicBezTo>
                    <a:pt x="13514" y="1998"/>
                    <a:pt x="13892" y="2036"/>
                    <a:pt x="14185" y="2073"/>
                  </a:cubicBezTo>
                  <a:cubicBezTo>
                    <a:pt x="14563" y="2148"/>
                    <a:pt x="14814" y="1811"/>
                    <a:pt x="15192" y="1886"/>
                  </a:cubicBezTo>
                  <a:cubicBezTo>
                    <a:pt x="15276" y="1886"/>
                    <a:pt x="15318" y="1924"/>
                    <a:pt x="15443" y="1961"/>
                  </a:cubicBezTo>
                  <a:cubicBezTo>
                    <a:pt x="15527" y="1961"/>
                    <a:pt x="15611" y="1961"/>
                    <a:pt x="15695" y="1961"/>
                  </a:cubicBezTo>
                  <a:cubicBezTo>
                    <a:pt x="15821" y="2036"/>
                    <a:pt x="15947" y="2111"/>
                    <a:pt x="16031" y="2223"/>
                  </a:cubicBezTo>
                  <a:cubicBezTo>
                    <a:pt x="16156" y="2373"/>
                    <a:pt x="16156" y="2822"/>
                    <a:pt x="16073" y="3009"/>
                  </a:cubicBezTo>
                  <a:cubicBezTo>
                    <a:pt x="16073" y="3009"/>
                    <a:pt x="16073" y="3084"/>
                    <a:pt x="16073" y="3084"/>
                  </a:cubicBezTo>
                  <a:cubicBezTo>
                    <a:pt x="16031" y="3122"/>
                    <a:pt x="15947" y="3122"/>
                    <a:pt x="15947" y="3122"/>
                  </a:cubicBezTo>
                  <a:cubicBezTo>
                    <a:pt x="15863" y="3234"/>
                    <a:pt x="15947" y="3196"/>
                    <a:pt x="15947" y="3309"/>
                  </a:cubicBezTo>
                  <a:cubicBezTo>
                    <a:pt x="15989" y="3458"/>
                    <a:pt x="15947" y="3571"/>
                    <a:pt x="16031" y="3683"/>
                  </a:cubicBezTo>
                  <a:cubicBezTo>
                    <a:pt x="16156" y="3908"/>
                    <a:pt x="16324" y="4095"/>
                    <a:pt x="16450" y="4319"/>
                  </a:cubicBezTo>
                  <a:cubicBezTo>
                    <a:pt x="16492" y="4432"/>
                    <a:pt x="16492" y="4544"/>
                    <a:pt x="16576" y="4656"/>
                  </a:cubicBezTo>
                  <a:cubicBezTo>
                    <a:pt x="16702" y="4769"/>
                    <a:pt x="16744" y="4806"/>
                    <a:pt x="16827" y="4918"/>
                  </a:cubicBezTo>
                  <a:cubicBezTo>
                    <a:pt x="16911" y="5031"/>
                    <a:pt x="16953" y="5106"/>
                    <a:pt x="16953" y="5218"/>
                  </a:cubicBezTo>
                  <a:cubicBezTo>
                    <a:pt x="16995" y="5330"/>
                    <a:pt x="16911" y="5555"/>
                    <a:pt x="16953" y="5667"/>
                  </a:cubicBezTo>
                  <a:cubicBezTo>
                    <a:pt x="16995" y="5742"/>
                    <a:pt x="17205" y="5817"/>
                    <a:pt x="17289" y="5892"/>
                  </a:cubicBezTo>
                  <a:cubicBezTo>
                    <a:pt x="17331" y="5967"/>
                    <a:pt x="17415" y="6116"/>
                    <a:pt x="17457" y="6229"/>
                  </a:cubicBezTo>
                  <a:cubicBezTo>
                    <a:pt x="17457" y="6266"/>
                    <a:pt x="17457" y="6341"/>
                    <a:pt x="17499" y="6416"/>
                  </a:cubicBezTo>
                  <a:cubicBezTo>
                    <a:pt x="17499" y="6753"/>
                    <a:pt x="17666" y="6753"/>
                    <a:pt x="17960" y="6828"/>
                  </a:cubicBezTo>
                  <a:cubicBezTo>
                    <a:pt x="18128" y="6902"/>
                    <a:pt x="18212" y="6977"/>
                    <a:pt x="18337" y="7127"/>
                  </a:cubicBezTo>
                  <a:cubicBezTo>
                    <a:pt x="18421" y="7239"/>
                    <a:pt x="18463" y="7314"/>
                    <a:pt x="18589" y="7427"/>
                  </a:cubicBezTo>
                  <a:cubicBezTo>
                    <a:pt x="18715" y="7501"/>
                    <a:pt x="18799" y="7576"/>
                    <a:pt x="18841" y="7689"/>
                  </a:cubicBezTo>
                  <a:cubicBezTo>
                    <a:pt x="18883" y="7838"/>
                    <a:pt x="18883" y="7988"/>
                    <a:pt x="19008" y="8063"/>
                  </a:cubicBezTo>
                  <a:cubicBezTo>
                    <a:pt x="19092" y="8138"/>
                    <a:pt x="19386" y="8138"/>
                    <a:pt x="19512" y="8100"/>
                  </a:cubicBezTo>
                  <a:cubicBezTo>
                    <a:pt x="19680" y="8100"/>
                    <a:pt x="19847" y="8063"/>
                    <a:pt x="20057" y="8026"/>
                  </a:cubicBezTo>
                  <a:cubicBezTo>
                    <a:pt x="20225" y="8026"/>
                    <a:pt x="20434" y="8026"/>
                    <a:pt x="20602" y="7988"/>
                  </a:cubicBezTo>
                  <a:cubicBezTo>
                    <a:pt x="20812" y="7988"/>
                    <a:pt x="21483" y="7651"/>
                    <a:pt x="21441" y="8026"/>
                  </a:cubicBezTo>
                  <a:cubicBezTo>
                    <a:pt x="21399" y="8100"/>
                    <a:pt x="21357" y="8138"/>
                    <a:pt x="21315" y="8213"/>
                  </a:cubicBezTo>
                  <a:cubicBezTo>
                    <a:pt x="21273" y="8288"/>
                    <a:pt x="21273" y="8362"/>
                    <a:pt x="21273" y="8437"/>
                  </a:cubicBezTo>
                  <a:cubicBezTo>
                    <a:pt x="21231" y="8587"/>
                    <a:pt x="21189" y="8662"/>
                    <a:pt x="21106" y="8774"/>
                  </a:cubicBezTo>
                  <a:cubicBezTo>
                    <a:pt x="20938" y="9036"/>
                    <a:pt x="20686" y="9186"/>
                    <a:pt x="20518" y="9448"/>
                  </a:cubicBezTo>
                  <a:cubicBezTo>
                    <a:pt x="20393" y="9673"/>
                    <a:pt x="20183" y="9822"/>
                    <a:pt x="20015" y="10010"/>
                  </a:cubicBezTo>
                  <a:cubicBezTo>
                    <a:pt x="19805" y="10197"/>
                    <a:pt x="19638" y="10421"/>
                    <a:pt x="19428" y="10609"/>
                  </a:cubicBezTo>
                  <a:cubicBezTo>
                    <a:pt x="19218" y="10796"/>
                    <a:pt x="18925" y="10945"/>
                    <a:pt x="18673" y="11133"/>
                  </a:cubicBezTo>
                  <a:cubicBezTo>
                    <a:pt x="18421" y="11320"/>
                    <a:pt x="18253" y="11544"/>
                    <a:pt x="18044" y="11806"/>
                  </a:cubicBezTo>
                  <a:cubicBezTo>
                    <a:pt x="17960" y="11919"/>
                    <a:pt x="17918" y="12069"/>
                    <a:pt x="17792" y="12181"/>
                  </a:cubicBezTo>
                  <a:cubicBezTo>
                    <a:pt x="17708" y="12293"/>
                    <a:pt x="17582" y="12368"/>
                    <a:pt x="17540" y="12518"/>
                  </a:cubicBezTo>
                  <a:cubicBezTo>
                    <a:pt x="17499" y="12593"/>
                    <a:pt x="17457" y="12705"/>
                    <a:pt x="17499" y="12817"/>
                  </a:cubicBezTo>
                  <a:cubicBezTo>
                    <a:pt x="17540" y="12892"/>
                    <a:pt x="17624" y="12930"/>
                    <a:pt x="17708" y="13004"/>
                  </a:cubicBezTo>
                  <a:cubicBezTo>
                    <a:pt x="17792" y="13192"/>
                    <a:pt x="17582" y="13379"/>
                    <a:pt x="17666" y="13566"/>
                  </a:cubicBezTo>
                  <a:cubicBezTo>
                    <a:pt x="17708" y="13678"/>
                    <a:pt x="17834" y="13791"/>
                    <a:pt x="17918" y="13903"/>
                  </a:cubicBezTo>
                  <a:cubicBezTo>
                    <a:pt x="17960" y="14090"/>
                    <a:pt x="17918" y="14277"/>
                    <a:pt x="17876" y="14427"/>
                  </a:cubicBezTo>
                  <a:cubicBezTo>
                    <a:pt x="17708" y="14801"/>
                    <a:pt x="17918" y="14839"/>
                    <a:pt x="18044" y="1513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4" name="Shape 104"/>
            <p:cNvSpPr/>
            <p:nvPr/>
          </p:nvSpPr>
          <p:spPr>
            <a:xfrm>
              <a:off x="8839723" y="5050261"/>
              <a:ext cx="288383" cy="380372"/>
            </a:xfrm>
            <a:custGeom>
              <a:avLst/>
              <a:gdLst/>
              <a:ahLst/>
              <a:cxnLst>
                <a:cxn ang="0">
                  <a:pos x="wd2" y="hd2"/>
                </a:cxn>
                <a:cxn ang="5400000">
                  <a:pos x="wd2" y="hd2"/>
                </a:cxn>
                <a:cxn ang="10800000">
                  <a:pos x="wd2" y="hd2"/>
                </a:cxn>
                <a:cxn ang="16200000">
                  <a:pos x="wd2" y="hd2"/>
                </a:cxn>
              </a:cxnLst>
              <a:rect l="0" t="0" r="r" b="b"/>
              <a:pathLst>
                <a:path w="19070" h="20858" extrusionOk="0">
                  <a:moveTo>
                    <a:pt x="7394" y="5869"/>
                  </a:moveTo>
                  <a:cubicBezTo>
                    <a:pt x="10408" y="4207"/>
                    <a:pt x="6389" y="3792"/>
                    <a:pt x="6389" y="2546"/>
                  </a:cubicBezTo>
                  <a:cubicBezTo>
                    <a:pt x="6389" y="884"/>
                    <a:pt x="9403" y="469"/>
                    <a:pt x="10408" y="53"/>
                  </a:cubicBezTo>
                  <a:cubicBezTo>
                    <a:pt x="13924" y="-362"/>
                    <a:pt x="17943" y="1715"/>
                    <a:pt x="18445" y="4207"/>
                  </a:cubicBezTo>
                  <a:cubicBezTo>
                    <a:pt x="19952" y="7115"/>
                    <a:pt x="18445" y="5869"/>
                    <a:pt x="16938" y="7530"/>
                  </a:cubicBezTo>
                  <a:cubicBezTo>
                    <a:pt x="15431" y="8776"/>
                    <a:pt x="17440" y="9607"/>
                    <a:pt x="17440" y="10853"/>
                  </a:cubicBezTo>
                  <a:cubicBezTo>
                    <a:pt x="17440" y="12100"/>
                    <a:pt x="15933" y="13346"/>
                    <a:pt x="15431" y="14592"/>
                  </a:cubicBezTo>
                  <a:cubicBezTo>
                    <a:pt x="14426" y="16669"/>
                    <a:pt x="14929" y="16669"/>
                    <a:pt x="11915" y="17084"/>
                  </a:cubicBezTo>
                  <a:cubicBezTo>
                    <a:pt x="8901" y="17915"/>
                    <a:pt x="6892" y="20407"/>
                    <a:pt x="4380" y="20823"/>
                  </a:cubicBezTo>
                  <a:cubicBezTo>
                    <a:pt x="1868" y="21238"/>
                    <a:pt x="-1648" y="17915"/>
                    <a:pt x="864" y="16253"/>
                  </a:cubicBezTo>
                  <a:cubicBezTo>
                    <a:pt x="2371" y="15007"/>
                    <a:pt x="3375" y="15838"/>
                    <a:pt x="3878" y="14176"/>
                  </a:cubicBezTo>
                  <a:cubicBezTo>
                    <a:pt x="4380" y="12515"/>
                    <a:pt x="3878" y="12100"/>
                    <a:pt x="2873" y="10853"/>
                  </a:cubicBezTo>
                  <a:cubicBezTo>
                    <a:pt x="1868" y="10023"/>
                    <a:pt x="1366" y="9607"/>
                    <a:pt x="1868" y="7946"/>
                  </a:cubicBezTo>
                  <a:cubicBezTo>
                    <a:pt x="2371" y="5038"/>
                    <a:pt x="4380" y="4207"/>
                    <a:pt x="7394" y="586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5" name="Shape 105"/>
            <p:cNvSpPr/>
            <p:nvPr/>
          </p:nvSpPr>
          <p:spPr>
            <a:xfrm>
              <a:off x="9051789" y="4688183"/>
              <a:ext cx="497638" cy="871067"/>
            </a:xfrm>
            <a:custGeom>
              <a:avLst/>
              <a:gdLst/>
              <a:ahLst/>
              <a:cxnLst>
                <a:cxn ang="0">
                  <a:pos x="wd2" y="hd2"/>
                </a:cxn>
                <a:cxn ang="5400000">
                  <a:pos x="wd2" y="hd2"/>
                </a:cxn>
                <a:cxn ang="10800000">
                  <a:pos x="wd2" y="hd2"/>
                </a:cxn>
                <a:cxn ang="16200000">
                  <a:pos x="wd2" y="hd2"/>
                </a:cxn>
              </a:cxnLst>
              <a:rect l="0" t="0" r="r" b="b"/>
              <a:pathLst>
                <a:path w="21244" h="20687" extrusionOk="0">
                  <a:moveTo>
                    <a:pt x="2579" y="7187"/>
                  </a:moveTo>
                  <a:cubicBezTo>
                    <a:pt x="2257" y="7367"/>
                    <a:pt x="3224" y="6287"/>
                    <a:pt x="3224" y="6287"/>
                  </a:cubicBezTo>
                  <a:cubicBezTo>
                    <a:pt x="3546" y="5927"/>
                    <a:pt x="3869" y="5567"/>
                    <a:pt x="3224" y="5207"/>
                  </a:cubicBezTo>
                  <a:cubicBezTo>
                    <a:pt x="2579" y="5027"/>
                    <a:pt x="1934" y="5387"/>
                    <a:pt x="1612" y="5207"/>
                  </a:cubicBezTo>
                  <a:cubicBezTo>
                    <a:pt x="1290" y="5027"/>
                    <a:pt x="1612" y="4487"/>
                    <a:pt x="1612" y="4307"/>
                  </a:cubicBezTo>
                  <a:cubicBezTo>
                    <a:pt x="1290" y="3587"/>
                    <a:pt x="645" y="3587"/>
                    <a:pt x="0" y="3047"/>
                  </a:cubicBezTo>
                  <a:cubicBezTo>
                    <a:pt x="645" y="3047"/>
                    <a:pt x="1290" y="3227"/>
                    <a:pt x="1612" y="3047"/>
                  </a:cubicBezTo>
                  <a:cubicBezTo>
                    <a:pt x="2257" y="2867"/>
                    <a:pt x="1934" y="2687"/>
                    <a:pt x="2257" y="2327"/>
                  </a:cubicBezTo>
                  <a:cubicBezTo>
                    <a:pt x="2901" y="1787"/>
                    <a:pt x="3224" y="1427"/>
                    <a:pt x="4191" y="1067"/>
                  </a:cubicBezTo>
                  <a:cubicBezTo>
                    <a:pt x="4836" y="707"/>
                    <a:pt x="9027" y="-913"/>
                    <a:pt x="9027" y="707"/>
                  </a:cubicBezTo>
                  <a:cubicBezTo>
                    <a:pt x="7737" y="1067"/>
                    <a:pt x="6448" y="2147"/>
                    <a:pt x="6448" y="3047"/>
                  </a:cubicBezTo>
                  <a:cubicBezTo>
                    <a:pt x="8060" y="3227"/>
                    <a:pt x="13540" y="1787"/>
                    <a:pt x="11606" y="3767"/>
                  </a:cubicBezTo>
                  <a:cubicBezTo>
                    <a:pt x="10961" y="4487"/>
                    <a:pt x="8382" y="6287"/>
                    <a:pt x="9672" y="7007"/>
                  </a:cubicBezTo>
                  <a:cubicBezTo>
                    <a:pt x="9994" y="7187"/>
                    <a:pt x="10961" y="7187"/>
                    <a:pt x="11606" y="7367"/>
                  </a:cubicBezTo>
                  <a:cubicBezTo>
                    <a:pt x="12251" y="7547"/>
                    <a:pt x="12251" y="7727"/>
                    <a:pt x="12573" y="8087"/>
                  </a:cubicBezTo>
                  <a:cubicBezTo>
                    <a:pt x="13218" y="8627"/>
                    <a:pt x="12896" y="9347"/>
                    <a:pt x="13863" y="9887"/>
                  </a:cubicBezTo>
                  <a:cubicBezTo>
                    <a:pt x="14507" y="10247"/>
                    <a:pt x="15797" y="10427"/>
                    <a:pt x="16442" y="10967"/>
                  </a:cubicBezTo>
                  <a:cubicBezTo>
                    <a:pt x="17087" y="11507"/>
                    <a:pt x="16764" y="12047"/>
                    <a:pt x="17087" y="12767"/>
                  </a:cubicBezTo>
                  <a:cubicBezTo>
                    <a:pt x="17087" y="13307"/>
                    <a:pt x="17409" y="13667"/>
                    <a:pt x="17409" y="14207"/>
                  </a:cubicBezTo>
                  <a:cubicBezTo>
                    <a:pt x="18699" y="14387"/>
                    <a:pt x="19021" y="13487"/>
                    <a:pt x="20310" y="14027"/>
                  </a:cubicBezTo>
                  <a:cubicBezTo>
                    <a:pt x="21600" y="14207"/>
                    <a:pt x="21278" y="14387"/>
                    <a:pt x="20955" y="14927"/>
                  </a:cubicBezTo>
                  <a:cubicBezTo>
                    <a:pt x="20633" y="15467"/>
                    <a:pt x="16764" y="17267"/>
                    <a:pt x="19343" y="17267"/>
                  </a:cubicBezTo>
                  <a:cubicBezTo>
                    <a:pt x="20310" y="18527"/>
                    <a:pt x="14830" y="18707"/>
                    <a:pt x="13540" y="18887"/>
                  </a:cubicBezTo>
                  <a:cubicBezTo>
                    <a:pt x="12251" y="19067"/>
                    <a:pt x="11606" y="19427"/>
                    <a:pt x="10316" y="19247"/>
                  </a:cubicBezTo>
                  <a:cubicBezTo>
                    <a:pt x="9994" y="19067"/>
                    <a:pt x="9349" y="18707"/>
                    <a:pt x="8704" y="18887"/>
                  </a:cubicBezTo>
                  <a:cubicBezTo>
                    <a:pt x="7737" y="19067"/>
                    <a:pt x="8382" y="19427"/>
                    <a:pt x="8060" y="19787"/>
                  </a:cubicBezTo>
                  <a:cubicBezTo>
                    <a:pt x="7415" y="20147"/>
                    <a:pt x="7093" y="19787"/>
                    <a:pt x="6125" y="19787"/>
                  </a:cubicBezTo>
                  <a:cubicBezTo>
                    <a:pt x="5481" y="19787"/>
                    <a:pt x="5481" y="19967"/>
                    <a:pt x="4836" y="20327"/>
                  </a:cubicBezTo>
                  <a:cubicBezTo>
                    <a:pt x="4191" y="20507"/>
                    <a:pt x="4191" y="20687"/>
                    <a:pt x="3546" y="20687"/>
                  </a:cubicBezTo>
                  <a:cubicBezTo>
                    <a:pt x="2901" y="20687"/>
                    <a:pt x="2257" y="20687"/>
                    <a:pt x="2257" y="20147"/>
                  </a:cubicBezTo>
                  <a:cubicBezTo>
                    <a:pt x="2257" y="19787"/>
                    <a:pt x="4191" y="19427"/>
                    <a:pt x="4836" y="19067"/>
                  </a:cubicBezTo>
                  <a:cubicBezTo>
                    <a:pt x="5481" y="18707"/>
                    <a:pt x="5803" y="18167"/>
                    <a:pt x="6770" y="17807"/>
                  </a:cubicBezTo>
                  <a:cubicBezTo>
                    <a:pt x="7415" y="17447"/>
                    <a:pt x="9672" y="17447"/>
                    <a:pt x="9672" y="16727"/>
                  </a:cubicBezTo>
                  <a:cubicBezTo>
                    <a:pt x="7737" y="16547"/>
                    <a:pt x="5803" y="17267"/>
                    <a:pt x="3869" y="16727"/>
                  </a:cubicBezTo>
                  <a:cubicBezTo>
                    <a:pt x="3869" y="16007"/>
                    <a:pt x="4836" y="16007"/>
                    <a:pt x="5481" y="15827"/>
                  </a:cubicBezTo>
                  <a:cubicBezTo>
                    <a:pt x="6770" y="15287"/>
                    <a:pt x="6125" y="15287"/>
                    <a:pt x="5803" y="14567"/>
                  </a:cubicBezTo>
                  <a:cubicBezTo>
                    <a:pt x="5158" y="13307"/>
                    <a:pt x="7415" y="12947"/>
                    <a:pt x="9349" y="12767"/>
                  </a:cubicBezTo>
                  <a:cubicBezTo>
                    <a:pt x="9994" y="12227"/>
                    <a:pt x="9349" y="10967"/>
                    <a:pt x="8060" y="10967"/>
                  </a:cubicBezTo>
                  <a:cubicBezTo>
                    <a:pt x="7737" y="10247"/>
                    <a:pt x="9027" y="10067"/>
                    <a:pt x="8704" y="9347"/>
                  </a:cubicBezTo>
                  <a:cubicBezTo>
                    <a:pt x="7093" y="9167"/>
                    <a:pt x="5158" y="10607"/>
                    <a:pt x="4513" y="9347"/>
                  </a:cubicBezTo>
                  <a:cubicBezTo>
                    <a:pt x="4191" y="8627"/>
                    <a:pt x="5481" y="8627"/>
                    <a:pt x="5481" y="8087"/>
                  </a:cubicBezTo>
                  <a:cubicBezTo>
                    <a:pt x="5481" y="7727"/>
                    <a:pt x="4191" y="7727"/>
                    <a:pt x="4191" y="7187"/>
                  </a:cubicBezTo>
                  <a:cubicBezTo>
                    <a:pt x="3869" y="7007"/>
                    <a:pt x="3224" y="7187"/>
                    <a:pt x="2579" y="718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6" name="Shape 106"/>
            <p:cNvSpPr/>
            <p:nvPr/>
          </p:nvSpPr>
          <p:spPr>
            <a:xfrm>
              <a:off x="12315075" y="1805988"/>
              <a:ext cx="1006633" cy="1323278"/>
            </a:xfrm>
            <a:custGeom>
              <a:avLst/>
              <a:gdLst/>
              <a:ahLst/>
              <a:cxnLst>
                <a:cxn ang="0">
                  <a:pos x="wd2" y="hd2"/>
                </a:cxn>
                <a:cxn ang="5400000">
                  <a:pos x="wd2" y="hd2"/>
                </a:cxn>
                <a:cxn ang="10800000">
                  <a:pos x="wd2" y="hd2"/>
                </a:cxn>
                <a:cxn ang="16200000">
                  <a:pos x="wd2" y="hd2"/>
                </a:cxn>
              </a:cxnLst>
              <a:rect l="0" t="0" r="r" b="b"/>
              <a:pathLst>
                <a:path w="20827" h="21404" extrusionOk="0">
                  <a:moveTo>
                    <a:pt x="16904" y="4173"/>
                  </a:moveTo>
                  <a:cubicBezTo>
                    <a:pt x="16278" y="4418"/>
                    <a:pt x="15809" y="4418"/>
                    <a:pt x="15183" y="4786"/>
                  </a:cubicBezTo>
                  <a:cubicBezTo>
                    <a:pt x="14870" y="5032"/>
                    <a:pt x="14557" y="5400"/>
                    <a:pt x="14243" y="5645"/>
                  </a:cubicBezTo>
                  <a:cubicBezTo>
                    <a:pt x="13774" y="5891"/>
                    <a:pt x="13148" y="5768"/>
                    <a:pt x="12678" y="6136"/>
                  </a:cubicBezTo>
                  <a:cubicBezTo>
                    <a:pt x="12365" y="6382"/>
                    <a:pt x="12209" y="6873"/>
                    <a:pt x="11739" y="7118"/>
                  </a:cubicBezTo>
                  <a:cubicBezTo>
                    <a:pt x="11270" y="7364"/>
                    <a:pt x="10643" y="7486"/>
                    <a:pt x="10330" y="7977"/>
                  </a:cubicBezTo>
                  <a:cubicBezTo>
                    <a:pt x="10017" y="8223"/>
                    <a:pt x="10017" y="8591"/>
                    <a:pt x="9548" y="8959"/>
                  </a:cubicBezTo>
                  <a:cubicBezTo>
                    <a:pt x="9235" y="9082"/>
                    <a:pt x="8922" y="9327"/>
                    <a:pt x="8452" y="9450"/>
                  </a:cubicBezTo>
                  <a:cubicBezTo>
                    <a:pt x="8609" y="10186"/>
                    <a:pt x="7357" y="11045"/>
                    <a:pt x="6887" y="11659"/>
                  </a:cubicBezTo>
                  <a:cubicBezTo>
                    <a:pt x="6417" y="12273"/>
                    <a:pt x="6104" y="13132"/>
                    <a:pt x="5635" y="13868"/>
                  </a:cubicBezTo>
                  <a:cubicBezTo>
                    <a:pt x="5322" y="14605"/>
                    <a:pt x="4696" y="15218"/>
                    <a:pt x="4383" y="16077"/>
                  </a:cubicBezTo>
                  <a:cubicBezTo>
                    <a:pt x="4226" y="16445"/>
                    <a:pt x="4383" y="16814"/>
                    <a:pt x="4539" y="17182"/>
                  </a:cubicBezTo>
                  <a:cubicBezTo>
                    <a:pt x="4852" y="17673"/>
                    <a:pt x="5009" y="17918"/>
                    <a:pt x="5009" y="18409"/>
                  </a:cubicBezTo>
                  <a:cubicBezTo>
                    <a:pt x="5009" y="19023"/>
                    <a:pt x="5322" y="19636"/>
                    <a:pt x="5948" y="20005"/>
                  </a:cubicBezTo>
                  <a:cubicBezTo>
                    <a:pt x="6730" y="20250"/>
                    <a:pt x="7826" y="20495"/>
                    <a:pt x="7357" y="21355"/>
                  </a:cubicBezTo>
                  <a:cubicBezTo>
                    <a:pt x="5948" y="21600"/>
                    <a:pt x="4226" y="20864"/>
                    <a:pt x="2974" y="20495"/>
                  </a:cubicBezTo>
                  <a:cubicBezTo>
                    <a:pt x="2817" y="20005"/>
                    <a:pt x="3443" y="19882"/>
                    <a:pt x="3287" y="19268"/>
                  </a:cubicBezTo>
                  <a:cubicBezTo>
                    <a:pt x="3130" y="19145"/>
                    <a:pt x="2191" y="18532"/>
                    <a:pt x="1878" y="18532"/>
                  </a:cubicBezTo>
                  <a:cubicBezTo>
                    <a:pt x="1096" y="18532"/>
                    <a:pt x="2035" y="19145"/>
                    <a:pt x="2191" y="19268"/>
                  </a:cubicBezTo>
                  <a:cubicBezTo>
                    <a:pt x="2504" y="19636"/>
                    <a:pt x="2348" y="20618"/>
                    <a:pt x="1722" y="20127"/>
                  </a:cubicBezTo>
                  <a:cubicBezTo>
                    <a:pt x="1409" y="20005"/>
                    <a:pt x="1565" y="19636"/>
                    <a:pt x="1565" y="19514"/>
                  </a:cubicBezTo>
                  <a:cubicBezTo>
                    <a:pt x="1409" y="19268"/>
                    <a:pt x="1252" y="19023"/>
                    <a:pt x="939" y="18900"/>
                  </a:cubicBezTo>
                  <a:cubicBezTo>
                    <a:pt x="470" y="18532"/>
                    <a:pt x="157" y="18532"/>
                    <a:pt x="0" y="18041"/>
                  </a:cubicBezTo>
                  <a:cubicBezTo>
                    <a:pt x="0" y="17795"/>
                    <a:pt x="0" y="16936"/>
                    <a:pt x="157" y="16691"/>
                  </a:cubicBezTo>
                  <a:cubicBezTo>
                    <a:pt x="626" y="16323"/>
                    <a:pt x="1252" y="16691"/>
                    <a:pt x="1565" y="16077"/>
                  </a:cubicBezTo>
                  <a:cubicBezTo>
                    <a:pt x="1878" y="15218"/>
                    <a:pt x="470" y="14482"/>
                    <a:pt x="1565" y="14114"/>
                  </a:cubicBezTo>
                  <a:cubicBezTo>
                    <a:pt x="1878" y="13991"/>
                    <a:pt x="2191" y="13991"/>
                    <a:pt x="2348" y="13868"/>
                  </a:cubicBezTo>
                  <a:cubicBezTo>
                    <a:pt x="2661" y="13623"/>
                    <a:pt x="2504" y="13500"/>
                    <a:pt x="2661" y="13255"/>
                  </a:cubicBezTo>
                  <a:cubicBezTo>
                    <a:pt x="2817" y="12764"/>
                    <a:pt x="3130" y="12641"/>
                    <a:pt x="3757" y="12518"/>
                  </a:cubicBezTo>
                  <a:cubicBezTo>
                    <a:pt x="3600" y="12150"/>
                    <a:pt x="2661" y="12027"/>
                    <a:pt x="2661" y="11659"/>
                  </a:cubicBezTo>
                  <a:cubicBezTo>
                    <a:pt x="2661" y="11291"/>
                    <a:pt x="3443" y="11045"/>
                    <a:pt x="3757" y="10923"/>
                  </a:cubicBezTo>
                  <a:cubicBezTo>
                    <a:pt x="4226" y="10555"/>
                    <a:pt x="4383" y="10432"/>
                    <a:pt x="4539" y="9941"/>
                  </a:cubicBezTo>
                  <a:cubicBezTo>
                    <a:pt x="4696" y="9695"/>
                    <a:pt x="4539" y="9573"/>
                    <a:pt x="4696" y="9327"/>
                  </a:cubicBezTo>
                  <a:cubicBezTo>
                    <a:pt x="4852" y="9205"/>
                    <a:pt x="5165" y="9082"/>
                    <a:pt x="5322" y="8959"/>
                  </a:cubicBezTo>
                  <a:cubicBezTo>
                    <a:pt x="5948" y="8223"/>
                    <a:pt x="4696" y="7241"/>
                    <a:pt x="5948" y="6627"/>
                  </a:cubicBezTo>
                  <a:cubicBezTo>
                    <a:pt x="6261" y="6505"/>
                    <a:pt x="6574" y="6627"/>
                    <a:pt x="6730" y="6382"/>
                  </a:cubicBezTo>
                  <a:cubicBezTo>
                    <a:pt x="6887" y="6382"/>
                    <a:pt x="7043" y="6014"/>
                    <a:pt x="7043" y="5891"/>
                  </a:cubicBezTo>
                  <a:cubicBezTo>
                    <a:pt x="7513" y="5523"/>
                    <a:pt x="7670" y="5277"/>
                    <a:pt x="7983" y="4909"/>
                  </a:cubicBezTo>
                  <a:cubicBezTo>
                    <a:pt x="8296" y="4541"/>
                    <a:pt x="8609" y="4295"/>
                    <a:pt x="9078" y="4050"/>
                  </a:cubicBezTo>
                  <a:cubicBezTo>
                    <a:pt x="9548" y="3805"/>
                    <a:pt x="10017" y="3805"/>
                    <a:pt x="10487" y="3559"/>
                  </a:cubicBezTo>
                  <a:cubicBezTo>
                    <a:pt x="11113" y="3191"/>
                    <a:pt x="11896" y="1718"/>
                    <a:pt x="12678" y="2945"/>
                  </a:cubicBezTo>
                  <a:cubicBezTo>
                    <a:pt x="13774" y="3068"/>
                    <a:pt x="15026" y="2823"/>
                    <a:pt x="15965" y="2209"/>
                  </a:cubicBezTo>
                  <a:cubicBezTo>
                    <a:pt x="16278" y="1964"/>
                    <a:pt x="16748" y="1718"/>
                    <a:pt x="16904" y="1473"/>
                  </a:cubicBezTo>
                  <a:cubicBezTo>
                    <a:pt x="17061" y="1105"/>
                    <a:pt x="16904" y="1105"/>
                    <a:pt x="17217" y="859"/>
                  </a:cubicBezTo>
                  <a:cubicBezTo>
                    <a:pt x="17374" y="736"/>
                    <a:pt x="17687" y="614"/>
                    <a:pt x="18000" y="614"/>
                  </a:cubicBezTo>
                  <a:cubicBezTo>
                    <a:pt x="18470" y="368"/>
                    <a:pt x="18783" y="0"/>
                    <a:pt x="19565" y="0"/>
                  </a:cubicBezTo>
                  <a:cubicBezTo>
                    <a:pt x="20035" y="123"/>
                    <a:pt x="20504" y="491"/>
                    <a:pt x="20661" y="736"/>
                  </a:cubicBezTo>
                  <a:cubicBezTo>
                    <a:pt x="21600" y="2577"/>
                    <a:pt x="18313" y="3559"/>
                    <a:pt x="16904" y="417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7" name="Shape 107"/>
            <p:cNvSpPr/>
            <p:nvPr/>
          </p:nvSpPr>
          <p:spPr>
            <a:xfrm>
              <a:off x="12126130" y="3281065"/>
              <a:ext cx="132493" cy="142118"/>
            </a:xfrm>
            <a:custGeom>
              <a:avLst/>
              <a:gdLst/>
              <a:ahLst/>
              <a:cxnLst>
                <a:cxn ang="0">
                  <a:pos x="wd2" y="hd2"/>
                </a:cxn>
                <a:cxn ang="5400000">
                  <a:pos x="wd2" y="hd2"/>
                </a:cxn>
                <a:cxn ang="10800000">
                  <a:pos x="wd2" y="hd2"/>
                </a:cxn>
                <a:cxn ang="16200000">
                  <a:pos x="wd2" y="hd2"/>
                </a:cxn>
              </a:cxnLst>
              <a:rect l="0" t="0" r="r" b="b"/>
              <a:pathLst>
                <a:path w="19859" h="19171" extrusionOk="0">
                  <a:moveTo>
                    <a:pt x="14779" y="17984"/>
                  </a:moveTo>
                  <a:cubicBezTo>
                    <a:pt x="10232" y="20041"/>
                    <a:pt x="4547" y="19012"/>
                    <a:pt x="0" y="17984"/>
                  </a:cubicBezTo>
                  <a:cubicBezTo>
                    <a:pt x="0" y="14898"/>
                    <a:pt x="1137" y="11812"/>
                    <a:pt x="2274" y="9755"/>
                  </a:cubicBezTo>
                  <a:cubicBezTo>
                    <a:pt x="3411" y="7698"/>
                    <a:pt x="4547" y="2555"/>
                    <a:pt x="6821" y="1527"/>
                  </a:cubicBezTo>
                  <a:cubicBezTo>
                    <a:pt x="10232" y="-1559"/>
                    <a:pt x="13642" y="498"/>
                    <a:pt x="17053" y="3584"/>
                  </a:cubicBezTo>
                  <a:cubicBezTo>
                    <a:pt x="21600" y="7698"/>
                    <a:pt x="20463" y="13870"/>
                    <a:pt x="14779" y="1798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8" name="Shape 108"/>
            <p:cNvSpPr/>
            <p:nvPr/>
          </p:nvSpPr>
          <p:spPr>
            <a:xfrm>
              <a:off x="15000847" y="1117465"/>
              <a:ext cx="366903" cy="447756"/>
            </a:xfrm>
            <a:custGeom>
              <a:avLst/>
              <a:gdLst/>
              <a:ahLst/>
              <a:cxnLst>
                <a:cxn ang="0">
                  <a:pos x="wd2" y="hd2"/>
                </a:cxn>
                <a:cxn ang="5400000">
                  <a:pos x="wd2" y="hd2"/>
                </a:cxn>
                <a:cxn ang="10800000">
                  <a:pos x="wd2" y="hd2"/>
                </a:cxn>
                <a:cxn ang="16200000">
                  <a:pos x="wd2" y="hd2"/>
                </a:cxn>
              </a:cxnLst>
              <a:rect l="0" t="0" r="r" b="b"/>
              <a:pathLst>
                <a:path w="19334" h="21268" extrusionOk="0">
                  <a:moveTo>
                    <a:pt x="8832" y="18000"/>
                  </a:moveTo>
                  <a:cubicBezTo>
                    <a:pt x="6032" y="18360"/>
                    <a:pt x="3632" y="21600"/>
                    <a:pt x="1232" y="21240"/>
                  </a:cubicBezTo>
                  <a:cubicBezTo>
                    <a:pt x="-1968" y="20880"/>
                    <a:pt x="2032" y="17280"/>
                    <a:pt x="2432" y="15840"/>
                  </a:cubicBezTo>
                  <a:cubicBezTo>
                    <a:pt x="3632" y="13680"/>
                    <a:pt x="3632" y="11160"/>
                    <a:pt x="4432" y="8640"/>
                  </a:cubicBezTo>
                  <a:cubicBezTo>
                    <a:pt x="5232" y="5760"/>
                    <a:pt x="6432" y="2880"/>
                    <a:pt x="8832" y="1080"/>
                  </a:cubicBezTo>
                  <a:cubicBezTo>
                    <a:pt x="9232" y="360"/>
                    <a:pt x="9232" y="0"/>
                    <a:pt x="10432" y="0"/>
                  </a:cubicBezTo>
                  <a:cubicBezTo>
                    <a:pt x="10832" y="360"/>
                    <a:pt x="12032" y="1080"/>
                    <a:pt x="12032" y="1800"/>
                  </a:cubicBezTo>
                  <a:cubicBezTo>
                    <a:pt x="12432" y="3240"/>
                    <a:pt x="10832" y="4320"/>
                    <a:pt x="11232" y="6120"/>
                  </a:cubicBezTo>
                  <a:cubicBezTo>
                    <a:pt x="12432" y="5400"/>
                    <a:pt x="12832" y="2880"/>
                    <a:pt x="14832" y="4320"/>
                  </a:cubicBezTo>
                  <a:cubicBezTo>
                    <a:pt x="15632" y="4680"/>
                    <a:pt x="15232" y="5400"/>
                    <a:pt x="15632" y="6480"/>
                  </a:cubicBezTo>
                  <a:cubicBezTo>
                    <a:pt x="16032" y="7200"/>
                    <a:pt x="16832" y="7560"/>
                    <a:pt x="17232" y="8280"/>
                  </a:cubicBezTo>
                  <a:cubicBezTo>
                    <a:pt x="18832" y="9360"/>
                    <a:pt x="19632" y="10440"/>
                    <a:pt x="19232" y="12240"/>
                  </a:cubicBezTo>
                  <a:cubicBezTo>
                    <a:pt x="19232" y="17640"/>
                    <a:pt x="12832" y="17280"/>
                    <a:pt x="8832" y="1800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9" name="Shape 109"/>
            <p:cNvSpPr/>
            <p:nvPr/>
          </p:nvSpPr>
          <p:spPr>
            <a:xfrm>
              <a:off x="14546834" y="723537"/>
              <a:ext cx="515936" cy="598472"/>
            </a:xfrm>
            <a:custGeom>
              <a:avLst/>
              <a:gdLst/>
              <a:ahLst/>
              <a:cxnLst>
                <a:cxn ang="0">
                  <a:pos x="wd2" y="hd2"/>
                </a:cxn>
                <a:cxn ang="5400000">
                  <a:pos x="wd2" y="hd2"/>
                </a:cxn>
                <a:cxn ang="10800000">
                  <a:pos x="wd2" y="hd2"/>
                </a:cxn>
                <a:cxn ang="16200000">
                  <a:pos x="wd2" y="hd2"/>
                </a:cxn>
              </a:cxnLst>
              <a:rect l="0" t="0" r="r" b="b"/>
              <a:pathLst>
                <a:path w="21349" h="21134" extrusionOk="0">
                  <a:moveTo>
                    <a:pt x="19784" y="14175"/>
                  </a:moveTo>
                  <a:cubicBezTo>
                    <a:pt x="19784" y="14442"/>
                    <a:pt x="19784" y="14975"/>
                    <a:pt x="19471" y="15242"/>
                  </a:cubicBezTo>
                  <a:cubicBezTo>
                    <a:pt x="19471" y="15508"/>
                    <a:pt x="19471" y="15775"/>
                    <a:pt x="19471" y="15775"/>
                  </a:cubicBezTo>
                  <a:cubicBezTo>
                    <a:pt x="19158" y="16042"/>
                    <a:pt x="18532" y="15775"/>
                    <a:pt x="18532" y="16042"/>
                  </a:cubicBezTo>
                  <a:cubicBezTo>
                    <a:pt x="17906" y="16842"/>
                    <a:pt x="19158" y="16842"/>
                    <a:pt x="19784" y="17908"/>
                  </a:cubicBezTo>
                  <a:cubicBezTo>
                    <a:pt x="20723" y="19508"/>
                    <a:pt x="18845" y="21108"/>
                    <a:pt x="16966" y="21108"/>
                  </a:cubicBezTo>
                  <a:cubicBezTo>
                    <a:pt x="14149" y="21375"/>
                    <a:pt x="13836" y="19508"/>
                    <a:pt x="11332" y="18975"/>
                  </a:cubicBezTo>
                  <a:cubicBezTo>
                    <a:pt x="11019" y="18442"/>
                    <a:pt x="11019" y="17642"/>
                    <a:pt x="11019" y="16842"/>
                  </a:cubicBezTo>
                  <a:cubicBezTo>
                    <a:pt x="9453" y="17108"/>
                    <a:pt x="10706" y="18708"/>
                    <a:pt x="10079" y="19242"/>
                  </a:cubicBezTo>
                  <a:cubicBezTo>
                    <a:pt x="9140" y="19508"/>
                    <a:pt x="8201" y="17908"/>
                    <a:pt x="8201" y="17375"/>
                  </a:cubicBezTo>
                  <a:cubicBezTo>
                    <a:pt x="6949" y="16575"/>
                    <a:pt x="6949" y="16575"/>
                    <a:pt x="7262" y="15242"/>
                  </a:cubicBezTo>
                  <a:cubicBezTo>
                    <a:pt x="7888" y="13642"/>
                    <a:pt x="6949" y="14175"/>
                    <a:pt x="5697" y="13642"/>
                  </a:cubicBezTo>
                  <a:cubicBezTo>
                    <a:pt x="3192" y="12308"/>
                    <a:pt x="7888" y="10975"/>
                    <a:pt x="7888" y="9642"/>
                  </a:cubicBezTo>
                  <a:cubicBezTo>
                    <a:pt x="8201" y="8308"/>
                    <a:pt x="6636" y="8042"/>
                    <a:pt x="6010" y="9108"/>
                  </a:cubicBezTo>
                  <a:cubicBezTo>
                    <a:pt x="6010" y="9375"/>
                    <a:pt x="6636" y="9642"/>
                    <a:pt x="6323" y="10175"/>
                  </a:cubicBezTo>
                  <a:cubicBezTo>
                    <a:pt x="6010" y="10708"/>
                    <a:pt x="5384" y="10708"/>
                    <a:pt x="5071" y="10975"/>
                  </a:cubicBezTo>
                  <a:cubicBezTo>
                    <a:pt x="3192" y="12308"/>
                    <a:pt x="2566" y="11508"/>
                    <a:pt x="1314" y="10175"/>
                  </a:cubicBezTo>
                  <a:cubicBezTo>
                    <a:pt x="688" y="9108"/>
                    <a:pt x="-251" y="7508"/>
                    <a:pt x="62" y="6442"/>
                  </a:cubicBezTo>
                  <a:cubicBezTo>
                    <a:pt x="688" y="5108"/>
                    <a:pt x="2879" y="5108"/>
                    <a:pt x="2566" y="3508"/>
                  </a:cubicBezTo>
                  <a:cubicBezTo>
                    <a:pt x="2253" y="2442"/>
                    <a:pt x="375" y="308"/>
                    <a:pt x="3192" y="842"/>
                  </a:cubicBezTo>
                  <a:cubicBezTo>
                    <a:pt x="3819" y="1375"/>
                    <a:pt x="3506" y="2442"/>
                    <a:pt x="4445" y="2975"/>
                  </a:cubicBezTo>
                  <a:cubicBezTo>
                    <a:pt x="5697" y="3775"/>
                    <a:pt x="6636" y="2975"/>
                    <a:pt x="6949" y="1908"/>
                  </a:cubicBezTo>
                  <a:cubicBezTo>
                    <a:pt x="7262" y="842"/>
                    <a:pt x="6949" y="-225"/>
                    <a:pt x="8827" y="42"/>
                  </a:cubicBezTo>
                  <a:cubicBezTo>
                    <a:pt x="9766" y="308"/>
                    <a:pt x="11019" y="1108"/>
                    <a:pt x="11958" y="1375"/>
                  </a:cubicBezTo>
                  <a:cubicBezTo>
                    <a:pt x="13210" y="1642"/>
                    <a:pt x="18845" y="1642"/>
                    <a:pt x="17906" y="3775"/>
                  </a:cubicBezTo>
                  <a:cubicBezTo>
                    <a:pt x="17279" y="4842"/>
                    <a:pt x="16340" y="4308"/>
                    <a:pt x="16653" y="5642"/>
                  </a:cubicBezTo>
                  <a:cubicBezTo>
                    <a:pt x="16966" y="6708"/>
                    <a:pt x="17279" y="7242"/>
                    <a:pt x="16653" y="8308"/>
                  </a:cubicBezTo>
                  <a:cubicBezTo>
                    <a:pt x="15714" y="9642"/>
                    <a:pt x="13836" y="10175"/>
                    <a:pt x="13210" y="11508"/>
                  </a:cubicBezTo>
                  <a:cubicBezTo>
                    <a:pt x="14775" y="12042"/>
                    <a:pt x="15714" y="10442"/>
                    <a:pt x="16653" y="9642"/>
                  </a:cubicBezTo>
                  <a:cubicBezTo>
                    <a:pt x="16966" y="9375"/>
                    <a:pt x="17592" y="9108"/>
                    <a:pt x="17592" y="8575"/>
                  </a:cubicBezTo>
                  <a:cubicBezTo>
                    <a:pt x="17906" y="8042"/>
                    <a:pt x="17906" y="7242"/>
                    <a:pt x="18532" y="6708"/>
                  </a:cubicBezTo>
                  <a:cubicBezTo>
                    <a:pt x="19471" y="6708"/>
                    <a:pt x="19471" y="7242"/>
                    <a:pt x="19784" y="8042"/>
                  </a:cubicBezTo>
                  <a:cubicBezTo>
                    <a:pt x="20410" y="8842"/>
                    <a:pt x="21349" y="10175"/>
                    <a:pt x="21349" y="11242"/>
                  </a:cubicBezTo>
                  <a:cubicBezTo>
                    <a:pt x="21349" y="12308"/>
                    <a:pt x="20410" y="13375"/>
                    <a:pt x="19784" y="1417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0" name="Shape 110"/>
            <p:cNvSpPr/>
            <p:nvPr/>
          </p:nvSpPr>
          <p:spPr>
            <a:xfrm>
              <a:off x="8898033" y="1619028"/>
              <a:ext cx="11217482" cy="7085022"/>
            </a:xfrm>
            <a:custGeom>
              <a:avLst/>
              <a:gdLst/>
              <a:ahLst/>
              <a:cxnLst>
                <a:cxn ang="0">
                  <a:pos x="wd2" y="hd2"/>
                </a:cxn>
                <a:cxn ang="5400000">
                  <a:pos x="wd2" y="hd2"/>
                </a:cxn>
                <a:cxn ang="10800000">
                  <a:pos x="wd2" y="hd2"/>
                </a:cxn>
                <a:cxn ang="16200000">
                  <a:pos x="wd2" y="hd2"/>
                </a:cxn>
              </a:cxnLst>
              <a:rect l="0" t="0" r="r" b="b"/>
              <a:pathLst>
                <a:path w="21507" h="21574" extrusionOk="0">
                  <a:moveTo>
                    <a:pt x="11862" y="966"/>
                  </a:moveTo>
                  <a:cubicBezTo>
                    <a:pt x="11906" y="943"/>
                    <a:pt x="11935" y="874"/>
                    <a:pt x="11920" y="782"/>
                  </a:cubicBezTo>
                  <a:cubicBezTo>
                    <a:pt x="11906" y="712"/>
                    <a:pt x="11862" y="689"/>
                    <a:pt x="11906" y="574"/>
                  </a:cubicBezTo>
                  <a:cubicBezTo>
                    <a:pt x="11920" y="528"/>
                    <a:pt x="11964" y="459"/>
                    <a:pt x="11993" y="389"/>
                  </a:cubicBezTo>
                  <a:cubicBezTo>
                    <a:pt x="12051" y="228"/>
                    <a:pt x="12094" y="136"/>
                    <a:pt x="12196" y="43"/>
                  </a:cubicBezTo>
                  <a:cubicBezTo>
                    <a:pt x="12254" y="-3"/>
                    <a:pt x="12269" y="-26"/>
                    <a:pt x="12327" y="43"/>
                  </a:cubicBezTo>
                  <a:cubicBezTo>
                    <a:pt x="12356" y="66"/>
                    <a:pt x="12414" y="112"/>
                    <a:pt x="12428" y="159"/>
                  </a:cubicBezTo>
                  <a:cubicBezTo>
                    <a:pt x="12515" y="320"/>
                    <a:pt x="12298" y="366"/>
                    <a:pt x="12283" y="482"/>
                  </a:cubicBezTo>
                  <a:cubicBezTo>
                    <a:pt x="12254" y="643"/>
                    <a:pt x="12356" y="482"/>
                    <a:pt x="12385" y="459"/>
                  </a:cubicBezTo>
                  <a:cubicBezTo>
                    <a:pt x="12443" y="412"/>
                    <a:pt x="12486" y="459"/>
                    <a:pt x="12530" y="528"/>
                  </a:cubicBezTo>
                  <a:cubicBezTo>
                    <a:pt x="12573" y="574"/>
                    <a:pt x="12617" y="620"/>
                    <a:pt x="12588" y="689"/>
                  </a:cubicBezTo>
                  <a:cubicBezTo>
                    <a:pt x="12573" y="759"/>
                    <a:pt x="12472" y="805"/>
                    <a:pt x="12457" y="874"/>
                  </a:cubicBezTo>
                  <a:cubicBezTo>
                    <a:pt x="12414" y="989"/>
                    <a:pt x="12515" y="943"/>
                    <a:pt x="12559" y="920"/>
                  </a:cubicBezTo>
                  <a:cubicBezTo>
                    <a:pt x="12617" y="874"/>
                    <a:pt x="12632" y="782"/>
                    <a:pt x="12690" y="759"/>
                  </a:cubicBezTo>
                  <a:cubicBezTo>
                    <a:pt x="12791" y="736"/>
                    <a:pt x="12980" y="759"/>
                    <a:pt x="13053" y="851"/>
                  </a:cubicBezTo>
                  <a:cubicBezTo>
                    <a:pt x="13125" y="966"/>
                    <a:pt x="13183" y="1105"/>
                    <a:pt x="13256" y="1243"/>
                  </a:cubicBezTo>
                  <a:cubicBezTo>
                    <a:pt x="13285" y="1312"/>
                    <a:pt x="13314" y="1336"/>
                    <a:pt x="13299" y="1428"/>
                  </a:cubicBezTo>
                  <a:cubicBezTo>
                    <a:pt x="13299" y="1474"/>
                    <a:pt x="13314" y="1520"/>
                    <a:pt x="13285" y="1543"/>
                  </a:cubicBezTo>
                  <a:cubicBezTo>
                    <a:pt x="13241" y="1566"/>
                    <a:pt x="13241" y="1497"/>
                    <a:pt x="13212" y="1474"/>
                  </a:cubicBezTo>
                  <a:cubicBezTo>
                    <a:pt x="13154" y="1428"/>
                    <a:pt x="13111" y="1451"/>
                    <a:pt x="13169" y="1543"/>
                  </a:cubicBezTo>
                  <a:cubicBezTo>
                    <a:pt x="13198" y="1612"/>
                    <a:pt x="13227" y="1636"/>
                    <a:pt x="13256" y="1705"/>
                  </a:cubicBezTo>
                  <a:cubicBezTo>
                    <a:pt x="13270" y="1728"/>
                    <a:pt x="13270" y="1728"/>
                    <a:pt x="13285" y="1728"/>
                  </a:cubicBezTo>
                  <a:cubicBezTo>
                    <a:pt x="13299" y="1912"/>
                    <a:pt x="13183" y="1959"/>
                    <a:pt x="13096" y="2074"/>
                  </a:cubicBezTo>
                  <a:cubicBezTo>
                    <a:pt x="13053" y="2120"/>
                    <a:pt x="13053" y="2166"/>
                    <a:pt x="13023" y="2236"/>
                  </a:cubicBezTo>
                  <a:cubicBezTo>
                    <a:pt x="12994" y="2305"/>
                    <a:pt x="12965" y="2328"/>
                    <a:pt x="12922" y="2374"/>
                  </a:cubicBezTo>
                  <a:cubicBezTo>
                    <a:pt x="12835" y="2443"/>
                    <a:pt x="12777" y="2536"/>
                    <a:pt x="12704" y="2651"/>
                  </a:cubicBezTo>
                  <a:cubicBezTo>
                    <a:pt x="12675" y="2720"/>
                    <a:pt x="12675" y="2789"/>
                    <a:pt x="12646" y="2836"/>
                  </a:cubicBezTo>
                  <a:cubicBezTo>
                    <a:pt x="12617" y="2882"/>
                    <a:pt x="12559" y="2928"/>
                    <a:pt x="12530" y="2951"/>
                  </a:cubicBezTo>
                  <a:cubicBezTo>
                    <a:pt x="12472" y="3043"/>
                    <a:pt x="12428" y="3112"/>
                    <a:pt x="12370" y="3182"/>
                  </a:cubicBezTo>
                  <a:cubicBezTo>
                    <a:pt x="12341" y="3228"/>
                    <a:pt x="12240" y="3366"/>
                    <a:pt x="12240" y="3436"/>
                  </a:cubicBezTo>
                  <a:cubicBezTo>
                    <a:pt x="12254" y="3597"/>
                    <a:pt x="12385" y="3389"/>
                    <a:pt x="12414" y="3366"/>
                  </a:cubicBezTo>
                  <a:cubicBezTo>
                    <a:pt x="12472" y="3274"/>
                    <a:pt x="12486" y="3228"/>
                    <a:pt x="12501" y="3089"/>
                  </a:cubicBezTo>
                  <a:cubicBezTo>
                    <a:pt x="12559" y="3066"/>
                    <a:pt x="12617" y="3089"/>
                    <a:pt x="12675" y="3089"/>
                  </a:cubicBezTo>
                  <a:cubicBezTo>
                    <a:pt x="12748" y="3066"/>
                    <a:pt x="12777" y="3020"/>
                    <a:pt x="12820" y="2974"/>
                  </a:cubicBezTo>
                  <a:cubicBezTo>
                    <a:pt x="12864" y="2951"/>
                    <a:pt x="12951" y="2905"/>
                    <a:pt x="12893" y="2836"/>
                  </a:cubicBezTo>
                  <a:cubicBezTo>
                    <a:pt x="12878" y="2812"/>
                    <a:pt x="12835" y="2859"/>
                    <a:pt x="12820" y="2812"/>
                  </a:cubicBezTo>
                  <a:cubicBezTo>
                    <a:pt x="12806" y="2789"/>
                    <a:pt x="12849" y="2720"/>
                    <a:pt x="12864" y="2697"/>
                  </a:cubicBezTo>
                  <a:cubicBezTo>
                    <a:pt x="12936" y="2512"/>
                    <a:pt x="12980" y="2651"/>
                    <a:pt x="13067" y="2743"/>
                  </a:cubicBezTo>
                  <a:cubicBezTo>
                    <a:pt x="13096" y="2789"/>
                    <a:pt x="13154" y="2836"/>
                    <a:pt x="13183" y="2766"/>
                  </a:cubicBezTo>
                  <a:cubicBezTo>
                    <a:pt x="13212" y="2651"/>
                    <a:pt x="13140" y="2605"/>
                    <a:pt x="13125" y="2559"/>
                  </a:cubicBezTo>
                  <a:cubicBezTo>
                    <a:pt x="13082" y="2466"/>
                    <a:pt x="13082" y="2328"/>
                    <a:pt x="13140" y="2282"/>
                  </a:cubicBezTo>
                  <a:cubicBezTo>
                    <a:pt x="13198" y="2236"/>
                    <a:pt x="13285" y="2305"/>
                    <a:pt x="13256" y="2397"/>
                  </a:cubicBezTo>
                  <a:cubicBezTo>
                    <a:pt x="13256" y="2443"/>
                    <a:pt x="13212" y="2466"/>
                    <a:pt x="13212" y="2512"/>
                  </a:cubicBezTo>
                  <a:cubicBezTo>
                    <a:pt x="13198" y="2559"/>
                    <a:pt x="13212" y="2582"/>
                    <a:pt x="13227" y="2651"/>
                  </a:cubicBezTo>
                  <a:cubicBezTo>
                    <a:pt x="13241" y="2720"/>
                    <a:pt x="13241" y="2836"/>
                    <a:pt x="13270" y="2905"/>
                  </a:cubicBezTo>
                  <a:cubicBezTo>
                    <a:pt x="13256" y="2951"/>
                    <a:pt x="13212" y="3020"/>
                    <a:pt x="13227" y="3066"/>
                  </a:cubicBezTo>
                  <a:cubicBezTo>
                    <a:pt x="13299" y="3112"/>
                    <a:pt x="13314" y="2905"/>
                    <a:pt x="13372" y="2882"/>
                  </a:cubicBezTo>
                  <a:cubicBezTo>
                    <a:pt x="13444" y="2859"/>
                    <a:pt x="13546" y="2789"/>
                    <a:pt x="13619" y="2836"/>
                  </a:cubicBezTo>
                  <a:cubicBezTo>
                    <a:pt x="13648" y="2859"/>
                    <a:pt x="13677" y="2905"/>
                    <a:pt x="13706" y="2905"/>
                  </a:cubicBezTo>
                  <a:cubicBezTo>
                    <a:pt x="13764" y="2928"/>
                    <a:pt x="13807" y="2882"/>
                    <a:pt x="13836" y="2974"/>
                  </a:cubicBezTo>
                  <a:cubicBezTo>
                    <a:pt x="13865" y="3020"/>
                    <a:pt x="13822" y="3089"/>
                    <a:pt x="13851" y="3159"/>
                  </a:cubicBezTo>
                  <a:cubicBezTo>
                    <a:pt x="13865" y="3228"/>
                    <a:pt x="13909" y="3205"/>
                    <a:pt x="13953" y="3228"/>
                  </a:cubicBezTo>
                  <a:cubicBezTo>
                    <a:pt x="14040" y="3228"/>
                    <a:pt x="14156" y="3251"/>
                    <a:pt x="14243" y="3205"/>
                  </a:cubicBezTo>
                  <a:cubicBezTo>
                    <a:pt x="14286" y="3159"/>
                    <a:pt x="14301" y="3089"/>
                    <a:pt x="14301" y="3020"/>
                  </a:cubicBezTo>
                  <a:cubicBezTo>
                    <a:pt x="14301" y="2974"/>
                    <a:pt x="14286" y="2928"/>
                    <a:pt x="14301" y="2905"/>
                  </a:cubicBezTo>
                  <a:cubicBezTo>
                    <a:pt x="14301" y="2836"/>
                    <a:pt x="14315" y="2859"/>
                    <a:pt x="14344" y="2789"/>
                  </a:cubicBezTo>
                  <a:cubicBezTo>
                    <a:pt x="14388" y="2743"/>
                    <a:pt x="14417" y="2697"/>
                    <a:pt x="14461" y="2743"/>
                  </a:cubicBezTo>
                  <a:cubicBezTo>
                    <a:pt x="14490" y="2766"/>
                    <a:pt x="14504" y="2789"/>
                    <a:pt x="14533" y="2812"/>
                  </a:cubicBezTo>
                  <a:cubicBezTo>
                    <a:pt x="14562" y="2836"/>
                    <a:pt x="14606" y="2812"/>
                    <a:pt x="14635" y="2836"/>
                  </a:cubicBezTo>
                  <a:cubicBezTo>
                    <a:pt x="14664" y="2836"/>
                    <a:pt x="14678" y="2859"/>
                    <a:pt x="14707" y="2882"/>
                  </a:cubicBezTo>
                  <a:cubicBezTo>
                    <a:pt x="14736" y="2882"/>
                    <a:pt x="14780" y="2882"/>
                    <a:pt x="14809" y="2882"/>
                  </a:cubicBezTo>
                  <a:cubicBezTo>
                    <a:pt x="14853" y="2905"/>
                    <a:pt x="14882" y="2974"/>
                    <a:pt x="14911" y="3020"/>
                  </a:cubicBezTo>
                  <a:cubicBezTo>
                    <a:pt x="14983" y="3182"/>
                    <a:pt x="14954" y="3297"/>
                    <a:pt x="14954" y="3459"/>
                  </a:cubicBezTo>
                  <a:cubicBezTo>
                    <a:pt x="14954" y="3551"/>
                    <a:pt x="14954" y="3643"/>
                    <a:pt x="14940" y="3712"/>
                  </a:cubicBezTo>
                  <a:cubicBezTo>
                    <a:pt x="14911" y="3805"/>
                    <a:pt x="14882" y="3851"/>
                    <a:pt x="14882" y="3943"/>
                  </a:cubicBezTo>
                  <a:cubicBezTo>
                    <a:pt x="14882" y="4151"/>
                    <a:pt x="14983" y="4243"/>
                    <a:pt x="15070" y="4336"/>
                  </a:cubicBezTo>
                  <a:cubicBezTo>
                    <a:pt x="15114" y="4382"/>
                    <a:pt x="15157" y="4451"/>
                    <a:pt x="15215" y="4405"/>
                  </a:cubicBezTo>
                  <a:cubicBezTo>
                    <a:pt x="15259" y="4359"/>
                    <a:pt x="15259" y="4266"/>
                    <a:pt x="15273" y="4197"/>
                  </a:cubicBezTo>
                  <a:cubicBezTo>
                    <a:pt x="15288" y="4151"/>
                    <a:pt x="15288" y="4128"/>
                    <a:pt x="15288" y="4059"/>
                  </a:cubicBezTo>
                  <a:cubicBezTo>
                    <a:pt x="15303" y="4012"/>
                    <a:pt x="15288" y="3920"/>
                    <a:pt x="15303" y="3897"/>
                  </a:cubicBezTo>
                  <a:cubicBezTo>
                    <a:pt x="15361" y="3759"/>
                    <a:pt x="15375" y="3989"/>
                    <a:pt x="15390" y="4012"/>
                  </a:cubicBezTo>
                  <a:cubicBezTo>
                    <a:pt x="15433" y="4082"/>
                    <a:pt x="15520" y="4082"/>
                    <a:pt x="15520" y="3966"/>
                  </a:cubicBezTo>
                  <a:cubicBezTo>
                    <a:pt x="15607" y="3897"/>
                    <a:pt x="15651" y="3966"/>
                    <a:pt x="15753" y="4036"/>
                  </a:cubicBezTo>
                  <a:cubicBezTo>
                    <a:pt x="15796" y="4059"/>
                    <a:pt x="15811" y="4082"/>
                    <a:pt x="15840" y="4151"/>
                  </a:cubicBezTo>
                  <a:cubicBezTo>
                    <a:pt x="15854" y="4197"/>
                    <a:pt x="15869" y="4266"/>
                    <a:pt x="15898" y="4266"/>
                  </a:cubicBezTo>
                  <a:cubicBezTo>
                    <a:pt x="15941" y="4174"/>
                    <a:pt x="15811" y="4105"/>
                    <a:pt x="15811" y="3989"/>
                  </a:cubicBezTo>
                  <a:cubicBezTo>
                    <a:pt x="15883" y="3966"/>
                    <a:pt x="16072" y="4151"/>
                    <a:pt x="16101" y="4012"/>
                  </a:cubicBezTo>
                  <a:cubicBezTo>
                    <a:pt x="16115" y="3943"/>
                    <a:pt x="16043" y="3897"/>
                    <a:pt x="16043" y="3851"/>
                  </a:cubicBezTo>
                  <a:cubicBezTo>
                    <a:pt x="16014" y="3759"/>
                    <a:pt x="16057" y="3736"/>
                    <a:pt x="16072" y="3666"/>
                  </a:cubicBezTo>
                  <a:cubicBezTo>
                    <a:pt x="16028" y="3620"/>
                    <a:pt x="15970" y="3551"/>
                    <a:pt x="16028" y="3482"/>
                  </a:cubicBezTo>
                  <a:cubicBezTo>
                    <a:pt x="16072" y="3436"/>
                    <a:pt x="16144" y="3528"/>
                    <a:pt x="16173" y="3482"/>
                  </a:cubicBezTo>
                  <a:cubicBezTo>
                    <a:pt x="16203" y="3412"/>
                    <a:pt x="16101" y="3343"/>
                    <a:pt x="16173" y="3274"/>
                  </a:cubicBezTo>
                  <a:cubicBezTo>
                    <a:pt x="16188" y="3251"/>
                    <a:pt x="16217" y="3274"/>
                    <a:pt x="16246" y="3274"/>
                  </a:cubicBezTo>
                  <a:cubicBezTo>
                    <a:pt x="16275" y="3297"/>
                    <a:pt x="16304" y="3297"/>
                    <a:pt x="16348" y="3297"/>
                  </a:cubicBezTo>
                  <a:cubicBezTo>
                    <a:pt x="16406" y="3297"/>
                    <a:pt x="16464" y="3343"/>
                    <a:pt x="16522" y="3366"/>
                  </a:cubicBezTo>
                  <a:cubicBezTo>
                    <a:pt x="16594" y="3389"/>
                    <a:pt x="16653" y="3412"/>
                    <a:pt x="16711" y="3436"/>
                  </a:cubicBezTo>
                  <a:cubicBezTo>
                    <a:pt x="16841" y="3459"/>
                    <a:pt x="16972" y="3528"/>
                    <a:pt x="17103" y="3597"/>
                  </a:cubicBezTo>
                  <a:cubicBezTo>
                    <a:pt x="17146" y="3597"/>
                    <a:pt x="17175" y="3597"/>
                    <a:pt x="17190" y="3666"/>
                  </a:cubicBezTo>
                  <a:cubicBezTo>
                    <a:pt x="17219" y="3712"/>
                    <a:pt x="17204" y="3782"/>
                    <a:pt x="17233" y="3805"/>
                  </a:cubicBezTo>
                  <a:cubicBezTo>
                    <a:pt x="17219" y="3897"/>
                    <a:pt x="17175" y="3897"/>
                    <a:pt x="17132" y="3920"/>
                  </a:cubicBezTo>
                  <a:cubicBezTo>
                    <a:pt x="17132" y="3943"/>
                    <a:pt x="17117" y="3966"/>
                    <a:pt x="17117" y="3989"/>
                  </a:cubicBezTo>
                  <a:cubicBezTo>
                    <a:pt x="17146" y="4128"/>
                    <a:pt x="17335" y="3966"/>
                    <a:pt x="17364" y="4151"/>
                  </a:cubicBezTo>
                  <a:cubicBezTo>
                    <a:pt x="17378" y="4151"/>
                    <a:pt x="17407" y="4151"/>
                    <a:pt x="17422" y="4174"/>
                  </a:cubicBezTo>
                  <a:cubicBezTo>
                    <a:pt x="17436" y="4197"/>
                    <a:pt x="17451" y="4220"/>
                    <a:pt x="17451" y="4266"/>
                  </a:cubicBezTo>
                  <a:cubicBezTo>
                    <a:pt x="17451" y="4312"/>
                    <a:pt x="17436" y="4336"/>
                    <a:pt x="17436" y="4359"/>
                  </a:cubicBezTo>
                  <a:cubicBezTo>
                    <a:pt x="17436" y="4451"/>
                    <a:pt x="17494" y="4474"/>
                    <a:pt x="17567" y="4428"/>
                  </a:cubicBezTo>
                  <a:cubicBezTo>
                    <a:pt x="17625" y="4382"/>
                    <a:pt x="17654" y="4336"/>
                    <a:pt x="17741" y="4336"/>
                  </a:cubicBezTo>
                  <a:cubicBezTo>
                    <a:pt x="17799" y="4336"/>
                    <a:pt x="17872" y="4359"/>
                    <a:pt x="17944" y="4359"/>
                  </a:cubicBezTo>
                  <a:cubicBezTo>
                    <a:pt x="18046" y="4359"/>
                    <a:pt x="18177" y="4428"/>
                    <a:pt x="18249" y="4589"/>
                  </a:cubicBezTo>
                  <a:cubicBezTo>
                    <a:pt x="18278" y="4682"/>
                    <a:pt x="18249" y="4728"/>
                    <a:pt x="18235" y="4797"/>
                  </a:cubicBezTo>
                  <a:cubicBezTo>
                    <a:pt x="18220" y="4843"/>
                    <a:pt x="18220" y="4912"/>
                    <a:pt x="18235" y="4959"/>
                  </a:cubicBezTo>
                  <a:cubicBezTo>
                    <a:pt x="18264" y="5005"/>
                    <a:pt x="18307" y="4936"/>
                    <a:pt x="18336" y="4982"/>
                  </a:cubicBezTo>
                  <a:cubicBezTo>
                    <a:pt x="18365" y="5005"/>
                    <a:pt x="18351" y="5074"/>
                    <a:pt x="18365" y="5097"/>
                  </a:cubicBezTo>
                  <a:cubicBezTo>
                    <a:pt x="18423" y="5166"/>
                    <a:pt x="18438" y="5028"/>
                    <a:pt x="18482" y="4982"/>
                  </a:cubicBezTo>
                  <a:cubicBezTo>
                    <a:pt x="18583" y="4843"/>
                    <a:pt x="18714" y="5005"/>
                    <a:pt x="18815" y="5028"/>
                  </a:cubicBezTo>
                  <a:cubicBezTo>
                    <a:pt x="18844" y="5028"/>
                    <a:pt x="18873" y="5028"/>
                    <a:pt x="18903" y="5028"/>
                  </a:cubicBezTo>
                  <a:cubicBezTo>
                    <a:pt x="18932" y="5028"/>
                    <a:pt x="18946" y="5028"/>
                    <a:pt x="18975" y="5028"/>
                  </a:cubicBezTo>
                  <a:cubicBezTo>
                    <a:pt x="19033" y="5028"/>
                    <a:pt x="19048" y="5005"/>
                    <a:pt x="19077" y="4912"/>
                  </a:cubicBezTo>
                  <a:cubicBezTo>
                    <a:pt x="19106" y="4843"/>
                    <a:pt x="19091" y="4774"/>
                    <a:pt x="19178" y="4797"/>
                  </a:cubicBezTo>
                  <a:cubicBezTo>
                    <a:pt x="19222" y="4797"/>
                    <a:pt x="19323" y="4889"/>
                    <a:pt x="19309" y="4959"/>
                  </a:cubicBezTo>
                  <a:cubicBezTo>
                    <a:pt x="19294" y="5028"/>
                    <a:pt x="19236" y="5005"/>
                    <a:pt x="19222" y="5028"/>
                  </a:cubicBezTo>
                  <a:cubicBezTo>
                    <a:pt x="19193" y="5074"/>
                    <a:pt x="19193" y="5097"/>
                    <a:pt x="19193" y="5143"/>
                  </a:cubicBezTo>
                  <a:cubicBezTo>
                    <a:pt x="19164" y="5305"/>
                    <a:pt x="19222" y="5259"/>
                    <a:pt x="19294" y="5328"/>
                  </a:cubicBezTo>
                  <a:cubicBezTo>
                    <a:pt x="19323" y="5351"/>
                    <a:pt x="19323" y="5420"/>
                    <a:pt x="19367" y="5397"/>
                  </a:cubicBezTo>
                  <a:cubicBezTo>
                    <a:pt x="19396" y="5397"/>
                    <a:pt x="19440" y="5328"/>
                    <a:pt x="19440" y="5282"/>
                  </a:cubicBezTo>
                  <a:cubicBezTo>
                    <a:pt x="19440" y="5212"/>
                    <a:pt x="19382" y="5051"/>
                    <a:pt x="19338" y="5005"/>
                  </a:cubicBezTo>
                  <a:cubicBezTo>
                    <a:pt x="19353" y="4982"/>
                    <a:pt x="19367" y="4936"/>
                    <a:pt x="19382" y="4912"/>
                  </a:cubicBezTo>
                  <a:cubicBezTo>
                    <a:pt x="19382" y="4889"/>
                    <a:pt x="19396" y="4797"/>
                    <a:pt x="19396" y="4797"/>
                  </a:cubicBezTo>
                  <a:cubicBezTo>
                    <a:pt x="19425" y="4728"/>
                    <a:pt x="19483" y="4751"/>
                    <a:pt x="19541" y="4797"/>
                  </a:cubicBezTo>
                  <a:cubicBezTo>
                    <a:pt x="19599" y="4843"/>
                    <a:pt x="19614" y="4889"/>
                    <a:pt x="19686" y="4889"/>
                  </a:cubicBezTo>
                  <a:cubicBezTo>
                    <a:pt x="19744" y="4912"/>
                    <a:pt x="19803" y="4912"/>
                    <a:pt x="19861" y="4912"/>
                  </a:cubicBezTo>
                  <a:cubicBezTo>
                    <a:pt x="19977" y="4936"/>
                    <a:pt x="20107" y="5028"/>
                    <a:pt x="20209" y="5097"/>
                  </a:cubicBezTo>
                  <a:cubicBezTo>
                    <a:pt x="20311" y="5166"/>
                    <a:pt x="20369" y="5328"/>
                    <a:pt x="20441" y="5443"/>
                  </a:cubicBezTo>
                  <a:cubicBezTo>
                    <a:pt x="20543" y="5582"/>
                    <a:pt x="20615" y="5697"/>
                    <a:pt x="20732" y="5789"/>
                  </a:cubicBezTo>
                  <a:cubicBezTo>
                    <a:pt x="20790" y="5812"/>
                    <a:pt x="20819" y="5859"/>
                    <a:pt x="20862" y="5928"/>
                  </a:cubicBezTo>
                  <a:cubicBezTo>
                    <a:pt x="20920" y="5997"/>
                    <a:pt x="20920" y="6066"/>
                    <a:pt x="20964" y="6159"/>
                  </a:cubicBezTo>
                  <a:cubicBezTo>
                    <a:pt x="20906" y="6182"/>
                    <a:pt x="20949" y="6274"/>
                    <a:pt x="20964" y="6320"/>
                  </a:cubicBezTo>
                  <a:cubicBezTo>
                    <a:pt x="20964" y="6343"/>
                    <a:pt x="21007" y="6459"/>
                    <a:pt x="21022" y="6459"/>
                  </a:cubicBezTo>
                  <a:cubicBezTo>
                    <a:pt x="21094" y="6505"/>
                    <a:pt x="21022" y="6228"/>
                    <a:pt x="21094" y="6182"/>
                  </a:cubicBezTo>
                  <a:cubicBezTo>
                    <a:pt x="21094" y="6182"/>
                    <a:pt x="21182" y="6274"/>
                    <a:pt x="21196" y="6297"/>
                  </a:cubicBezTo>
                  <a:cubicBezTo>
                    <a:pt x="21254" y="6320"/>
                    <a:pt x="21312" y="6297"/>
                    <a:pt x="21356" y="6343"/>
                  </a:cubicBezTo>
                  <a:cubicBezTo>
                    <a:pt x="21385" y="6389"/>
                    <a:pt x="21428" y="6459"/>
                    <a:pt x="21457" y="6505"/>
                  </a:cubicBezTo>
                  <a:cubicBezTo>
                    <a:pt x="21588" y="6712"/>
                    <a:pt x="21428" y="6759"/>
                    <a:pt x="21341" y="6874"/>
                  </a:cubicBezTo>
                  <a:cubicBezTo>
                    <a:pt x="21298" y="6920"/>
                    <a:pt x="21240" y="6989"/>
                    <a:pt x="21225" y="7059"/>
                  </a:cubicBezTo>
                  <a:cubicBezTo>
                    <a:pt x="21211" y="7128"/>
                    <a:pt x="21225" y="7243"/>
                    <a:pt x="21196" y="7312"/>
                  </a:cubicBezTo>
                  <a:cubicBezTo>
                    <a:pt x="21138" y="7520"/>
                    <a:pt x="21022" y="7266"/>
                    <a:pt x="20964" y="7174"/>
                  </a:cubicBezTo>
                  <a:cubicBezTo>
                    <a:pt x="20920" y="7128"/>
                    <a:pt x="20877" y="7105"/>
                    <a:pt x="20833" y="7036"/>
                  </a:cubicBezTo>
                  <a:cubicBezTo>
                    <a:pt x="20804" y="6989"/>
                    <a:pt x="20833" y="6874"/>
                    <a:pt x="20790" y="6828"/>
                  </a:cubicBezTo>
                  <a:cubicBezTo>
                    <a:pt x="20761" y="6759"/>
                    <a:pt x="20673" y="6874"/>
                    <a:pt x="20630" y="6851"/>
                  </a:cubicBezTo>
                  <a:cubicBezTo>
                    <a:pt x="20586" y="6805"/>
                    <a:pt x="20572" y="6689"/>
                    <a:pt x="20572" y="6620"/>
                  </a:cubicBezTo>
                  <a:cubicBezTo>
                    <a:pt x="20543" y="6389"/>
                    <a:pt x="20383" y="6597"/>
                    <a:pt x="20456" y="6759"/>
                  </a:cubicBezTo>
                  <a:cubicBezTo>
                    <a:pt x="20499" y="6828"/>
                    <a:pt x="20572" y="6851"/>
                    <a:pt x="20514" y="6943"/>
                  </a:cubicBezTo>
                  <a:cubicBezTo>
                    <a:pt x="20485" y="7036"/>
                    <a:pt x="20427" y="7036"/>
                    <a:pt x="20383" y="7105"/>
                  </a:cubicBezTo>
                  <a:cubicBezTo>
                    <a:pt x="20340" y="7174"/>
                    <a:pt x="20354" y="7243"/>
                    <a:pt x="20282" y="7220"/>
                  </a:cubicBezTo>
                  <a:cubicBezTo>
                    <a:pt x="20223" y="7197"/>
                    <a:pt x="20194" y="7082"/>
                    <a:pt x="20136" y="7174"/>
                  </a:cubicBezTo>
                  <a:cubicBezTo>
                    <a:pt x="20064" y="7266"/>
                    <a:pt x="20122" y="7312"/>
                    <a:pt x="20165" y="7359"/>
                  </a:cubicBezTo>
                  <a:cubicBezTo>
                    <a:pt x="20223" y="7405"/>
                    <a:pt x="20253" y="7428"/>
                    <a:pt x="20253" y="7543"/>
                  </a:cubicBezTo>
                  <a:cubicBezTo>
                    <a:pt x="20267" y="7612"/>
                    <a:pt x="20238" y="7728"/>
                    <a:pt x="20253" y="7797"/>
                  </a:cubicBezTo>
                  <a:cubicBezTo>
                    <a:pt x="20253" y="7866"/>
                    <a:pt x="20325" y="7912"/>
                    <a:pt x="20325" y="8005"/>
                  </a:cubicBezTo>
                  <a:cubicBezTo>
                    <a:pt x="20340" y="8189"/>
                    <a:pt x="20238" y="8074"/>
                    <a:pt x="20180" y="8028"/>
                  </a:cubicBezTo>
                  <a:cubicBezTo>
                    <a:pt x="20064" y="7936"/>
                    <a:pt x="20064" y="8097"/>
                    <a:pt x="19962" y="8166"/>
                  </a:cubicBezTo>
                  <a:cubicBezTo>
                    <a:pt x="19919" y="8189"/>
                    <a:pt x="19861" y="8212"/>
                    <a:pt x="19817" y="8259"/>
                  </a:cubicBezTo>
                  <a:cubicBezTo>
                    <a:pt x="19730" y="8305"/>
                    <a:pt x="19628" y="8443"/>
                    <a:pt x="19556" y="8536"/>
                  </a:cubicBezTo>
                  <a:cubicBezTo>
                    <a:pt x="19483" y="8651"/>
                    <a:pt x="19411" y="8789"/>
                    <a:pt x="19382" y="8905"/>
                  </a:cubicBezTo>
                  <a:cubicBezTo>
                    <a:pt x="19367" y="8974"/>
                    <a:pt x="19323" y="9066"/>
                    <a:pt x="19280" y="9020"/>
                  </a:cubicBezTo>
                  <a:cubicBezTo>
                    <a:pt x="19236" y="8974"/>
                    <a:pt x="19236" y="8859"/>
                    <a:pt x="19207" y="8812"/>
                  </a:cubicBezTo>
                  <a:cubicBezTo>
                    <a:pt x="19062" y="8651"/>
                    <a:pt x="18975" y="9020"/>
                    <a:pt x="18873" y="9089"/>
                  </a:cubicBezTo>
                  <a:cubicBezTo>
                    <a:pt x="18830" y="9020"/>
                    <a:pt x="18873" y="8905"/>
                    <a:pt x="18888" y="8859"/>
                  </a:cubicBezTo>
                  <a:cubicBezTo>
                    <a:pt x="18830" y="8836"/>
                    <a:pt x="18830" y="8997"/>
                    <a:pt x="18757" y="8997"/>
                  </a:cubicBezTo>
                  <a:cubicBezTo>
                    <a:pt x="18670" y="8997"/>
                    <a:pt x="18641" y="8951"/>
                    <a:pt x="18627" y="9136"/>
                  </a:cubicBezTo>
                  <a:cubicBezTo>
                    <a:pt x="18598" y="9251"/>
                    <a:pt x="18554" y="9297"/>
                    <a:pt x="18511" y="9389"/>
                  </a:cubicBezTo>
                  <a:cubicBezTo>
                    <a:pt x="18467" y="9459"/>
                    <a:pt x="18467" y="9574"/>
                    <a:pt x="18467" y="9666"/>
                  </a:cubicBezTo>
                  <a:cubicBezTo>
                    <a:pt x="18525" y="9666"/>
                    <a:pt x="18554" y="9551"/>
                    <a:pt x="18583" y="9643"/>
                  </a:cubicBezTo>
                  <a:cubicBezTo>
                    <a:pt x="18627" y="9736"/>
                    <a:pt x="18540" y="9782"/>
                    <a:pt x="18540" y="9851"/>
                  </a:cubicBezTo>
                  <a:cubicBezTo>
                    <a:pt x="18525" y="9989"/>
                    <a:pt x="18699" y="10128"/>
                    <a:pt x="18583" y="10243"/>
                  </a:cubicBezTo>
                  <a:cubicBezTo>
                    <a:pt x="18540" y="10289"/>
                    <a:pt x="18496" y="10266"/>
                    <a:pt x="18453" y="10359"/>
                  </a:cubicBezTo>
                  <a:cubicBezTo>
                    <a:pt x="18423" y="10428"/>
                    <a:pt x="18467" y="10474"/>
                    <a:pt x="18496" y="10543"/>
                  </a:cubicBezTo>
                  <a:cubicBezTo>
                    <a:pt x="18525" y="10589"/>
                    <a:pt x="18540" y="10705"/>
                    <a:pt x="18496" y="10728"/>
                  </a:cubicBezTo>
                  <a:cubicBezTo>
                    <a:pt x="18438" y="10774"/>
                    <a:pt x="18394" y="10682"/>
                    <a:pt x="18336" y="10774"/>
                  </a:cubicBezTo>
                  <a:cubicBezTo>
                    <a:pt x="18264" y="10889"/>
                    <a:pt x="18322" y="11120"/>
                    <a:pt x="18191" y="11143"/>
                  </a:cubicBezTo>
                  <a:cubicBezTo>
                    <a:pt x="18119" y="11166"/>
                    <a:pt x="18104" y="11143"/>
                    <a:pt x="18104" y="11282"/>
                  </a:cubicBezTo>
                  <a:cubicBezTo>
                    <a:pt x="18104" y="11397"/>
                    <a:pt x="18104" y="11443"/>
                    <a:pt x="18061" y="11512"/>
                  </a:cubicBezTo>
                  <a:cubicBezTo>
                    <a:pt x="18003" y="11628"/>
                    <a:pt x="17915" y="11812"/>
                    <a:pt x="17886" y="11582"/>
                  </a:cubicBezTo>
                  <a:cubicBezTo>
                    <a:pt x="17857" y="11420"/>
                    <a:pt x="17814" y="11259"/>
                    <a:pt x="17785" y="11097"/>
                  </a:cubicBezTo>
                  <a:cubicBezTo>
                    <a:pt x="17770" y="10912"/>
                    <a:pt x="17785" y="10728"/>
                    <a:pt x="17785" y="10566"/>
                  </a:cubicBezTo>
                  <a:cubicBezTo>
                    <a:pt x="17770" y="10382"/>
                    <a:pt x="17770" y="10197"/>
                    <a:pt x="17799" y="10036"/>
                  </a:cubicBezTo>
                  <a:cubicBezTo>
                    <a:pt x="17814" y="9966"/>
                    <a:pt x="17857" y="9920"/>
                    <a:pt x="17857" y="9851"/>
                  </a:cubicBezTo>
                  <a:cubicBezTo>
                    <a:pt x="17872" y="9782"/>
                    <a:pt x="17857" y="9666"/>
                    <a:pt x="17886" y="9620"/>
                  </a:cubicBezTo>
                  <a:cubicBezTo>
                    <a:pt x="17901" y="9551"/>
                    <a:pt x="17973" y="9528"/>
                    <a:pt x="18017" y="9505"/>
                  </a:cubicBezTo>
                  <a:cubicBezTo>
                    <a:pt x="18046" y="9459"/>
                    <a:pt x="18090" y="9412"/>
                    <a:pt x="18119" y="9366"/>
                  </a:cubicBezTo>
                  <a:cubicBezTo>
                    <a:pt x="18206" y="9251"/>
                    <a:pt x="18264" y="9112"/>
                    <a:pt x="18351" y="8997"/>
                  </a:cubicBezTo>
                  <a:cubicBezTo>
                    <a:pt x="18423" y="8905"/>
                    <a:pt x="18496" y="8812"/>
                    <a:pt x="18554" y="8720"/>
                  </a:cubicBezTo>
                  <a:cubicBezTo>
                    <a:pt x="18583" y="8674"/>
                    <a:pt x="18627" y="8605"/>
                    <a:pt x="18656" y="8536"/>
                  </a:cubicBezTo>
                  <a:cubicBezTo>
                    <a:pt x="18685" y="8466"/>
                    <a:pt x="18685" y="8374"/>
                    <a:pt x="18714" y="8305"/>
                  </a:cubicBezTo>
                  <a:cubicBezTo>
                    <a:pt x="18728" y="8212"/>
                    <a:pt x="18859" y="7912"/>
                    <a:pt x="18714" y="7982"/>
                  </a:cubicBezTo>
                  <a:cubicBezTo>
                    <a:pt x="18670" y="8028"/>
                    <a:pt x="18612" y="8074"/>
                    <a:pt x="18583" y="8143"/>
                  </a:cubicBezTo>
                  <a:cubicBezTo>
                    <a:pt x="18569" y="8212"/>
                    <a:pt x="18569" y="8328"/>
                    <a:pt x="18540" y="8397"/>
                  </a:cubicBezTo>
                  <a:cubicBezTo>
                    <a:pt x="18511" y="8512"/>
                    <a:pt x="18467" y="8536"/>
                    <a:pt x="18394" y="8582"/>
                  </a:cubicBezTo>
                  <a:cubicBezTo>
                    <a:pt x="18365" y="8605"/>
                    <a:pt x="18336" y="8628"/>
                    <a:pt x="18322" y="8674"/>
                  </a:cubicBezTo>
                  <a:cubicBezTo>
                    <a:pt x="18307" y="8697"/>
                    <a:pt x="18307" y="8766"/>
                    <a:pt x="18278" y="8766"/>
                  </a:cubicBezTo>
                  <a:cubicBezTo>
                    <a:pt x="18206" y="8605"/>
                    <a:pt x="18293" y="8536"/>
                    <a:pt x="18336" y="8397"/>
                  </a:cubicBezTo>
                  <a:cubicBezTo>
                    <a:pt x="18380" y="8189"/>
                    <a:pt x="18177" y="8282"/>
                    <a:pt x="18162" y="8397"/>
                  </a:cubicBezTo>
                  <a:cubicBezTo>
                    <a:pt x="18119" y="8374"/>
                    <a:pt x="18119" y="8305"/>
                    <a:pt x="18061" y="8328"/>
                  </a:cubicBezTo>
                  <a:cubicBezTo>
                    <a:pt x="18017" y="8328"/>
                    <a:pt x="17973" y="8374"/>
                    <a:pt x="17959" y="8420"/>
                  </a:cubicBezTo>
                  <a:cubicBezTo>
                    <a:pt x="17901" y="8489"/>
                    <a:pt x="17857" y="8582"/>
                    <a:pt x="17814" y="8674"/>
                  </a:cubicBezTo>
                  <a:cubicBezTo>
                    <a:pt x="17770" y="8766"/>
                    <a:pt x="17712" y="8836"/>
                    <a:pt x="17683" y="8928"/>
                  </a:cubicBezTo>
                  <a:cubicBezTo>
                    <a:pt x="17640" y="9089"/>
                    <a:pt x="17683" y="9112"/>
                    <a:pt x="17770" y="9159"/>
                  </a:cubicBezTo>
                  <a:cubicBezTo>
                    <a:pt x="17799" y="9274"/>
                    <a:pt x="17712" y="9274"/>
                    <a:pt x="17669" y="9274"/>
                  </a:cubicBezTo>
                  <a:cubicBezTo>
                    <a:pt x="17596" y="9274"/>
                    <a:pt x="17582" y="9297"/>
                    <a:pt x="17523" y="9343"/>
                  </a:cubicBezTo>
                  <a:cubicBezTo>
                    <a:pt x="17465" y="9436"/>
                    <a:pt x="17436" y="9389"/>
                    <a:pt x="17378" y="9320"/>
                  </a:cubicBezTo>
                  <a:cubicBezTo>
                    <a:pt x="17349" y="9297"/>
                    <a:pt x="17335" y="9320"/>
                    <a:pt x="17320" y="9251"/>
                  </a:cubicBezTo>
                  <a:cubicBezTo>
                    <a:pt x="17320" y="9228"/>
                    <a:pt x="17349" y="9159"/>
                    <a:pt x="17364" y="9136"/>
                  </a:cubicBezTo>
                  <a:cubicBezTo>
                    <a:pt x="17306" y="9089"/>
                    <a:pt x="17219" y="9043"/>
                    <a:pt x="17146" y="9112"/>
                  </a:cubicBezTo>
                  <a:cubicBezTo>
                    <a:pt x="17132" y="9136"/>
                    <a:pt x="17117" y="9205"/>
                    <a:pt x="17088" y="9228"/>
                  </a:cubicBezTo>
                  <a:cubicBezTo>
                    <a:pt x="17059" y="9251"/>
                    <a:pt x="17015" y="9228"/>
                    <a:pt x="16972" y="9228"/>
                  </a:cubicBezTo>
                  <a:cubicBezTo>
                    <a:pt x="16899" y="9205"/>
                    <a:pt x="16812" y="9136"/>
                    <a:pt x="16725" y="9136"/>
                  </a:cubicBezTo>
                  <a:cubicBezTo>
                    <a:pt x="16609" y="9159"/>
                    <a:pt x="16464" y="9136"/>
                    <a:pt x="16377" y="9205"/>
                  </a:cubicBezTo>
                  <a:cubicBezTo>
                    <a:pt x="16275" y="9274"/>
                    <a:pt x="16203" y="9482"/>
                    <a:pt x="16130" y="9620"/>
                  </a:cubicBezTo>
                  <a:cubicBezTo>
                    <a:pt x="16057" y="9759"/>
                    <a:pt x="15956" y="9851"/>
                    <a:pt x="15898" y="10012"/>
                  </a:cubicBezTo>
                  <a:cubicBezTo>
                    <a:pt x="15854" y="10151"/>
                    <a:pt x="15825" y="10336"/>
                    <a:pt x="15753" y="10428"/>
                  </a:cubicBezTo>
                  <a:cubicBezTo>
                    <a:pt x="15694" y="10474"/>
                    <a:pt x="15462" y="10659"/>
                    <a:pt x="15665" y="10636"/>
                  </a:cubicBezTo>
                  <a:cubicBezTo>
                    <a:pt x="15796" y="10636"/>
                    <a:pt x="15709" y="10959"/>
                    <a:pt x="15854" y="10959"/>
                  </a:cubicBezTo>
                  <a:cubicBezTo>
                    <a:pt x="16028" y="10982"/>
                    <a:pt x="15883" y="10612"/>
                    <a:pt x="16057" y="10659"/>
                  </a:cubicBezTo>
                  <a:cubicBezTo>
                    <a:pt x="16159" y="10705"/>
                    <a:pt x="16188" y="10843"/>
                    <a:pt x="16217" y="10959"/>
                  </a:cubicBezTo>
                  <a:cubicBezTo>
                    <a:pt x="16217" y="10982"/>
                    <a:pt x="16217" y="11005"/>
                    <a:pt x="16217" y="11028"/>
                  </a:cubicBezTo>
                  <a:cubicBezTo>
                    <a:pt x="16232" y="11051"/>
                    <a:pt x="16261" y="11051"/>
                    <a:pt x="16261" y="11097"/>
                  </a:cubicBezTo>
                  <a:cubicBezTo>
                    <a:pt x="16261" y="11166"/>
                    <a:pt x="16217" y="11189"/>
                    <a:pt x="16188" y="11212"/>
                  </a:cubicBezTo>
                  <a:cubicBezTo>
                    <a:pt x="16188" y="11305"/>
                    <a:pt x="16246" y="11351"/>
                    <a:pt x="16246" y="11443"/>
                  </a:cubicBezTo>
                  <a:cubicBezTo>
                    <a:pt x="16246" y="11536"/>
                    <a:pt x="16203" y="11605"/>
                    <a:pt x="16173" y="11674"/>
                  </a:cubicBezTo>
                  <a:cubicBezTo>
                    <a:pt x="16159" y="11743"/>
                    <a:pt x="16101" y="11836"/>
                    <a:pt x="16101" y="11905"/>
                  </a:cubicBezTo>
                  <a:cubicBezTo>
                    <a:pt x="16101" y="11997"/>
                    <a:pt x="16144" y="12089"/>
                    <a:pt x="16144" y="12182"/>
                  </a:cubicBezTo>
                  <a:cubicBezTo>
                    <a:pt x="16144" y="12343"/>
                    <a:pt x="16043" y="12459"/>
                    <a:pt x="15985" y="12597"/>
                  </a:cubicBezTo>
                  <a:cubicBezTo>
                    <a:pt x="15956" y="12689"/>
                    <a:pt x="15912" y="12759"/>
                    <a:pt x="15883" y="12851"/>
                  </a:cubicBezTo>
                  <a:cubicBezTo>
                    <a:pt x="15854" y="12943"/>
                    <a:pt x="15840" y="13012"/>
                    <a:pt x="15811" y="13082"/>
                  </a:cubicBezTo>
                  <a:cubicBezTo>
                    <a:pt x="15753" y="13243"/>
                    <a:pt x="15665" y="13428"/>
                    <a:pt x="15578" y="13543"/>
                  </a:cubicBezTo>
                  <a:cubicBezTo>
                    <a:pt x="15535" y="13612"/>
                    <a:pt x="15506" y="13682"/>
                    <a:pt x="15433" y="13705"/>
                  </a:cubicBezTo>
                  <a:cubicBezTo>
                    <a:pt x="15375" y="13705"/>
                    <a:pt x="15273" y="13751"/>
                    <a:pt x="15215" y="13682"/>
                  </a:cubicBezTo>
                  <a:cubicBezTo>
                    <a:pt x="15186" y="13728"/>
                    <a:pt x="15172" y="13820"/>
                    <a:pt x="15128" y="13866"/>
                  </a:cubicBezTo>
                  <a:cubicBezTo>
                    <a:pt x="15099" y="13912"/>
                    <a:pt x="15056" y="13912"/>
                    <a:pt x="15027" y="13982"/>
                  </a:cubicBezTo>
                  <a:cubicBezTo>
                    <a:pt x="14998" y="14028"/>
                    <a:pt x="15012" y="14120"/>
                    <a:pt x="14983" y="14189"/>
                  </a:cubicBezTo>
                  <a:cubicBezTo>
                    <a:pt x="14940" y="14305"/>
                    <a:pt x="14809" y="14328"/>
                    <a:pt x="14780" y="14466"/>
                  </a:cubicBezTo>
                  <a:cubicBezTo>
                    <a:pt x="14751" y="14628"/>
                    <a:pt x="14925" y="14697"/>
                    <a:pt x="14940" y="14836"/>
                  </a:cubicBezTo>
                  <a:cubicBezTo>
                    <a:pt x="14954" y="14928"/>
                    <a:pt x="14954" y="15020"/>
                    <a:pt x="14969" y="15089"/>
                  </a:cubicBezTo>
                  <a:cubicBezTo>
                    <a:pt x="14969" y="15136"/>
                    <a:pt x="14954" y="15159"/>
                    <a:pt x="14969" y="15205"/>
                  </a:cubicBezTo>
                  <a:cubicBezTo>
                    <a:pt x="14969" y="15251"/>
                    <a:pt x="14983" y="15297"/>
                    <a:pt x="14983" y="15320"/>
                  </a:cubicBezTo>
                  <a:cubicBezTo>
                    <a:pt x="14969" y="15459"/>
                    <a:pt x="14853" y="15482"/>
                    <a:pt x="14794" y="15528"/>
                  </a:cubicBezTo>
                  <a:cubicBezTo>
                    <a:pt x="14736" y="15574"/>
                    <a:pt x="14649" y="15712"/>
                    <a:pt x="14620" y="15551"/>
                  </a:cubicBezTo>
                  <a:cubicBezTo>
                    <a:pt x="14591" y="15436"/>
                    <a:pt x="14678" y="15366"/>
                    <a:pt x="14649" y="15251"/>
                  </a:cubicBezTo>
                  <a:cubicBezTo>
                    <a:pt x="14635" y="15159"/>
                    <a:pt x="14562" y="15066"/>
                    <a:pt x="14664" y="15020"/>
                  </a:cubicBezTo>
                  <a:cubicBezTo>
                    <a:pt x="14664" y="14997"/>
                    <a:pt x="14664" y="14974"/>
                    <a:pt x="14664" y="14951"/>
                  </a:cubicBezTo>
                  <a:cubicBezTo>
                    <a:pt x="14649" y="14928"/>
                    <a:pt x="14635" y="14905"/>
                    <a:pt x="14620" y="14882"/>
                  </a:cubicBezTo>
                  <a:cubicBezTo>
                    <a:pt x="14577" y="14859"/>
                    <a:pt x="14548" y="14905"/>
                    <a:pt x="14519" y="14882"/>
                  </a:cubicBezTo>
                  <a:cubicBezTo>
                    <a:pt x="14461" y="14836"/>
                    <a:pt x="14475" y="14743"/>
                    <a:pt x="14490" y="14674"/>
                  </a:cubicBezTo>
                  <a:cubicBezTo>
                    <a:pt x="14519" y="14582"/>
                    <a:pt x="14548" y="14536"/>
                    <a:pt x="14490" y="14489"/>
                  </a:cubicBezTo>
                  <a:cubicBezTo>
                    <a:pt x="14432" y="14420"/>
                    <a:pt x="14359" y="14443"/>
                    <a:pt x="14301" y="14489"/>
                  </a:cubicBezTo>
                  <a:cubicBezTo>
                    <a:pt x="14243" y="14512"/>
                    <a:pt x="14083" y="14743"/>
                    <a:pt x="14069" y="14559"/>
                  </a:cubicBezTo>
                  <a:cubicBezTo>
                    <a:pt x="14054" y="14443"/>
                    <a:pt x="14228" y="14236"/>
                    <a:pt x="14141" y="14166"/>
                  </a:cubicBezTo>
                  <a:cubicBezTo>
                    <a:pt x="14054" y="14120"/>
                    <a:pt x="13982" y="14443"/>
                    <a:pt x="13938" y="14489"/>
                  </a:cubicBezTo>
                  <a:cubicBezTo>
                    <a:pt x="13880" y="14582"/>
                    <a:pt x="13633" y="14559"/>
                    <a:pt x="13720" y="14766"/>
                  </a:cubicBezTo>
                  <a:cubicBezTo>
                    <a:pt x="13749" y="14812"/>
                    <a:pt x="13807" y="14905"/>
                    <a:pt x="13836" y="14928"/>
                  </a:cubicBezTo>
                  <a:cubicBezTo>
                    <a:pt x="13894" y="14997"/>
                    <a:pt x="13894" y="14905"/>
                    <a:pt x="13938" y="14836"/>
                  </a:cubicBezTo>
                  <a:cubicBezTo>
                    <a:pt x="13982" y="14766"/>
                    <a:pt x="14054" y="14743"/>
                    <a:pt x="14098" y="14836"/>
                  </a:cubicBezTo>
                  <a:cubicBezTo>
                    <a:pt x="14112" y="14859"/>
                    <a:pt x="14098" y="14905"/>
                    <a:pt x="14127" y="14951"/>
                  </a:cubicBezTo>
                  <a:cubicBezTo>
                    <a:pt x="14156" y="14974"/>
                    <a:pt x="14199" y="14928"/>
                    <a:pt x="14214" y="14928"/>
                  </a:cubicBezTo>
                  <a:cubicBezTo>
                    <a:pt x="14286" y="14951"/>
                    <a:pt x="14272" y="15043"/>
                    <a:pt x="14214" y="15089"/>
                  </a:cubicBezTo>
                  <a:cubicBezTo>
                    <a:pt x="14170" y="15136"/>
                    <a:pt x="14127" y="15112"/>
                    <a:pt x="14083" y="15182"/>
                  </a:cubicBezTo>
                  <a:cubicBezTo>
                    <a:pt x="14054" y="15228"/>
                    <a:pt x="14025" y="15320"/>
                    <a:pt x="13996" y="15343"/>
                  </a:cubicBezTo>
                  <a:cubicBezTo>
                    <a:pt x="13967" y="15412"/>
                    <a:pt x="13923" y="15436"/>
                    <a:pt x="13894" y="15505"/>
                  </a:cubicBezTo>
                  <a:cubicBezTo>
                    <a:pt x="13923" y="15551"/>
                    <a:pt x="13982" y="15528"/>
                    <a:pt x="14011" y="15620"/>
                  </a:cubicBezTo>
                  <a:cubicBezTo>
                    <a:pt x="14025" y="15689"/>
                    <a:pt x="14025" y="15759"/>
                    <a:pt x="14040" y="15828"/>
                  </a:cubicBezTo>
                  <a:cubicBezTo>
                    <a:pt x="14040" y="15897"/>
                    <a:pt x="14054" y="16012"/>
                    <a:pt x="14083" y="16059"/>
                  </a:cubicBezTo>
                  <a:cubicBezTo>
                    <a:pt x="14098" y="16082"/>
                    <a:pt x="14127" y="16059"/>
                    <a:pt x="14141" y="16082"/>
                  </a:cubicBezTo>
                  <a:cubicBezTo>
                    <a:pt x="14141" y="16128"/>
                    <a:pt x="14127" y="16151"/>
                    <a:pt x="14098" y="16174"/>
                  </a:cubicBezTo>
                  <a:cubicBezTo>
                    <a:pt x="14112" y="16220"/>
                    <a:pt x="14185" y="16243"/>
                    <a:pt x="14170" y="16312"/>
                  </a:cubicBezTo>
                  <a:cubicBezTo>
                    <a:pt x="14141" y="16382"/>
                    <a:pt x="14069" y="16336"/>
                    <a:pt x="14054" y="16405"/>
                  </a:cubicBezTo>
                  <a:cubicBezTo>
                    <a:pt x="14286" y="16474"/>
                    <a:pt x="14069" y="16797"/>
                    <a:pt x="13996" y="16959"/>
                  </a:cubicBezTo>
                  <a:cubicBezTo>
                    <a:pt x="13967" y="17028"/>
                    <a:pt x="13967" y="17097"/>
                    <a:pt x="13953" y="17166"/>
                  </a:cubicBezTo>
                  <a:cubicBezTo>
                    <a:pt x="13923" y="17328"/>
                    <a:pt x="13836" y="17443"/>
                    <a:pt x="13764" y="17559"/>
                  </a:cubicBezTo>
                  <a:cubicBezTo>
                    <a:pt x="13691" y="17674"/>
                    <a:pt x="13604" y="17743"/>
                    <a:pt x="13517" y="17812"/>
                  </a:cubicBezTo>
                  <a:cubicBezTo>
                    <a:pt x="13473" y="17836"/>
                    <a:pt x="13415" y="17905"/>
                    <a:pt x="13372" y="17905"/>
                  </a:cubicBezTo>
                  <a:cubicBezTo>
                    <a:pt x="13299" y="17905"/>
                    <a:pt x="13256" y="17905"/>
                    <a:pt x="13183" y="17928"/>
                  </a:cubicBezTo>
                  <a:cubicBezTo>
                    <a:pt x="13140" y="17951"/>
                    <a:pt x="13111" y="17974"/>
                    <a:pt x="13067" y="18020"/>
                  </a:cubicBezTo>
                  <a:cubicBezTo>
                    <a:pt x="13053" y="18020"/>
                    <a:pt x="13038" y="18043"/>
                    <a:pt x="13023" y="18066"/>
                  </a:cubicBezTo>
                  <a:cubicBezTo>
                    <a:pt x="12994" y="18089"/>
                    <a:pt x="12951" y="18089"/>
                    <a:pt x="12936" y="18112"/>
                  </a:cubicBezTo>
                  <a:cubicBezTo>
                    <a:pt x="12864" y="18182"/>
                    <a:pt x="12936" y="18205"/>
                    <a:pt x="12922" y="18274"/>
                  </a:cubicBezTo>
                  <a:cubicBezTo>
                    <a:pt x="12922" y="18343"/>
                    <a:pt x="12864" y="18274"/>
                    <a:pt x="12820" y="18251"/>
                  </a:cubicBezTo>
                  <a:cubicBezTo>
                    <a:pt x="12849" y="17997"/>
                    <a:pt x="12719" y="18089"/>
                    <a:pt x="12617" y="18136"/>
                  </a:cubicBezTo>
                  <a:cubicBezTo>
                    <a:pt x="12515" y="18205"/>
                    <a:pt x="12428" y="18320"/>
                    <a:pt x="12428" y="18505"/>
                  </a:cubicBezTo>
                  <a:cubicBezTo>
                    <a:pt x="12428" y="18666"/>
                    <a:pt x="12530" y="18759"/>
                    <a:pt x="12588" y="18897"/>
                  </a:cubicBezTo>
                  <a:cubicBezTo>
                    <a:pt x="12617" y="18966"/>
                    <a:pt x="12646" y="19012"/>
                    <a:pt x="12675" y="19059"/>
                  </a:cubicBezTo>
                  <a:cubicBezTo>
                    <a:pt x="12719" y="19128"/>
                    <a:pt x="12719" y="19174"/>
                    <a:pt x="12733" y="19289"/>
                  </a:cubicBezTo>
                  <a:cubicBezTo>
                    <a:pt x="12733" y="19451"/>
                    <a:pt x="12791" y="19589"/>
                    <a:pt x="12777" y="19774"/>
                  </a:cubicBezTo>
                  <a:cubicBezTo>
                    <a:pt x="12762" y="19866"/>
                    <a:pt x="12777" y="19912"/>
                    <a:pt x="12704" y="19982"/>
                  </a:cubicBezTo>
                  <a:cubicBezTo>
                    <a:pt x="12646" y="20028"/>
                    <a:pt x="12617" y="20074"/>
                    <a:pt x="12573" y="20143"/>
                  </a:cubicBezTo>
                  <a:cubicBezTo>
                    <a:pt x="12530" y="20189"/>
                    <a:pt x="12486" y="20236"/>
                    <a:pt x="12443" y="20259"/>
                  </a:cubicBezTo>
                  <a:cubicBezTo>
                    <a:pt x="12399" y="20282"/>
                    <a:pt x="12341" y="20397"/>
                    <a:pt x="12298" y="20351"/>
                  </a:cubicBezTo>
                  <a:cubicBezTo>
                    <a:pt x="12240" y="20282"/>
                    <a:pt x="12327" y="19889"/>
                    <a:pt x="12167" y="20005"/>
                  </a:cubicBezTo>
                  <a:cubicBezTo>
                    <a:pt x="12153" y="20028"/>
                    <a:pt x="12153" y="20051"/>
                    <a:pt x="12138" y="20074"/>
                  </a:cubicBezTo>
                  <a:cubicBezTo>
                    <a:pt x="12065" y="20097"/>
                    <a:pt x="12123" y="19912"/>
                    <a:pt x="12109" y="19889"/>
                  </a:cubicBezTo>
                  <a:cubicBezTo>
                    <a:pt x="12109" y="19843"/>
                    <a:pt x="12051" y="19705"/>
                    <a:pt x="12036" y="19705"/>
                  </a:cubicBezTo>
                  <a:cubicBezTo>
                    <a:pt x="11993" y="19636"/>
                    <a:pt x="11935" y="19659"/>
                    <a:pt x="11906" y="19589"/>
                  </a:cubicBezTo>
                  <a:cubicBezTo>
                    <a:pt x="11877" y="19520"/>
                    <a:pt x="11862" y="19382"/>
                    <a:pt x="11804" y="19520"/>
                  </a:cubicBezTo>
                  <a:cubicBezTo>
                    <a:pt x="11790" y="19589"/>
                    <a:pt x="11804" y="19705"/>
                    <a:pt x="11819" y="19774"/>
                  </a:cubicBezTo>
                  <a:cubicBezTo>
                    <a:pt x="11775" y="19843"/>
                    <a:pt x="11732" y="19959"/>
                    <a:pt x="11732" y="20074"/>
                  </a:cubicBezTo>
                  <a:cubicBezTo>
                    <a:pt x="11746" y="20212"/>
                    <a:pt x="11804" y="20212"/>
                    <a:pt x="11848" y="20305"/>
                  </a:cubicBezTo>
                  <a:cubicBezTo>
                    <a:pt x="11862" y="20351"/>
                    <a:pt x="11848" y="20420"/>
                    <a:pt x="11862" y="20466"/>
                  </a:cubicBezTo>
                  <a:cubicBezTo>
                    <a:pt x="11877" y="20512"/>
                    <a:pt x="11906" y="20559"/>
                    <a:pt x="11935" y="20582"/>
                  </a:cubicBezTo>
                  <a:cubicBezTo>
                    <a:pt x="11978" y="20651"/>
                    <a:pt x="12036" y="20674"/>
                    <a:pt x="12094" y="20743"/>
                  </a:cubicBezTo>
                  <a:cubicBezTo>
                    <a:pt x="12138" y="20836"/>
                    <a:pt x="12167" y="20974"/>
                    <a:pt x="12196" y="21066"/>
                  </a:cubicBezTo>
                  <a:cubicBezTo>
                    <a:pt x="12153" y="21136"/>
                    <a:pt x="12211" y="21251"/>
                    <a:pt x="12240" y="21320"/>
                  </a:cubicBezTo>
                  <a:cubicBezTo>
                    <a:pt x="12283" y="21412"/>
                    <a:pt x="12298" y="21459"/>
                    <a:pt x="12254" y="21574"/>
                  </a:cubicBezTo>
                  <a:cubicBezTo>
                    <a:pt x="12211" y="21574"/>
                    <a:pt x="12123" y="21528"/>
                    <a:pt x="12080" y="21482"/>
                  </a:cubicBezTo>
                  <a:cubicBezTo>
                    <a:pt x="12051" y="21459"/>
                    <a:pt x="12007" y="21412"/>
                    <a:pt x="11978" y="21366"/>
                  </a:cubicBezTo>
                  <a:cubicBezTo>
                    <a:pt x="11891" y="21274"/>
                    <a:pt x="11833" y="21159"/>
                    <a:pt x="11804" y="21020"/>
                  </a:cubicBezTo>
                  <a:cubicBezTo>
                    <a:pt x="11775" y="20859"/>
                    <a:pt x="11819" y="20674"/>
                    <a:pt x="11746" y="20536"/>
                  </a:cubicBezTo>
                  <a:cubicBezTo>
                    <a:pt x="11673" y="20397"/>
                    <a:pt x="11586" y="20351"/>
                    <a:pt x="11586" y="20143"/>
                  </a:cubicBezTo>
                  <a:cubicBezTo>
                    <a:pt x="11586" y="20028"/>
                    <a:pt x="11630" y="19959"/>
                    <a:pt x="11644" y="19866"/>
                  </a:cubicBezTo>
                  <a:cubicBezTo>
                    <a:pt x="11659" y="19774"/>
                    <a:pt x="11644" y="19612"/>
                    <a:pt x="11644" y="19543"/>
                  </a:cubicBezTo>
                  <a:cubicBezTo>
                    <a:pt x="11630" y="19428"/>
                    <a:pt x="11572" y="19382"/>
                    <a:pt x="11557" y="19312"/>
                  </a:cubicBezTo>
                  <a:cubicBezTo>
                    <a:pt x="11528" y="19220"/>
                    <a:pt x="11543" y="19128"/>
                    <a:pt x="11543" y="19059"/>
                  </a:cubicBezTo>
                  <a:cubicBezTo>
                    <a:pt x="11528" y="18989"/>
                    <a:pt x="11557" y="19012"/>
                    <a:pt x="11514" y="18966"/>
                  </a:cubicBezTo>
                  <a:cubicBezTo>
                    <a:pt x="11485" y="18943"/>
                    <a:pt x="11456" y="18920"/>
                    <a:pt x="11427" y="18943"/>
                  </a:cubicBezTo>
                  <a:cubicBezTo>
                    <a:pt x="11398" y="19036"/>
                    <a:pt x="11238" y="19128"/>
                    <a:pt x="11180" y="19059"/>
                  </a:cubicBezTo>
                  <a:cubicBezTo>
                    <a:pt x="11136" y="18989"/>
                    <a:pt x="11180" y="18943"/>
                    <a:pt x="11194" y="18874"/>
                  </a:cubicBezTo>
                  <a:cubicBezTo>
                    <a:pt x="11209" y="18782"/>
                    <a:pt x="11209" y="18736"/>
                    <a:pt x="11180" y="18666"/>
                  </a:cubicBezTo>
                  <a:cubicBezTo>
                    <a:pt x="11165" y="18597"/>
                    <a:pt x="11136" y="18551"/>
                    <a:pt x="11107" y="18482"/>
                  </a:cubicBezTo>
                  <a:cubicBezTo>
                    <a:pt x="11078" y="18412"/>
                    <a:pt x="11093" y="18366"/>
                    <a:pt x="11064" y="18297"/>
                  </a:cubicBezTo>
                  <a:cubicBezTo>
                    <a:pt x="11020" y="18136"/>
                    <a:pt x="10861" y="18182"/>
                    <a:pt x="10977" y="17974"/>
                  </a:cubicBezTo>
                  <a:cubicBezTo>
                    <a:pt x="10948" y="17928"/>
                    <a:pt x="10861" y="17812"/>
                    <a:pt x="10846" y="17812"/>
                  </a:cubicBezTo>
                  <a:cubicBezTo>
                    <a:pt x="10817" y="17789"/>
                    <a:pt x="10730" y="17928"/>
                    <a:pt x="10701" y="17951"/>
                  </a:cubicBezTo>
                  <a:cubicBezTo>
                    <a:pt x="10628" y="17997"/>
                    <a:pt x="10599" y="17997"/>
                    <a:pt x="10527" y="17974"/>
                  </a:cubicBezTo>
                  <a:cubicBezTo>
                    <a:pt x="10469" y="17974"/>
                    <a:pt x="10396" y="17997"/>
                    <a:pt x="10367" y="18089"/>
                  </a:cubicBezTo>
                  <a:cubicBezTo>
                    <a:pt x="10483" y="18228"/>
                    <a:pt x="10193" y="18412"/>
                    <a:pt x="10135" y="18482"/>
                  </a:cubicBezTo>
                  <a:cubicBezTo>
                    <a:pt x="10062" y="18597"/>
                    <a:pt x="10033" y="18736"/>
                    <a:pt x="9932" y="18851"/>
                  </a:cubicBezTo>
                  <a:cubicBezTo>
                    <a:pt x="9859" y="18943"/>
                    <a:pt x="9670" y="19012"/>
                    <a:pt x="9656" y="19174"/>
                  </a:cubicBezTo>
                  <a:cubicBezTo>
                    <a:pt x="9641" y="19220"/>
                    <a:pt x="9656" y="19266"/>
                    <a:pt x="9656" y="19289"/>
                  </a:cubicBezTo>
                  <a:cubicBezTo>
                    <a:pt x="9670" y="19336"/>
                    <a:pt x="9656" y="19359"/>
                    <a:pt x="9656" y="19405"/>
                  </a:cubicBezTo>
                  <a:cubicBezTo>
                    <a:pt x="9656" y="19520"/>
                    <a:pt x="9685" y="19566"/>
                    <a:pt x="9656" y="19682"/>
                  </a:cubicBezTo>
                  <a:cubicBezTo>
                    <a:pt x="9641" y="19751"/>
                    <a:pt x="9598" y="19820"/>
                    <a:pt x="9583" y="19912"/>
                  </a:cubicBezTo>
                  <a:cubicBezTo>
                    <a:pt x="9569" y="20005"/>
                    <a:pt x="9583" y="20051"/>
                    <a:pt x="9554" y="20120"/>
                  </a:cubicBezTo>
                  <a:cubicBezTo>
                    <a:pt x="9511" y="20212"/>
                    <a:pt x="9423" y="20489"/>
                    <a:pt x="9365" y="20512"/>
                  </a:cubicBezTo>
                  <a:cubicBezTo>
                    <a:pt x="9249" y="20536"/>
                    <a:pt x="9206" y="20212"/>
                    <a:pt x="9191" y="20120"/>
                  </a:cubicBezTo>
                  <a:cubicBezTo>
                    <a:pt x="9162" y="19959"/>
                    <a:pt x="9104" y="19820"/>
                    <a:pt x="9075" y="19682"/>
                  </a:cubicBezTo>
                  <a:cubicBezTo>
                    <a:pt x="9061" y="19589"/>
                    <a:pt x="9061" y="19520"/>
                    <a:pt x="9032" y="19451"/>
                  </a:cubicBezTo>
                  <a:cubicBezTo>
                    <a:pt x="9017" y="19382"/>
                    <a:pt x="9003" y="19312"/>
                    <a:pt x="8988" y="19243"/>
                  </a:cubicBezTo>
                  <a:cubicBezTo>
                    <a:pt x="8944" y="19082"/>
                    <a:pt x="8915" y="18943"/>
                    <a:pt x="8872" y="18782"/>
                  </a:cubicBezTo>
                  <a:cubicBezTo>
                    <a:pt x="8843" y="18620"/>
                    <a:pt x="8814" y="18505"/>
                    <a:pt x="8843" y="18297"/>
                  </a:cubicBezTo>
                  <a:cubicBezTo>
                    <a:pt x="8857" y="18228"/>
                    <a:pt x="8872" y="18136"/>
                    <a:pt x="8872" y="18043"/>
                  </a:cubicBezTo>
                  <a:cubicBezTo>
                    <a:pt x="8857" y="17951"/>
                    <a:pt x="8814" y="17882"/>
                    <a:pt x="8785" y="17997"/>
                  </a:cubicBezTo>
                  <a:cubicBezTo>
                    <a:pt x="8756" y="18112"/>
                    <a:pt x="8814" y="18182"/>
                    <a:pt x="8712" y="18205"/>
                  </a:cubicBezTo>
                  <a:cubicBezTo>
                    <a:pt x="8625" y="18205"/>
                    <a:pt x="8582" y="18159"/>
                    <a:pt x="8523" y="18089"/>
                  </a:cubicBezTo>
                  <a:cubicBezTo>
                    <a:pt x="8494" y="18043"/>
                    <a:pt x="8407" y="17928"/>
                    <a:pt x="8465" y="17859"/>
                  </a:cubicBezTo>
                  <a:cubicBezTo>
                    <a:pt x="8494" y="17836"/>
                    <a:pt x="8523" y="17882"/>
                    <a:pt x="8553" y="17859"/>
                  </a:cubicBezTo>
                  <a:cubicBezTo>
                    <a:pt x="8567" y="17836"/>
                    <a:pt x="8582" y="17766"/>
                    <a:pt x="8582" y="17743"/>
                  </a:cubicBezTo>
                  <a:cubicBezTo>
                    <a:pt x="8553" y="17743"/>
                    <a:pt x="8509" y="17789"/>
                    <a:pt x="8480" y="17812"/>
                  </a:cubicBezTo>
                  <a:cubicBezTo>
                    <a:pt x="8436" y="17812"/>
                    <a:pt x="8335" y="17697"/>
                    <a:pt x="8291" y="17651"/>
                  </a:cubicBezTo>
                  <a:cubicBezTo>
                    <a:pt x="8262" y="17605"/>
                    <a:pt x="8262" y="17489"/>
                    <a:pt x="8219" y="17443"/>
                  </a:cubicBezTo>
                  <a:cubicBezTo>
                    <a:pt x="8146" y="17328"/>
                    <a:pt x="7972" y="17374"/>
                    <a:pt x="7870" y="17374"/>
                  </a:cubicBezTo>
                  <a:cubicBezTo>
                    <a:pt x="7740" y="17351"/>
                    <a:pt x="7609" y="17305"/>
                    <a:pt x="7493" y="17259"/>
                  </a:cubicBezTo>
                  <a:cubicBezTo>
                    <a:pt x="7377" y="17236"/>
                    <a:pt x="7246" y="17351"/>
                    <a:pt x="7159" y="17143"/>
                  </a:cubicBezTo>
                  <a:cubicBezTo>
                    <a:pt x="7144" y="17097"/>
                    <a:pt x="7159" y="17051"/>
                    <a:pt x="7144" y="17005"/>
                  </a:cubicBezTo>
                  <a:cubicBezTo>
                    <a:pt x="7115" y="16982"/>
                    <a:pt x="7072" y="17028"/>
                    <a:pt x="7043" y="17028"/>
                  </a:cubicBezTo>
                  <a:cubicBezTo>
                    <a:pt x="6970" y="17074"/>
                    <a:pt x="6927" y="17143"/>
                    <a:pt x="6840" y="17097"/>
                  </a:cubicBezTo>
                  <a:cubicBezTo>
                    <a:pt x="6811" y="17074"/>
                    <a:pt x="6796" y="17028"/>
                    <a:pt x="6782" y="17005"/>
                  </a:cubicBezTo>
                  <a:cubicBezTo>
                    <a:pt x="6738" y="16959"/>
                    <a:pt x="6709" y="16959"/>
                    <a:pt x="6680" y="16936"/>
                  </a:cubicBezTo>
                  <a:cubicBezTo>
                    <a:pt x="6607" y="16889"/>
                    <a:pt x="6607" y="16820"/>
                    <a:pt x="6535" y="16774"/>
                  </a:cubicBezTo>
                  <a:cubicBezTo>
                    <a:pt x="6506" y="16705"/>
                    <a:pt x="6506" y="16612"/>
                    <a:pt x="6491" y="16566"/>
                  </a:cubicBezTo>
                  <a:cubicBezTo>
                    <a:pt x="6448" y="16474"/>
                    <a:pt x="6390" y="16451"/>
                    <a:pt x="6332" y="16428"/>
                  </a:cubicBezTo>
                  <a:cubicBezTo>
                    <a:pt x="6273" y="16405"/>
                    <a:pt x="6230" y="16382"/>
                    <a:pt x="6186" y="16497"/>
                  </a:cubicBezTo>
                  <a:cubicBezTo>
                    <a:pt x="6172" y="16566"/>
                    <a:pt x="6172" y="16659"/>
                    <a:pt x="6186" y="16728"/>
                  </a:cubicBezTo>
                  <a:cubicBezTo>
                    <a:pt x="6201" y="16820"/>
                    <a:pt x="6244" y="16820"/>
                    <a:pt x="6303" y="16866"/>
                  </a:cubicBezTo>
                  <a:cubicBezTo>
                    <a:pt x="6346" y="16889"/>
                    <a:pt x="6390" y="16959"/>
                    <a:pt x="6404" y="17028"/>
                  </a:cubicBezTo>
                  <a:cubicBezTo>
                    <a:pt x="6419" y="17120"/>
                    <a:pt x="6390" y="17189"/>
                    <a:pt x="6433" y="17259"/>
                  </a:cubicBezTo>
                  <a:cubicBezTo>
                    <a:pt x="6491" y="17328"/>
                    <a:pt x="6506" y="17212"/>
                    <a:pt x="6506" y="17143"/>
                  </a:cubicBezTo>
                  <a:cubicBezTo>
                    <a:pt x="6607" y="17097"/>
                    <a:pt x="6607" y="17259"/>
                    <a:pt x="6593" y="17397"/>
                  </a:cubicBezTo>
                  <a:cubicBezTo>
                    <a:pt x="6593" y="17443"/>
                    <a:pt x="6564" y="17489"/>
                    <a:pt x="6593" y="17559"/>
                  </a:cubicBezTo>
                  <a:cubicBezTo>
                    <a:pt x="6622" y="17582"/>
                    <a:pt x="6680" y="17582"/>
                    <a:pt x="6709" y="17582"/>
                  </a:cubicBezTo>
                  <a:cubicBezTo>
                    <a:pt x="6796" y="17559"/>
                    <a:pt x="6869" y="17489"/>
                    <a:pt x="6912" y="17397"/>
                  </a:cubicBezTo>
                  <a:cubicBezTo>
                    <a:pt x="6970" y="17282"/>
                    <a:pt x="7028" y="17259"/>
                    <a:pt x="7115" y="17259"/>
                  </a:cubicBezTo>
                  <a:cubicBezTo>
                    <a:pt x="7115" y="17351"/>
                    <a:pt x="7115" y="17466"/>
                    <a:pt x="7144" y="17512"/>
                  </a:cubicBezTo>
                  <a:cubicBezTo>
                    <a:pt x="7188" y="17605"/>
                    <a:pt x="7246" y="17559"/>
                    <a:pt x="7304" y="17605"/>
                  </a:cubicBezTo>
                  <a:cubicBezTo>
                    <a:pt x="7348" y="17628"/>
                    <a:pt x="7406" y="17697"/>
                    <a:pt x="7449" y="17743"/>
                  </a:cubicBezTo>
                  <a:cubicBezTo>
                    <a:pt x="7493" y="17812"/>
                    <a:pt x="7522" y="17859"/>
                    <a:pt x="7464" y="17951"/>
                  </a:cubicBezTo>
                  <a:cubicBezTo>
                    <a:pt x="7420" y="18043"/>
                    <a:pt x="7377" y="18089"/>
                    <a:pt x="7348" y="18182"/>
                  </a:cubicBezTo>
                  <a:cubicBezTo>
                    <a:pt x="7319" y="18251"/>
                    <a:pt x="7304" y="18320"/>
                    <a:pt x="7275" y="18389"/>
                  </a:cubicBezTo>
                  <a:cubicBezTo>
                    <a:pt x="7217" y="18528"/>
                    <a:pt x="7159" y="18620"/>
                    <a:pt x="7072" y="18736"/>
                  </a:cubicBezTo>
                  <a:cubicBezTo>
                    <a:pt x="7028" y="18759"/>
                    <a:pt x="6999" y="18828"/>
                    <a:pt x="6956" y="18874"/>
                  </a:cubicBezTo>
                  <a:cubicBezTo>
                    <a:pt x="6898" y="18920"/>
                    <a:pt x="6840" y="18920"/>
                    <a:pt x="6796" y="18966"/>
                  </a:cubicBezTo>
                  <a:cubicBezTo>
                    <a:pt x="6694" y="19036"/>
                    <a:pt x="6651" y="19174"/>
                    <a:pt x="6535" y="19243"/>
                  </a:cubicBezTo>
                  <a:cubicBezTo>
                    <a:pt x="6433" y="19312"/>
                    <a:pt x="6317" y="19336"/>
                    <a:pt x="6201" y="19428"/>
                  </a:cubicBezTo>
                  <a:cubicBezTo>
                    <a:pt x="6085" y="19497"/>
                    <a:pt x="6012" y="19589"/>
                    <a:pt x="5867" y="19589"/>
                  </a:cubicBezTo>
                  <a:cubicBezTo>
                    <a:pt x="5780" y="19566"/>
                    <a:pt x="5693" y="19543"/>
                    <a:pt x="5664" y="19405"/>
                  </a:cubicBezTo>
                  <a:cubicBezTo>
                    <a:pt x="5649" y="19266"/>
                    <a:pt x="5635" y="19174"/>
                    <a:pt x="5620" y="19036"/>
                  </a:cubicBezTo>
                  <a:cubicBezTo>
                    <a:pt x="5620" y="18920"/>
                    <a:pt x="5577" y="18782"/>
                    <a:pt x="5533" y="18689"/>
                  </a:cubicBezTo>
                  <a:cubicBezTo>
                    <a:pt x="5475" y="18528"/>
                    <a:pt x="5373" y="18389"/>
                    <a:pt x="5286" y="18274"/>
                  </a:cubicBezTo>
                  <a:cubicBezTo>
                    <a:pt x="5243" y="18228"/>
                    <a:pt x="5243" y="18159"/>
                    <a:pt x="5228" y="18089"/>
                  </a:cubicBezTo>
                  <a:cubicBezTo>
                    <a:pt x="5199" y="17905"/>
                    <a:pt x="5228" y="17720"/>
                    <a:pt x="5141" y="17605"/>
                  </a:cubicBezTo>
                  <a:cubicBezTo>
                    <a:pt x="5069" y="17489"/>
                    <a:pt x="4996" y="17374"/>
                    <a:pt x="4938" y="17236"/>
                  </a:cubicBezTo>
                  <a:cubicBezTo>
                    <a:pt x="4894" y="17097"/>
                    <a:pt x="4865" y="16959"/>
                    <a:pt x="4822" y="16820"/>
                  </a:cubicBezTo>
                  <a:cubicBezTo>
                    <a:pt x="4778" y="16682"/>
                    <a:pt x="4793" y="16543"/>
                    <a:pt x="4778" y="16382"/>
                  </a:cubicBezTo>
                  <a:cubicBezTo>
                    <a:pt x="4749" y="16289"/>
                    <a:pt x="4691" y="16105"/>
                    <a:pt x="4633" y="16036"/>
                  </a:cubicBezTo>
                  <a:cubicBezTo>
                    <a:pt x="4662" y="15943"/>
                    <a:pt x="4648" y="15966"/>
                    <a:pt x="4720" y="15966"/>
                  </a:cubicBezTo>
                  <a:cubicBezTo>
                    <a:pt x="4807" y="15966"/>
                    <a:pt x="4793" y="15782"/>
                    <a:pt x="4836" y="15666"/>
                  </a:cubicBezTo>
                  <a:cubicBezTo>
                    <a:pt x="4865" y="15597"/>
                    <a:pt x="4894" y="15551"/>
                    <a:pt x="4909" y="15459"/>
                  </a:cubicBezTo>
                  <a:cubicBezTo>
                    <a:pt x="4909" y="15343"/>
                    <a:pt x="4923" y="15020"/>
                    <a:pt x="4807" y="15043"/>
                  </a:cubicBezTo>
                  <a:cubicBezTo>
                    <a:pt x="4749" y="15066"/>
                    <a:pt x="4720" y="15182"/>
                    <a:pt x="4662" y="15228"/>
                  </a:cubicBezTo>
                  <a:cubicBezTo>
                    <a:pt x="4619" y="15228"/>
                    <a:pt x="4561" y="15182"/>
                    <a:pt x="4517" y="15136"/>
                  </a:cubicBezTo>
                  <a:cubicBezTo>
                    <a:pt x="4473" y="15112"/>
                    <a:pt x="4430" y="15043"/>
                    <a:pt x="4372" y="15020"/>
                  </a:cubicBezTo>
                  <a:cubicBezTo>
                    <a:pt x="4285" y="15020"/>
                    <a:pt x="4314" y="15112"/>
                    <a:pt x="4285" y="15182"/>
                  </a:cubicBezTo>
                  <a:cubicBezTo>
                    <a:pt x="4227" y="15297"/>
                    <a:pt x="4096" y="15089"/>
                    <a:pt x="4053" y="15020"/>
                  </a:cubicBezTo>
                  <a:cubicBezTo>
                    <a:pt x="3965" y="14928"/>
                    <a:pt x="3951" y="14859"/>
                    <a:pt x="3922" y="14720"/>
                  </a:cubicBezTo>
                  <a:cubicBezTo>
                    <a:pt x="3893" y="14582"/>
                    <a:pt x="3864" y="14489"/>
                    <a:pt x="3849" y="14328"/>
                  </a:cubicBezTo>
                  <a:cubicBezTo>
                    <a:pt x="3820" y="14166"/>
                    <a:pt x="3704" y="14143"/>
                    <a:pt x="3646" y="14282"/>
                  </a:cubicBezTo>
                  <a:cubicBezTo>
                    <a:pt x="3646" y="14282"/>
                    <a:pt x="3646" y="14305"/>
                    <a:pt x="3661" y="14305"/>
                  </a:cubicBezTo>
                  <a:cubicBezTo>
                    <a:pt x="3588" y="14374"/>
                    <a:pt x="3530" y="14305"/>
                    <a:pt x="3443" y="14328"/>
                  </a:cubicBezTo>
                  <a:cubicBezTo>
                    <a:pt x="3457" y="14489"/>
                    <a:pt x="3544" y="14536"/>
                    <a:pt x="3603" y="14628"/>
                  </a:cubicBezTo>
                  <a:cubicBezTo>
                    <a:pt x="3661" y="14720"/>
                    <a:pt x="3762" y="14766"/>
                    <a:pt x="3762" y="14905"/>
                  </a:cubicBezTo>
                  <a:cubicBezTo>
                    <a:pt x="3704" y="14928"/>
                    <a:pt x="3661" y="14859"/>
                    <a:pt x="3617" y="14882"/>
                  </a:cubicBezTo>
                  <a:cubicBezTo>
                    <a:pt x="3588" y="14882"/>
                    <a:pt x="3573" y="14974"/>
                    <a:pt x="3544" y="15020"/>
                  </a:cubicBezTo>
                  <a:cubicBezTo>
                    <a:pt x="3486" y="15112"/>
                    <a:pt x="3414" y="15182"/>
                    <a:pt x="3341" y="15089"/>
                  </a:cubicBezTo>
                  <a:cubicBezTo>
                    <a:pt x="3327" y="15043"/>
                    <a:pt x="3298" y="14951"/>
                    <a:pt x="3298" y="14905"/>
                  </a:cubicBezTo>
                  <a:cubicBezTo>
                    <a:pt x="3283" y="14836"/>
                    <a:pt x="3327" y="14766"/>
                    <a:pt x="3312" y="14697"/>
                  </a:cubicBezTo>
                  <a:cubicBezTo>
                    <a:pt x="3298" y="14651"/>
                    <a:pt x="3240" y="14628"/>
                    <a:pt x="3211" y="14582"/>
                  </a:cubicBezTo>
                  <a:cubicBezTo>
                    <a:pt x="3196" y="14536"/>
                    <a:pt x="3196" y="14443"/>
                    <a:pt x="3167" y="14397"/>
                  </a:cubicBezTo>
                  <a:cubicBezTo>
                    <a:pt x="3094" y="14397"/>
                    <a:pt x="3094" y="14259"/>
                    <a:pt x="3080" y="14166"/>
                  </a:cubicBezTo>
                  <a:cubicBezTo>
                    <a:pt x="3065" y="14028"/>
                    <a:pt x="3094" y="13889"/>
                    <a:pt x="3007" y="13820"/>
                  </a:cubicBezTo>
                  <a:cubicBezTo>
                    <a:pt x="2964" y="13797"/>
                    <a:pt x="2949" y="13751"/>
                    <a:pt x="2935" y="13705"/>
                  </a:cubicBezTo>
                  <a:cubicBezTo>
                    <a:pt x="2862" y="13612"/>
                    <a:pt x="2833" y="13520"/>
                    <a:pt x="2732" y="13589"/>
                  </a:cubicBezTo>
                  <a:cubicBezTo>
                    <a:pt x="2717" y="13543"/>
                    <a:pt x="2688" y="13497"/>
                    <a:pt x="2688" y="13451"/>
                  </a:cubicBezTo>
                  <a:cubicBezTo>
                    <a:pt x="2630" y="13451"/>
                    <a:pt x="2644" y="13266"/>
                    <a:pt x="2644" y="13220"/>
                  </a:cubicBezTo>
                  <a:cubicBezTo>
                    <a:pt x="2615" y="13105"/>
                    <a:pt x="2572" y="13128"/>
                    <a:pt x="2557" y="13243"/>
                  </a:cubicBezTo>
                  <a:cubicBezTo>
                    <a:pt x="2499" y="13266"/>
                    <a:pt x="2427" y="13151"/>
                    <a:pt x="2485" y="13105"/>
                  </a:cubicBezTo>
                  <a:cubicBezTo>
                    <a:pt x="2441" y="13059"/>
                    <a:pt x="2441" y="13036"/>
                    <a:pt x="2369" y="13059"/>
                  </a:cubicBezTo>
                  <a:cubicBezTo>
                    <a:pt x="2398" y="13151"/>
                    <a:pt x="2340" y="13151"/>
                    <a:pt x="2340" y="13220"/>
                  </a:cubicBezTo>
                  <a:cubicBezTo>
                    <a:pt x="2325" y="13289"/>
                    <a:pt x="2369" y="13289"/>
                    <a:pt x="2398" y="13336"/>
                  </a:cubicBezTo>
                  <a:cubicBezTo>
                    <a:pt x="2441" y="13428"/>
                    <a:pt x="2427" y="13612"/>
                    <a:pt x="2485" y="13682"/>
                  </a:cubicBezTo>
                  <a:cubicBezTo>
                    <a:pt x="2499" y="13705"/>
                    <a:pt x="2528" y="13705"/>
                    <a:pt x="2543" y="13705"/>
                  </a:cubicBezTo>
                  <a:cubicBezTo>
                    <a:pt x="2557" y="13728"/>
                    <a:pt x="2557" y="13751"/>
                    <a:pt x="2572" y="13774"/>
                  </a:cubicBezTo>
                  <a:cubicBezTo>
                    <a:pt x="2601" y="13820"/>
                    <a:pt x="2615" y="13866"/>
                    <a:pt x="2659" y="13889"/>
                  </a:cubicBezTo>
                  <a:cubicBezTo>
                    <a:pt x="2673" y="13889"/>
                    <a:pt x="2688" y="13843"/>
                    <a:pt x="2717" y="13866"/>
                  </a:cubicBezTo>
                  <a:cubicBezTo>
                    <a:pt x="2732" y="13866"/>
                    <a:pt x="2746" y="13912"/>
                    <a:pt x="2746" y="13912"/>
                  </a:cubicBezTo>
                  <a:cubicBezTo>
                    <a:pt x="2775" y="13959"/>
                    <a:pt x="2804" y="13982"/>
                    <a:pt x="2775" y="14074"/>
                  </a:cubicBezTo>
                  <a:cubicBezTo>
                    <a:pt x="2862" y="14120"/>
                    <a:pt x="3065" y="14212"/>
                    <a:pt x="3051" y="14397"/>
                  </a:cubicBezTo>
                  <a:cubicBezTo>
                    <a:pt x="3036" y="14466"/>
                    <a:pt x="3022" y="14466"/>
                    <a:pt x="2978" y="14420"/>
                  </a:cubicBezTo>
                  <a:cubicBezTo>
                    <a:pt x="2949" y="14397"/>
                    <a:pt x="2964" y="14328"/>
                    <a:pt x="2949" y="14305"/>
                  </a:cubicBezTo>
                  <a:cubicBezTo>
                    <a:pt x="2920" y="14212"/>
                    <a:pt x="2804" y="14212"/>
                    <a:pt x="2819" y="14351"/>
                  </a:cubicBezTo>
                  <a:cubicBezTo>
                    <a:pt x="2848" y="14374"/>
                    <a:pt x="2819" y="14420"/>
                    <a:pt x="2833" y="14489"/>
                  </a:cubicBezTo>
                  <a:cubicBezTo>
                    <a:pt x="2848" y="14559"/>
                    <a:pt x="2891" y="14536"/>
                    <a:pt x="2862" y="14628"/>
                  </a:cubicBezTo>
                  <a:cubicBezTo>
                    <a:pt x="2819" y="14720"/>
                    <a:pt x="2703" y="14720"/>
                    <a:pt x="2717" y="14882"/>
                  </a:cubicBezTo>
                  <a:cubicBezTo>
                    <a:pt x="2630" y="14859"/>
                    <a:pt x="2703" y="15020"/>
                    <a:pt x="2673" y="15066"/>
                  </a:cubicBezTo>
                  <a:cubicBezTo>
                    <a:pt x="2630" y="15136"/>
                    <a:pt x="2572" y="15043"/>
                    <a:pt x="2543" y="15020"/>
                  </a:cubicBezTo>
                  <a:cubicBezTo>
                    <a:pt x="2514" y="14997"/>
                    <a:pt x="2514" y="14974"/>
                    <a:pt x="2485" y="14951"/>
                  </a:cubicBezTo>
                  <a:cubicBezTo>
                    <a:pt x="2456" y="14928"/>
                    <a:pt x="2427" y="14928"/>
                    <a:pt x="2398" y="14905"/>
                  </a:cubicBezTo>
                  <a:cubicBezTo>
                    <a:pt x="2383" y="14882"/>
                    <a:pt x="2311" y="14789"/>
                    <a:pt x="2340" y="14743"/>
                  </a:cubicBezTo>
                  <a:cubicBezTo>
                    <a:pt x="2354" y="14697"/>
                    <a:pt x="2470" y="14766"/>
                    <a:pt x="2499" y="14766"/>
                  </a:cubicBezTo>
                  <a:cubicBezTo>
                    <a:pt x="2557" y="14789"/>
                    <a:pt x="2601" y="14766"/>
                    <a:pt x="2659" y="14743"/>
                  </a:cubicBezTo>
                  <a:cubicBezTo>
                    <a:pt x="2761" y="14651"/>
                    <a:pt x="2775" y="14536"/>
                    <a:pt x="2688" y="14420"/>
                  </a:cubicBezTo>
                  <a:cubicBezTo>
                    <a:pt x="2644" y="14351"/>
                    <a:pt x="2615" y="14282"/>
                    <a:pt x="2586" y="14212"/>
                  </a:cubicBezTo>
                  <a:cubicBezTo>
                    <a:pt x="2543" y="14166"/>
                    <a:pt x="2485" y="14166"/>
                    <a:pt x="2441" y="14120"/>
                  </a:cubicBezTo>
                  <a:cubicBezTo>
                    <a:pt x="2398" y="14074"/>
                    <a:pt x="2369" y="14005"/>
                    <a:pt x="2340" y="13959"/>
                  </a:cubicBezTo>
                  <a:cubicBezTo>
                    <a:pt x="2282" y="13843"/>
                    <a:pt x="2180" y="13751"/>
                    <a:pt x="2151" y="13612"/>
                  </a:cubicBezTo>
                  <a:cubicBezTo>
                    <a:pt x="2107" y="13451"/>
                    <a:pt x="2064" y="13312"/>
                    <a:pt x="1933" y="13405"/>
                  </a:cubicBezTo>
                  <a:cubicBezTo>
                    <a:pt x="1832" y="13474"/>
                    <a:pt x="1788" y="13612"/>
                    <a:pt x="1657" y="13636"/>
                  </a:cubicBezTo>
                  <a:cubicBezTo>
                    <a:pt x="1541" y="13636"/>
                    <a:pt x="1454" y="13497"/>
                    <a:pt x="1382" y="13705"/>
                  </a:cubicBezTo>
                  <a:cubicBezTo>
                    <a:pt x="1338" y="13797"/>
                    <a:pt x="1353" y="13797"/>
                    <a:pt x="1353" y="13912"/>
                  </a:cubicBezTo>
                  <a:cubicBezTo>
                    <a:pt x="1367" y="14005"/>
                    <a:pt x="1338" y="14028"/>
                    <a:pt x="1294" y="14074"/>
                  </a:cubicBezTo>
                  <a:cubicBezTo>
                    <a:pt x="1193" y="14189"/>
                    <a:pt x="1106" y="14259"/>
                    <a:pt x="1048" y="14397"/>
                  </a:cubicBezTo>
                  <a:cubicBezTo>
                    <a:pt x="1033" y="14466"/>
                    <a:pt x="1004" y="14536"/>
                    <a:pt x="1019" y="14605"/>
                  </a:cubicBezTo>
                  <a:cubicBezTo>
                    <a:pt x="1033" y="14697"/>
                    <a:pt x="1048" y="14720"/>
                    <a:pt x="990" y="14789"/>
                  </a:cubicBezTo>
                  <a:cubicBezTo>
                    <a:pt x="961" y="14859"/>
                    <a:pt x="903" y="14974"/>
                    <a:pt x="859" y="15020"/>
                  </a:cubicBezTo>
                  <a:cubicBezTo>
                    <a:pt x="830" y="15020"/>
                    <a:pt x="801" y="15020"/>
                    <a:pt x="772" y="15043"/>
                  </a:cubicBezTo>
                  <a:cubicBezTo>
                    <a:pt x="699" y="15089"/>
                    <a:pt x="612" y="15043"/>
                    <a:pt x="525" y="15089"/>
                  </a:cubicBezTo>
                  <a:cubicBezTo>
                    <a:pt x="482" y="15112"/>
                    <a:pt x="438" y="15205"/>
                    <a:pt x="380" y="15159"/>
                  </a:cubicBezTo>
                  <a:cubicBezTo>
                    <a:pt x="336" y="15112"/>
                    <a:pt x="351" y="15043"/>
                    <a:pt x="278" y="15020"/>
                  </a:cubicBezTo>
                  <a:cubicBezTo>
                    <a:pt x="220" y="15020"/>
                    <a:pt x="162" y="15089"/>
                    <a:pt x="104" y="14997"/>
                  </a:cubicBezTo>
                  <a:cubicBezTo>
                    <a:pt x="46" y="14928"/>
                    <a:pt x="90" y="14859"/>
                    <a:pt x="90" y="14789"/>
                  </a:cubicBezTo>
                  <a:cubicBezTo>
                    <a:pt x="90" y="14651"/>
                    <a:pt x="46" y="14720"/>
                    <a:pt x="3" y="14628"/>
                  </a:cubicBezTo>
                  <a:cubicBezTo>
                    <a:pt x="-12" y="14536"/>
                    <a:pt x="46" y="14443"/>
                    <a:pt x="61" y="14397"/>
                  </a:cubicBezTo>
                  <a:cubicBezTo>
                    <a:pt x="90" y="14305"/>
                    <a:pt x="119" y="14212"/>
                    <a:pt x="119" y="14120"/>
                  </a:cubicBezTo>
                  <a:cubicBezTo>
                    <a:pt x="133" y="14028"/>
                    <a:pt x="119" y="14005"/>
                    <a:pt x="75" y="13936"/>
                  </a:cubicBezTo>
                  <a:cubicBezTo>
                    <a:pt x="17" y="13843"/>
                    <a:pt x="17" y="13705"/>
                    <a:pt x="90" y="13589"/>
                  </a:cubicBezTo>
                  <a:cubicBezTo>
                    <a:pt x="148" y="13497"/>
                    <a:pt x="206" y="13497"/>
                    <a:pt x="293" y="13520"/>
                  </a:cubicBezTo>
                  <a:cubicBezTo>
                    <a:pt x="351" y="13520"/>
                    <a:pt x="409" y="13497"/>
                    <a:pt x="467" y="13520"/>
                  </a:cubicBezTo>
                  <a:cubicBezTo>
                    <a:pt x="525" y="13520"/>
                    <a:pt x="583" y="13566"/>
                    <a:pt x="641" y="13589"/>
                  </a:cubicBezTo>
                  <a:cubicBezTo>
                    <a:pt x="757" y="13612"/>
                    <a:pt x="873" y="13612"/>
                    <a:pt x="917" y="13428"/>
                  </a:cubicBezTo>
                  <a:cubicBezTo>
                    <a:pt x="946" y="13336"/>
                    <a:pt x="961" y="13059"/>
                    <a:pt x="932" y="12943"/>
                  </a:cubicBezTo>
                  <a:cubicBezTo>
                    <a:pt x="917" y="12874"/>
                    <a:pt x="873" y="12828"/>
                    <a:pt x="830" y="12805"/>
                  </a:cubicBezTo>
                  <a:cubicBezTo>
                    <a:pt x="830" y="12689"/>
                    <a:pt x="830" y="12666"/>
                    <a:pt x="772" y="12620"/>
                  </a:cubicBezTo>
                  <a:cubicBezTo>
                    <a:pt x="728" y="12574"/>
                    <a:pt x="699" y="12551"/>
                    <a:pt x="656" y="12505"/>
                  </a:cubicBezTo>
                  <a:cubicBezTo>
                    <a:pt x="627" y="12482"/>
                    <a:pt x="540" y="12459"/>
                    <a:pt x="511" y="12412"/>
                  </a:cubicBezTo>
                  <a:cubicBezTo>
                    <a:pt x="482" y="12297"/>
                    <a:pt x="569" y="12297"/>
                    <a:pt x="612" y="12274"/>
                  </a:cubicBezTo>
                  <a:cubicBezTo>
                    <a:pt x="641" y="12274"/>
                    <a:pt x="670" y="12274"/>
                    <a:pt x="699" y="12274"/>
                  </a:cubicBezTo>
                  <a:cubicBezTo>
                    <a:pt x="728" y="12274"/>
                    <a:pt x="743" y="12297"/>
                    <a:pt x="772" y="12320"/>
                  </a:cubicBezTo>
                  <a:cubicBezTo>
                    <a:pt x="844" y="12343"/>
                    <a:pt x="888" y="12320"/>
                    <a:pt x="873" y="12205"/>
                  </a:cubicBezTo>
                  <a:cubicBezTo>
                    <a:pt x="859" y="12159"/>
                    <a:pt x="786" y="12066"/>
                    <a:pt x="844" y="12020"/>
                  </a:cubicBezTo>
                  <a:cubicBezTo>
                    <a:pt x="903" y="11997"/>
                    <a:pt x="946" y="12089"/>
                    <a:pt x="990" y="12089"/>
                  </a:cubicBezTo>
                  <a:cubicBezTo>
                    <a:pt x="1062" y="12112"/>
                    <a:pt x="1077" y="12066"/>
                    <a:pt x="1106" y="11997"/>
                  </a:cubicBezTo>
                  <a:cubicBezTo>
                    <a:pt x="1135" y="11928"/>
                    <a:pt x="1164" y="11928"/>
                    <a:pt x="1222" y="11928"/>
                  </a:cubicBezTo>
                  <a:cubicBezTo>
                    <a:pt x="1265" y="11812"/>
                    <a:pt x="1207" y="11697"/>
                    <a:pt x="1309" y="11628"/>
                  </a:cubicBezTo>
                  <a:cubicBezTo>
                    <a:pt x="1353" y="11605"/>
                    <a:pt x="1382" y="11628"/>
                    <a:pt x="1425" y="11582"/>
                  </a:cubicBezTo>
                  <a:cubicBezTo>
                    <a:pt x="1498" y="11536"/>
                    <a:pt x="1512" y="11351"/>
                    <a:pt x="1527" y="11259"/>
                  </a:cubicBezTo>
                  <a:cubicBezTo>
                    <a:pt x="1541" y="11259"/>
                    <a:pt x="1541" y="11259"/>
                    <a:pt x="1556" y="11259"/>
                  </a:cubicBezTo>
                  <a:cubicBezTo>
                    <a:pt x="1628" y="11212"/>
                    <a:pt x="1599" y="11074"/>
                    <a:pt x="1628" y="10982"/>
                  </a:cubicBezTo>
                  <a:cubicBezTo>
                    <a:pt x="1686" y="10982"/>
                    <a:pt x="1744" y="11005"/>
                    <a:pt x="1788" y="10982"/>
                  </a:cubicBezTo>
                  <a:cubicBezTo>
                    <a:pt x="1803" y="10959"/>
                    <a:pt x="1817" y="10912"/>
                    <a:pt x="1846" y="10912"/>
                  </a:cubicBezTo>
                  <a:cubicBezTo>
                    <a:pt x="1875" y="10912"/>
                    <a:pt x="1890" y="10959"/>
                    <a:pt x="1904" y="10959"/>
                  </a:cubicBezTo>
                  <a:cubicBezTo>
                    <a:pt x="1977" y="10936"/>
                    <a:pt x="1962" y="10866"/>
                    <a:pt x="1962" y="10774"/>
                  </a:cubicBezTo>
                  <a:cubicBezTo>
                    <a:pt x="1977" y="10682"/>
                    <a:pt x="1977" y="10659"/>
                    <a:pt x="1962" y="10543"/>
                  </a:cubicBezTo>
                  <a:cubicBezTo>
                    <a:pt x="1933" y="10382"/>
                    <a:pt x="1875" y="10243"/>
                    <a:pt x="1890" y="10059"/>
                  </a:cubicBezTo>
                  <a:cubicBezTo>
                    <a:pt x="1904" y="9874"/>
                    <a:pt x="1991" y="9943"/>
                    <a:pt x="2049" y="9828"/>
                  </a:cubicBezTo>
                  <a:cubicBezTo>
                    <a:pt x="2064" y="9805"/>
                    <a:pt x="2122" y="9620"/>
                    <a:pt x="2165" y="9712"/>
                  </a:cubicBezTo>
                  <a:cubicBezTo>
                    <a:pt x="2180" y="9782"/>
                    <a:pt x="2093" y="9920"/>
                    <a:pt x="2151" y="9989"/>
                  </a:cubicBezTo>
                  <a:cubicBezTo>
                    <a:pt x="2136" y="10012"/>
                    <a:pt x="2122" y="10059"/>
                    <a:pt x="2122" y="10082"/>
                  </a:cubicBezTo>
                  <a:cubicBezTo>
                    <a:pt x="2238" y="10082"/>
                    <a:pt x="2180" y="10174"/>
                    <a:pt x="2122" y="10243"/>
                  </a:cubicBezTo>
                  <a:cubicBezTo>
                    <a:pt x="2064" y="10336"/>
                    <a:pt x="2151" y="10336"/>
                    <a:pt x="2180" y="10382"/>
                  </a:cubicBezTo>
                  <a:cubicBezTo>
                    <a:pt x="2209" y="10428"/>
                    <a:pt x="2238" y="10566"/>
                    <a:pt x="2165" y="10566"/>
                  </a:cubicBezTo>
                  <a:cubicBezTo>
                    <a:pt x="2136" y="10566"/>
                    <a:pt x="2049" y="10428"/>
                    <a:pt x="2049" y="10520"/>
                  </a:cubicBezTo>
                  <a:cubicBezTo>
                    <a:pt x="2049" y="10543"/>
                    <a:pt x="2122" y="10659"/>
                    <a:pt x="2136" y="10682"/>
                  </a:cubicBezTo>
                  <a:cubicBezTo>
                    <a:pt x="2180" y="10751"/>
                    <a:pt x="2223" y="10774"/>
                    <a:pt x="2267" y="10751"/>
                  </a:cubicBezTo>
                  <a:cubicBezTo>
                    <a:pt x="2340" y="10728"/>
                    <a:pt x="2340" y="10682"/>
                    <a:pt x="2412" y="10728"/>
                  </a:cubicBezTo>
                  <a:cubicBezTo>
                    <a:pt x="2456" y="10774"/>
                    <a:pt x="2499" y="10843"/>
                    <a:pt x="2557" y="10843"/>
                  </a:cubicBezTo>
                  <a:cubicBezTo>
                    <a:pt x="2615" y="10843"/>
                    <a:pt x="2644" y="10797"/>
                    <a:pt x="2703" y="10751"/>
                  </a:cubicBezTo>
                  <a:cubicBezTo>
                    <a:pt x="2790" y="10682"/>
                    <a:pt x="2920" y="10543"/>
                    <a:pt x="3022" y="10612"/>
                  </a:cubicBezTo>
                  <a:cubicBezTo>
                    <a:pt x="3080" y="10659"/>
                    <a:pt x="3065" y="10705"/>
                    <a:pt x="3138" y="10636"/>
                  </a:cubicBezTo>
                  <a:cubicBezTo>
                    <a:pt x="3182" y="10612"/>
                    <a:pt x="3211" y="10543"/>
                    <a:pt x="3254" y="10497"/>
                  </a:cubicBezTo>
                  <a:cubicBezTo>
                    <a:pt x="3283" y="10474"/>
                    <a:pt x="3283" y="10497"/>
                    <a:pt x="3312" y="10451"/>
                  </a:cubicBezTo>
                  <a:cubicBezTo>
                    <a:pt x="3327" y="10405"/>
                    <a:pt x="3327" y="10382"/>
                    <a:pt x="3327" y="10336"/>
                  </a:cubicBezTo>
                  <a:cubicBezTo>
                    <a:pt x="3327" y="10243"/>
                    <a:pt x="3298" y="10174"/>
                    <a:pt x="3298" y="10105"/>
                  </a:cubicBezTo>
                  <a:cubicBezTo>
                    <a:pt x="3298" y="10036"/>
                    <a:pt x="3327" y="9943"/>
                    <a:pt x="3356" y="9874"/>
                  </a:cubicBezTo>
                  <a:cubicBezTo>
                    <a:pt x="3370" y="9782"/>
                    <a:pt x="3385" y="9759"/>
                    <a:pt x="3443" y="9736"/>
                  </a:cubicBezTo>
                  <a:cubicBezTo>
                    <a:pt x="3501" y="9805"/>
                    <a:pt x="3632" y="10059"/>
                    <a:pt x="3675" y="9828"/>
                  </a:cubicBezTo>
                  <a:cubicBezTo>
                    <a:pt x="3675" y="9782"/>
                    <a:pt x="3690" y="9620"/>
                    <a:pt x="3675" y="9574"/>
                  </a:cubicBezTo>
                  <a:cubicBezTo>
                    <a:pt x="3661" y="9505"/>
                    <a:pt x="3603" y="9459"/>
                    <a:pt x="3573" y="9389"/>
                  </a:cubicBezTo>
                  <a:cubicBezTo>
                    <a:pt x="3515" y="9228"/>
                    <a:pt x="3603" y="9112"/>
                    <a:pt x="3719" y="9089"/>
                  </a:cubicBezTo>
                  <a:cubicBezTo>
                    <a:pt x="3820" y="9089"/>
                    <a:pt x="3936" y="9228"/>
                    <a:pt x="4038" y="9136"/>
                  </a:cubicBezTo>
                  <a:cubicBezTo>
                    <a:pt x="4067" y="9089"/>
                    <a:pt x="4096" y="9066"/>
                    <a:pt x="4125" y="9020"/>
                  </a:cubicBezTo>
                  <a:cubicBezTo>
                    <a:pt x="4154" y="8997"/>
                    <a:pt x="4198" y="8997"/>
                    <a:pt x="4227" y="8974"/>
                  </a:cubicBezTo>
                  <a:cubicBezTo>
                    <a:pt x="4270" y="8951"/>
                    <a:pt x="4256" y="8928"/>
                    <a:pt x="4212" y="8882"/>
                  </a:cubicBezTo>
                  <a:cubicBezTo>
                    <a:pt x="4183" y="8836"/>
                    <a:pt x="4169" y="8859"/>
                    <a:pt x="4125" y="8859"/>
                  </a:cubicBezTo>
                  <a:cubicBezTo>
                    <a:pt x="4096" y="8789"/>
                    <a:pt x="4125" y="8697"/>
                    <a:pt x="4082" y="8651"/>
                  </a:cubicBezTo>
                  <a:cubicBezTo>
                    <a:pt x="4023" y="8605"/>
                    <a:pt x="3936" y="8697"/>
                    <a:pt x="3893" y="8720"/>
                  </a:cubicBezTo>
                  <a:cubicBezTo>
                    <a:pt x="3835" y="8743"/>
                    <a:pt x="3791" y="8766"/>
                    <a:pt x="3748" y="8812"/>
                  </a:cubicBezTo>
                  <a:cubicBezTo>
                    <a:pt x="3719" y="8859"/>
                    <a:pt x="3719" y="8859"/>
                    <a:pt x="3690" y="8882"/>
                  </a:cubicBezTo>
                  <a:cubicBezTo>
                    <a:pt x="3661" y="8905"/>
                    <a:pt x="3632" y="8905"/>
                    <a:pt x="3603" y="8905"/>
                  </a:cubicBezTo>
                  <a:cubicBezTo>
                    <a:pt x="3501" y="8905"/>
                    <a:pt x="3414" y="8766"/>
                    <a:pt x="3356" y="8651"/>
                  </a:cubicBezTo>
                  <a:cubicBezTo>
                    <a:pt x="3312" y="8582"/>
                    <a:pt x="3312" y="8582"/>
                    <a:pt x="3327" y="8466"/>
                  </a:cubicBezTo>
                  <a:cubicBezTo>
                    <a:pt x="3341" y="8374"/>
                    <a:pt x="3341" y="8351"/>
                    <a:pt x="3312" y="8259"/>
                  </a:cubicBezTo>
                  <a:cubicBezTo>
                    <a:pt x="3269" y="8074"/>
                    <a:pt x="3298" y="7889"/>
                    <a:pt x="3385" y="7751"/>
                  </a:cubicBezTo>
                  <a:cubicBezTo>
                    <a:pt x="3472" y="7636"/>
                    <a:pt x="3544" y="7543"/>
                    <a:pt x="3603" y="7382"/>
                  </a:cubicBezTo>
                  <a:cubicBezTo>
                    <a:pt x="3632" y="7312"/>
                    <a:pt x="3646" y="7243"/>
                    <a:pt x="3675" y="7197"/>
                  </a:cubicBezTo>
                  <a:cubicBezTo>
                    <a:pt x="3704" y="7128"/>
                    <a:pt x="3762" y="7082"/>
                    <a:pt x="3791" y="7012"/>
                  </a:cubicBezTo>
                  <a:cubicBezTo>
                    <a:pt x="3820" y="6828"/>
                    <a:pt x="3675" y="6689"/>
                    <a:pt x="3588" y="6736"/>
                  </a:cubicBezTo>
                  <a:cubicBezTo>
                    <a:pt x="3486" y="6759"/>
                    <a:pt x="3370" y="6874"/>
                    <a:pt x="3327" y="7012"/>
                  </a:cubicBezTo>
                  <a:cubicBezTo>
                    <a:pt x="3312" y="7082"/>
                    <a:pt x="3298" y="7174"/>
                    <a:pt x="3298" y="7243"/>
                  </a:cubicBezTo>
                  <a:cubicBezTo>
                    <a:pt x="3298" y="7336"/>
                    <a:pt x="3327" y="7382"/>
                    <a:pt x="3283" y="7451"/>
                  </a:cubicBezTo>
                  <a:cubicBezTo>
                    <a:pt x="3138" y="7682"/>
                    <a:pt x="2906" y="7866"/>
                    <a:pt x="2891" y="8212"/>
                  </a:cubicBezTo>
                  <a:cubicBezTo>
                    <a:pt x="2891" y="8397"/>
                    <a:pt x="2906" y="8559"/>
                    <a:pt x="2862" y="8743"/>
                  </a:cubicBezTo>
                  <a:cubicBezTo>
                    <a:pt x="2819" y="8766"/>
                    <a:pt x="2804" y="8836"/>
                    <a:pt x="2775" y="8882"/>
                  </a:cubicBezTo>
                  <a:cubicBezTo>
                    <a:pt x="2833" y="8905"/>
                    <a:pt x="2862" y="8743"/>
                    <a:pt x="2906" y="8720"/>
                  </a:cubicBezTo>
                  <a:cubicBezTo>
                    <a:pt x="2964" y="8720"/>
                    <a:pt x="3007" y="8812"/>
                    <a:pt x="3036" y="8882"/>
                  </a:cubicBezTo>
                  <a:cubicBezTo>
                    <a:pt x="3065" y="8974"/>
                    <a:pt x="3065" y="9089"/>
                    <a:pt x="2993" y="9089"/>
                  </a:cubicBezTo>
                  <a:cubicBezTo>
                    <a:pt x="2935" y="9112"/>
                    <a:pt x="2833" y="9020"/>
                    <a:pt x="2790" y="9136"/>
                  </a:cubicBezTo>
                  <a:cubicBezTo>
                    <a:pt x="2862" y="9159"/>
                    <a:pt x="2920" y="9136"/>
                    <a:pt x="2978" y="9136"/>
                  </a:cubicBezTo>
                  <a:cubicBezTo>
                    <a:pt x="3007" y="9274"/>
                    <a:pt x="2862" y="9297"/>
                    <a:pt x="2819" y="9320"/>
                  </a:cubicBezTo>
                  <a:cubicBezTo>
                    <a:pt x="2717" y="9389"/>
                    <a:pt x="2790" y="9459"/>
                    <a:pt x="2833" y="9551"/>
                  </a:cubicBezTo>
                  <a:cubicBezTo>
                    <a:pt x="2775" y="9643"/>
                    <a:pt x="2819" y="9805"/>
                    <a:pt x="2833" y="9897"/>
                  </a:cubicBezTo>
                  <a:cubicBezTo>
                    <a:pt x="2833" y="10059"/>
                    <a:pt x="2732" y="10174"/>
                    <a:pt x="2644" y="10174"/>
                  </a:cubicBezTo>
                  <a:cubicBezTo>
                    <a:pt x="2586" y="10197"/>
                    <a:pt x="2572" y="10197"/>
                    <a:pt x="2543" y="10266"/>
                  </a:cubicBezTo>
                  <a:cubicBezTo>
                    <a:pt x="2514" y="10336"/>
                    <a:pt x="2528" y="10405"/>
                    <a:pt x="2470" y="10428"/>
                  </a:cubicBezTo>
                  <a:cubicBezTo>
                    <a:pt x="2412" y="10451"/>
                    <a:pt x="2383" y="10382"/>
                    <a:pt x="2369" y="10312"/>
                  </a:cubicBezTo>
                  <a:cubicBezTo>
                    <a:pt x="2325" y="10359"/>
                    <a:pt x="2340" y="10474"/>
                    <a:pt x="2340" y="10543"/>
                  </a:cubicBezTo>
                  <a:cubicBezTo>
                    <a:pt x="2267" y="10566"/>
                    <a:pt x="2296" y="10405"/>
                    <a:pt x="2223" y="10405"/>
                  </a:cubicBezTo>
                  <a:cubicBezTo>
                    <a:pt x="2194" y="10289"/>
                    <a:pt x="2369" y="10174"/>
                    <a:pt x="2369" y="10059"/>
                  </a:cubicBezTo>
                  <a:cubicBezTo>
                    <a:pt x="2383" y="9920"/>
                    <a:pt x="2282" y="9759"/>
                    <a:pt x="2238" y="9666"/>
                  </a:cubicBezTo>
                  <a:cubicBezTo>
                    <a:pt x="2194" y="9551"/>
                    <a:pt x="2253" y="9343"/>
                    <a:pt x="2194" y="9205"/>
                  </a:cubicBezTo>
                  <a:cubicBezTo>
                    <a:pt x="2180" y="9182"/>
                    <a:pt x="2151" y="9159"/>
                    <a:pt x="2151" y="9112"/>
                  </a:cubicBezTo>
                  <a:cubicBezTo>
                    <a:pt x="2136" y="9089"/>
                    <a:pt x="2165" y="9020"/>
                    <a:pt x="2151" y="8997"/>
                  </a:cubicBezTo>
                  <a:cubicBezTo>
                    <a:pt x="2093" y="8905"/>
                    <a:pt x="2078" y="9136"/>
                    <a:pt x="2078" y="9159"/>
                  </a:cubicBezTo>
                  <a:cubicBezTo>
                    <a:pt x="2078" y="9320"/>
                    <a:pt x="2078" y="9274"/>
                    <a:pt x="1991" y="9366"/>
                  </a:cubicBezTo>
                  <a:cubicBezTo>
                    <a:pt x="1948" y="9412"/>
                    <a:pt x="1933" y="9482"/>
                    <a:pt x="1875" y="9528"/>
                  </a:cubicBezTo>
                  <a:cubicBezTo>
                    <a:pt x="1817" y="9574"/>
                    <a:pt x="1744" y="9574"/>
                    <a:pt x="1701" y="9528"/>
                  </a:cubicBezTo>
                  <a:cubicBezTo>
                    <a:pt x="1672" y="9482"/>
                    <a:pt x="1672" y="9459"/>
                    <a:pt x="1657" y="9412"/>
                  </a:cubicBezTo>
                  <a:cubicBezTo>
                    <a:pt x="1643" y="9389"/>
                    <a:pt x="1614" y="9366"/>
                    <a:pt x="1599" y="9343"/>
                  </a:cubicBezTo>
                  <a:cubicBezTo>
                    <a:pt x="1628" y="9274"/>
                    <a:pt x="1686" y="9251"/>
                    <a:pt x="1701" y="9182"/>
                  </a:cubicBezTo>
                  <a:cubicBezTo>
                    <a:pt x="1657" y="9159"/>
                    <a:pt x="1614" y="9182"/>
                    <a:pt x="1585" y="9136"/>
                  </a:cubicBezTo>
                  <a:cubicBezTo>
                    <a:pt x="1585" y="9043"/>
                    <a:pt x="1672" y="9066"/>
                    <a:pt x="1701" y="8974"/>
                  </a:cubicBezTo>
                  <a:cubicBezTo>
                    <a:pt x="1701" y="8951"/>
                    <a:pt x="1686" y="8882"/>
                    <a:pt x="1701" y="8859"/>
                  </a:cubicBezTo>
                  <a:cubicBezTo>
                    <a:pt x="1701" y="8836"/>
                    <a:pt x="1730" y="8812"/>
                    <a:pt x="1744" y="8789"/>
                  </a:cubicBezTo>
                  <a:cubicBezTo>
                    <a:pt x="1686" y="8766"/>
                    <a:pt x="1657" y="8928"/>
                    <a:pt x="1614" y="8951"/>
                  </a:cubicBezTo>
                  <a:cubicBezTo>
                    <a:pt x="1570" y="8974"/>
                    <a:pt x="1541" y="8882"/>
                    <a:pt x="1541" y="8789"/>
                  </a:cubicBezTo>
                  <a:cubicBezTo>
                    <a:pt x="1556" y="8720"/>
                    <a:pt x="1556" y="8628"/>
                    <a:pt x="1599" y="8582"/>
                  </a:cubicBezTo>
                  <a:cubicBezTo>
                    <a:pt x="1657" y="8536"/>
                    <a:pt x="1730" y="8582"/>
                    <a:pt x="1788" y="8536"/>
                  </a:cubicBezTo>
                  <a:cubicBezTo>
                    <a:pt x="1846" y="8489"/>
                    <a:pt x="1846" y="8351"/>
                    <a:pt x="1773" y="8420"/>
                  </a:cubicBezTo>
                  <a:cubicBezTo>
                    <a:pt x="1759" y="8536"/>
                    <a:pt x="1686" y="8512"/>
                    <a:pt x="1628" y="8512"/>
                  </a:cubicBezTo>
                  <a:cubicBezTo>
                    <a:pt x="1570" y="8512"/>
                    <a:pt x="1556" y="8512"/>
                    <a:pt x="1556" y="8374"/>
                  </a:cubicBezTo>
                  <a:cubicBezTo>
                    <a:pt x="1556" y="8282"/>
                    <a:pt x="1556" y="8236"/>
                    <a:pt x="1614" y="8189"/>
                  </a:cubicBezTo>
                  <a:cubicBezTo>
                    <a:pt x="1701" y="8166"/>
                    <a:pt x="1672" y="8166"/>
                    <a:pt x="1701" y="8051"/>
                  </a:cubicBezTo>
                  <a:cubicBezTo>
                    <a:pt x="1715" y="7959"/>
                    <a:pt x="1759" y="7959"/>
                    <a:pt x="1803" y="7912"/>
                  </a:cubicBezTo>
                  <a:cubicBezTo>
                    <a:pt x="1832" y="7843"/>
                    <a:pt x="1846" y="7751"/>
                    <a:pt x="1890" y="7705"/>
                  </a:cubicBezTo>
                  <a:cubicBezTo>
                    <a:pt x="1962" y="7612"/>
                    <a:pt x="1977" y="7682"/>
                    <a:pt x="2035" y="7705"/>
                  </a:cubicBezTo>
                  <a:cubicBezTo>
                    <a:pt x="2093" y="7728"/>
                    <a:pt x="2165" y="7682"/>
                    <a:pt x="2194" y="7636"/>
                  </a:cubicBezTo>
                  <a:cubicBezTo>
                    <a:pt x="2223" y="7589"/>
                    <a:pt x="2238" y="7543"/>
                    <a:pt x="2238" y="7520"/>
                  </a:cubicBezTo>
                  <a:cubicBezTo>
                    <a:pt x="2194" y="7497"/>
                    <a:pt x="2078" y="7728"/>
                    <a:pt x="2049" y="7589"/>
                  </a:cubicBezTo>
                  <a:cubicBezTo>
                    <a:pt x="2049" y="7474"/>
                    <a:pt x="2194" y="7312"/>
                    <a:pt x="2238" y="7243"/>
                  </a:cubicBezTo>
                  <a:cubicBezTo>
                    <a:pt x="2267" y="7151"/>
                    <a:pt x="2282" y="7105"/>
                    <a:pt x="2296" y="7036"/>
                  </a:cubicBezTo>
                  <a:cubicBezTo>
                    <a:pt x="2325" y="6897"/>
                    <a:pt x="2398" y="6805"/>
                    <a:pt x="2427" y="6666"/>
                  </a:cubicBezTo>
                  <a:cubicBezTo>
                    <a:pt x="2441" y="6528"/>
                    <a:pt x="2470" y="6366"/>
                    <a:pt x="2499" y="6251"/>
                  </a:cubicBezTo>
                  <a:cubicBezTo>
                    <a:pt x="2528" y="6205"/>
                    <a:pt x="2557" y="6159"/>
                    <a:pt x="2586" y="6112"/>
                  </a:cubicBezTo>
                  <a:cubicBezTo>
                    <a:pt x="2615" y="6066"/>
                    <a:pt x="2630" y="5951"/>
                    <a:pt x="2688" y="5997"/>
                  </a:cubicBezTo>
                  <a:cubicBezTo>
                    <a:pt x="2703" y="5928"/>
                    <a:pt x="2673" y="5882"/>
                    <a:pt x="2688" y="5812"/>
                  </a:cubicBezTo>
                  <a:cubicBezTo>
                    <a:pt x="2703" y="5766"/>
                    <a:pt x="2703" y="5789"/>
                    <a:pt x="2717" y="5766"/>
                  </a:cubicBezTo>
                  <a:cubicBezTo>
                    <a:pt x="2732" y="5720"/>
                    <a:pt x="2761" y="5766"/>
                    <a:pt x="2761" y="5697"/>
                  </a:cubicBezTo>
                  <a:cubicBezTo>
                    <a:pt x="2775" y="5720"/>
                    <a:pt x="2790" y="5720"/>
                    <a:pt x="2819" y="5720"/>
                  </a:cubicBezTo>
                  <a:cubicBezTo>
                    <a:pt x="2848" y="5628"/>
                    <a:pt x="2746" y="5536"/>
                    <a:pt x="2703" y="5605"/>
                  </a:cubicBezTo>
                  <a:cubicBezTo>
                    <a:pt x="2630" y="5674"/>
                    <a:pt x="2601" y="5836"/>
                    <a:pt x="2514" y="5674"/>
                  </a:cubicBezTo>
                  <a:cubicBezTo>
                    <a:pt x="2528" y="5605"/>
                    <a:pt x="2601" y="5559"/>
                    <a:pt x="2630" y="5512"/>
                  </a:cubicBezTo>
                  <a:cubicBezTo>
                    <a:pt x="2630" y="5512"/>
                    <a:pt x="2630" y="5489"/>
                    <a:pt x="2630" y="5489"/>
                  </a:cubicBezTo>
                  <a:cubicBezTo>
                    <a:pt x="2470" y="5466"/>
                    <a:pt x="2615" y="5305"/>
                    <a:pt x="2659" y="5397"/>
                  </a:cubicBezTo>
                  <a:cubicBezTo>
                    <a:pt x="2659" y="5374"/>
                    <a:pt x="2746" y="5028"/>
                    <a:pt x="2775" y="5236"/>
                  </a:cubicBezTo>
                  <a:cubicBezTo>
                    <a:pt x="2790" y="5305"/>
                    <a:pt x="2732" y="5328"/>
                    <a:pt x="2761" y="5397"/>
                  </a:cubicBezTo>
                  <a:cubicBezTo>
                    <a:pt x="2761" y="5397"/>
                    <a:pt x="2833" y="5512"/>
                    <a:pt x="2848" y="5512"/>
                  </a:cubicBezTo>
                  <a:cubicBezTo>
                    <a:pt x="2891" y="5512"/>
                    <a:pt x="2920" y="5420"/>
                    <a:pt x="2906" y="5374"/>
                  </a:cubicBezTo>
                  <a:cubicBezTo>
                    <a:pt x="2906" y="5305"/>
                    <a:pt x="2862" y="5328"/>
                    <a:pt x="2833" y="5282"/>
                  </a:cubicBezTo>
                  <a:cubicBezTo>
                    <a:pt x="2775" y="5120"/>
                    <a:pt x="2920" y="5097"/>
                    <a:pt x="2978" y="5051"/>
                  </a:cubicBezTo>
                  <a:cubicBezTo>
                    <a:pt x="2993" y="5120"/>
                    <a:pt x="2949" y="5189"/>
                    <a:pt x="2935" y="5259"/>
                  </a:cubicBezTo>
                  <a:cubicBezTo>
                    <a:pt x="3007" y="5282"/>
                    <a:pt x="2993" y="5189"/>
                    <a:pt x="3036" y="5166"/>
                  </a:cubicBezTo>
                  <a:cubicBezTo>
                    <a:pt x="3051" y="5212"/>
                    <a:pt x="3109" y="5282"/>
                    <a:pt x="3138" y="5236"/>
                  </a:cubicBezTo>
                  <a:cubicBezTo>
                    <a:pt x="3196" y="5143"/>
                    <a:pt x="3094" y="5120"/>
                    <a:pt x="3065" y="5097"/>
                  </a:cubicBezTo>
                  <a:cubicBezTo>
                    <a:pt x="3036" y="5074"/>
                    <a:pt x="3022" y="4982"/>
                    <a:pt x="3036" y="4936"/>
                  </a:cubicBezTo>
                  <a:cubicBezTo>
                    <a:pt x="3051" y="4866"/>
                    <a:pt x="3080" y="4820"/>
                    <a:pt x="3123" y="4820"/>
                  </a:cubicBezTo>
                  <a:cubicBezTo>
                    <a:pt x="3153" y="4866"/>
                    <a:pt x="3153" y="4936"/>
                    <a:pt x="3167" y="4982"/>
                  </a:cubicBezTo>
                  <a:cubicBezTo>
                    <a:pt x="3182" y="5051"/>
                    <a:pt x="3196" y="5074"/>
                    <a:pt x="3240" y="5120"/>
                  </a:cubicBezTo>
                  <a:cubicBezTo>
                    <a:pt x="3269" y="5051"/>
                    <a:pt x="3254" y="4982"/>
                    <a:pt x="3283" y="4936"/>
                  </a:cubicBezTo>
                  <a:cubicBezTo>
                    <a:pt x="3283" y="4912"/>
                    <a:pt x="3312" y="4866"/>
                    <a:pt x="3341" y="4866"/>
                  </a:cubicBezTo>
                  <a:cubicBezTo>
                    <a:pt x="3370" y="4889"/>
                    <a:pt x="3356" y="4936"/>
                    <a:pt x="3370" y="4959"/>
                  </a:cubicBezTo>
                  <a:cubicBezTo>
                    <a:pt x="3443" y="5005"/>
                    <a:pt x="3428" y="4936"/>
                    <a:pt x="3428" y="4843"/>
                  </a:cubicBezTo>
                  <a:cubicBezTo>
                    <a:pt x="3428" y="4774"/>
                    <a:pt x="3443" y="4728"/>
                    <a:pt x="3443" y="4659"/>
                  </a:cubicBezTo>
                  <a:cubicBezTo>
                    <a:pt x="3428" y="4659"/>
                    <a:pt x="3414" y="4636"/>
                    <a:pt x="3399" y="4636"/>
                  </a:cubicBezTo>
                  <a:cubicBezTo>
                    <a:pt x="3414" y="4566"/>
                    <a:pt x="3457" y="4451"/>
                    <a:pt x="3515" y="4474"/>
                  </a:cubicBezTo>
                  <a:cubicBezTo>
                    <a:pt x="3501" y="4612"/>
                    <a:pt x="3573" y="4566"/>
                    <a:pt x="3603" y="4497"/>
                  </a:cubicBezTo>
                  <a:cubicBezTo>
                    <a:pt x="3646" y="4405"/>
                    <a:pt x="3675" y="4359"/>
                    <a:pt x="3748" y="4359"/>
                  </a:cubicBezTo>
                  <a:cubicBezTo>
                    <a:pt x="3849" y="4336"/>
                    <a:pt x="3791" y="4451"/>
                    <a:pt x="3748" y="4520"/>
                  </a:cubicBezTo>
                  <a:cubicBezTo>
                    <a:pt x="3704" y="4612"/>
                    <a:pt x="3704" y="4682"/>
                    <a:pt x="3719" y="4797"/>
                  </a:cubicBezTo>
                  <a:cubicBezTo>
                    <a:pt x="3777" y="4774"/>
                    <a:pt x="3835" y="4589"/>
                    <a:pt x="3864" y="4497"/>
                  </a:cubicBezTo>
                  <a:cubicBezTo>
                    <a:pt x="3878" y="4451"/>
                    <a:pt x="3878" y="4312"/>
                    <a:pt x="3907" y="4405"/>
                  </a:cubicBezTo>
                  <a:cubicBezTo>
                    <a:pt x="3936" y="4474"/>
                    <a:pt x="3907" y="4543"/>
                    <a:pt x="3907" y="4612"/>
                  </a:cubicBezTo>
                  <a:cubicBezTo>
                    <a:pt x="4023" y="4589"/>
                    <a:pt x="3922" y="4312"/>
                    <a:pt x="4038" y="4312"/>
                  </a:cubicBezTo>
                  <a:cubicBezTo>
                    <a:pt x="4183" y="4289"/>
                    <a:pt x="4038" y="4520"/>
                    <a:pt x="4053" y="4589"/>
                  </a:cubicBezTo>
                  <a:cubicBezTo>
                    <a:pt x="4111" y="4543"/>
                    <a:pt x="4125" y="4428"/>
                    <a:pt x="4198" y="4474"/>
                  </a:cubicBezTo>
                  <a:cubicBezTo>
                    <a:pt x="4241" y="4497"/>
                    <a:pt x="4314" y="4589"/>
                    <a:pt x="4343" y="4636"/>
                  </a:cubicBezTo>
                  <a:cubicBezTo>
                    <a:pt x="4401" y="4751"/>
                    <a:pt x="4285" y="4705"/>
                    <a:pt x="4241" y="4751"/>
                  </a:cubicBezTo>
                  <a:cubicBezTo>
                    <a:pt x="4169" y="4820"/>
                    <a:pt x="4212" y="4912"/>
                    <a:pt x="4270" y="4936"/>
                  </a:cubicBezTo>
                  <a:cubicBezTo>
                    <a:pt x="4270" y="5005"/>
                    <a:pt x="4328" y="5005"/>
                    <a:pt x="4357" y="4982"/>
                  </a:cubicBezTo>
                  <a:cubicBezTo>
                    <a:pt x="4372" y="4982"/>
                    <a:pt x="4386" y="4959"/>
                    <a:pt x="4401" y="4936"/>
                  </a:cubicBezTo>
                  <a:cubicBezTo>
                    <a:pt x="4430" y="4936"/>
                    <a:pt x="4444" y="4959"/>
                    <a:pt x="4473" y="4959"/>
                  </a:cubicBezTo>
                  <a:cubicBezTo>
                    <a:pt x="4517" y="4936"/>
                    <a:pt x="4532" y="4889"/>
                    <a:pt x="4561" y="4936"/>
                  </a:cubicBezTo>
                  <a:cubicBezTo>
                    <a:pt x="4619" y="5005"/>
                    <a:pt x="4590" y="5005"/>
                    <a:pt x="4561" y="5051"/>
                  </a:cubicBezTo>
                  <a:cubicBezTo>
                    <a:pt x="4532" y="5120"/>
                    <a:pt x="4517" y="5074"/>
                    <a:pt x="4575" y="5143"/>
                  </a:cubicBezTo>
                  <a:cubicBezTo>
                    <a:pt x="4590" y="5143"/>
                    <a:pt x="4633" y="5212"/>
                    <a:pt x="4662" y="5212"/>
                  </a:cubicBezTo>
                  <a:cubicBezTo>
                    <a:pt x="4691" y="5236"/>
                    <a:pt x="4749" y="5236"/>
                    <a:pt x="4793" y="5236"/>
                  </a:cubicBezTo>
                  <a:cubicBezTo>
                    <a:pt x="4836" y="5259"/>
                    <a:pt x="4909" y="5259"/>
                    <a:pt x="4938" y="5305"/>
                  </a:cubicBezTo>
                  <a:cubicBezTo>
                    <a:pt x="4967" y="5328"/>
                    <a:pt x="4967" y="5351"/>
                    <a:pt x="4982" y="5374"/>
                  </a:cubicBezTo>
                  <a:cubicBezTo>
                    <a:pt x="5011" y="5443"/>
                    <a:pt x="5054" y="5512"/>
                    <a:pt x="5083" y="5536"/>
                  </a:cubicBezTo>
                  <a:cubicBezTo>
                    <a:pt x="5127" y="5605"/>
                    <a:pt x="5185" y="5605"/>
                    <a:pt x="5243" y="5651"/>
                  </a:cubicBezTo>
                  <a:cubicBezTo>
                    <a:pt x="5286" y="5674"/>
                    <a:pt x="5330" y="5743"/>
                    <a:pt x="5373" y="5812"/>
                  </a:cubicBezTo>
                  <a:cubicBezTo>
                    <a:pt x="5403" y="5836"/>
                    <a:pt x="5461" y="5905"/>
                    <a:pt x="5475" y="5951"/>
                  </a:cubicBezTo>
                  <a:cubicBezTo>
                    <a:pt x="5504" y="6043"/>
                    <a:pt x="5432" y="6112"/>
                    <a:pt x="5446" y="6182"/>
                  </a:cubicBezTo>
                  <a:cubicBezTo>
                    <a:pt x="5446" y="6297"/>
                    <a:pt x="5504" y="6297"/>
                    <a:pt x="5446" y="6389"/>
                  </a:cubicBezTo>
                  <a:cubicBezTo>
                    <a:pt x="5417" y="6436"/>
                    <a:pt x="5359" y="6482"/>
                    <a:pt x="5330" y="6528"/>
                  </a:cubicBezTo>
                  <a:cubicBezTo>
                    <a:pt x="5257" y="6620"/>
                    <a:pt x="5228" y="6643"/>
                    <a:pt x="5141" y="6597"/>
                  </a:cubicBezTo>
                  <a:cubicBezTo>
                    <a:pt x="5069" y="6574"/>
                    <a:pt x="4967" y="6597"/>
                    <a:pt x="4894" y="6574"/>
                  </a:cubicBezTo>
                  <a:cubicBezTo>
                    <a:pt x="4807" y="6528"/>
                    <a:pt x="4749" y="6482"/>
                    <a:pt x="4677" y="6389"/>
                  </a:cubicBezTo>
                  <a:cubicBezTo>
                    <a:pt x="4633" y="6320"/>
                    <a:pt x="4532" y="6182"/>
                    <a:pt x="4473" y="6251"/>
                  </a:cubicBezTo>
                  <a:cubicBezTo>
                    <a:pt x="4503" y="6343"/>
                    <a:pt x="4546" y="6412"/>
                    <a:pt x="4590" y="6459"/>
                  </a:cubicBezTo>
                  <a:cubicBezTo>
                    <a:pt x="4633" y="6528"/>
                    <a:pt x="4735" y="6597"/>
                    <a:pt x="4749" y="6666"/>
                  </a:cubicBezTo>
                  <a:cubicBezTo>
                    <a:pt x="4778" y="6759"/>
                    <a:pt x="4735" y="6874"/>
                    <a:pt x="4749" y="6966"/>
                  </a:cubicBezTo>
                  <a:cubicBezTo>
                    <a:pt x="4764" y="7082"/>
                    <a:pt x="4807" y="7174"/>
                    <a:pt x="4764" y="7289"/>
                  </a:cubicBezTo>
                  <a:cubicBezTo>
                    <a:pt x="4822" y="7382"/>
                    <a:pt x="4953" y="7497"/>
                    <a:pt x="5040" y="7497"/>
                  </a:cubicBezTo>
                  <a:cubicBezTo>
                    <a:pt x="5083" y="7497"/>
                    <a:pt x="5127" y="7497"/>
                    <a:pt x="5141" y="7428"/>
                  </a:cubicBezTo>
                  <a:cubicBezTo>
                    <a:pt x="5156" y="7312"/>
                    <a:pt x="5083" y="7312"/>
                    <a:pt x="5040" y="7266"/>
                  </a:cubicBezTo>
                  <a:cubicBezTo>
                    <a:pt x="4996" y="7243"/>
                    <a:pt x="4967" y="7197"/>
                    <a:pt x="4982" y="7105"/>
                  </a:cubicBezTo>
                  <a:cubicBezTo>
                    <a:pt x="4996" y="6989"/>
                    <a:pt x="5025" y="6989"/>
                    <a:pt x="5083" y="7036"/>
                  </a:cubicBezTo>
                  <a:cubicBezTo>
                    <a:pt x="5127" y="7082"/>
                    <a:pt x="5141" y="7128"/>
                    <a:pt x="5185" y="7151"/>
                  </a:cubicBezTo>
                  <a:cubicBezTo>
                    <a:pt x="5243" y="7151"/>
                    <a:pt x="5301" y="7105"/>
                    <a:pt x="5315" y="7220"/>
                  </a:cubicBezTo>
                  <a:cubicBezTo>
                    <a:pt x="5359" y="7243"/>
                    <a:pt x="5490" y="7312"/>
                    <a:pt x="5461" y="7174"/>
                  </a:cubicBezTo>
                  <a:cubicBezTo>
                    <a:pt x="5432" y="7082"/>
                    <a:pt x="5344" y="7105"/>
                    <a:pt x="5330" y="7012"/>
                  </a:cubicBezTo>
                  <a:cubicBezTo>
                    <a:pt x="5315" y="6874"/>
                    <a:pt x="5432" y="6689"/>
                    <a:pt x="5490" y="6620"/>
                  </a:cubicBezTo>
                  <a:cubicBezTo>
                    <a:pt x="5504" y="6597"/>
                    <a:pt x="5533" y="6574"/>
                    <a:pt x="5548" y="6551"/>
                  </a:cubicBezTo>
                  <a:cubicBezTo>
                    <a:pt x="5562" y="6528"/>
                    <a:pt x="5591" y="6482"/>
                    <a:pt x="5606" y="6459"/>
                  </a:cubicBezTo>
                  <a:cubicBezTo>
                    <a:pt x="5664" y="6436"/>
                    <a:pt x="5678" y="6528"/>
                    <a:pt x="5707" y="6597"/>
                  </a:cubicBezTo>
                  <a:cubicBezTo>
                    <a:pt x="5736" y="6643"/>
                    <a:pt x="5780" y="6759"/>
                    <a:pt x="5823" y="6666"/>
                  </a:cubicBezTo>
                  <a:cubicBezTo>
                    <a:pt x="5853" y="6620"/>
                    <a:pt x="5823" y="6505"/>
                    <a:pt x="5823" y="6436"/>
                  </a:cubicBezTo>
                  <a:cubicBezTo>
                    <a:pt x="5809" y="6412"/>
                    <a:pt x="5823" y="6343"/>
                    <a:pt x="5823" y="6320"/>
                  </a:cubicBezTo>
                  <a:cubicBezTo>
                    <a:pt x="5809" y="6251"/>
                    <a:pt x="5809" y="6274"/>
                    <a:pt x="5780" y="6228"/>
                  </a:cubicBezTo>
                  <a:cubicBezTo>
                    <a:pt x="5751" y="6136"/>
                    <a:pt x="5751" y="6066"/>
                    <a:pt x="5765" y="5974"/>
                  </a:cubicBezTo>
                  <a:cubicBezTo>
                    <a:pt x="5780" y="5905"/>
                    <a:pt x="5809" y="5812"/>
                    <a:pt x="5794" y="5743"/>
                  </a:cubicBezTo>
                  <a:cubicBezTo>
                    <a:pt x="5780" y="5651"/>
                    <a:pt x="5736" y="5605"/>
                    <a:pt x="5722" y="5536"/>
                  </a:cubicBezTo>
                  <a:cubicBezTo>
                    <a:pt x="5678" y="5282"/>
                    <a:pt x="5896" y="5328"/>
                    <a:pt x="5954" y="5466"/>
                  </a:cubicBezTo>
                  <a:cubicBezTo>
                    <a:pt x="5983" y="5536"/>
                    <a:pt x="5998" y="5628"/>
                    <a:pt x="6027" y="5697"/>
                  </a:cubicBezTo>
                  <a:cubicBezTo>
                    <a:pt x="6056" y="5766"/>
                    <a:pt x="6070" y="5836"/>
                    <a:pt x="6027" y="5905"/>
                  </a:cubicBezTo>
                  <a:cubicBezTo>
                    <a:pt x="5983" y="5974"/>
                    <a:pt x="5896" y="5951"/>
                    <a:pt x="5896" y="6089"/>
                  </a:cubicBezTo>
                  <a:cubicBezTo>
                    <a:pt x="5896" y="6159"/>
                    <a:pt x="5969" y="6297"/>
                    <a:pt x="6012" y="6320"/>
                  </a:cubicBezTo>
                  <a:cubicBezTo>
                    <a:pt x="6085" y="6366"/>
                    <a:pt x="6114" y="6228"/>
                    <a:pt x="6143" y="6159"/>
                  </a:cubicBezTo>
                  <a:cubicBezTo>
                    <a:pt x="6186" y="6020"/>
                    <a:pt x="6244" y="5951"/>
                    <a:pt x="6332" y="5859"/>
                  </a:cubicBezTo>
                  <a:cubicBezTo>
                    <a:pt x="6404" y="5789"/>
                    <a:pt x="6477" y="5697"/>
                    <a:pt x="6549" y="5628"/>
                  </a:cubicBezTo>
                  <a:cubicBezTo>
                    <a:pt x="6622" y="5536"/>
                    <a:pt x="6753" y="5466"/>
                    <a:pt x="6782" y="5351"/>
                  </a:cubicBezTo>
                  <a:cubicBezTo>
                    <a:pt x="6840" y="5305"/>
                    <a:pt x="6898" y="5259"/>
                    <a:pt x="6941" y="5259"/>
                  </a:cubicBezTo>
                  <a:cubicBezTo>
                    <a:pt x="6970" y="5328"/>
                    <a:pt x="6883" y="5443"/>
                    <a:pt x="6869" y="5512"/>
                  </a:cubicBezTo>
                  <a:cubicBezTo>
                    <a:pt x="6898" y="5536"/>
                    <a:pt x="6883" y="5628"/>
                    <a:pt x="6883" y="5697"/>
                  </a:cubicBezTo>
                  <a:cubicBezTo>
                    <a:pt x="6956" y="5720"/>
                    <a:pt x="7028" y="5605"/>
                    <a:pt x="7028" y="5512"/>
                  </a:cubicBezTo>
                  <a:cubicBezTo>
                    <a:pt x="7086" y="5420"/>
                    <a:pt x="7086" y="5489"/>
                    <a:pt x="7144" y="5536"/>
                  </a:cubicBezTo>
                  <a:cubicBezTo>
                    <a:pt x="7217" y="5559"/>
                    <a:pt x="7261" y="5489"/>
                    <a:pt x="7290" y="5420"/>
                  </a:cubicBezTo>
                  <a:cubicBezTo>
                    <a:pt x="7319" y="5374"/>
                    <a:pt x="7377" y="5282"/>
                    <a:pt x="7406" y="5351"/>
                  </a:cubicBezTo>
                  <a:cubicBezTo>
                    <a:pt x="7449" y="5420"/>
                    <a:pt x="7377" y="5512"/>
                    <a:pt x="7377" y="5582"/>
                  </a:cubicBezTo>
                  <a:cubicBezTo>
                    <a:pt x="7391" y="5697"/>
                    <a:pt x="7464" y="5674"/>
                    <a:pt x="7493" y="5582"/>
                  </a:cubicBezTo>
                  <a:cubicBezTo>
                    <a:pt x="7493" y="5582"/>
                    <a:pt x="7493" y="5489"/>
                    <a:pt x="7507" y="5489"/>
                  </a:cubicBezTo>
                  <a:cubicBezTo>
                    <a:pt x="7522" y="5443"/>
                    <a:pt x="7551" y="5466"/>
                    <a:pt x="7565" y="5443"/>
                  </a:cubicBezTo>
                  <a:cubicBezTo>
                    <a:pt x="7609" y="5397"/>
                    <a:pt x="7594" y="5305"/>
                    <a:pt x="7580" y="5212"/>
                  </a:cubicBezTo>
                  <a:cubicBezTo>
                    <a:pt x="7580" y="5189"/>
                    <a:pt x="7565" y="5120"/>
                    <a:pt x="7565" y="5120"/>
                  </a:cubicBezTo>
                  <a:cubicBezTo>
                    <a:pt x="7536" y="5074"/>
                    <a:pt x="7507" y="5120"/>
                    <a:pt x="7478" y="5097"/>
                  </a:cubicBezTo>
                  <a:cubicBezTo>
                    <a:pt x="7391" y="5051"/>
                    <a:pt x="7333" y="4843"/>
                    <a:pt x="7319" y="4705"/>
                  </a:cubicBezTo>
                  <a:cubicBezTo>
                    <a:pt x="7319" y="4659"/>
                    <a:pt x="7333" y="4474"/>
                    <a:pt x="7391" y="4497"/>
                  </a:cubicBezTo>
                  <a:cubicBezTo>
                    <a:pt x="7420" y="4497"/>
                    <a:pt x="7449" y="4682"/>
                    <a:pt x="7464" y="4728"/>
                  </a:cubicBezTo>
                  <a:cubicBezTo>
                    <a:pt x="7493" y="4797"/>
                    <a:pt x="7507" y="4866"/>
                    <a:pt x="7551" y="4912"/>
                  </a:cubicBezTo>
                  <a:cubicBezTo>
                    <a:pt x="7580" y="4936"/>
                    <a:pt x="7565" y="4936"/>
                    <a:pt x="7609" y="4959"/>
                  </a:cubicBezTo>
                  <a:cubicBezTo>
                    <a:pt x="7638" y="4959"/>
                    <a:pt x="7682" y="4936"/>
                    <a:pt x="7711" y="4936"/>
                  </a:cubicBezTo>
                  <a:cubicBezTo>
                    <a:pt x="7769" y="4936"/>
                    <a:pt x="7827" y="5005"/>
                    <a:pt x="7885" y="5051"/>
                  </a:cubicBezTo>
                  <a:cubicBezTo>
                    <a:pt x="7943" y="5097"/>
                    <a:pt x="8001" y="5120"/>
                    <a:pt x="8044" y="5189"/>
                  </a:cubicBezTo>
                  <a:cubicBezTo>
                    <a:pt x="8088" y="5236"/>
                    <a:pt x="8117" y="5305"/>
                    <a:pt x="8161" y="5351"/>
                  </a:cubicBezTo>
                  <a:cubicBezTo>
                    <a:pt x="8204" y="5397"/>
                    <a:pt x="8262" y="5420"/>
                    <a:pt x="8291" y="5489"/>
                  </a:cubicBezTo>
                  <a:cubicBezTo>
                    <a:pt x="8320" y="5559"/>
                    <a:pt x="8320" y="5674"/>
                    <a:pt x="8378" y="5674"/>
                  </a:cubicBezTo>
                  <a:cubicBezTo>
                    <a:pt x="8465" y="5651"/>
                    <a:pt x="8393" y="5559"/>
                    <a:pt x="8407" y="5489"/>
                  </a:cubicBezTo>
                  <a:cubicBezTo>
                    <a:pt x="8422" y="5466"/>
                    <a:pt x="8465" y="5489"/>
                    <a:pt x="8480" y="5443"/>
                  </a:cubicBezTo>
                  <a:cubicBezTo>
                    <a:pt x="8480" y="5420"/>
                    <a:pt x="8451" y="5374"/>
                    <a:pt x="8451" y="5328"/>
                  </a:cubicBezTo>
                  <a:cubicBezTo>
                    <a:pt x="8422" y="5259"/>
                    <a:pt x="8407" y="5212"/>
                    <a:pt x="8364" y="5166"/>
                  </a:cubicBezTo>
                  <a:cubicBezTo>
                    <a:pt x="8320" y="5120"/>
                    <a:pt x="8277" y="5097"/>
                    <a:pt x="8248" y="5051"/>
                  </a:cubicBezTo>
                  <a:cubicBezTo>
                    <a:pt x="8204" y="4982"/>
                    <a:pt x="8233" y="4936"/>
                    <a:pt x="8262" y="4866"/>
                  </a:cubicBezTo>
                  <a:cubicBezTo>
                    <a:pt x="8306" y="4751"/>
                    <a:pt x="8277" y="4566"/>
                    <a:pt x="8277" y="4405"/>
                  </a:cubicBezTo>
                  <a:cubicBezTo>
                    <a:pt x="8248" y="4405"/>
                    <a:pt x="8204" y="4405"/>
                    <a:pt x="8175" y="4382"/>
                  </a:cubicBezTo>
                  <a:cubicBezTo>
                    <a:pt x="8190" y="4243"/>
                    <a:pt x="8306" y="4128"/>
                    <a:pt x="8349" y="4012"/>
                  </a:cubicBezTo>
                  <a:cubicBezTo>
                    <a:pt x="8378" y="3920"/>
                    <a:pt x="8407" y="3851"/>
                    <a:pt x="8422" y="3759"/>
                  </a:cubicBezTo>
                  <a:cubicBezTo>
                    <a:pt x="8436" y="3597"/>
                    <a:pt x="8480" y="3436"/>
                    <a:pt x="8480" y="3274"/>
                  </a:cubicBezTo>
                  <a:cubicBezTo>
                    <a:pt x="8582" y="3228"/>
                    <a:pt x="8756" y="3205"/>
                    <a:pt x="8814" y="3366"/>
                  </a:cubicBezTo>
                  <a:cubicBezTo>
                    <a:pt x="8857" y="3459"/>
                    <a:pt x="8828" y="3736"/>
                    <a:pt x="8814" y="3851"/>
                  </a:cubicBezTo>
                  <a:cubicBezTo>
                    <a:pt x="8814" y="3920"/>
                    <a:pt x="8756" y="4012"/>
                    <a:pt x="8756" y="4082"/>
                  </a:cubicBezTo>
                  <a:cubicBezTo>
                    <a:pt x="8756" y="4151"/>
                    <a:pt x="8799" y="4243"/>
                    <a:pt x="8828" y="4289"/>
                  </a:cubicBezTo>
                  <a:cubicBezTo>
                    <a:pt x="8872" y="4428"/>
                    <a:pt x="8857" y="4636"/>
                    <a:pt x="8857" y="4797"/>
                  </a:cubicBezTo>
                  <a:cubicBezTo>
                    <a:pt x="8843" y="4866"/>
                    <a:pt x="8828" y="4959"/>
                    <a:pt x="8828" y="5051"/>
                  </a:cubicBezTo>
                  <a:cubicBezTo>
                    <a:pt x="8828" y="5097"/>
                    <a:pt x="8828" y="5143"/>
                    <a:pt x="8828" y="5189"/>
                  </a:cubicBezTo>
                  <a:cubicBezTo>
                    <a:pt x="8843" y="5259"/>
                    <a:pt x="8843" y="5236"/>
                    <a:pt x="8872" y="5282"/>
                  </a:cubicBezTo>
                  <a:cubicBezTo>
                    <a:pt x="8988" y="5536"/>
                    <a:pt x="8901" y="5720"/>
                    <a:pt x="8872" y="5997"/>
                  </a:cubicBezTo>
                  <a:cubicBezTo>
                    <a:pt x="8843" y="6112"/>
                    <a:pt x="8828" y="6274"/>
                    <a:pt x="8727" y="6297"/>
                  </a:cubicBezTo>
                  <a:cubicBezTo>
                    <a:pt x="8712" y="6436"/>
                    <a:pt x="8712" y="6459"/>
                    <a:pt x="8625" y="6412"/>
                  </a:cubicBezTo>
                  <a:cubicBezTo>
                    <a:pt x="8567" y="6389"/>
                    <a:pt x="8451" y="6412"/>
                    <a:pt x="8538" y="6505"/>
                  </a:cubicBezTo>
                  <a:cubicBezTo>
                    <a:pt x="8567" y="6551"/>
                    <a:pt x="8611" y="6528"/>
                    <a:pt x="8640" y="6551"/>
                  </a:cubicBezTo>
                  <a:cubicBezTo>
                    <a:pt x="8669" y="6551"/>
                    <a:pt x="8712" y="6597"/>
                    <a:pt x="8741" y="6597"/>
                  </a:cubicBezTo>
                  <a:cubicBezTo>
                    <a:pt x="8843" y="6620"/>
                    <a:pt x="8814" y="6528"/>
                    <a:pt x="8828" y="6389"/>
                  </a:cubicBezTo>
                  <a:cubicBezTo>
                    <a:pt x="8930" y="6320"/>
                    <a:pt x="9003" y="6205"/>
                    <a:pt x="9046" y="6020"/>
                  </a:cubicBezTo>
                  <a:cubicBezTo>
                    <a:pt x="9061" y="5974"/>
                    <a:pt x="9090" y="5882"/>
                    <a:pt x="9090" y="5812"/>
                  </a:cubicBezTo>
                  <a:cubicBezTo>
                    <a:pt x="9104" y="5720"/>
                    <a:pt x="9046" y="5674"/>
                    <a:pt x="9046" y="5582"/>
                  </a:cubicBezTo>
                  <a:cubicBezTo>
                    <a:pt x="9046" y="5374"/>
                    <a:pt x="9235" y="5328"/>
                    <a:pt x="9278" y="5489"/>
                  </a:cubicBezTo>
                  <a:cubicBezTo>
                    <a:pt x="9307" y="5559"/>
                    <a:pt x="9293" y="5651"/>
                    <a:pt x="9307" y="5720"/>
                  </a:cubicBezTo>
                  <a:cubicBezTo>
                    <a:pt x="9322" y="5812"/>
                    <a:pt x="9336" y="5882"/>
                    <a:pt x="9365" y="5951"/>
                  </a:cubicBezTo>
                  <a:cubicBezTo>
                    <a:pt x="9380" y="6020"/>
                    <a:pt x="9380" y="6043"/>
                    <a:pt x="9438" y="6066"/>
                  </a:cubicBezTo>
                  <a:cubicBezTo>
                    <a:pt x="9482" y="6066"/>
                    <a:pt x="9540" y="6043"/>
                    <a:pt x="9569" y="6020"/>
                  </a:cubicBezTo>
                  <a:cubicBezTo>
                    <a:pt x="9540" y="5951"/>
                    <a:pt x="9249" y="5882"/>
                    <a:pt x="9394" y="5720"/>
                  </a:cubicBezTo>
                  <a:cubicBezTo>
                    <a:pt x="9423" y="5674"/>
                    <a:pt x="9467" y="5697"/>
                    <a:pt x="9482" y="5674"/>
                  </a:cubicBezTo>
                  <a:cubicBezTo>
                    <a:pt x="9496" y="5628"/>
                    <a:pt x="9453" y="5582"/>
                    <a:pt x="9453" y="5559"/>
                  </a:cubicBezTo>
                  <a:cubicBezTo>
                    <a:pt x="9423" y="5489"/>
                    <a:pt x="9409" y="5374"/>
                    <a:pt x="9380" y="5328"/>
                  </a:cubicBezTo>
                  <a:cubicBezTo>
                    <a:pt x="9336" y="5259"/>
                    <a:pt x="9278" y="5189"/>
                    <a:pt x="9220" y="5212"/>
                  </a:cubicBezTo>
                  <a:cubicBezTo>
                    <a:pt x="9162" y="5212"/>
                    <a:pt x="9148" y="5282"/>
                    <a:pt x="9090" y="5305"/>
                  </a:cubicBezTo>
                  <a:cubicBezTo>
                    <a:pt x="8988" y="5305"/>
                    <a:pt x="8930" y="5051"/>
                    <a:pt x="8930" y="4936"/>
                  </a:cubicBezTo>
                  <a:cubicBezTo>
                    <a:pt x="8944" y="4774"/>
                    <a:pt x="9046" y="4659"/>
                    <a:pt x="9032" y="4474"/>
                  </a:cubicBezTo>
                  <a:cubicBezTo>
                    <a:pt x="9017" y="4336"/>
                    <a:pt x="8915" y="4197"/>
                    <a:pt x="8872" y="4082"/>
                  </a:cubicBezTo>
                  <a:cubicBezTo>
                    <a:pt x="8901" y="4036"/>
                    <a:pt x="8872" y="3966"/>
                    <a:pt x="8901" y="3920"/>
                  </a:cubicBezTo>
                  <a:cubicBezTo>
                    <a:pt x="8959" y="3782"/>
                    <a:pt x="9119" y="3736"/>
                    <a:pt x="9104" y="3528"/>
                  </a:cubicBezTo>
                  <a:cubicBezTo>
                    <a:pt x="9104" y="3389"/>
                    <a:pt x="9003" y="3274"/>
                    <a:pt x="9017" y="3136"/>
                  </a:cubicBezTo>
                  <a:cubicBezTo>
                    <a:pt x="9090" y="3066"/>
                    <a:pt x="9206" y="3482"/>
                    <a:pt x="9191" y="3597"/>
                  </a:cubicBezTo>
                  <a:cubicBezTo>
                    <a:pt x="9191" y="3712"/>
                    <a:pt x="9148" y="3759"/>
                    <a:pt x="9148" y="3874"/>
                  </a:cubicBezTo>
                  <a:cubicBezTo>
                    <a:pt x="9148" y="3943"/>
                    <a:pt x="9119" y="4128"/>
                    <a:pt x="9148" y="4174"/>
                  </a:cubicBezTo>
                  <a:cubicBezTo>
                    <a:pt x="9191" y="4151"/>
                    <a:pt x="9336" y="4197"/>
                    <a:pt x="9365" y="4243"/>
                  </a:cubicBezTo>
                  <a:cubicBezTo>
                    <a:pt x="9394" y="4266"/>
                    <a:pt x="9409" y="4359"/>
                    <a:pt x="9438" y="4359"/>
                  </a:cubicBezTo>
                  <a:cubicBezTo>
                    <a:pt x="9467" y="4382"/>
                    <a:pt x="9525" y="4312"/>
                    <a:pt x="9540" y="4266"/>
                  </a:cubicBezTo>
                  <a:cubicBezTo>
                    <a:pt x="9540" y="4174"/>
                    <a:pt x="9409" y="4082"/>
                    <a:pt x="9365" y="4059"/>
                  </a:cubicBezTo>
                  <a:cubicBezTo>
                    <a:pt x="9322" y="4036"/>
                    <a:pt x="9307" y="4059"/>
                    <a:pt x="9278" y="3989"/>
                  </a:cubicBezTo>
                  <a:cubicBezTo>
                    <a:pt x="9264" y="3943"/>
                    <a:pt x="9249" y="3874"/>
                    <a:pt x="9278" y="3851"/>
                  </a:cubicBezTo>
                  <a:cubicBezTo>
                    <a:pt x="9336" y="3920"/>
                    <a:pt x="9394" y="3851"/>
                    <a:pt x="9380" y="3759"/>
                  </a:cubicBezTo>
                  <a:cubicBezTo>
                    <a:pt x="9365" y="3666"/>
                    <a:pt x="9307" y="3574"/>
                    <a:pt x="9336" y="3482"/>
                  </a:cubicBezTo>
                  <a:cubicBezTo>
                    <a:pt x="9351" y="3482"/>
                    <a:pt x="9394" y="3436"/>
                    <a:pt x="9409" y="3436"/>
                  </a:cubicBezTo>
                  <a:cubicBezTo>
                    <a:pt x="9453" y="3436"/>
                    <a:pt x="9438" y="3505"/>
                    <a:pt x="9453" y="3528"/>
                  </a:cubicBezTo>
                  <a:cubicBezTo>
                    <a:pt x="9482" y="3551"/>
                    <a:pt x="9511" y="3574"/>
                    <a:pt x="9540" y="3574"/>
                  </a:cubicBezTo>
                  <a:cubicBezTo>
                    <a:pt x="9583" y="3574"/>
                    <a:pt x="9583" y="3574"/>
                    <a:pt x="9612" y="3620"/>
                  </a:cubicBezTo>
                  <a:cubicBezTo>
                    <a:pt x="9656" y="3666"/>
                    <a:pt x="9699" y="3712"/>
                    <a:pt x="9743" y="3782"/>
                  </a:cubicBezTo>
                  <a:cubicBezTo>
                    <a:pt x="9786" y="3851"/>
                    <a:pt x="9844" y="3851"/>
                    <a:pt x="9917" y="3851"/>
                  </a:cubicBezTo>
                  <a:cubicBezTo>
                    <a:pt x="9917" y="3874"/>
                    <a:pt x="9917" y="3874"/>
                    <a:pt x="9917" y="3897"/>
                  </a:cubicBezTo>
                  <a:cubicBezTo>
                    <a:pt x="9946" y="3897"/>
                    <a:pt x="9961" y="3920"/>
                    <a:pt x="9990" y="3943"/>
                  </a:cubicBezTo>
                  <a:cubicBezTo>
                    <a:pt x="10019" y="4012"/>
                    <a:pt x="10004" y="4082"/>
                    <a:pt x="9961" y="4151"/>
                  </a:cubicBezTo>
                  <a:cubicBezTo>
                    <a:pt x="9903" y="4220"/>
                    <a:pt x="9903" y="4220"/>
                    <a:pt x="9888" y="4336"/>
                  </a:cubicBezTo>
                  <a:cubicBezTo>
                    <a:pt x="9888" y="4451"/>
                    <a:pt x="9830" y="4774"/>
                    <a:pt x="9932" y="4751"/>
                  </a:cubicBezTo>
                  <a:cubicBezTo>
                    <a:pt x="10048" y="4728"/>
                    <a:pt x="10120" y="4474"/>
                    <a:pt x="10077" y="4312"/>
                  </a:cubicBezTo>
                  <a:cubicBezTo>
                    <a:pt x="10077" y="4266"/>
                    <a:pt x="10048" y="4266"/>
                    <a:pt x="10048" y="4197"/>
                  </a:cubicBezTo>
                  <a:cubicBezTo>
                    <a:pt x="10048" y="4151"/>
                    <a:pt x="10077" y="4128"/>
                    <a:pt x="10077" y="4082"/>
                  </a:cubicBezTo>
                  <a:cubicBezTo>
                    <a:pt x="10091" y="3989"/>
                    <a:pt x="10077" y="3920"/>
                    <a:pt x="10048" y="3851"/>
                  </a:cubicBezTo>
                  <a:cubicBezTo>
                    <a:pt x="10033" y="3828"/>
                    <a:pt x="10019" y="3828"/>
                    <a:pt x="10019" y="3782"/>
                  </a:cubicBezTo>
                  <a:cubicBezTo>
                    <a:pt x="9961" y="3759"/>
                    <a:pt x="9859" y="3689"/>
                    <a:pt x="9815" y="3643"/>
                  </a:cubicBezTo>
                  <a:cubicBezTo>
                    <a:pt x="9728" y="3551"/>
                    <a:pt x="9757" y="3459"/>
                    <a:pt x="9757" y="3343"/>
                  </a:cubicBezTo>
                  <a:cubicBezTo>
                    <a:pt x="9757" y="3228"/>
                    <a:pt x="9699" y="3159"/>
                    <a:pt x="9699" y="3043"/>
                  </a:cubicBezTo>
                  <a:cubicBezTo>
                    <a:pt x="9685" y="2789"/>
                    <a:pt x="9830" y="2859"/>
                    <a:pt x="9932" y="2836"/>
                  </a:cubicBezTo>
                  <a:cubicBezTo>
                    <a:pt x="9990" y="2836"/>
                    <a:pt x="10048" y="2789"/>
                    <a:pt x="10091" y="2766"/>
                  </a:cubicBezTo>
                  <a:cubicBezTo>
                    <a:pt x="10149" y="2743"/>
                    <a:pt x="10193" y="2766"/>
                    <a:pt x="10251" y="2743"/>
                  </a:cubicBezTo>
                  <a:cubicBezTo>
                    <a:pt x="10309" y="2720"/>
                    <a:pt x="10309" y="2697"/>
                    <a:pt x="10353" y="2628"/>
                  </a:cubicBezTo>
                  <a:cubicBezTo>
                    <a:pt x="10338" y="2582"/>
                    <a:pt x="10265" y="2443"/>
                    <a:pt x="10265" y="2397"/>
                  </a:cubicBezTo>
                  <a:cubicBezTo>
                    <a:pt x="10251" y="2282"/>
                    <a:pt x="10353" y="2282"/>
                    <a:pt x="10353" y="2189"/>
                  </a:cubicBezTo>
                  <a:cubicBezTo>
                    <a:pt x="10280" y="2189"/>
                    <a:pt x="10236" y="2051"/>
                    <a:pt x="10323" y="2028"/>
                  </a:cubicBezTo>
                  <a:cubicBezTo>
                    <a:pt x="10382" y="2005"/>
                    <a:pt x="10396" y="2120"/>
                    <a:pt x="10425" y="1959"/>
                  </a:cubicBezTo>
                  <a:cubicBezTo>
                    <a:pt x="10440" y="1889"/>
                    <a:pt x="10440" y="1820"/>
                    <a:pt x="10483" y="1751"/>
                  </a:cubicBezTo>
                  <a:cubicBezTo>
                    <a:pt x="10512" y="1705"/>
                    <a:pt x="10512" y="1728"/>
                    <a:pt x="10556" y="1705"/>
                  </a:cubicBezTo>
                  <a:cubicBezTo>
                    <a:pt x="10585" y="1705"/>
                    <a:pt x="10585" y="1705"/>
                    <a:pt x="10614" y="1659"/>
                  </a:cubicBezTo>
                  <a:cubicBezTo>
                    <a:pt x="10672" y="1612"/>
                    <a:pt x="10715" y="1566"/>
                    <a:pt x="10773" y="1520"/>
                  </a:cubicBezTo>
                  <a:cubicBezTo>
                    <a:pt x="10832" y="1474"/>
                    <a:pt x="10875" y="1497"/>
                    <a:pt x="10948" y="1474"/>
                  </a:cubicBezTo>
                  <a:cubicBezTo>
                    <a:pt x="10977" y="1474"/>
                    <a:pt x="11006" y="1451"/>
                    <a:pt x="11020" y="1428"/>
                  </a:cubicBezTo>
                  <a:cubicBezTo>
                    <a:pt x="11049" y="1382"/>
                    <a:pt x="11020" y="1359"/>
                    <a:pt x="11035" y="1312"/>
                  </a:cubicBezTo>
                  <a:cubicBezTo>
                    <a:pt x="11064" y="1243"/>
                    <a:pt x="11122" y="1220"/>
                    <a:pt x="11165" y="1197"/>
                  </a:cubicBezTo>
                  <a:cubicBezTo>
                    <a:pt x="11209" y="1174"/>
                    <a:pt x="11354" y="1059"/>
                    <a:pt x="11398" y="1105"/>
                  </a:cubicBezTo>
                  <a:cubicBezTo>
                    <a:pt x="11456" y="1174"/>
                    <a:pt x="11282" y="1312"/>
                    <a:pt x="11398" y="1382"/>
                  </a:cubicBezTo>
                  <a:cubicBezTo>
                    <a:pt x="11499" y="1428"/>
                    <a:pt x="11499" y="1220"/>
                    <a:pt x="11572" y="1174"/>
                  </a:cubicBezTo>
                  <a:cubicBezTo>
                    <a:pt x="11659" y="1082"/>
                    <a:pt x="11688" y="1382"/>
                    <a:pt x="11761" y="1266"/>
                  </a:cubicBezTo>
                  <a:cubicBezTo>
                    <a:pt x="11790" y="1220"/>
                    <a:pt x="11761" y="1174"/>
                    <a:pt x="11746" y="1128"/>
                  </a:cubicBezTo>
                  <a:cubicBezTo>
                    <a:pt x="11732" y="1105"/>
                    <a:pt x="11717" y="1082"/>
                    <a:pt x="11703" y="1059"/>
                  </a:cubicBezTo>
                  <a:cubicBezTo>
                    <a:pt x="11688" y="1059"/>
                    <a:pt x="11673" y="1036"/>
                    <a:pt x="11673" y="989"/>
                  </a:cubicBezTo>
                  <a:cubicBezTo>
                    <a:pt x="11673" y="989"/>
                    <a:pt x="11673" y="966"/>
                    <a:pt x="11688" y="966"/>
                  </a:cubicBezTo>
                  <a:cubicBezTo>
                    <a:pt x="11703" y="943"/>
                    <a:pt x="11717" y="943"/>
                    <a:pt x="11732" y="966"/>
                  </a:cubicBezTo>
                  <a:cubicBezTo>
                    <a:pt x="11746" y="966"/>
                    <a:pt x="11761" y="966"/>
                    <a:pt x="11775" y="966"/>
                  </a:cubicBezTo>
                  <a:cubicBezTo>
                    <a:pt x="11804" y="989"/>
                    <a:pt x="11833" y="989"/>
                    <a:pt x="11862" y="96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1" name="Shape 111"/>
            <p:cNvSpPr/>
            <p:nvPr/>
          </p:nvSpPr>
          <p:spPr>
            <a:xfrm>
              <a:off x="19457190" y="2929766"/>
              <a:ext cx="219333" cy="148300"/>
            </a:xfrm>
            <a:custGeom>
              <a:avLst/>
              <a:gdLst/>
              <a:ahLst/>
              <a:cxnLst>
                <a:cxn ang="0">
                  <a:pos x="wd2" y="hd2"/>
                </a:cxn>
                <a:cxn ang="5400000">
                  <a:pos x="wd2" y="hd2"/>
                </a:cxn>
                <a:cxn ang="10800000">
                  <a:pos x="wd2" y="hd2"/>
                </a:cxn>
                <a:cxn ang="16200000">
                  <a:pos x="wd2" y="hd2"/>
                </a:cxn>
              </a:cxnLst>
              <a:rect l="0" t="0" r="r" b="b"/>
              <a:pathLst>
                <a:path w="14647" h="16953" extrusionOk="0">
                  <a:moveTo>
                    <a:pt x="3909" y="16477"/>
                  </a:moveTo>
                  <a:cubicBezTo>
                    <a:pt x="-612" y="19069"/>
                    <a:pt x="-1114" y="10429"/>
                    <a:pt x="1900" y="6109"/>
                  </a:cubicBezTo>
                  <a:cubicBezTo>
                    <a:pt x="4914" y="1789"/>
                    <a:pt x="6923" y="-2531"/>
                    <a:pt x="11444" y="1789"/>
                  </a:cubicBezTo>
                  <a:cubicBezTo>
                    <a:pt x="20486" y="9565"/>
                    <a:pt x="7928" y="14749"/>
                    <a:pt x="3909" y="1647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2" name="Shape 112"/>
            <p:cNvSpPr/>
            <p:nvPr/>
          </p:nvSpPr>
          <p:spPr>
            <a:xfrm>
              <a:off x="19955464" y="4104438"/>
              <a:ext cx="193215" cy="106042"/>
            </a:xfrm>
            <a:custGeom>
              <a:avLst/>
              <a:gdLst/>
              <a:ahLst/>
              <a:cxnLst>
                <a:cxn ang="0">
                  <a:pos x="wd2" y="hd2"/>
                </a:cxn>
                <a:cxn ang="5400000">
                  <a:pos x="wd2" y="hd2"/>
                </a:cxn>
                <a:cxn ang="10800000">
                  <a:pos x="wd2" y="hd2"/>
                </a:cxn>
                <a:cxn ang="16200000">
                  <a:pos x="wd2" y="hd2"/>
                </a:cxn>
              </a:cxnLst>
              <a:rect l="0" t="0" r="r" b="b"/>
              <a:pathLst>
                <a:path w="19745" h="18822" extrusionOk="0">
                  <a:moveTo>
                    <a:pt x="8340" y="9255"/>
                  </a:moveTo>
                  <a:cubicBezTo>
                    <a:pt x="6026" y="7905"/>
                    <a:pt x="3712" y="13305"/>
                    <a:pt x="1397" y="10605"/>
                  </a:cubicBezTo>
                  <a:cubicBezTo>
                    <a:pt x="-917" y="7905"/>
                    <a:pt x="-146" y="3855"/>
                    <a:pt x="2169" y="1155"/>
                  </a:cubicBezTo>
                  <a:cubicBezTo>
                    <a:pt x="4483" y="-1545"/>
                    <a:pt x="7569" y="1155"/>
                    <a:pt x="9883" y="2505"/>
                  </a:cubicBezTo>
                  <a:cubicBezTo>
                    <a:pt x="11426" y="2505"/>
                    <a:pt x="14512" y="2505"/>
                    <a:pt x="16054" y="3855"/>
                  </a:cubicBezTo>
                  <a:cubicBezTo>
                    <a:pt x="19140" y="5205"/>
                    <a:pt x="20683" y="14655"/>
                    <a:pt x="19140" y="18705"/>
                  </a:cubicBezTo>
                  <a:cubicBezTo>
                    <a:pt x="18369" y="20055"/>
                    <a:pt x="9883" y="9255"/>
                    <a:pt x="8340" y="925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3" name="Shape 113"/>
            <p:cNvSpPr/>
            <p:nvPr/>
          </p:nvSpPr>
          <p:spPr>
            <a:xfrm>
              <a:off x="17252188" y="2484700"/>
              <a:ext cx="252825" cy="151543"/>
            </a:xfrm>
            <a:custGeom>
              <a:avLst/>
              <a:gdLst/>
              <a:ahLst/>
              <a:cxnLst>
                <a:cxn ang="0">
                  <a:pos x="wd2" y="hd2"/>
                </a:cxn>
                <a:cxn ang="5400000">
                  <a:pos x="wd2" y="hd2"/>
                </a:cxn>
                <a:cxn ang="10800000">
                  <a:pos x="wd2" y="hd2"/>
                </a:cxn>
                <a:cxn ang="16200000">
                  <a:pos x="wd2" y="hd2"/>
                </a:cxn>
              </a:cxnLst>
              <a:rect l="0" t="0" r="r" b="b"/>
              <a:pathLst>
                <a:path w="16718" h="18928" extrusionOk="0">
                  <a:moveTo>
                    <a:pt x="10431" y="1643"/>
                  </a:moveTo>
                  <a:cubicBezTo>
                    <a:pt x="12942" y="3522"/>
                    <a:pt x="19975" y="14791"/>
                    <a:pt x="14952" y="18548"/>
                  </a:cubicBezTo>
                  <a:cubicBezTo>
                    <a:pt x="12440" y="20426"/>
                    <a:pt x="8924" y="14791"/>
                    <a:pt x="6412" y="13852"/>
                  </a:cubicBezTo>
                  <a:cubicBezTo>
                    <a:pt x="4403" y="12913"/>
                    <a:pt x="2896" y="17609"/>
                    <a:pt x="887" y="14791"/>
                  </a:cubicBezTo>
                  <a:cubicBezTo>
                    <a:pt x="-1625" y="11035"/>
                    <a:pt x="1891" y="10096"/>
                    <a:pt x="2896" y="9156"/>
                  </a:cubicBezTo>
                  <a:cubicBezTo>
                    <a:pt x="4403" y="8217"/>
                    <a:pt x="4403" y="9156"/>
                    <a:pt x="5408" y="7278"/>
                  </a:cubicBezTo>
                  <a:cubicBezTo>
                    <a:pt x="6412" y="5400"/>
                    <a:pt x="5910" y="4461"/>
                    <a:pt x="6412" y="2583"/>
                  </a:cubicBezTo>
                  <a:cubicBezTo>
                    <a:pt x="7417" y="-1174"/>
                    <a:pt x="8422" y="-235"/>
                    <a:pt x="10431" y="164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4" name="Shape 114"/>
            <p:cNvSpPr/>
            <p:nvPr/>
          </p:nvSpPr>
          <p:spPr>
            <a:xfrm>
              <a:off x="17288464" y="2417546"/>
              <a:ext cx="64790" cy="76236"/>
            </a:xfrm>
            <a:custGeom>
              <a:avLst/>
              <a:gdLst/>
              <a:ahLst/>
              <a:cxnLst>
                <a:cxn ang="0">
                  <a:pos x="wd2" y="hd2"/>
                </a:cxn>
                <a:cxn ang="5400000">
                  <a:pos x="wd2" y="hd2"/>
                </a:cxn>
                <a:cxn ang="10800000">
                  <a:pos x="wd2" y="hd2"/>
                </a:cxn>
                <a:cxn ang="16200000">
                  <a:pos x="wd2" y="hd2"/>
                </a:cxn>
              </a:cxnLst>
              <a:rect l="0" t="0" r="r" b="b"/>
              <a:pathLst>
                <a:path w="15069" h="13532" extrusionOk="0">
                  <a:moveTo>
                    <a:pt x="0" y="10322"/>
                  </a:moveTo>
                  <a:cubicBezTo>
                    <a:pt x="1800" y="7622"/>
                    <a:pt x="5400" y="2222"/>
                    <a:pt x="9000" y="872"/>
                  </a:cubicBezTo>
                  <a:cubicBezTo>
                    <a:pt x="21600" y="-4528"/>
                    <a:pt x="12600" y="17072"/>
                    <a:pt x="0" y="13022"/>
                  </a:cubicBezTo>
                  <a:cubicBezTo>
                    <a:pt x="0" y="11672"/>
                    <a:pt x="0" y="11672"/>
                    <a:pt x="0" y="10322"/>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5" name="Shape 115"/>
            <p:cNvSpPr/>
            <p:nvPr/>
          </p:nvSpPr>
          <p:spPr>
            <a:xfrm>
              <a:off x="17665544" y="2142246"/>
              <a:ext cx="245268" cy="184233"/>
            </a:xfrm>
            <a:custGeom>
              <a:avLst/>
              <a:gdLst/>
              <a:ahLst/>
              <a:cxnLst>
                <a:cxn ang="0">
                  <a:pos x="wd2" y="hd2"/>
                </a:cxn>
                <a:cxn ang="5400000">
                  <a:pos x="wd2" y="hd2"/>
                </a:cxn>
                <a:cxn ang="10800000">
                  <a:pos x="wd2" y="hd2"/>
                </a:cxn>
                <a:cxn ang="16200000">
                  <a:pos x="wd2" y="hd2"/>
                </a:cxn>
              </a:cxnLst>
              <a:rect l="0" t="0" r="r" b="b"/>
              <a:pathLst>
                <a:path w="19462" h="20371" extrusionOk="0">
                  <a:moveTo>
                    <a:pt x="13356" y="19938"/>
                  </a:moveTo>
                  <a:cubicBezTo>
                    <a:pt x="11556" y="19108"/>
                    <a:pt x="9156" y="17446"/>
                    <a:pt x="6756" y="15785"/>
                  </a:cubicBezTo>
                  <a:cubicBezTo>
                    <a:pt x="4356" y="13292"/>
                    <a:pt x="4956" y="11631"/>
                    <a:pt x="2556" y="8308"/>
                  </a:cubicBezTo>
                  <a:cubicBezTo>
                    <a:pt x="756" y="4985"/>
                    <a:pt x="-444" y="5815"/>
                    <a:pt x="156" y="0"/>
                  </a:cubicBezTo>
                  <a:cubicBezTo>
                    <a:pt x="1956" y="0"/>
                    <a:pt x="4356" y="2492"/>
                    <a:pt x="6156" y="4154"/>
                  </a:cubicBezTo>
                  <a:cubicBezTo>
                    <a:pt x="7956" y="4985"/>
                    <a:pt x="9756" y="5815"/>
                    <a:pt x="11556" y="6646"/>
                  </a:cubicBezTo>
                  <a:cubicBezTo>
                    <a:pt x="13956" y="7477"/>
                    <a:pt x="17556" y="9969"/>
                    <a:pt x="18756" y="13292"/>
                  </a:cubicBezTo>
                  <a:cubicBezTo>
                    <a:pt x="21156" y="18277"/>
                    <a:pt x="16956" y="21600"/>
                    <a:pt x="13356" y="1993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6" name="Shape 116"/>
            <p:cNvSpPr/>
            <p:nvPr/>
          </p:nvSpPr>
          <p:spPr>
            <a:xfrm>
              <a:off x="17089888" y="1985335"/>
              <a:ext cx="477314" cy="358666"/>
            </a:xfrm>
            <a:custGeom>
              <a:avLst/>
              <a:gdLst/>
              <a:ahLst/>
              <a:cxnLst>
                <a:cxn ang="0">
                  <a:pos x="wd2" y="hd2"/>
                </a:cxn>
                <a:cxn ang="5400000">
                  <a:pos x="wd2" y="hd2"/>
                </a:cxn>
                <a:cxn ang="10800000">
                  <a:pos x="wd2" y="hd2"/>
                </a:cxn>
                <a:cxn ang="16200000">
                  <a:pos x="wd2" y="hd2"/>
                </a:cxn>
              </a:cxnLst>
              <a:rect l="0" t="0" r="r" b="b"/>
              <a:pathLst>
                <a:path w="20905" h="20855" extrusionOk="0">
                  <a:moveTo>
                    <a:pt x="19992" y="16447"/>
                  </a:moveTo>
                  <a:cubicBezTo>
                    <a:pt x="18330" y="17769"/>
                    <a:pt x="17333" y="14243"/>
                    <a:pt x="16336" y="13802"/>
                  </a:cubicBezTo>
                  <a:cubicBezTo>
                    <a:pt x="16336" y="12039"/>
                    <a:pt x="16004" y="10275"/>
                    <a:pt x="15339" y="8512"/>
                  </a:cubicBezTo>
                  <a:cubicBezTo>
                    <a:pt x="12681" y="10716"/>
                    <a:pt x="15339" y="12479"/>
                    <a:pt x="14343" y="14684"/>
                  </a:cubicBezTo>
                  <a:cubicBezTo>
                    <a:pt x="14343" y="15565"/>
                    <a:pt x="17998" y="17328"/>
                    <a:pt x="16004" y="18210"/>
                  </a:cubicBezTo>
                  <a:cubicBezTo>
                    <a:pt x="15672" y="18651"/>
                    <a:pt x="14010" y="17328"/>
                    <a:pt x="13346" y="17328"/>
                  </a:cubicBezTo>
                  <a:cubicBezTo>
                    <a:pt x="13346" y="17328"/>
                    <a:pt x="13013" y="16447"/>
                    <a:pt x="12681" y="16447"/>
                  </a:cubicBezTo>
                  <a:cubicBezTo>
                    <a:pt x="12349" y="16447"/>
                    <a:pt x="12681" y="17328"/>
                    <a:pt x="12016" y="17769"/>
                  </a:cubicBezTo>
                  <a:cubicBezTo>
                    <a:pt x="11352" y="18210"/>
                    <a:pt x="11019" y="19092"/>
                    <a:pt x="9690" y="19092"/>
                  </a:cubicBezTo>
                  <a:cubicBezTo>
                    <a:pt x="8361" y="18651"/>
                    <a:pt x="9026" y="18210"/>
                    <a:pt x="8361" y="16888"/>
                  </a:cubicBezTo>
                  <a:cubicBezTo>
                    <a:pt x="6699" y="15124"/>
                    <a:pt x="7032" y="19092"/>
                    <a:pt x="7364" y="20855"/>
                  </a:cubicBezTo>
                  <a:cubicBezTo>
                    <a:pt x="5703" y="20855"/>
                    <a:pt x="4041" y="18651"/>
                    <a:pt x="2712" y="17328"/>
                  </a:cubicBezTo>
                  <a:cubicBezTo>
                    <a:pt x="2047" y="16006"/>
                    <a:pt x="2047" y="15124"/>
                    <a:pt x="1383" y="14243"/>
                  </a:cubicBezTo>
                  <a:cubicBezTo>
                    <a:pt x="1050" y="13361"/>
                    <a:pt x="-279" y="12479"/>
                    <a:pt x="53" y="11157"/>
                  </a:cubicBezTo>
                  <a:cubicBezTo>
                    <a:pt x="386" y="9835"/>
                    <a:pt x="2047" y="10275"/>
                    <a:pt x="2379" y="8953"/>
                  </a:cubicBezTo>
                  <a:cubicBezTo>
                    <a:pt x="2712" y="8071"/>
                    <a:pt x="1715" y="5867"/>
                    <a:pt x="2047" y="4545"/>
                  </a:cubicBezTo>
                  <a:cubicBezTo>
                    <a:pt x="2047" y="3222"/>
                    <a:pt x="2047" y="1900"/>
                    <a:pt x="3044" y="1018"/>
                  </a:cubicBezTo>
                  <a:cubicBezTo>
                    <a:pt x="3709" y="137"/>
                    <a:pt x="5370" y="-745"/>
                    <a:pt x="5703" y="1018"/>
                  </a:cubicBezTo>
                  <a:cubicBezTo>
                    <a:pt x="7032" y="2341"/>
                    <a:pt x="9690" y="5426"/>
                    <a:pt x="9690" y="8071"/>
                  </a:cubicBezTo>
                  <a:cubicBezTo>
                    <a:pt x="12349" y="8071"/>
                    <a:pt x="10687" y="3663"/>
                    <a:pt x="10687" y="2341"/>
                  </a:cubicBezTo>
                  <a:cubicBezTo>
                    <a:pt x="11352" y="-745"/>
                    <a:pt x="13346" y="1459"/>
                    <a:pt x="14010" y="2782"/>
                  </a:cubicBezTo>
                  <a:cubicBezTo>
                    <a:pt x="14010" y="3222"/>
                    <a:pt x="14675" y="4986"/>
                    <a:pt x="15007" y="5426"/>
                  </a:cubicBezTo>
                  <a:cubicBezTo>
                    <a:pt x="16004" y="5867"/>
                    <a:pt x="16669" y="4545"/>
                    <a:pt x="17333" y="4104"/>
                  </a:cubicBezTo>
                  <a:cubicBezTo>
                    <a:pt x="18995" y="3663"/>
                    <a:pt x="19327" y="5867"/>
                    <a:pt x="20324" y="7190"/>
                  </a:cubicBezTo>
                  <a:cubicBezTo>
                    <a:pt x="20989" y="8512"/>
                    <a:pt x="21321" y="15124"/>
                    <a:pt x="19992" y="1644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7" name="Shape 117"/>
            <p:cNvSpPr/>
            <p:nvPr/>
          </p:nvSpPr>
          <p:spPr>
            <a:xfrm>
              <a:off x="8045593" y="3679418"/>
              <a:ext cx="631860" cy="516921"/>
            </a:xfrm>
            <a:custGeom>
              <a:avLst/>
              <a:gdLst/>
              <a:ahLst/>
              <a:cxnLst>
                <a:cxn ang="0">
                  <a:pos x="wd2" y="hd2"/>
                </a:cxn>
                <a:cxn ang="5400000">
                  <a:pos x="wd2" y="hd2"/>
                </a:cxn>
                <a:cxn ang="10800000">
                  <a:pos x="wd2" y="hd2"/>
                </a:cxn>
                <a:cxn ang="16200000">
                  <a:pos x="wd2" y="hd2"/>
                </a:cxn>
              </a:cxnLst>
              <a:rect l="0" t="0" r="r" b="b"/>
              <a:pathLst>
                <a:path w="19550" h="20153" extrusionOk="0">
                  <a:moveTo>
                    <a:pt x="17738" y="12132"/>
                  </a:moveTo>
                  <a:cubicBezTo>
                    <a:pt x="17268" y="13611"/>
                    <a:pt x="17738" y="14203"/>
                    <a:pt x="16799" y="14795"/>
                  </a:cubicBezTo>
                  <a:cubicBezTo>
                    <a:pt x="15155" y="16570"/>
                    <a:pt x="13277" y="16570"/>
                    <a:pt x="11868" y="18937"/>
                  </a:cubicBezTo>
                  <a:cubicBezTo>
                    <a:pt x="10460" y="21600"/>
                    <a:pt x="9051" y="19233"/>
                    <a:pt x="7408" y="18049"/>
                  </a:cubicBezTo>
                  <a:cubicBezTo>
                    <a:pt x="5529" y="16570"/>
                    <a:pt x="3182" y="17753"/>
                    <a:pt x="2242" y="15090"/>
                  </a:cubicBezTo>
                  <a:cubicBezTo>
                    <a:pt x="2477" y="13907"/>
                    <a:pt x="3886" y="13907"/>
                    <a:pt x="4825" y="13907"/>
                  </a:cubicBezTo>
                  <a:cubicBezTo>
                    <a:pt x="5060" y="11540"/>
                    <a:pt x="1303" y="13611"/>
                    <a:pt x="1303" y="11540"/>
                  </a:cubicBezTo>
                  <a:cubicBezTo>
                    <a:pt x="1303" y="10356"/>
                    <a:pt x="5295" y="10948"/>
                    <a:pt x="4121" y="8581"/>
                  </a:cubicBezTo>
                  <a:cubicBezTo>
                    <a:pt x="2947" y="6510"/>
                    <a:pt x="834" y="10060"/>
                    <a:pt x="129" y="7397"/>
                  </a:cubicBezTo>
                  <a:cubicBezTo>
                    <a:pt x="-575" y="4734"/>
                    <a:pt x="1773" y="5622"/>
                    <a:pt x="2947" y="6214"/>
                  </a:cubicBezTo>
                  <a:cubicBezTo>
                    <a:pt x="3416" y="5030"/>
                    <a:pt x="1303" y="296"/>
                    <a:pt x="2947" y="0"/>
                  </a:cubicBezTo>
                  <a:cubicBezTo>
                    <a:pt x="3886" y="1775"/>
                    <a:pt x="5060" y="3255"/>
                    <a:pt x="5764" y="5326"/>
                  </a:cubicBezTo>
                  <a:cubicBezTo>
                    <a:pt x="5295" y="5918"/>
                    <a:pt x="5060" y="9173"/>
                    <a:pt x="6234" y="7989"/>
                  </a:cubicBezTo>
                  <a:cubicBezTo>
                    <a:pt x="6468" y="7989"/>
                    <a:pt x="7173" y="4438"/>
                    <a:pt x="6938" y="4142"/>
                  </a:cubicBezTo>
                  <a:cubicBezTo>
                    <a:pt x="7877" y="4142"/>
                    <a:pt x="7173" y="4734"/>
                    <a:pt x="7642" y="5030"/>
                  </a:cubicBezTo>
                  <a:cubicBezTo>
                    <a:pt x="7877" y="5326"/>
                    <a:pt x="8112" y="5622"/>
                    <a:pt x="8816" y="5918"/>
                  </a:cubicBezTo>
                  <a:cubicBezTo>
                    <a:pt x="9051" y="4734"/>
                    <a:pt x="9521" y="4734"/>
                    <a:pt x="10225" y="4734"/>
                  </a:cubicBezTo>
                  <a:cubicBezTo>
                    <a:pt x="10695" y="4734"/>
                    <a:pt x="11164" y="4438"/>
                    <a:pt x="11634" y="4734"/>
                  </a:cubicBezTo>
                  <a:cubicBezTo>
                    <a:pt x="11868" y="4734"/>
                    <a:pt x="11634" y="5622"/>
                    <a:pt x="12103" y="5622"/>
                  </a:cubicBezTo>
                  <a:cubicBezTo>
                    <a:pt x="13042" y="5622"/>
                    <a:pt x="15155" y="2071"/>
                    <a:pt x="15155" y="1184"/>
                  </a:cubicBezTo>
                  <a:cubicBezTo>
                    <a:pt x="17034" y="1479"/>
                    <a:pt x="16799" y="4438"/>
                    <a:pt x="18208" y="5622"/>
                  </a:cubicBezTo>
                  <a:cubicBezTo>
                    <a:pt x="21025" y="7693"/>
                    <a:pt x="18677" y="9764"/>
                    <a:pt x="17738" y="12132"/>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8" name="Shape 118"/>
            <p:cNvSpPr/>
            <p:nvPr/>
          </p:nvSpPr>
          <p:spPr>
            <a:xfrm>
              <a:off x="16838333" y="8869836"/>
              <a:ext cx="1081015" cy="527046"/>
            </a:xfrm>
            <a:custGeom>
              <a:avLst/>
              <a:gdLst/>
              <a:ahLst/>
              <a:cxnLst>
                <a:cxn ang="0">
                  <a:pos x="wd2" y="hd2"/>
                </a:cxn>
                <a:cxn ang="5400000">
                  <a:pos x="wd2" y="hd2"/>
                </a:cxn>
                <a:cxn ang="10800000">
                  <a:pos x="wd2" y="hd2"/>
                </a:cxn>
                <a:cxn ang="16200000">
                  <a:pos x="wd2" y="hd2"/>
                </a:cxn>
              </a:cxnLst>
              <a:rect l="0" t="0" r="r" b="b"/>
              <a:pathLst>
                <a:path w="21508" h="20084" extrusionOk="0">
                  <a:moveTo>
                    <a:pt x="18336" y="18504"/>
                  </a:moveTo>
                  <a:cubicBezTo>
                    <a:pt x="17883" y="18216"/>
                    <a:pt x="17279" y="17928"/>
                    <a:pt x="16977" y="17640"/>
                  </a:cubicBezTo>
                  <a:cubicBezTo>
                    <a:pt x="16372" y="17064"/>
                    <a:pt x="16372" y="16488"/>
                    <a:pt x="16221" y="15624"/>
                  </a:cubicBezTo>
                  <a:cubicBezTo>
                    <a:pt x="15919" y="14472"/>
                    <a:pt x="14711" y="11592"/>
                    <a:pt x="13956" y="12168"/>
                  </a:cubicBezTo>
                  <a:cubicBezTo>
                    <a:pt x="12898" y="12456"/>
                    <a:pt x="13351" y="15624"/>
                    <a:pt x="13049" y="16776"/>
                  </a:cubicBezTo>
                  <a:cubicBezTo>
                    <a:pt x="12143" y="17064"/>
                    <a:pt x="11539" y="16776"/>
                    <a:pt x="10935" y="15912"/>
                  </a:cubicBezTo>
                  <a:cubicBezTo>
                    <a:pt x="10179" y="14760"/>
                    <a:pt x="9877" y="13896"/>
                    <a:pt x="8820" y="14184"/>
                  </a:cubicBezTo>
                  <a:cubicBezTo>
                    <a:pt x="8216" y="14472"/>
                    <a:pt x="7460" y="15624"/>
                    <a:pt x="6705" y="14760"/>
                  </a:cubicBezTo>
                  <a:cubicBezTo>
                    <a:pt x="5950" y="13608"/>
                    <a:pt x="7007" y="12744"/>
                    <a:pt x="7158" y="11592"/>
                  </a:cubicBezTo>
                  <a:cubicBezTo>
                    <a:pt x="7611" y="9000"/>
                    <a:pt x="5044" y="6696"/>
                    <a:pt x="4288" y="6120"/>
                  </a:cubicBezTo>
                  <a:cubicBezTo>
                    <a:pt x="3533" y="5544"/>
                    <a:pt x="2778" y="4392"/>
                    <a:pt x="2174" y="4392"/>
                  </a:cubicBezTo>
                  <a:cubicBezTo>
                    <a:pt x="1418" y="4104"/>
                    <a:pt x="361" y="5256"/>
                    <a:pt x="59" y="3528"/>
                  </a:cubicBezTo>
                  <a:cubicBezTo>
                    <a:pt x="-92" y="2952"/>
                    <a:pt x="59" y="2376"/>
                    <a:pt x="361" y="1800"/>
                  </a:cubicBezTo>
                  <a:cubicBezTo>
                    <a:pt x="663" y="1800"/>
                    <a:pt x="1116" y="2376"/>
                    <a:pt x="1418" y="2376"/>
                  </a:cubicBezTo>
                  <a:cubicBezTo>
                    <a:pt x="2174" y="2664"/>
                    <a:pt x="2023" y="2088"/>
                    <a:pt x="2476" y="1800"/>
                  </a:cubicBezTo>
                  <a:cubicBezTo>
                    <a:pt x="3080" y="1800"/>
                    <a:pt x="3382" y="3240"/>
                    <a:pt x="4137" y="3240"/>
                  </a:cubicBezTo>
                  <a:cubicBezTo>
                    <a:pt x="5044" y="3528"/>
                    <a:pt x="5497" y="1512"/>
                    <a:pt x="6101" y="648"/>
                  </a:cubicBezTo>
                  <a:cubicBezTo>
                    <a:pt x="6856" y="-216"/>
                    <a:pt x="7611" y="-216"/>
                    <a:pt x="8518" y="648"/>
                  </a:cubicBezTo>
                  <a:cubicBezTo>
                    <a:pt x="10028" y="2088"/>
                    <a:pt x="11690" y="3240"/>
                    <a:pt x="13200" y="4680"/>
                  </a:cubicBezTo>
                  <a:cubicBezTo>
                    <a:pt x="14107" y="5256"/>
                    <a:pt x="14560" y="6408"/>
                    <a:pt x="15164" y="7560"/>
                  </a:cubicBezTo>
                  <a:cubicBezTo>
                    <a:pt x="15768" y="8424"/>
                    <a:pt x="16372" y="8712"/>
                    <a:pt x="16977" y="9576"/>
                  </a:cubicBezTo>
                  <a:cubicBezTo>
                    <a:pt x="17279" y="9864"/>
                    <a:pt x="17732" y="10728"/>
                    <a:pt x="18034" y="11304"/>
                  </a:cubicBezTo>
                  <a:cubicBezTo>
                    <a:pt x="17279" y="13320"/>
                    <a:pt x="19091" y="14472"/>
                    <a:pt x="19695" y="15912"/>
                  </a:cubicBezTo>
                  <a:cubicBezTo>
                    <a:pt x="20149" y="16776"/>
                    <a:pt x="21357" y="17928"/>
                    <a:pt x="21508" y="19080"/>
                  </a:cubicBezTo>
                  <a:cubicBezTo>
                    <a:pt x="21508" y="21384"/>
                    <a:pt x="18789" y="19080"/>
                    <a:pt x="18336" y="1850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19" name="Shape 119"/>
            <p:cNvSpPr/>
            <p:nvPr/>
          </p:nvSpPr>
          <p:spPr>
            <a:xfrm>
              <a:off x="17783770" y="8891230"/>
              <a:ext cx="266188" cy="253971"/>
            </a:xfrm>
            <a:custGeom>
              <a:avLst/>
              <a:gdLst/>
              <a:ahLst/>
              <a:cxnLst>
                <a:cxn ang="0">
                  <a:pos x="wd2" y="hd2"/>
                </a:cxn>
                <a:cxn ang="5400000">
                  <a:pos x="wd2" y="hd2"/>
                </a:cxn>
                <a:cxn ang="10800000">
                  <a:pos x="wd2" y="hd2"/>
                </a:cxn>
                <a:cxn ang="16200000">
                  <a:pos x="wd2" y="hd2"/>
                </a:cxn>
              </a:cxnLst>
              <a:rect l="0" t="0" r="r" b="b"/>
              <a:pathLst>
                <a:path w="17263" h="20153" extrusionOk="0">
                  <a:moveTo>
                    <a:pt x="16572" y="6923"/>
                  </a:moveTo>
                  <a:cubicBezTo>
                    <a:pt x="20008" y="11723"/>
                    <a:pt x="9699" y="20123"/>
                    <a:pt x="6263" y="20123"/>
                  </a:cubicBezTo>
                  <a:cubicBezTo>
                    <a:pt x="4790" y="20123"/>
                    <a:pt x="-1592" y="20723"/>
                    <a:pt x="372" y="16523"/>
                  </a:cubicBezTo>
                  <a:cubicBezTo>
                    <a:pt x="1353" y="14123"/>
                    <a:pt x="6753" y="15923"/>
                    <a:pt x="8717" y="14123"/>
                  </a:cubicBezTo>
                  <a:cubicBezTo>
                    <a:pt x="10681" y="12323"/>
                    <a:pt x="9208" y="7523"/>
                    <a:pt x="11663" y="6923"/>
                  </a:cubicBezTo>
                  <a:cubicBezTo>
                    <a:pt x="11663" y="4523"/>
                    <a:pt x="9208" y="3323"/>
                    <a:pt x="9699" y="323"/>
                  </a:cubicBezTo>
                  <a:cubicBezTo>
                    <a:pt x="11663" y="-877"/>
                    <a:pt x="12153" y="1523"/>
                    <a:pt x="13135" y="3323"/>
                  </a:cubicBezTo>
                  <a:cubicBezTo>
                    <a:pt x="14117" y="4523"/>
                    <a:pt x="15590" y="5723"/>
                    <a:pt x="16572" y="692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0" name="Shape 120"/>
            <p:cNvSpPr/>
            <p:nvPr/>
          </p:nvSpPr>
          <p:spPr>
            <a:xfrm>
              <a:off x="16787241" y="8803321"/>
              <a:ext cx="182252" cy="89206"/>
            </a:xfrm>
            <a:custGeom>
              <a:avLst/>
              <a:gdLst/>
              <a:ahLst/>
              <a:cxnLst>
                <a:cxn ang="0">
                  <a:pos x="wd2" y="hd2"/>
                </a:cxn>
                <a:cxn ang="5400000">
                  <a:pos x="wd2" y="hd2"/>
                </a:cxn>
                <a:cxn ang="10800000">
                  <a:pos x="wd2" y="hd2"/>
                </a:cxn>
                <a:cxn ang="16200000">
                  <a:pos x="wd2" y="hd2"/>
                </a:cxn>
              </a:cxnLst>
              <a:rect l="0" t="0" r="r" b="b"/>
              <a:pathLst>
                <a:path w="18347" h="18233" extrusionOk="0">
                  <a:moveTo>
                    <a:pt x="2411" y="16971"/>
                  </a:moveTo>
                  <a:cubicBezTo>
                    <a:pt x="-1446" y="10800"/>
                    <a:pt x="-675" y="3086"/>
                    <a:pt x="4725" y="3086"/>
                  </a:cubicBezTo>
                  <a:cubicBezTo>
                    <a:pt x="6268" y="3086"/>
                    <a:pt x="7811" y="3086"/>
                    <a:pt x="9354" y="1543"/>
                  </a:cubicBezTo>
                  <a:cubicBezTo>
                    <a:pt x="9354" y="1543"/>
                    <a:pt x="10125" y="0"/>
                    <a:pt x="10897" y="0"/>
                  </a:cubicBezTo>
                  <a:cubicBezTo>
                    <a:pt x="13983" y="0"/>
                    <a:pt x="20154" y="9257"/>
                    <a:pt x="17840" y="15429"/>
                  </a:cubicBezTo>
                  <a:cubicBezTo>
                    <a:pt x="15525" y="21600"/>
                    <a:pt x="5497" y="15429"/>
                    <a:pt x="2411" y="1697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1" name="Shape 121"/>
            <p:cNvSpPr/>
            <p:nvPr/>
          </p:nvSpPr>
          <p:spPr>
            <a:xfrm>
              <a:off x="16490743" y="8946425"/>
              <a:ext cx="95787" cy="67768"/>
            </a:xfrm>
            <a:custGeom>
              <a:avLst/>
              <a:gdLst/>
              <a:ahLst/>
              <a:cxnLst>
                <a:cxn ang="0">
                  <a:pos x="wd2" y="hd2"/>
                </a:cxn>
                <a:cxn ang="5400000">
                  <a:pos x="wd2" y="hd2"/>
                </a:cxn>
                <a:cxn ang="10800000">
                  <a:pos x="wd2" y="hd2"/>
                </a:cxn>
                <a:cxn ang="16200000">
                  <a:pos x="wd2" y="hd2"/>
                </a:cxn>
              </a:cxnLst>
              <a:rect l="0" t="0" r="r" b="b"/>
              <a:pathLst>
                <a:path w="16152" h="12697" extrusionOk="0">
                  <a:moveTo>
                    <a:pt x="16062" y="8708"/>
                  </a:moveTo>
                  <a:cubicBezTo>
                    <a:pt x="16062" y="18788"/>
                    <a:pt x="-4267" y="7268"/>
                    <a:pt x="815" y="1508"/>
                  </a:cubicBezTo>
                  <a:cubicBezTo>
                    <a:pt x="4627" y="-2812"/>
                    <a:pt x="17333" y="2948"/>
                    <a:pt x="16062" y="870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2" name="Shape 122"/>
            <p:cNvSpPr/>
            <p:nvPr/>
          </p:nvSpPr>
          <p:spPr>
            <a:xfrm>
              <a:off x="16613204" y="8928519"/>
              <a:ext cx="191819" cy="75294"/>
            </a:xfrm>
            <a:custGeom>
              <a:avLst/>
              <a:gdLst/>
              <a:ahLst/>
              <a:cxnLst>
                <a:cxn ang="0">
                  <a:pos x="wd2" y="hd2"/>
                </a:cxn>
                <a:cxn ang="5400000">
                  <a:pos x="wd2" y="hd2"/>
                </a:cxn>
                <a:cxn ang="10800000">
                  <a:pos x="wd2" y="hd2"/>
                </a:cxn>
                <a:cxn ang="16200000">
                  <a:pos x="wd2" y="hd2"/>
                </a:cxn>
              </a:cxnLst>
              <a:rect l="0" t="0" r="r" b="b"/>
              <a:pathLst>
                <a:path w="16587" h="15389" extrusionOk="0">
                  <a:moveTo>
                    <a:pt x="9904" y="5268"/>
                  </a:moveTo>
                  <a:cubicBezTo>
                    <a:pt x="11213" y="5268"/>
                    <a:pt x="19068" y="8354"/>
                    <a:pt x="15795" y="14525"/>
                  </a:cubicBezTo>
                  <a:cubicBezTo>
                    <a:pt x="13832" y="17611"/>
                    <a:pt x="9904" y="11440"/>
                    <a:pt x="7941" y="11440"/>
                  </a:cubicBezTo>
                  <a:cubicBezTo>
                    <a:pt x="5977" y="11440"/>
                    <a:pt x="-2532" y="14525"/>
                    <a:pt x="741" y="3725"/>
                  </a:cubicBezTo>
                  <a:cubicBezTo>
                    <a:pt x="3359" y="-3989"/>
                    <a:pt x="7286" y="2182"/>
                    <a:pt x="9904" y="526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3" name="Shape 123"/>
            <p:cNvSpPr/>
            <p:nvPr/>
          </p:nvSpPr>
          <p:spPr>
            <a:xfrm>
              <a:off x="16571704" y="8630391"/>
              <a:ext cx="102623" cy="156380"/>
            </a:xfrm>
            <a:custGeom>
              <a:avLst/>
              <a:gdLst/>
              <a:ahLst/>
              <a:cxnLst>
                <a:cxn ang="0">
                  <a:pos x="wd2" y="hd2"/>
                </a:cxn>
                <a:cxn ang="5400000">
                  <a:pos x="wd2" y="hd2"/>
                </a:cxn>
                <a:cxn ang="10800000">
                  <a:pos x="wd2" y="hd2"/>
                </a:cxn>
                <a:cxn ang="16200000">
                  <a:pos x="wd2" y="hd2"/>
                </a:cxn>
              </a:cxnLst>
              <a:rect l="0" t="0" r="r" b="b"/>
              <a:pathLst>
                <a:path w="17304" h="20284" extrusionOk="0">
                  <a:moveTo>
                    <a:pt x="13529" y="19636"/>
                  </a:moveTo>
                  <a:cubicBezTo>
                    <a:pt x="8447" y="21600"/>
                    <a:pt x="2094" y="18655"/>
                    <a:pt x="823" y="16691"/>
                  </a:cubicBezTo>
                  <a:cubicBezTo>
                    <a:pt x="-1718" y="10800"/>
                    <a:pt x="2094" y="10800"/>
                    <a:pt x="5906" y="6873"/>
                  </a:cubicBezTo>
                  <a:cubicBezTo>
                    <a:pt x="7176" y="4909"/>
                    <a:pt x="5906" y="3927"/>
                    <a:pt x="8447" y="1964"/>
                  </a:cubicBezTo>
                  <a:cubicBezTo>
                    <a:pt x="9717" y="982"/>
                    <a:pt x="12258" y="0"/>
                    <a:pt x="14800" y="0"/>
                  </a:cubicBezTo>
                  <a:cubicBezTo>
                    <a:pt x="19882" y="1964"/>
                    <a:pt x="16070" y="17673"/>
                    <a:pt x="13529" y="1963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4" name="Shape 124"/>
            <p:cNvSpPr/>
            <p:nvPr/>
          </p:nvSpPr>
          <p:spPr>
            <a:xfrm>
              <a:off x="16098076" y="8659153"/>
              <a:ext cx="409596" cy="468988"/>
            </a:xfrm>
            <a:custGeom>
              <a:avLst/>
              <a:gdLst/>
              <a:ahLst/>
              <a:cxnLst>
                <a:cxn ang="0">
                  <a:pos x="wd2" y="hd2"/>
                </a:cxn>
                <a:cxn ang="5400000">
                  <a:pos x="wd2" y="hd2"/>
                </a:cxn>
                <a:cxn ang="10800000">
                  <a:pos x="wd2" y="hd2"/>
                </a:cxn>
                <a:cxn ang="16200000">
                  <a:pos x="wd2" y="hd2"/>
                </a:cxn>
              </a:cxnLst>
              <a:rect l="0" t="0" r="r" b="b"/>
              <a:pathLst>
                <a:path w="20464" h="20949" extrusionOk="0">
                  <a:moveTo>
                    <a:pt x="15668" y="7479"/>
                  </a:moveTo>
                  <a:cubicBezTo>
                    <a:pt x="14910" y="8492"/>
                    <a:pt x="13394" y="8155"/>
                    <a:pt x="12257" y="8492"/>
                  </a:cubicBezTo>
                  <a:cubicBezTo>
                    <a:pt x="10741" y="8830"/>
                    <a:pt x="8847" y="9167"/>
                    <a:pt x="9226" y="11192"/>
                  </a:cubicBezTo>
                  <a:cubicBezTo>
                    <a:pt x="9605" y="11867"/>
                    <a:pt x="11878" y="12205"/>
                    <a:pt x="12257" y="13217"/>
                  </a:cubicBezTo>
                  <a:cubicBezTo>
                    <a:pt x="13015" y="13892"/>
                    <a:pt x="13394" y="16254"/>
                    <a:pt x="13394" y="17267"/>
                  </a:cubicBezTo>
                  <a:cubicBezTo>
                    <a:pt x="14152" y="20980"/>
                    <a:pt x="11499" y="20980"/>
                    <a:pt x="9226" y="18617"/>
                  </a:cubicBezTo>
                  <a:cubicBezTo>
                    <a:pt x="6952" y="16592"/>
                    <a:pt x="9226" y="14230"/>
                    <a:pt x="6194" y="12880"/>
                  </a:cubicBezTo>
                  <a:cubicBezTo>
                    <a:pt x="3541" y="14230"/>
                    <a:pt x="9226" y="18954"/>
                    <a:pt x="4299" y="20642"/>
                  </a:cubicBezTo>
                  <a:cubicBezTo>
                    <a:pt x="2026" y="21317"/>
                    <a:pt x="1647" y="20980"/>
                    <a:pt x="2026" y="18617"/>
                  </a:cubicBezTo>
                  <a:cubicBezTo>
                    <a:pt x="2026" y="16929"/>
                    <a:pt x="3541" y="16254"/>
                    <a:pt x="2026" y="14904"/>
                  </a:cubicBezTo>
                  <a:cubicBezTo>
                    <a:pt x="1268" y="13555"/>
                    <a:pt x="-1006" y="13555"/>
                    <a:pt x="510" y="11530"/>
                  </a:cubicBezTo>
                  <a:cubicBezTo>
                    <a:pt x="1268" y="10180"/>
                    <a:pt x="2783" y="10517"/>
                    <a:pt x="2405" y="8492"/>
                  </a:cubicBezTo>
                  <a:cubicBezTo>
                    <a:pt x="2405" y="6467"/>
                    <a:pt x="1268" y="5792"/>
                    <a:pt x="3162" y="4104"/>
                  </a:cubicBezTo>
                  <a:cubicBezTo>
                    <a:pt x="3541" y="3429"/>
                    <a:pt x="4299" y="2417"/>
                    <a:pt x="5436" y="2417"/>
                  </a:cubicBezTo>
                  <a:cubicBezTo>
                    <a:pt x="6952" y="1742"/>
                    <a:pt x="6573" y="2417"/>
                    <a:pt x="7331" y="2417"/>
                  </a:cubicBezTo>
                  <a:cubicBezTo>
                    <a:pt x="8847" y="2754"/>
                    <a:pt x="11120" y="2417"/>
                    <a:pt x="13015" y="2417"/>
                  </a:cubicBezTo>
                  <a:cubicBezTo>
                    <a:pt x="15289" y="2079"/>
                    <a:pt x="16426" y="392"/>
                    <a:pt x="18320" y="54"/>
                  </a:cubicBezTo>
                  <a:cubicBezTo>
                    <a:pt x="19457" y="54"/>
                    <a:pt x="19078" y="-283"/>
                    <a:pt x="19836" y="729"/>
                  </a:cubicBezTo>
                  <a:cubicBezTo>
                    <a:pt x="20594" y="1404"/>
                    <a:pt x="20594" y="1404"/>
                    <a:pt x="20215" y="2417"/>
                  </a:cubicBezTo>
                  <a:cubicBezTo>
                    <a:pt x="19457" y="3429"/>
                    <a:pt x="16805" y="4442"/>
                    <a:pt x="16047" y="4442"/>
                  </a:cubicBezTo>
                  <a:cubicBezTo>
                    <a:pt x="14152" y="4779"/>
                    <a:pt x="5057" y="3092"/>
                    <a:pt x="6194" y="6804"/>
                  </a:cubicBezTo>
                  <a:cubicBezTo>
                    <a:pt x="6573" y="8830"/>
                    <a:pt x="10362" y="8155"/>
                    <a:pt x="11499" y="7817"/>
                  </a:cubicBezTo>
                  <a:cubicBezTo>
                    <a:pt x="13015" y="7479"/>
                    <a:pt x="14531" y="6804"/>
                    <a:pt x="15668" y="747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5" name="Shape 125"/>
            <p:cNvSpPr/>
            <p:nvPr/>
          </p:nvSpPr>
          <p:spPr>
            <a:xfrm>
              <a:off x="15538820" y="8396356"/>
              <a:ext cx="612602" cy="612320"/>
            </a:xfrm>
            <a:custGeom>
              <a:avLst/>
              <a:gdLst/>
              <a:ahLst/>
              <a:cxnLst>
                <a:cxn ang="0">
                  <a:pos x="wd2" y="hd2"/>
                </a:cxn>
                <a:cxn ang="5400000">
                  <a:pos x="wd2" y="hd2"/>
                </a:cxn>
                <a:cxn ang="10800000">
                  <a:pos x="wd2" y="hd2"/>
                </a:cxn>
                <a:cxn ang="16200000">
                  <a:pos x="wd2" y="hd2"/>
                </a:cxn>
              </a:cxnLst>
              <a:rect l="0" t="0" r="r" b="b"/>
              <a:pathLst>
                <a:path w="19218" h="19761" extrusionOk="0">
                  <a:moveTo>
                    <a:pt x="15911" y="5279"/>
                  </a:moveTo>
                  <a:cubicBezTo>
                    <a:pt x="15436" y="6261"/>
                    <a:pt x="15911" y="6997"/>
                    <a:pt x="16148" y="7733"/>
                  </a:cubicBezTo>
                  <a:cubicBezTo>
                    <a:pt x="16623" y="8715"/>
                    <a:pt x="17098" y="9452"/>
                    <a:pt x="17573" y="10188"/>
                  </a:cubicBezTo>
                  <a:cubicBezTo>
                    <a:pt x="18047" y="10679"/>
                    <a:pt x="18522" y="10433"/>
                    <a:pt x="18047" y="11170"/>
                  </a:cubicBezTo>
                  <a:cubicBezTo>
                    <a:pt x="17810" y="11415"/>
                    <a:pt x="17098" y="11661"/>
                    <a:pt x="16623" y="11661"/>
                  </a:cubicBezTo>
                  <a:cubicBezTo>
                    <a:pt x="15199" y="12152"/>
                    <a:pt x="15436" y="11906"/>
                    <a:pt x="15436" y="13379"/>
                  </a:cubicBezTo>
                  <a:cubicBezTo>
                    <a:pt x="15199" y="14852"/>
                    <a:pt x="14724" y="14852"/>
                    <a:pt x="13775" y="16079"/>
                  </a:cubicBezTo>
                  <a:cubicBezTo>
                    <a:pt x="13537" y="16570"/>
                    <a:pt x="13537" y="16570"/>
                    <a:pt x="13300" y="17306"/>
                  </a:cubicBezTo>
                  <a:cubicBezTo>
                    <a:pt x="13063" y="17797"/>
                    <a:pt x="13537" y="18288"/>
                    <a:pt x="13300" y="18779"/>
                  </a:cubicBezTo>
                  <a:cubicBezTo>
                    <a:pt x="12825" y="19761"/>
                    <a:pt x="11401" y="19761"/>
                    <a:pt x="10689" y="19761"/>
                  </a:cubicBezTo>
                  <a:cubicBezTo>
                    <a:pt x="10452" y="17061"/>
                    <a:pt x="4992" y="20988"/>
                    <a:pt x="4280" y="18043"/>
                  </a:cubicBezTo>
                  <a:cubicBezTo>
                    <a:pt x="3093" y="17552"/>
                    <a:pt x="1907" y="18779"/>
                    <a:pt x="1669" y="16815"/>
                  </a:cubicBezTo>
                  <a:cubicBezTo>
                    <a:pt x="1669" y="15588"/>
                    <a:pt x="2144" y="15343"/>
                    <a:pt x="1195" y="13870"/>
                  </a:cubicBezTo>
                  <a:cubicBezTo>
                    <a:pt x="-230" y="11906"/>
                    <a:pt x="-467" y="10188"/>
                    <a:pt x="957" y="8224"/>
                  </a:cubicBezTo>
                  <a:cubicBezTo>
                    <a:pt x="1432" y="8715"/>
                    <a:pt x="2144" y="9943"/>
                    <a:pt x="3093" y="9697"/>
                  </a:cubicBezTo>
                  <a:cubicBezTo>
                    <a:pt x="4280" y="9697"/>
                    <a:pt x="4280" y="8224"/>
                    <a:pt x="5230" y="7488"/>
                  </a:cubicBezTo>
                  <a:cubicBezTo>
                    <a:pt x="6654" y="6015"/>
                    <a:pt x="8790" y="5033"/>
                    <a:pt x="10214" y="3806"/>
                  </a:cubicBezTo>
                  <a:cubicBezTo>
                    <a:pt x="11638" y="2088"/>
                    <a:pt x="12113" y="-612"/>
                    <a:pt x="14724" y="124"/>
                  </a:cubicBezTo>
                  <a:cubicBezTo>
                    <a:pt x="15911" y="615"/>
                    <a:pt x="17335" y="615"/>
                    <a:pt x="18285" y="1352"/>
                  </a:cubicBezTo>
                  <a:cubicBezTo>
                    <a:pt x="21133" y="3315"/>
                    <a:pt x="16623" y="4297"/>
                    <a:pt x="15911" y="527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6" name="Shape 126"/>
            <p:cNvSpPr/>
            <p:nvPr/>
          </p:nvSpPr>
          <p:spPr>
            <a:xfrm>
              <a:off x="14772648" y="8459727"/>
              <a:ext cx="636633" cy="618779"/>
            </a:xfrm>
            <a:custGeom>
              <a:avLst/>
              <a:gdLst/>
              <a:ahLst/>
              <a:cxnLst>
                <a:cxn ang="0">
                  <a:pos x="wd2" y="hd2"/>
                </a:cxn>
                <a:cxn ang="5400000">
                  <a:pos x="wd2" y="hd2"/>
                </a:cxn>
                <a:cxn ang="10800000">
                  <a:pos x="wd2" y="hd2"/>
                </a:cxn>
                <a:cxn ang="16200000">
                  <a:pos x="wd2" y="hd2"/>
                </a:cxn>
              </a:cxnLst>
              <a:rect l="0" t="0" r="r" b="b"/>
              <a:pathLst>
                <a:path w="19342" h="21186" extrusionOk="0">
                  <a:moveTo>
                    <a:pt x="4211" y="5799"/>
                  </a:moveTo>
                  <a:cubicBezTo>
                    <a:pt x="5590" y="7620"/>
                    <a:pt x="6968" y="9182"/>
                    <a:pt x="7887" y="11524"/>
                  </a:cubicBezTo>
                  <a:cubicBezTo>
                    <a:pt x="8347" y="12565"/>
                    <a:pt x="8577" y="13606"/>
                    <a:pt x="9036" y="14647"/>
                  </a:cubicBezTo>
                  <a:cubicBezTo>
                    <a:pt x="9726" y="15688"/>
                    <a:pt x="10185" y="17249"/>
                    <a:pt x="10645" y="18290"/>
                  </a:cubicBezTo>
                  <a:cubicBezTo>
                    <a:pt x="11794" y="20112"/>
                    <a:pt x="14551" y="21413"/>
                    <a:pt x="16619" y="21153"/>
                  </a:cubicBezTo>
                  <a:cubicBezTo>
                    <a:pt x="18687" y="21153"/>
                    <a:pt x="20296" y="18290"/>
                    <a:pt x="18687" y="16468"/>
                  </a:cubicBezTo>
                  <a:cubicBezTo>
                    <a:pt x="17998" y="15427"/>
                    <a:pt x="17079" y="15167"/>
                    <a:pt x="16390" y="14386"/>
                  </a:cubicBezTo>
                  <a:cubicBezTo>
                    <a:pt x="15700" y="13346"/>
                    <a:pt x="15700" y="12305"/>
                    <a:pt x="15241" y="11264"/>
                  </a:cubicBezTo>
                  <a:cubicBezTo>
                    <a:pt x="14322" y="9182"/>
                    <a:pt x="12253" y="8921"/>
                    <a:pt x="11105" y="7360"/>
                  </a:cubicBezTo>
                  <a:cubicBezTo>
                    <a:pt x="9726" y="5799"/>
                    <a:pt x="8347" y="3977"/>
                    <a:pt x="6968" y="2415"/>
                  </a:cubicBezTo>
                  <a:cubicBezTo>
                    <a:pt x="6279" y="1635"/>
                    <a:pt x="5590" y="594"/>
                    <a:pt x="4441" y="333"/>
                  </a:cubicBezTo>
                  <a:cubicBezTo>
                    <a:pt x="3751" y="333"/>
                    <a:pt x="3062" y="333"/>
                    <a:pt x="2373" y="333"/>
                  </a:cubicBezTo>
                  <a:cubicBezTo>
                    <a:pt x="1683" y="333"/>
                    <a:pt x="994" y="-187"/>
                    <a:pt x="305" y="73"/>
                  </a:cubicBezTo>
                  <a:cubicBezTo>
                    <a:pt x="-1304" y="333"/>
                    <a:pt x="3981" y="5538"/>
                    <a:pt x="4211" y="579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7" name="Shape 127"/>
            <p:cNvSpPr/>
            <p:nvPr/>
          </p:nvSpPr>
          <p:spPr>
            <a:xfrm>
              <a:off x="15372314" y="9097946"/>
              <a:ext cx="778464" cy="194080"/>
            </a:xfrm>
            <a:custGeom>
              <a:avLst/>
              <a:gdLst/>
              <a:ahLst/>
              <a:cxnLst>
                <a:cxn ang="0">
                  <a:pos x="wd2" y="hd2"/>
                </a:cxn>
                <a:cxn ang="5400000">
                  <a:pos x="wd2" y="hd2"/>
                </a:cxn>
                <a:cxn ang="10800000">
                  <a:pos x="wd2" y="hd2"/>
                </a:cxn>
                <a:cxn ang="16200000">
                  <a:pos x="wd2" y="hd2"/>
                </a:cxn>
              </a:cxnLst>
              <a:rect l="0" t="0" r="r" b="b"/>
              <a:pathLst>
                <a:path w="20351" h="21113" extrusionOk="0">
                  <a:moveTo>
                    <a:pt x="7735" y="16615"/>
                  </a:moveTo>
                  <a:cubicBezTo>
                    <a:pt x="7140" y="15785"/>
                    <a:pt x="6546" y="13292"/>
                    <a:pt x="5951" y="12462"/>
                  </a:cubicBezTo>
                  <a:cubicBezTo>
                    <a:pt x="4960" y="11631"/>
                    <a:pt x="3970" y="12462"/>
                    <a:pt x="2979" y="11631"/>
                  </a:cubicBezTo>
                  <a:cubicBezTo>
                    <a:pt x="2186" y="9969"/>
                    <a:pt x="1195" y="8308"/>
                    <a:pt x="601" y="5815"/>
                  </a:cubicBezTo>
                  <a:cubicBezTo>
                    <a:pt x="-192" y="3323"/>
                    <a:pt x="-390" y="0"/>
                    <a:pt x="1195" y="0"/>
                  </a:cubicBezTo>
                  <a:cubicBezTo>
                    <a:pt x="1790" y="0"/>
                    <a:pt x="2979" y="2492"/>
                    <a:pt x="3573" y="4154"/>
                  </a:cubicBezTo>
                  <a:cubicBezTo>
                    <a:pt x="4564" y="5815"/>
                    <a:pt x="5159" y="8308"/>
                    <a:pt x="6348" y="7477"/>
                  </a:cubicBezTo>
                  <a:cubicBezTo>
                    <a:pt x="7140" y="6646"/>
                    <a:pt x="8131" y="2492"/>
                    <a:pt x="9122" y="3323"/>
                  </a:cubicBezTo>
                  <a:cubicBezTo>
                    <a:pt x="9716" y="4154"/>
                    <a:pt x="9716" y="6646"/>
                    <a:pt x="10113" y="7477"/>
                  </a:cubicBezTo>
                  <a:cubicBezTo>
                    <a:pt x="10707" y="8308"/>
                    <a:pt x="11104" y="8308"/>
                    <a:pt x="11698" y="8308"/>
                  </a:cubicBezTo>
                  <a:cubicBezTo>
                    <a:pt x="12491" y="8308"/>
                    <a:pt x="14671" y="8308"/>
                    <a:pt x="13283" y="13292"/>
                  </a:cubicBezTo>
                  <a:cubicBezTo>
                    <a:pt x="14076" y="14123"/>
                    <a:pt x="15067" y="14954"/>
                    <a:pt x="15860" y="15785"/>
                  </a:cubicBezTo>
                  <a:cubicBezTo>
                    <a:pt x="17049" y="17446"/>
                    <a:pt x="17841" y="15785"/>
                    <a:pt x="19030" y="15785"/>
                  </a:cubicBezTo>
                  <a:cubicBezTo>
                    <a:pt x="19823" y="15785"/>
                    <a:pt x="21210" y="18277"/>
                    <a:pt x="19625" y="19938"/>
                  </a:cubicBezTo>
                  <a:cubicBezTo>
                    <a:pt x="19228" y="20769"/>
                    <a:pt x="18634" y="19108"/>
                    <a:pt x="18238" y="19108"/>
                  </a:cubicBezTo>
                  <a:cubicBezTo>
                    <a:pt x="17643" y="19108"/>
                    <a:pt x="17049" y="19938"/>
                    <a:pt x="16652" y="19938"/>
                  </a:cubicBezTo>
                  <a:cubicBezTo>
                    <a:pt x="15661" y="20769"/>
                    <a:pt x="14472" y="21600"/>
                    <a:pt x="13680" y="20769"/>
                  </a:cubicBezTo>
                  <a:cubicBezTo>
                    <a:pt x="12491" y="19938"/>
                    <a:pt x="12094" y="17446"/>
                    <a:pt x="10905" y="17446"/>
                  </a:cubicBezTo>
                  <a:cubicBezTo>
                    <a:pt x="9915" y="17446"/>
                    <a:pt x="8924" y="17446"/>
                    <a:pt x="7735" y="1661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8" name="Shape 128"/>
            <p:cNvSpPr/>
            <p:nvPr/>
          </p:nvSpPr>
          <p:spPr>
            <a:xfrm>
              <a:off x="16159094" y="9224615"/>
              <a:ext cx="331693" cy="72233"/>
            </a:xfrm>
            <a:custGeom>
              <a:avLst/>
              <a:gdLst/>
              <a:ahLst/>
              <a:cxnLst>
                <a:cxn ang="0">
                  <a:pos x="wd2" y="hd2"/>
                </a:cxn>
                <a:cxn ang="5400000">
                  <a:pos x="wd2" y="hd2"/>
                </a:cxn>
                <a:cxn ang="10800000">
                  <a:pos x="wd2" y="hd2"/>
                </a:cxn>
                <a:cxn ang="16200000">
                  <a:pos x="wd2" y="hd2"/>
                </a:cxn>
              </a:cxnLst>
              <a:rect l="0" t="0" r="r" b="b"/>
              <a:pathLst>
                <a:path w="17478" h="17400" extrusionOk="0">
                  <a:moveTo>
                    <a:pt x="6486" y="17059"/>
                  </a:moveTo>
                  <a:cubicBezTo>
                    <a:pt x="5286" y="18859"/>
                    <a:pt x="-1914" y="13459"/>
                    <a:pt x="486" y="2659"/>
                  </a:cubicBezTo>
                  <a:cubicBezTo>
                    <a:pt x="2086" y="-2741"/>
                    <a:pt x="7286" y="2659"/>
                    <a:pt x="8886" y="4459"/>
                  </a:cubicBezTo>
                  <a:cubicBezTo>
                    <a:pt x="10486" y="6259"/>
                    <a:pt x="15686" y="-2741"/>
                    <a:pt x="16886" y="859"/>
                  </a:cubicBezTo>
                  <a:cubicBezTo>
                    <a:pt x="19686" y="11659"/>
                    <a:pt x="11686" y="11659"/>
                    <a:pt x="10886" y="13459"/>
                  </a:cubicBezTo>
                  <a:cubicBezTo>
                    <a:pt x="9286" y="13459"/>
                    <a:pt x="8086" y="17059"/>
                    <a:pt x="6486" y="17059"/>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29" name="Shape 129"/>
            <p:cNvSpPr/>
            <p:nvPr/>
          </p:nvSpPr>
          <p:spPr>
            <a:xfrm>
              <a:off x="16114354" y="9305195"/>
              <a:ext cx="122532" cy="80460"/>
            </a:xfrm>
            <a:custGeom>
              <a:avLst/>
              <a:gdLst/>
              <a:ahLst/>
              <a:cxnLst>
                <a:cxn ang="0">
                  <a:pos x="wd2" y="hd2"/>
                </a:cxn>
                <a:cxn ang="5400000">
                  <a:pos x="wd2" y="hd2"/>
                </a:cxn>
                <a:cxn ang="10800000">
                  <a:pos x="wd2" y="hd2"/>
                </a:cxn>
                <a:cxn ang="16200000">
                  <a:pos x="wd2" y="hd2"/>
                </a:cxn>
              </a:cxnLst>
              <a:rect l="0" t="0" r="r" b="b"/>
              <a:pathLst>
                <a:path w="17584" h="12060" extrusionOk="0">
                  <a:moveTo>
                    <a:pt x="152" y="3117"/>
                  </a:moveTo>
                  <a:cubicBezTo>
                    <a:pt x="2312" y="-3704"/>
                    <a:pt x="15272" y="1980"/>
                    <a:pt x="17432" y="7664"/>
                  </a:cubicBezTo>
                  <a:cubicBezTo>
                    <a:pt x="19592" y="17896"/>
                    <a:pt x="-2008" y="7664"/>
                    <a:pt x="152" y="311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0" name="Shape 130"/>
            <p:cNvSpPr/>
            <p:nvPr/>
          </p:nvSpPr>
          <p:spPr>
            <a:xfrm>
              <a:off x="16350901" y="9241694"/>
              <a:ext cx="229153" cy="157989"/>
            </a:xfrm>
            <a:custGeom>
              <a:avLst/>
              <a:gdLst/>
              <a:ahLst/>
              <a:cxnLst>
                <a:cxn ang="0">
                  <a:pos x="wd2" y="hd2"/>
                </a:cxn>
                <a:cxn ang="5400000">
                  <a:pos x="wd2" y="hd2"/>
                </a:cxn>
                <a:cxn ang="10800000">
                  <a:pos x="wd2" y="hd2"/>
                </a:cxn>
                <a:cxn ang="16200000">
                  <a:pos x="wd2" y="hd2"/>
                </a:cxn>
              </a:cxnLst>
              <a:rect l="0" t="0" r="r" b="b"/>
              <a:pathLst>
                <a:path w="19815" h="19734" extrusionOk="0">
                  <a:moveTo>
                    <a:pt x="10508" y="12393"/>
                  </a:moveTo>
                  <a:cubicBezTo>
                    <a:pt x="9199" y="15210"/>
                    <a:pt x="8545" y="18028"/>
                    <a:pt x="5272" y="18967"/>
                  </a:cubicBezTo>
                  <a:cubicBezTo>
                    <a:pt x="3308" y="19906"/>
                    <a:pt x="36" y="20845"/>
                    <a:pt x="36" y="16149"/>
                  </a:cubicBezTo>
                  <a:cubicBezTo>
                    <a:pt x="-619" y="11454"/>
                    <a:pt x="7890" y="7697"/>
                    <a:pt x="9854" y="5819"/>
                  </a:cubicBezTo>
                  <a:cubicBezTo>
                    <a:pt x="11817" y="3941"/>
                    <a:pt x="14436" y="184"/>
                    <a:pt x="16399" y="184"/>
                  </a:cubicBezTo>
                  <a:cubicBezTo>
                    <a:pt x="19017" y="-755"/>
                    <a:pt x="20981" y="2062"/>
                    <a:pt x="19017" y="4880"/>
                  </a:cubicBezTo>
                  <a:cubicBezTo>
                    <a:pt x="19017" y="5819"/>
                    <a:pt x="15745" y="6758"/>
                    <a:pt x="15090" y="6758"/>
                  </a:cubicBezTo>
                  <a:cubicBezTo>
                    <a:pt x="13126" y="8636"/>
                    <a:pt x="11817" y="10515"/>
                    <a:pt x="10508" y="1239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1" name="Shape 131"/>
            <p:cNvSpPr/>
            <p:nvPr/>
          </p:nvSpPr>
          <p:spPr>
            <a:xfrm>
              <a:off x="15523923" y="7634437"/>
              <a:ext cx="189815" cy="135668"/>
            </a:xfrm>
            <a:custGeom>
              <a:avLst/>
              <a:gdLst/>
              <a:ahLst/>
              <a:cxnLst>
                <a:cxn ang="0">
                  <a:pos x="wd2" y="hd2"/>
                </a:cxn>
                <a:cxn ang="5400000">
                  <a:pos x="wd2" y="hd2"/>
                </a:cxn>
                <a:cxn ang="10800000">
                  <a:pos x="wd2" y="hd2"/>
                </a:cxn>
                <a:cxn ang="16200000">
                  <a:pos x="wd2" y="hd2"/>
                </a:cxn>
              </a:cxnLst>
              <a:rect l="0" t="0" r="r" b="b"/>
              <a:pathLst>
                <a:path w="20649" h="18301" extrusionOk="0">
                  <a:moveTo>
                    <a:pt x="10800" y="15592"/>
                  </a:moveTo>
                  <a:cubicBezTo>
                    <a:pt x="5815" y="18678"/>
                    <a:pt x="0" y="20735"/>
                    <a:pt x="0" y="12506"/>
                  </a:cubicBezTo>
                  <a:cubicBezTo>
                    <a:pt x="0" y="6335"/>
                    <a:pt x="4985" y="5306"/>
                    <a:pt x="9138" y="4278"/>
                  </a:cubicBezTo>
                  <a:cubicBezTo>
                    <a:pt x="10800" y="3249"/>
                    <a:pt x="18277" y="-865"/>
                    <a:pt x="19938" y="164"/>
                  </a:cubicBezTo>
                  <a:cubicBezTo>
                    <a:pt x="21600" y="2221"/>
                    <a:pt x="19938" y="5306"/>
                    <a:pt x="19108" y="7364"/>
                  </a:cubicBezTo>
                  <a:cubicBezTo>
                    <a:pt x="18277" y="9421"/>
                    <a:pt x="14954" y="12506"/>
                    <a:pt x="10800" y="15592"/>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2" name="Shape 132"/>
            <p:cNvSpPr/>
            <p:nvPr/>
          </p:nvSpPr>
          <p:spPr>
            <a:xfrm>
              <a:off x="16169248" y="7313997"/>
              <a:ext cx="138690" cy="223776"/>
            </a:xfrm>
            <a:custGeom>
              <a:avLst/>
              <a:gdLst/>
              <a:ahLst/>
              <a:cxnLst>
                <a:cxn ang="0">
                  <a:pos x="wd2" y="hd2"/>
                </a:cxn>
                <a:cxn ang="5400000">
                  <a:pos x="wd2" y="hd2"/>
                </a:cxn>
                <a:cxn ang="10800000">
                  <a:pos x="wd2" y="hd2"/>
                </a:cxn>
                <a:cxn ang="16200000">
                  <a:pos x="wd2" y="hd2"/>
                </a:cxn>
              </a:cxnLst>
              <a:rect l="0" t="0" r="r" b="b"/>
              <a:pathLst>
                <a:path w="15855" h="18867" extrusionOk="0">
                  <a:moveTo>
                    <a:pt x="12041" y="9196"/>
                  </a:moveTo>
                  <a:cubicBezTo>
                    <a:pt x="9449" y="12372"/>
                    <a:pt x="13769" y="19996"/>
                    <a:pt x="5129" y="18725"/>
                  </a:cubicBezTo>
                  <a:cubicBezTo>
                    <a:pt x="-55" y="18090"/>
                    <a:pt x="-919" y="14278"/>
                    <a:pt x="809" y="10467"/>
                  </a:cubicBezTo>
                  <a:cubicBezTo>
                    <a:pt x="1673" y="6655"/>
                    <a:pt x="5129" y="1572"/>
                    <a:pt x="11177" y="302"/>
                  </a:cubicBezTo>
                  <a:cubicBezTo>
                    <a:pt x="20681" y="-1604"/>
                    <a:pt x="12905" y="6020"/>
                    <a:pt x="12041" y="919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3" name="Shape 133"/>
            <p:cNvSpPr/>
            <p:nvPr/>
          </p:nvSpPr>
          <p:spPr>
            <a:xfrm>
              <a:off x="16135687" y="7688467"/>
              <a:ext cx="185643" cy="349406"/>
            </a:xfrm>
            <a:custGeom>
              <a:avLst/>
              <a:gdLst/>
              <a:ahLst/>
              <a:cxnLst>
                <a:cxn ang="0">
                  <a:pos x="wd2" y="hd2"/>
                </a:cxn>
                <a:cxn ang="5400000">
                  <a:pos x="wd2" y="hd2"/>
                </a:cxn>
                <a:cxn ang="10800000">
                  <a:pos x="wd2" y="hd2"/>
                </a:cxn>
                <a:cxn ang="16200000">
                  <a:pos x="wd2" y="hd2"/>
                </a:cxn>
              </a:cxnLst>
              <a:rect l="0" t="0" r="r" b="b"/>
              <a:pathLst>
                <a:path w="20196" h="19160" extrusionOk="0">
                  <a:moveTo>
                    <a:pt x="18534" y="16175"/>
                  </a:moveTo>
                  <a:cubicBezTo>
                    <a:pt x="16042" y="18252"/>
                    <a:pt x="11888" y="20744"/>
                    <a:pt x="7734" y="17836"/>
                  </a:cubicBezTo>
                  <a:cubicBezTo>
                    <a:pt x="6073" y="16590"/>
                    <a:pt x="8565" y="15344"/>
                    <a:pt x="7734" y="14513"/>
                  </a:cubicBezTo>
                  <a:cubicBezTo>
                    <a:pt x="6904" y="12436"/>
                    <a:pt x="5242" y="14098"/>
                    <a:pt x="1919" y="13682"/>
                  </a:cubicBezTo>
                  <a:cubicBezTo>
                    <a:pt x="-1404" y="12436"/>
                    <a:pt x="258" y="12021"/>
                    <a:pt x="1919" y="10775"/>
                  </a:cubicBezTo>
                  <a:cubicBezTo>
                    <a:pt x="3581" y="9944"/>
                    <a:pt x="7734" y="9944"/>
                    <a:pt x="8565" y="9113"/>
                  </a:cubicBezTo>
                  <a:cubicBezTo>
                    <a:pt x="9396" y="8698"/>
                    <a:pt x="6904" y="2882"/>
                    <a:pt x="5242" y="2467"/>
                  </a:cubicBezTo>
                  <a:cubicBezTo>
                    <a:pt x="6904" y="-441"/>
                    <a:pt x="15211" y="-856"/>
                    <a:pt x="18534" y="1636"/>
                  </a:cubicBezTo>
                  <a:cubicBezTo>
                    <a:pt x="19365" y="2882"/>
                    <a:pt x="20196" y="4544"/>
                    <a:pt x="20196" y="5790"/>
                  </a:cubicBezTo>
                  <a:cubicBezTo>
                    <a:pt x="20196" y="6206"/>
                    <a:pt x="20196" y="7452"/>
                    <a:pt x="19365" y="7867"/>
                  </a:cubicBezTo>
                  <a:cubicBezTo>
                    <a:pt x="18534" y="9113"/>
                    <a:pt x="17704" y="8698"/>
                    <a:pt x="16873" y="9113"/>
                  </a:cubicBezTo>
                  <a:cubicBezTo>
                    <a:pt x="15211" y="10359"/>
                    <a:pt x="14381" y="10359"/>
                    <a:pt x="15211" y="12436"/>
                  </a:cubicBezTo>
                  <a:cubicBezTo>
                    <a:pt x="15211" y="12852"/>
                    <a:pt x="18534" y="15759"/>
                    <a:pt x="18534" y="1617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4" name="Shape 134"/>
            <p:cNvSpPr/>
            <p:nvPr/>
          </p:nvSpPr>
          <p:spPr>
            <a:xfrm>
              <a:off x="16261057" y="8220478"/>
              <a:ext cx="302152" cy="252964"/>
            </a:xfrm>
            <a:custGeom>
              <a:avLst/>
              <a:gdLst/>
              <a:ahLst/>
              <a:cxnLst>
                <a:cxn ang="0">
                  <a:pos x="wd2" y="hd2"/>
                </a:cxn>
                <a:cxn ang="5400000">
                  <a:pos x="wd2" y="hd2"/>
                </a:cxn>
                <a:cxn ang="10800000">
                  <a:pos x="wd2" y="hd2"/>
                </a:cxn>
                <a:cxn ang="16200000">
                  <a:pos x="wd2" y="hd2"/>
                </a:cxn>
              </a:cxnLst>
              <a:rect l="0" t="0" r="r" b="b"/>
              <a:pathLst>
                <a:path w="19980" h="20557" extrusionOk="0">
                  <a:moveTo>
                    <a:pt x="7364" y="6171"/>
                  </a:moveTo>
                  <a:cubicBezTo>
                    <a:pt x="8871" y="6171"/>
                    <a:pt x="11885" y="4937"/>
                    <a:pt x="12890" y="4320"/>
                  </a:cubicBezTo>
                  <a:cubicBezTo>
                    <a:pt x="13392" y="3703"/>
                    <a:pt x="15904" y="0"/>
                    <a:pt x="15401" y="0"/>
                  </a:cubicBezTo>
                  <a:cubicBezTo>
                    <a:pt x="17913" y="0"/>
                    <a:pt x="17913" y="7406"/>
                    <a:pt x="18918" y="9874"/>
                  </a:cubicBezTo>
                  <a:cubicBezTo>
                    <a:pt x="18918" y="11109"/>
                    <a:pt x="20927" y="14194"/>
                    <a:pt x="19420" y="15429"/>
                  </a:cubicBezTo>
                  <a:cubicBezTo>
                    <a:pt x="17913" y="17280"/>
                    <a:pt x="15904" y="13577"/>
                    <a:pt x="14899" y="12343"/>
                  </a:cubicBezTo>
                  <a:cubicBezTo>
                    <a:pt x="12890" y="16663"/>
                    <a:pt x="17913" y="16046"/>
                    <a:pt x="16908" y="19131"/>
                  </a:cubicBezTo>
                  <a:cubicBezTo>
                    <a:pt x="15904" y="21600"/>
                    <a:pt x="12890" y="20366"/>
                    <a:pt x="11383" y="19131"/>
                  </a:cubicBezTo>
                  <a:cubicBezTo>
                    <a:pt x="10880" y="18514"/>
                    <a:pt x="9876" y="16663"/>
                    <a:pt x="9374" y="16046"/>
                  </a:cubicBezTo>
                  <a:cubicBezTo>
                    <a:pt x="9374" y="14811"/>
                    <a:pt x="9876" y="12960"/>
                    <a:pt x="9374" y="11726"/>
                  </a:cubicBezTo>
                  <a:cubicBezTo>
                    <a:pt x="6862" y="8640"/>
                    <a:pt x="5355" y="14811"/>
                    <a:pt x="4853" y="15429"/>
                  </a:cubicBezTo>
                  <a:cubicBezTo>
                    <a:pt x="3346" y="17897"/>
                    <a:pt x="834" y="18514"/>
                    <a:pt x="332" y="15429"/>
                  </a:cubicBezTo>
                  <a:cubicBezTo>
                    <a:pt x="-673" y="12960"/>
                    <a:pt x="834" y="9874"/>
                    <a:pt x="1839" y="8640"/>
                  </a:cubicBezTo>
                  <a:cubicBezTo>
                    <a:pt x="3848" y="5554"/>
                    <a:pt x="4853" y="6789"/>
                    <a:pt x="7364" y="6171"/>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5" name="Shape 135"/>
            <p:cNvSpPr/>
            <p:nvPr/>
          </p:nvSpPr>
          <p:spPr>
            <a:xfrm>
              <a:off x="16250874" y="8067368"/>
              <a:ext cx="206973" cy="188891"/>
            </a:xfrm>
            <a:custGeom>
              <a:avLst/>
              <a:gdLst/>
              <a:ahLst/>
              <a:cxnLst>
                <a:cxn ang="0">
                  <a:pos x="wd2" y="hd2"/>
                </a:cxn>
                <a:cxn ang="5400000">
                  <a:pos x="wd2" y="hd2"/>
                </a:cxn>
                <a:cxn ang="10800000">
                  <a:pos x="wd2" y="hd2"/>
                </a:cxn>
                <a:cxn ang="16200000">
                  <a:pos x="wd2" y="hd2"/>
                </a:cxn>
              </a:cxnLst>
              <a:rect l="0" t="0" r="r" b="b"/>
              <a:pathLst>
                <a:path w="20232" h="17452" extrusionOk="0">
                  <a:moveTo>
                    <a:pt x="5214" y="15378"/>
                  </a:moveTo>
                  <a:cubicBezTo>
                    <a:pt x="4469" y="13984"/>
                    <a:pt x="5959" y="13287"/>
                    <a:pt x="5214" y="11197"/>
                  </a:cubicBezTo>
                  <a:cubicBezTo>
                    <a:pt x="5214" y="11197"/>
                    <a:pt x="2979" y="9107"/>
                    <a:pt x="2979" y="8410"/>
                  </a:cubicBezTo>
                  <a:cubicBezTo>
                    <a:pt x="1490" y="5623"/>
                    <a:pt x="1490" y="2139"/>
                    <a:pt x="0" y="49"/>
                  </a:cubicBezTo>
                  <a:cubicBezTo>
                    <a:pt x="4469" y="-648"/>
                    <a:pt x="6703" y="6320"/>
                    <a:pt x="9683" y="7017"/>
                  </a:cubicBezTo>
                  <a:cubicBezTo>
                    <a:pt x="11917" y="7713"/>
                    <a:pt x="18621" y="7017"/>
                    <a:pt x="20110" y="9804"/>
                  </a:cubicBezTo>
                  <a:cubicBezTo>
                    <a:pt x="21600" y="13984"/>
                    <a:pt x="8938" y="20952"/>
                    <a:pt x="5214" y="1537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6" name="Shape 136"/>
            <p:cNvSpPr/>
            <p:nvPr/>
          </p:nvSpPr>
          <p:spPr>
            <a:xfrm>
              <a:off x="16343745" y="7961077"/>
              <a:ext cx="209211" cy="169470"/>
            </a:xfrm>
            <a:custGeom>
              <a:avLst/>
              <a:gdLst/>
              <a:ahLst/>
              <a:cxnLst>
                <a:cxn ang="0">
                  <a:pos x="wd2" y="hd2"/>
                </a:cxn>
                <a:cxn ang="5400000">
                  <a:pos x="wd2" y="hd2"/>
                </a:cxn>
                <a:cxn ang="10800000">
                  <a:pos x="wd2" y="hd2"/>
                </a:cxn>
                <a:cxn ang="16200000">
                  <a:pos x="wd2" y="hd2"/>
                </a:cxn>
              </a:cxnLst>
              <a:rect l="0" t="0" r="r" b="b"/>
              <a:pathLst>
                <a:path w="19330" h="20782" extrusionOk="0">
                  <a:moveTo>
                    <a:pt x="17419" y="13148"/>
                  </a:moveTo>
                  <a:cubicBezTo>
                    <a:pt x="21600" y="16904"/>
                    <a:pt x="18116" y="21600"/>
                    <a:pt x="14632" y="20661"/>
                  </a:cubicBezTo>
                  <a:cubicBezTo>
                    <a:pt x="11845" y="19722"/>
                    <a:pt x="7665" y="17843"/>
                    <a:pt x="5574" y="15026"/>
                  </a:cubicBezTo>
                  <a:cubicBezTo>
                    <a:pt x="1394" y="11270"/>
                    <a:pt x="0" y="6574"/>
                    <a:pt x="0" y="0"/>
                  </a:cubicBezTo>
                  <a:cubicBezTo>
                    <a:pt x="5574" y="0"/>
                    <a:pt x="6968" y="8452"/>
                    <a:pt x="10452" y="11270"/>
                  </a:cubicBezTo>
                  <a:cubicBezTo>
                    <a:pt x="12542" y="13148"/>
                    <a:pt x="15329" y="11270"/>
                    <a:pt x="17419" y="1314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7" name="Shape 137"/>
            <p:cNvSpPr/>
            <p:nvPr/>
          </p:nvSpPr>
          <p:spPr>
            <a:xfrm>
              <a:off x="16001868" y="8098687"/>
              <a:ext cx="184270" cy="219650"/>
            </a:xfrm>
            <a:custGeom>
              <a:avLst/>
              <a:gdLst/>
              <a:ahLst/>
              <a:cxnLst>
                <a:cxn ang="0">
                  <a:pos x="wd2" y="hd2"/>
                </a:cxn>
                <a:cxn ang="5400000">
                  <a:pos x="wd2" y="hd2"/>
                </a:cxn>
                <a:cxn ang="10800000">
                  <a:pos x="wd2" y="hd2"/>
                </a:cxn>
                <a:cxn ang="16200000">
                  <a:pos x="wd2" y="hd2"/>
                </a:cxn>
              </a:cxnLst>
              <a:rect l="0" t="0" r="r" b="b"/>
              <a:pathLst>
                <a:path w="16354" h="16103" extrusionOk="0">
                  <a:moveTo>
                    <a:pt x="10162" y="12698"/>
                  </a:moveTo>
                  <a:cubicBezTo>
                    <a:pt x="8137" y="14359"/>
                    <a:pt x="-638" y="18790"/>
                    <a:pt x="37" y="13805"/>
                  </a:cubicBezTo>
                  <a:cubicBezTo>
                    <a:pt x="712" y="12144"/>
                    <a:pt x="4087" y="11036"/>
                    <a:pt x="6112" y="9928"/>
                  </a:cubicBezTo>
                  <a:cubicBezTo>
                    <a:pt x="8812" y="8267"/>
                    <a:pt x="8812" y="7713"/>
                    <a:pt x="10162" y="5498"/>
                  </a:cubicBezTo>
                  <a:cubicBezTo>
                    <a:pt x="10837" y="3836"/>
                    <a:pt x="10837" y="1621"/>
                    <a:pt x="13537" y="513"/>
                  </a:cubicBezTo>
                  <a:cubicBezTo>
                    <a:pt x="20962" y="-2810"/>
                    <a:pt x="11512" y="11036"/>
                    <a:pt x="10162" y="1269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8" name="Shape 138"/>
            <p:cNvSpPr/>
            <p:nvPr/>
          </p:nvSpPr>
          <p:spPr>
            <a:xfrm>
              <a:off x="16699758" y="6780205"/>
              <a:ext cx="153732" cy="198637"/>
            </a:xfrm>
            <a:custGeom>
              <a:avLst/>
              <a:gdLst/>
              <a:ahLst/>
              <a:cxnLst>
                <a:cxn ang="0">
                  <a:pos x="wd2" y="hd2"/>
                </a:cxn>
                <a:cxn ang="5400000">
                  <a:pos x="wd2" y="hd2"/>
                </a:cxn>
                <a:cxn ang="10800000">
                  <a:pos x="wd2" y="hd2"/>
                </a:cxn>
                <a:cxn ang="16200000">
                  <a:pos x="wd2" y="hd2"/>
                </a:cxn>
              </a:cxnLst>
              <a:rect l="0" t="0" r="r" b="b"/>
              <a:pathLst>
                <a:path w="17574" h="16747" extrusionOk="0">
                  <a:moveTo>
                    <a:pt x="3423" y="7014"/>
                  </a:moveTo>
                  <a:cubicBezTo>
                    <a:pt x="-2625" y="8919"/>
                    <a:pt x="831" y="3202"/>
                    <a:pt x="2559" y="1931"/>
                  </a:cubicBezTo>
                  <a:cubicBezTo>
                    <a:pt x="5151" y="25"/>
                    <a:pt x="8607" y="-610"/>
                    <a:pt x="12063" y="661"/>
                  </a:cubicBezTo>
                  <a:cubicBezTo>
                    <a:pt x="17247" y="1931"/>
                    <a:pt x="18975" y="5743"/>
                    <a:pt x="16383" y="10190"/>
                  </a:cubicBezTo>
                  <a:cubicBezTo>
                    <a:pt x="15519" y="12731"/>
                    <a:pt x="6879" y="20990"/>
                    <a:pt x="5151" y="14002"/>
                  </a:cubicBezTo>
                  <a:cubicBezTo>
                    <a:pt x="4287" y="11461"/>
                    <a:pt x="7743" y="10190"/>
                    <a:pt x="7743" y="8284"/>
                  </a:cubicBezTo>
                  <a:cubicBezTo>
                    <a:pt x="6879" y="5743"/>
                    <a:pt x="3423" y="3837"/>
                    <a:pt x="3423" y="701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39" name="Shape 139"/>
            <p:cNvSpPr/>
            <p:nvPr/>
          </p:nvSpPr>
          <p:spPr>
            <a:xfrm>
              <a:off x="16881757" y="6746611"/>
              <a:ext cx="99595" cy="100020"/>
            </a:xfrm>
            <a:custGeom>
              <a:avLst/>
              <a:gdLst/>
              <a:ahLst/>
              <a:cxnLst>
                <a:cxn ang="0">
                  <a:pos x="wd2" y="hd2"/>
                </a:cxn>
                <a:cxn ang="5400000">
                  <a:pos x="wd2" y="hd2"/>
                </a:cxn>
                <a:cxn ang="10800000">
                  <a:pos x="wd2" y="hd2"/>
                </a:cxn>
                <a:cxn ang="16200000">
                  <a:pos x="wd2" y="hd2"/>
                </a:cxn>
              </a:cxnLst>
              <a:rect l="0" t="0" r="r" b="b"/>
              <a:pathLst>
                <a:path w="20356" h="20443" extrusionOk="0">
                  <a:moveTo>
                    <a:pt x="1543" y="20443"/>
                  </a:moveTo>
                  <a:cubicBezTo>
                    <a:pt x="1543" y="18900"/>
                    <a:pt x="0" y="17357"/>
                    <a:pt x="0" y="17357"/>
                  </a:cubicBezTo>
                  <a:cubicBezTo>
                    <a:pt x="4629" y="9643"/>
                    <a:pt x="0" y="5014"/>
                    <a:pt x="10800" y="386"/>
                  </a:cubicBezTo>
                  <a:cubicBezTo>
                    <a:pt x="16971" y="-1157"/>
                    <a:pt x="21600" y="1929"/>
                    <a:pt x="20057" y="9643"/>
                  </a:cubicBezTo>
                  <a:cubicBezTo>
                    <a:pt x="16971" y="15814"/>
                    <a:pt x="7714" y="18900"/>
                    <a:pt x="1543" y="2044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0" name="Shape 140"/>
            <p:cNvSpPr/>
            <p:nvPr/>
          </p:nvSpPr>
          <p:spPr>
            <a:xfrm>
              <a:off x="16809510" y="6244149"/>
              <a:ext cx="627160" cy="545219"/>
            </a:xfrm>
            <a:custGeom>
              <a:avLst/>
              <a:gdLst/>
              <a:ahLst/>
              <a:cxnLst>
                <a:cxn ang="0">
                  <a:pos x="wd2" y="hd2"/>
                </a:cxn>
                <a:cxn ang="5400000">
                  <a:pos x="wd2" y="hd2"/>
                </a:cxn>
                <a:cxn ang="10800000">
                  <a:pos x="wd2" y="hd2"/>
                </a:cxn>
                <a:cxn ang="16200000">
                  <a:pos x="wd2" y="hd2"/>
                </a:cxn>
              </a:cxnLst>
              <a:rect l="0" t="0" r="r" b="b"/>
              <a:pathLst>
                <a:path w="19228" h="20776" extrusionOk="0">
                  <a:moveTo>
                    <a:pt x="8007" y="20674"/>
                  </a:moveTo>
                  <a:cubicBezTo>
                    <a:pt x="6381" y="20386"/>
                    <a:pt x="7774" y="17794"/>
                    <a:pt x="5916" y="17506"/>
                  </a:cubicBezTo>
                  <a:cubicBezTo>
                    <a:pt x="5219" y="17218"/>
                    <a:pt x="4058" y="17794"/>
                    <a:pt x="3361" y="18082"/>
                  </a:cubicBezTo>
                  <a:cubicBezTo>
                    <a:pt x="2665" y="18658"/>
                    <a:pt x="1039" y="19810"/>
                    <a:pt x="342" y="18658"/>
                  </a:cubicBezTo>
                  <a:cubicBezTo>
                    <a:pt x="-1516" y="16354"/>
                    <a:pt x="4755" y="15778"/>
                    <a:pt x="5684" y="15778"/>
                  </a:cubicBezTo>
                  <a:cubicBezTo>
                    <a:pt x="6613" y="15490"/>
                    <a:pt x="7774" y="15202"/>
                    <a:pt x="8703" y="14626"/>
                  </a:cubicBezTo>
                  <a:cubicBezTo>
                    <a:pt x="9632" y="13762"/>
                    <a:pt x="9400" y="12610"/>
                    <a:pt x="10097" y="11746"/>
                  </a:cubicBezTo>
                  <a:cubicBezTo>
                    <a:pt x="11026" y="9730"/>
                    <a:pt x="13581" y="9730"/>
                    <a:pt x="14742" y="7714"/>
                  </a:cubicBezTo>
                  <a:cubicBezTo>
                    <a:pt x="15207" y="6562"/>
                    <a:pt x="14742" y="5122"/>
                    <a:pt x="14742" y="3970"/>
                  </a:cubicBezTo>
                  <a:cubicBezTo>
                    <a:pt x="14742" y="2818"/>
                    <a:pt x="15671" y="802"/>
                    <a:pt x="16368" y="226"/>
                  </a:cubicBezTo>
                  <a:cubicBezTo>
                    <a:pt x="17297" y="-350"/>
                    <a:pt x="17994" y="226"/>
                    <a:pt x="18690" y="1378"/>
                  </a:cubicBezTo>
                  <a:cubicBezTo>
                    <a:pt x="20084" y="3682"/>
                    <a:pt x="18458" y="7138"/>
                    <a:pt x="17297" y="9154"/>
                  </a:cubicBezTo>
                  <a:cubicBezTo>
                    <a:pt x="16832" y="10306"/>
                    <a:pt x="16368" y="10882"/>
                    <a:pt x="16368" y="12322"/>
                  </a:cubicBezTo>
                  <a:cubicBezTo>
                    <a:pt x="16368" y="13474"/>
                    <a:pt x="17065" y="14626"/>
                    <a:pt x="16600" y="16066"/>
                  </a:cubicBezTo>
                  <a:cubicBezTo>
                    <a:pt x="15671" y="18946"/>
                    <a:pt x="12419" y="17218"/>
                    <a:pt x="10794" y="18658"/>
                  </a:cubicBezTo>
                  <a:cubicBezTo>
                    <a:pt x="9865" y="19234"/>
                    <a:pt x="9400" y="21250"/>
                    <a:pt x="8007" y="20674"/>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1" name="Shape 141"/>
            <p:cNvSpPr/>
            <p:nvPr/>
          </p:nvSpPr>
          <p:spPr>
            <a:xfrm>
              <a:off x="17304478" y="5931225"/>
              <a:ext cx="342807" cy="276532"/>
            </a:xfrm>
            <a:custGeom>
              <a:avLst/>
              <a:gdLst/>
              <a:ahLst/>
              <a:cxnLst>
                <a:cxn ang="0">
                  <a:pos x="wd2" y="hd2"/>
                </a:cxn>
                <a:cxn ang="5400000">
                  <a:pos x="wd2" y="hd2"/>
                </a:cxn>
                <a:cxn ang="10800000">
                  <a:pos x="wd2" y="hd2"/>
                </a:cxn>
                <a:cxn ang="16200000">
                  <a:pos x="wd2" y="hd2"/>
                </a:cxn>
              </a:cxnLst>
              <a:rect l="0" t="0" r="r" b="b"/>
              <a:pathLst>
                <a:path w="20462" h="18652" extrusionOk="0">
                  <a:moveTo>
                    <a:pt x="13500" y="12207"/>
                  </a:moveTo>
                  <a:cubicBezTo>
                    <a:pt x="12150" y="14264"/>
                    <a:pt x="16200" y="16836"/>
                    <a:pt x="11700" y="17350"/>
                  </a:cubicBezTo>
                  <a:cubicBezTo>
                    <a:pt x="9900" y="17864"/>
                    <a:pt x="8100" y="16321"/>
                    <a:pt x="5850" y="15807"/>
                  </a:cubicBezTo>
                  <a:cubicBezTo>
                    <a:pt x="1800" y="15807"/>
                    <a:pt x="4500" y="17864"/>
                    <a:pt x="4050" y="18378"/>
                  </a:cubicBezTo>
                  <a:cubicBezTo>
                    <a:pt x="2700" y="19407"/>
                    <a:pt x="0" y="17350"/>
                    <a:pt x="0" y="15293"/>
                  </a:cubicBezTo>
                  <a:cubicBezTo>
                    <a:pt x="450" y="12207"/>
                    <a:pt x="3150" y="12721"/>
                    <a:pt x="4500" y="11178"/>
                  </a:cubicBezTo>
                  <a:cubicBezTo>
                    <a:pt x="6300" y="9121"/>
                    <a:pt x="4950" y="-2193"/>
                    <a:pt x="8100" y="378"/>
                  </a:cubicBezTo>
                  <a:cubicBezTo>
                    <a:pt x="9900" y="1407"/>
                    <a:pt x="9900" y="3464"/>
                    <a:pt x="11700" y="5007"/>
                  </a:cubicBezTo>
                  <a:cubicBezTo>
                    <a:pt x="13950" y="7064"/>
                    <a:pt x="15300" y="6036"/>
                    <a:pt x="17550" y="6550"/>
                  </a:cubicBezTo>
                  <a:cubicBezTo>
                    <a:pt x="19350" y="7064"/>
                    <a:pt x="21600" y="9121"/>
                    <a:pt x="19800" y="11178"/>
                  </a:cubicBezTo>
                  <a:cubicBezTo>
                    <a:pt x="18000" y="13236"/>
                    <a:pt x="14850" y="10150"/>
                    <a:pt x="13500" y="12207"/>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2" name="Shape 142"/>
            <p:cNvSpPr/>
            <p:nvPr/>
          </p:nvSpPr>
          <p:spPr>
            <a:xfrm>
              <a:off x="17387786" y="5101161"/>
              <a:ext cx="198789" cy="773496"/>
            </a:xfrm>
            <a:custGeom>
              <a:avLst/>
              <a:gdLst/>
              <a:ahLst/>
              <a:cxnLst>
                <a:cxn ang="0">
                  <a:pos x="wd2" y="hd2"/>
                </a:cxn>
                <a:cxn ang="5400000">
                  <a:pos x="wd2" y="hd2"/>
                </a:cxn>
                <a:cxn ang="10800000">
                  <a:pos x="wd2" y="hd2"/>
                </a:cxn>
                <a:cxn ang="16200000">
                  <a:pos x="wd2" y="hd2"/>
                </a:cxn>
              </a:cxnLst>
              <a:rect l="0" t="0" r="r" b="b"/>
              <a:pathLst>
                <a:path w="19432" h="19323" extrusionOk="0">
                  <a:moveTo>
                    <a:pt x="2154" y="19195"/>
                  </a:moveTo>
                  <a:cubicBezTo>
                    <a:pt x="-1570" y="18626"/>
                    <a:pt x="664" y="16921"/>
                    <a:pt x="664" y="16163"/>
                  </a:cubicBezTo>
                  <a:cubicBezTo>
                    <a:pt x="1409" y="14837"/>
                    <a:pt x="1409" y="13700"/>
                    <a:pt x="2154" y="12374"/>
                  </a:cubicBezTo>
                  <a:cubicBezTo>
                    <a:pt x="2154" y="11805"/>
                    <a:pt x="2899" y="11237"/>
                    <a:pt x="3644" y="10668"/>
                  </a:cubicBezTo>
                  <a:cubicBezTo>
                    <a:pt x="3644" y="10289"/>
                    <a:pt x="5133" y="9152"/>
                    <a:pt x="5133" y="8774"/>
                  </a:cubicBezTo>
                  <a:cubicBezTo>
                    <a:pt x="4389" y="8395"/>
                    <a:pt x="2899" y="8584"/>
                    <a:pt x="2154" y="8205"/>
                  </a:cubicBezTo>
                  <a:cubicBezTo>
                    <a:pt x="1409" y="8016"/>
                    <a:pt x="1409" y="7637"/>
                    <a:pt x="1409" y="7258"/>
                  </a:cubicBezTo>
                  <a:cubicBezTo>
                    <a:pt x="664" y="6500"/>
                    <a:pt x="-80" y="6121"/>
                    <a:pt x="664" y="5363"/>
                  </a:cubicBezTo>
                  <a:cubicBezTo>
                    <a:pt x="1409" y="4037"/>
                    <a:pt x="2154" y="2900"/>
                    <a:pt x="6623" y="2142"/>
                  </a:cubicBezTo>
                  <a:cubicBezTo>
                    <a:pt x="1409" y="1005"/>
                    <a:pt x="12582" y="-1837"/>
                    <a:pt x="11092" y="1763"/>
                  </a:cubicBezTo>
                  <a:cubicBezTo>
                    <a:pt x="10347" y="3658"/>
                    <a:pt x="11837" y="5174"/>
                    <a:pt x="11837" y="7068"/>
                  </a:cubicBezTo>
                  <a:cubicBezTo>
                    <a:pt x="11837" y="7826"/>
                    <a:pt x="11092" y="8584"/>
                    <a:pt x="13327" y="9342"/>
                  </a:cubicBezTo>
                  <a:cubicBezTo>
                    <a:pt x="14816" y="10100"/>
                    <a:pt x="17796" y="10858"/>
                    <a:pt x="18540" y="11616"/>
                  </a:cubicBezTo>
                  <a:cubicBezTo>
                    <a:pt x="20030" y="12184"/>
                    <a:pt x="20030" y="13700"/>
                    <a:pt x="15561" y="13700"/>
                  </a:cubicBezTo>
                  <a:cubicBezTo>
                    <a:pt x="13327" y="13510"/>
                    <a:pt x="9602" y="11995"/>
                    <a:pt x="8858" y="13700"/>
                  </a:cubicBezTo>
                  <a:cubicBezTo>
                    <a:pt x="8858" y="14079"/>
                    <a:pt x="10347" y="14458"/>
                    <a:pt x="10347" y="15026"/>
                  </a:cubicBezTo>
                  <a:cubicBezTo>
                    <a:pt x="10347" y="15595"/>
                    <a:pt x="9602" y="15784"/>
                    <a:pt x="9602" y="16352"/>
                  </a:cubicBezTo>
                  <a:cubicBezTo>
                    <a:pt x="9602" y="17489"/>
                    <a:pt x="14071" y="17868"/>
                    <a:pt x="12582" y="19005"/>
                  </a:cubicBezTo>
                  <a:cubicBezTo>
                    <a:pt x="8858" y="19384"/>
                    <a:pt x="10347" y="18247"/>
                    <a:pt x="7368" y="18247"/>
                  </a:cubicBezTo>
                  <a:cubicBezTo>
                    <a:pt x="2899" y="18247"/>
                    <a:pt x="5878" y="19763"/>
                    <a:pt x="2154" y="1919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3" name="Shape 143"/>
            <p:cNvSpPr/>
            <p:nvPr/>
          </p:nvSpPr>
          <p:spPr>
            <a:xfrm>
              <a:off x="13897081" y="8238034"/>
              <a:ext cx="139564" cy="226522"/>
            </a:xfrm>
            <a:custGeom>
              <a:avLst/>
              <a:gdLst/>
              <a:ahLst/>
              <a:cxnLst>
                <a:cxn ang="0">
                  <a:pos x="wd2" y="hd2"/>
                </a:cxn>
                <a:cxn ang="5400000">
                  <a:pos x="wd2" y="hd2"/>
                </a:cxn>
                <a:cxn ang="10800000">
                  <a:pos x="wd2" y="hd2"/>
                </a:cxn>
                <a:cxn ang="16200000">
                  <a:pos x="wd2" y="hd2"/>
                </a:cxn>
              </a:cxnLst>
              <a:rect l="0" t="0" r="r" b="b"/>
              <a:pathLst>
                <a:path w="17432" h="17975" extrusionOk="0">
                  <a:moveTo>
                    <a:pt x="9391" y="17736"/>
                  </a:moveTo>
                  <a:cubicBezTo>
                    <a:pt x="1878" y="18936"/>
                    <a:pt x="1878" y="15336"/>
                    <a:pt x="0" y="12936"/>
                  </a:cubicBezTo>
                  <a:cubicBezTo>
                    <a:pt x="939" y="11136"/>
                    <a:pt x="4696" y="9336"/>
                    <a:pt x="6574" y="6936"/>
                  </a:cubicBezTo>
                  <a:cubicBezTo>
                    <a:pt x="7513" y="5136"/>
                    <a:pt x="4696" y="1536"/>
                    <a:pt x="8452" y="336"/>
                  </a:cubicBezTo>
                  <a:cubicBezTo>
                    <a:pt x="18783" y="-2664"/>
                    <a:pt x="21600" y="15336"/>
                    <a:pt x="9391" y="17736"/>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4" name="Shape 144"/>
            <p:cNvSpPr/>
            <p:nvPr/>
          </p:nvSpPr>
          <p:spPr>
            <a:xfrm>
              <a:off x="10584659" y="1455491"/>
              <a:ext cx="237794" cy="310302"/>
            </a:xfrm>
            <a:custGeom>
              <a:avLst/>
              <a:gdLst/>
              <a:ahLst/>
              <a:cxnLst>
                <a:cxn ang="0">
                  <a:pos x="wd2" y="hd2"/>
                </a:cxn>
                <a:cxn ang="5400000">
                  <a:pos x="wd2" y="hd2"/>
                </a:cxn>
                <a:cxn ang="10800000">
                  <a:pos x="wd2" y="hd2"/>
                </a:cxn>
                <a:cxn ang="16200000">
                  <a:pos x="wd2" y="hd2"/>
                </a:cxn>
              </a:cxnLst>
              <a:rect l="0" t="0" r="r" b="b"/>
              <a:pathLst>
                <a:path w="18869" h="19201" extrusionOk="0">
                  <a:moveTo>
                    <a:pt x="12271" y="18423"/>
                  </a:moveTo>
                  <a:cubicBezTo>
                    <a:pt x="9871" y="20301"/>
                    <a:pt x="8671" y="18423"/>
                    <a:pt x="8671" y="16544"/>
                  </a:cubicBezTo>
                  <a:cubicBezTo>
                    <a:pt x="9271" y="15136"/>
                    <a:pt x="11671" y="11379"/>
                    <a:pt x="8671" y="11849"/>
                  </a:cubicBezTo>
                  <a:cubicBezTo>
                    <a:pt x="6271" y="12318"/>
                    <a:pt x="6271" y="15136"/>
                    <a:pt x="5071" y="15605"/>
                  </a:cubicBezTo>
                  <a:cubicBezTo>
                    <a:pt x="2071" y="17484"/>
                    <a:pt x="-929" y="15605"/>
                    <a:pt x="271" y="13727"/>
                  </a:cubicBezTo>
                  <a:cubicBezTo>
                    <a:pt x="1471" y="11379"/>
                    <a:pt x="3871" y="11379"/>
                    <a:pt x="3871" y="9031"/>
                  </a:cubicBezTo>
                  <a:cubicBezTo>
                    <a:pt x="3871" y="7153"/>
                    <a:pt x="2671" y="5275"/>
                    <a:pt x="2071" y="3397"/>
                  </a:cubicBezTo>
                  <a:cubicBezTo>
                    <a:pt x="4471" y="1518"/>
                    <a:pt x="5671" y="2927"/>
                    <a:pt x="8671" y="1988"/>
                  </a:cubicBezTo>
                  <a:cubicBezTo>
                    <a:pt x="9871" y="1988"/>
                    <a:pt x="11671" y="-1299"/>
                    <a:pt x="12871" y="579"/>
                  </a:cubicBezTo>
                  <a:cubicBezTo>
                    <a:pt x="14071" y="2458"/>
                    <a:pt x="11071" y="4336"/>
                    <a:pt x="12271" y="6214"/>
                  </a:cubicBezTo>
                  <a:cubicBezTo>
                    <a:pt x="12871" y="8092"/>
                    <a:pt x="15871" y="8092"/>
                    <a:pt x="18271" y="8092"/>
                  </a:cubicBezTo>
                  <a:cubicBezTo>
                    <a:pt x="20671" y="11849"/>
                    <a:pt x="15271" y="15605"/>
                    <a:pt x="12271" y="18423"/>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5" name="Shape 145"/>
            <p:cNvSpPr/>
            <p:nvPr/>
          </p:nvSpPr>
          <p:spPr>
            <a:xfrm>
              <a:off x="10556048" y="1351245"/>
              <a:ext cx="138595" cy="133189"/>
            </a:xfrm>
            <a:custGeom>
              <a:avLst/>
              <a:gdLst/>
              <a:ahLst/>
              <a:cxnLst>
                <a:cxn ang="0">
                  <a:pos x="wd2" y="hd2"/>
                </a:cxn>
                <a:cxn ang="5400000">
                  <a:pos x="wd2" y="hd2"/>
                </a:cxn>
                <a:cxn ang="10800000">
                  <a:pos x="wd2" y="hd2"/>
                </a:cxn>
                <a:cxn ang="16200000">
                  <a:pos x="wd2" y="hd2"/>
                </a:cxn>
              </a:cxnLst>
              <a:rect l="0" t="0" r="r" b="b"/>
              <a:pathLst>
                <a:path w="18696" h="19963" extrusionOk="0">
                  <a:moveTo>
                    <a:pt x="11496" y="0"/>
                  </a:moveTo>
                  <a:cubicBezTo>
                    <a:pt x="11496" y="1137"/>
                    <a:pt x="10467" y="1137"/>
                    <a:pt x="10467" y="1137"/>
                  </a:cubicBezTo>
                  <a:cubicBezTo>
                    <a:pt x="9439" y="2274"/>
                    <a:pt x="9439" y="3411"/>
                    <a:pt x="8410" y="3411"/>
                  </a:cubicBezTo>
                  <a:cubicBezTo>
                    <a:pt x="7382" y="3411"/>
                    <a:pt x="5325" y="4547"/>
                    <a:pt x="4296" y="5684"/>
                  </a:cubicBezTo>
                  <a:cubicBezTo>
                    <a:pt x="3267" y="6821"/>
                    <a:pt x="2239" y="9095"/>
                    <a:pt x="1210" y="11368"/>
                  </a:cubicBezTo>
                  <a:cubicBezTo>
                    <a:pt x="-2904" y="21600"/>
                    <a:pt x="4296" y="21600"/>
                    <a:pt x="10467" y="17053"/>
                  </a:cubicBezTo>
                  <a:cubicBezTo>
                    <a:pt x="14582" y="14779"/>
                    <a:pt x="17667" y="11368"/>
                    <a:pt x="18696" y="9095"/>
                  </a:cubicBezTo>
                  <a:cubicBezTo>
                    <a:pt x="18696" y="5684"/>
                    <a:pt x="17667" y="3411"/>
                    <a:pt x="15610" y="1137"/>
                  </a:cubicBezTo>
                  <a:cubicBezTo>
                    <a:pt x="14582" y="0"/>
                    <a:pt x="13553" y="0"/>
                    <a:pt x="11496" y="0"/>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6" name="Shape 146"/>
            <p:cNvSpPr/>
            <p:nvPr/>
          </p:nvSpPr>
          <p:spPr>
            <a:xfrm>
              <a:off x="10026334" y="911319"/>
              <a:ext cx="637228" cy="1003213"/>
            </a:xfrm>
            <a:custGeom>
              <a:avLst/>
              <a:gdLst/>
              <a:ahLst/>
              <a:cxnLst>
                <a:cxn ang="0">
                  <a:pos x="wd2" y="hd2"/>
                </a:cxn>
                <a:cxn ang="5400000">
                  <a:pos x="wd2" y="hd2"/>
                </a:cxn>
                <a:cxn ang="10800000">
                  <a:pos x="wd2" y="hd2"/>
                </a:cxn>
                <a:cxn ang="16200000">
                  <a:pos x="wd2" y="hd2"/>
                </a:cxn>
              </a:cxnLst>
              <a:rect l="0" t="0" r="r" b="b"/>
              <a:pathLst>
                <a:path w="20663" h="21145" extrusionOk="0">
                  <a:moveTo>
                    <a:pt x="19226" y="7688"/>
                  </a:moveTo>
                  <a:cubicBezTo>
                    <a:pt x="18489" y="7368"/>
                    <a:pt x="18244" y="7208"/>
                    <a:pt x="17508" y="6728"/>
                  </a:cubicBezTo>
                  <a:cubicBezTo>
                    <a:pt x="16771" y="6408"/>
                    <a:pt x="15299" y="6728"/>
                    <a:pt x="14562" y="6088"/>
                  </a:cubicBezTo>
                  <a:cubicBezTo>
                    <a:pt x="15544" y="5128"/>
                    <a:pt x="15299" y="4648"/>
                    <a:pt x="15053" y="3528"/>
                  </a:cubicBezTo>
                  <a:cubicBezTo>
                    <a:pt x="14317" y="3848"/>
                    <a:pt x="13089" y="5608"/>
                    <a:pt x="12108" y="4808"/>
                  </a:cubicBezTo>
                  <a:cubicBezTo>
                    <a:pt x="12599" y="4328"/>
                    <a:pt x="13826" y="3848"/>
                    <a:pt x="13826" y="3368"/>
                  </a:cubicBezTo>
                  <a:cubicBezTo>
                    <a:pt x="13826" y="2728"/>
                    <a:pt x="13089" y="2408"/>
                    <a:pt x="12599" y="1928"/>
                  </a:cubicBezTo>
                  <a:cubicBezTo>
                    <a:pt x="12108" y="1448"/>
                    <a:pt x="12108" y="488"/>
                    <a:pt x="11371" y="168"/>
                  </a:cubicBezTo>
                  <a:cubicBezTo>
                    <a:pt x="9899" y="-312"/>
                    <a:pt x="9162" y="328"/>
                    <a:pt x="9162" y="968"/>
                  </a:cubicBezTo>
                  <a:cubicBezTo>
                    <a:pt x="9162" y="1448"/>
                    <a:pt x="9408" y="1768"/>
                    <a:pt x="9408" y="2088"/>
                  </a:cubicBezTo>
                  <a:cubicBezTo>
                    <a:pt x="9653" y="2568"/>
                    <a:pt x="9653" y="2408"/>
                    <a:pt x="9653" y="2888"/>
                  </a:cubicBezTo>
                  <a:cubicBezTo>
                    <a:pt x="9408" y="3528"/>
                    <a:pt x="9408" y="4168"/>
                    <a:pt x="9653" y="4968"/>
                  </a:cubicBezTo>
                  <a:cubicBezTo>
                    <a:pt x="9899" y="5448"/>
                    <a:pt x="10880" y="6408"/>
                    <a:pt x="10635" y="6888"/>
                  </a:cubicBezTo>
                  <a:cubicBezTo>
                    <a:pt x="10144" y="7688"/>
                    <a:pt x="9162" y="6248"/>
                    <a:pt x="8917" y="5928"/>
                  </a:cubicBezTo>
                  <a:cubicBezTo>
                    <a:pt x="8426" y="4648"/>
                    <a:pt x="8180" y="3368"/>
                    <a:pt x="7935" y="2088"/>
                  </a:cubicBezTo>
                  <a:cubicBezTo>
                    <a:pt x="5726" y="1768"/>
                    <a:pt x="7444" y="4808"/>
                    <a:pt x="6953" y="5448"/>
                  </a:cubicBezTo>
                  <a:cubicBezTo>
                    <a:pt x="5971" y="6408"/>
                    <a:pt x="6217" y="4648"/>
                    <a:pt x="5971" y="4488"/>
                  </a:cubicBezTo>
                  <a:cubicBezTo>
                    <a:pt x="5480" y="4008"/>
                    <a:pt x="4253" y="4168"/>
                    <a:pt x="3517" y="3688"/>
                  </a:cubicBezTo>
                  <a:cubicBezTo>
                    <a:pt x="4253" y="2888"/>
                    <a:pt x="7199" y="2728"/>
                    <a:pt x="5971" y="1448"/>
                  </a:cubicBezTo>
                  <a:cubicBezTo>
                    <a:pt x="4989" y="1608"/>
                    <a:pt x="4253" y="2408"/>
                    <a:pt x="3271" y="2408"/>
                  </a:cubicBezTo>
                  <a:cubicBezTo>
                    <a:pt x="2044" y="2568"/>
                    <a:pt x="1799" y="1928"/>
                    <a:pt x="817" y="2728"/>
                  </a:cubicBezTo>
                  <a:cubicBezTo>
                    <a:pt x="-656" y="3688"/>
                    <a:pt x="80" y="5448"/>
                    <a:pt x="1308" y="6248"/>
                  </a:cubicBezTo>
                  <a:cubicBezTo>
                    <a:pt x="1799" y="6568"/>
                    <a:pt x="2044" y="6568"/>
                    <a:pt x="2289" y="6888"/>
                  </a:cubicBezTo>
                  <a:cubicBezTo>
                    <a:pt x="2535" y="7528"/>
                    <a:pt x="2044" y="7208"/>
                    <a:pt x="1799" y="7688"/>
                  </a:cubicBezTo>
                  <a:cubicBezTo>
                    <a:pt x="1553" y="8168"/>
                    <a:pt x="1062" y="8808"/>
                    <a:pt x="1799" y="9448"/>
                  </a:cubicBezTo>
                  <a:cubicBezTo>
                    <a:pt x="2535" y="9928"/>
                    <a:pt x="3762" y="9768"/>
                    <a:pt x="4253" y="10248"/>
                  </a:cubicBezTo>
                  <a:cubicBezTo>
                    <a:pt x="4253" y="10408"/>
                    <a:pt x="4008" y="11048"/>
                    <a:pt x="4253" y="11208"/>
                  </a:cubicBezTo>
                  <a:cubicBezTo>
                    <a:pt x="4253" y="11528"/>
                    <a:pt x="4499" y="11688"/>
                    <a:pt x="4744" y="12008"/>
                  </a:cubicBezTo>
                  <a:cubicBezTo>
                    <a:pt x="6708" y="12328"/>
                    <a:pt x="6708" y="12168"/>
                    <a:pt x="7444" y="11048"/>
                  </a:cubicBezTo>
                  <a:cubicBezTo>
                    <a:pt x="7689" y="10568"/>
                    <a:pt x="7689" y="10248"/>
                    <a:pt x="7935" y="9768"/>
                  </a:cubicBezTo>
                  <a:cubicBezTo>
                    <a:pt x="7935" y="9288"/>
                    <a:pt x="7689" y="8808"/>
                    <a:pt x="8917" y="8808"/>
                  </a:cubicBezTo>
                  <a:cubicBezTo>
                    <a:pt x="8671" y="9448"/>
                    <a:pt x="8671" y="10408"/>
                    <a:pt x="9162" y="10888"/>
                  </a:cubicBezTo>
                  <a:cubicBezTo>
                    <a:pt x="9899" y="10568"/>
                    <a:pt x="9653" y="9768"/>
                    <a:pt x="10635" y="9608"/>
                  </a:cubicBezTo>
                  <a:cubicBezTo>
                    <a:pt x="11371" y="10088"/>
                    <a:pt x="11126" y="10408"/>
                    <a:pt x="10389" y="10728"/>
                  </a:cubicBezTo>
                  <a:cubicBezTo>
                    <a:pt x="10635" y="10888"/>
                    <a:pt x="10880" y="11048"/>
                    <a:pt x="11126" y="11208"/>
                  </a:cubicBezTo>
                  <a:cubicBezTo>
                    <a:pt x="10635" y="11688"/>
                    <a:pt x="10144" y="11208"/>
                    <a:pt x="9162" y="11208"/>
                  </a:cubicBezTo>
                  <a:cubicBezTo>
                    <a:pt x="8671" y="12488"/>
                    <a:pt x="4989" y="12968"/>
                    <a:pt x="4989" y="14248"/>
                  </a:cubicBezTo>
                  <a:cubicBezTo>
                    <a:pt x="4989" y="16328"/>
                    <a:pt x="9408" y="14088"/>
                    <a:pt x="10880" y="14248"/>
                  </a:cubicBezTo>
                  <a:cubicBezTo>
                    <a:pt x="10635" y="15048"/>
                    <a:pt x="8426" y="14728"/>
                    <a:pt x="8180" y="15368"/>
                  </a:cubicBezTo>
                  <a:cubicBezTo>
                    <a:pt x="8671" y="15528"/>
                    <a:pt x="9162" y="15688"/>
                    <a:pt x="9408" y="16008"/>
                  </a:cubicBezTo>
                  <a:cubicBezTo>
                    <a:pt x="8426" y="16008"/>
                    <a:pt x="7689" y="16008"/>
                    <a:pt x="6708" y="15688"/>
                  </a:cubicBezTo>
                  <a:cubicBezTo>
                    <a:pt x="5480" y="16488"/>
                    <a:pt x="5971" y="17448"/>
                    <a:pt x="6953" y="18088"/>
                  </a:cubicBezTo>
                  <a:cubicBezTo>
                    <a:pt x="7444" y="18408"/>
                    <a:pt x="8180" y="18888"/>
                    <a:pt x="8671" y="19048"/>
                  </a:cubicBezTo>
                  <a:cubicBezTo>
                    <a:pt x="9408" y="19048"/>
                    <a:pt x="10389" y="18408"/>
                    <a:pt x="10635" y="19208"/>
                  </a:cubicBezTo>
                  <a:cubicBezTo>
                    <a:pt x="10144" y="19368"/>
                    <a:pt x="9899" y="19528"/>
                    <a:pt x="9408" y="19528"/>
                  </a:cubicBezTo>
                  <a:cubicBezTo>
                    <a:pt x="9408" y="19848"/>
                    <a:pt x="10389" y="20968"/>
                    <a:pt x="10880" y="21128"/>
                  </a:cubicBezTo>
                  <a:cubicBezTo>
                    <a:pt x="11862" y="21288"/>
                    <a:pt x="12353" y="20328"/>
                    <a:pt x="12353" y="19848"/>
                  </a:cubicBezTo>
                  <a:cubicBezTo>
                    <a:pt x="12599" y="19208"/>
                    <a:pt x="12353" y="18568"/>
                    <a:pt x="12599" y="17928"/>
                  </a:cubicBezTo>
                  <a:cubicBezTo>
                    <a:pt x="12844" y="17128"/>
                    <a:pt x="13335" y="17128"/>
                    <a:pt x="13826" y="16488"/>
                  </a:cubicBezTo>
                  <a:cubicBezTo>
                    <a:pt x="14071" y="16328"/>
                    <a:pt x="14317" y="16008"/>
                    <a:pt x="14317" y="15848"/>
                  </a:cubicBezTo>
                  <a:cubicBezTo>
                    <a:pt x="14562" y="15368"/>
                    <a:pt x="14808" y="14888"/>
                    <a:pt x="14808" y="14408"/>
                  </a:cubicBezTo>
                  <a:cubicBezTo>
                    <a:pt x="15053" y="13768"/>
                    <a:pt x="15053" y="13288"/>
                    <a:pt x="15299" y="12808"/>
                  </a:cubicBezTo>
                  <a:cubicBezTo>
                    <a:pt x="15299" y="12328"/>
                    <a:pt x="15299" y="11688"/>
                    <a:pt x="15544" y="11208"/>
                  </a:cubicBezTo>
                  <a:cubicBezTo>
                    <a:pt x="15789" y="11048"/>
                    <a:pt x="16035" y="10728"/>
                    <a:pt x="16035" y="10408"/>
                  </a:cubicBezTo>
                  <a:cubicBezTo>
                    <a:pt x="16280" y="10248"/>
                    <a:pt x="16526" y="9928"/>
                    <a:pt x="16771" y="9768"/>
                  </a:cubicBezTo>
                  <a:cubicBezTo>
                    <a:pt x="17262" y="9448"/>
                    <a:pt x="18244" y="9128"/>
                    <a:pt x="18980" y="8968"/>
                  </a:cubicBezTo>
                  <a:cubicBezTo>
                    <a:pt x="19226" y="8968"/>
                    <a:pt x="19717" y="8808"/>
                    <a:pt x="20208" y="8648"/>
                  </a:cubicBezTo>
                  <a:cubicBezTo>
                    <a:pt x="20453" y="8488"/>
                    <a:pt x="20944" y="8168"/>
                    <a:pt x="20453" y="8008"/>
                  </a:cubicBezTo>
                  <a:cubicBezTo>
                    <a:pt x="20208" y="7848"/>
                    <a:pt x="19717" y="7688"/>
                    <a:pt x="19226" y="7688"/>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47" name="Shape 147"/>
            <p:cNvSpPr/>
            <p:nvPr/>
          </p:nvSpPr>
          <p:spPr>
            <a:xfrm>
              <a:off x="5330564" y="-1"/>
              <a:ext cx="3538689" cy="4575609"/>
            </a:xfrm>
            <a:custGeom>
              <a:avLst/>
              <a:gdLst/>
              <a:ahLst/>
              <a:cxnLst>
                <a:cxn ang="0">
                  <a:pos x="wd2" y="hd2"/>
                </a:cxn>
                <a:cxn ang="5400000">
                  <a:pos x="wd2" y="hd2"/>
                </a:cxn>
                <a:cxn ang="10800000">
                  <a:pos x="wd2" y="hd2"/>
                </a:cxn>
                <a:cxn ang="16200000">
                  <a:pos x="wd2" y="hd2"/>
                </a:cxn>
              </a:cxnLst>
              <a:rect l="0" t="0" r="r" b="b"/>
              <a:pathLst>
                <a:path w="21561" h="21477" extrusionOk="0">
                  <a:moveTo>
                    <a:pt x="11315" y="18235"/>
                  </a:moveTo>
                  <a:cubicBezTo>
                    <a:pt x="11269" y="18342"/>
                    <a:pt x="11361" y="18342"/>
                    <a:pt x="11407" y="18449"/>
                  </a:cubicBezTo>
                  <a:cubicBezTo>
                    <a:pt x="11499" y="18555"/>
                    <a:pt x="11361" y="18591"/>
                    <a:pt x="11223" y="18591"/>
                  </a:cubicBezTo>
                  <a:cubicBezTo>
                    <a:pt x="11084" y="18555"/>
                    <a:pt x="11038" y="18449"/>
                    <a:pt x="10899" y="18449"/>
                  </a:cubicBezTo>
                  <a:cubicBezTo>
                    <a:pt x="10899" y="18484"/>
                    <a:pt x="10853" y="18555"/>
                    <a:pt x="10853" y="18627"/>
                  </a:cubicBezTo>
                  <a:cubicBezTo>
                    <a:pt x="11038" y="18662"/>
                    <a:pt x="11084" y="18627"/>
                    <a:pt x="11130" y="18769"/>
                  </a:cubicBezTo>
                  <a:cubicBezTo>
                    <a:pt x="11176" y="18840"/>
                    <a:pt x="11223" y="18947"/>
                    <a:pt x="11130" y="18982"/>
                  </a:cubicBezTo>
                  <a:cubicBezTo>
                    <a:pt x="11084" y="18982"/>
                    <a:pt x="10807" y="18911"/>
                    <a:pt x="10853" y="19018"/>
                  </a:cubicBezTo>
                  <a:cubicBezTo>
                    <a:pt x="10853" y="19054"/>
                    <a:pt x="11084" y="19054"/>
                    <a:pt x="11130" y="19125"/>
                  </a:cubicBezTo>
                  <a:cubicBezTo>
                    <a:pt x="11084" y="19160"/>
                    <a:pt x="11038" y="19303"/>
                    <a:pt x="11038" y="19374"/>
                  </a:cubicBezTo>
                  <a:cubicBezTo>
                    <a:pt x="10992" y="19445"/>
                    <a:pt x="11038" y="19481"/>
                    <a:pt x="10946" y="19552"/>
                  </a:cubicBezTo>
                  <a:cubicBezTo>
                    <a:pt x="10899" y="19623"/>
                    <a:pt x="10807" y="19694"/>
                    <a:pt x="10715" y="19730"/>
                  </a:cubicBezTo>
                  <a:cubicBezTo>
                    <a:pt x="10669" y="19801"/>
                    <a:pt x="10484" y="19837"/>
                    <a:pt x="10484" y="19908"/>
                  </a:cubicBezTo>
                  <a:cubicBezTo>
                    <a:pt x="10438" y="19979"/>
                    <a:pt x="10530" y="19979"/>
                    <a:pt x="10530" y="20014"/>
                  </a:cubicBezTo>
                  <a:cubicBezTo>
                    <a:pt x="10530" y="20050"/>
                    <a:pt x="10530" y="20121"/>
                    <a:pt x="10530" y="20157"/>
                  </a:cubicBezTo>
                  <a:cubicBezTo>
                    <a:pt x="10576" y="20228"/>
                    <a:pt x="10530" y="20335"/>
                    <a:pt x="10530" y="20406"/>
                  </a:cubicBezTo>
                  <a:cubicBezTo>
                    <a:pt x="10484" y="20584"/>
                    <a:pt x="10484" y="20762"/>
                    <a:pt x="10392" y="20940"/>
                  </a:cubicBezTo>
                  <a:cubicBezTo>
                    <a:pt x="10346" y="21082"/>
                    <a:pt x="10161" y="21260"/>
                    <a:pt x="10023" y="21402"/>
                  </a:cubicBezTo>
                  <a:cubicBezTo>
                    <a:pt x="9930" y="21473"/>
                    <a:pt x="9838" y="21509"/>
                    <a:pt x="9699" y="21438"/>
                  </a:cubicBezTo>
                  <a:cubicBezTo>
                    <a:pt x="9561" y="21367"/>
                    <a:pt x="9561" y="21260"/>
                    <a:pt x="9515" y="21189"/>
                  </a:cubicBezTo>
                  <a:cubicBezTo>
                    <a:pt x="9330" y="20975"/>
                    <a:pt x="9238" y="20868"/>
                    <a:pt x="8961" y="20975"/>
                  </a:cubicBezTo>
                  <a:cubicBezTo>
                    <a:pt x="8638" y="21046"/>
                    <a:pt x="8499" y="20904"/>
                    <a:pt x="8361" y="20691"/>
                  </a:cubicBezTo>
                  <a:cubicBezTo>
                    <a:pt x="8315" y="20584"/>
                    <a:pt x="8269" y="20513"/>
                    <a:pt x="8223" y="20406"/>
                  </a:cubicBezTo>
                  <a:cubicBezTo>
                    <a:pt x="8130" y="20299"/>
                    <a:pt x="7992" y="20228"/>
                    <a:pt x="7946" y="20121"/>
                  </a:cubicBezTo>
                  <a:cubicBezTo>
                    <a:pt x="7807" y="19908"/>
                    <a:pt x="7715" y="19765"/>
                    <a:pt x="7530" y="19587"/>
                  </a:cubicBezTo>
                  <a:cubicBezTo>
                    <a:pt x="7438" y="19516"/>
                    <a:pt x="7299" y="19481"/>
                    <a:pt x="7299" y="19374"/>
                  </a:cubicBezTo>
                  <a:cubicBezTo>
                    <a:pt x="7299" y="19303"/>
                    <a:pt x="7438" y="19196"/>
                    <a:pt x="7484" y="19125"/>
                  </a:cubicBezTo>
                  <a:cubicBezTo>
                    <a:pt x="7530" y="19018"/>
                    <a:pt x="7576" y="19018"/>
                    <a:pt x="7715" y="18911"/>
                  </a:cubicBezTo>
                  <a:cubicBezTo>
                    <a:pt x="7807" y="18876"/>
                    <a:pt x="7853" y="18805"/>
                    <a:pt x="7853" y="18698"/>
                  </a:cubicBezTo>
                  <a:cubicBezTo>
                    <a:pt x="7807" y="18449"/>
                    <a:pt x="7576" y="18733"/>
                    <a:pt x="7530" y="18840"/>
                  </a:cubicBezTo>
                  <a:cubicBezTo>
                    <a:pt x="7392" y="18982"/>
                    <a:pt x="7253" y="18876"/>
                    <a:pt x="7253" y="18698"/>
                  </a:cubicBezTo>
                  <a:cubicBezTo>
                    <a:pt x="7253" y="18591"/>
                    <a:pt x="7253" y="18449"/>
                    <a:pt x="7115" y="18378"/>
                  </a:cubicBezTo>
                  <a:cubicBezTo>
                    <a:pt x="7023" y="18271"/>
                    <a:pt x="6699" y="18306"/>
                    <a:pt x="6607" y="18164"/>
                  </a:cubicBezTo>
                  <a:cubicBezTo>
                    <a:pt x="6746" y="18093"/>
                    <a:pt x="6607" y="18022"/>
                    <a:pt x="6653" y="17951"/>
                  </a:cubicBezTo>
                  <a:cubicBezTo>
                    <a:pt x="6699" y="17808"/>
                    <a:pt x="6792" y="17879"/>
                    <a:pt x="6653" y="17737"/>
                  </a:cubicBezTo>
                  <a:cubicBezTo>
                    <a:pt x="6607" y="17666"/>
                    <a:pt x="6561" y="17595"/>
                    <a:pt x="6653" y="17523"/>
                  </a:cubicBezTo>
                  <a:cubicBezTo>
                    <a:pt x="6699" y="17488"/>
                    <a:pt x="6746" y="17559"/>
                    <a:pt x="6792" y="17488"/>
                  </a:cubicBezTo>
                  <a:cubicBezTo>
                    <a:pt x="6838" y="17417"/>
                    <a:pt x="6792" y="17417"/>
                    <a:pt x="6746" y="17381"/>
                  </a:cubicBezTo>
                  <a:cubicBezTo>
                    <a:pt x="6653" y="17310"/>
                    <a:pt x="6607" y="17310"/>
                    <a:pt x="6561" y="17203"/>
                  </a:cubicBezTo>
                  <a:cubicBezTo>
                    <a:pt x="6561" y="17096"/>
                    <a:pt x="6561" y="17061"/>
                    <a:pt x="6607" y="16954"/>
                  </a:cubicBezTo>
                  <a:cubicBezTo>
                    <a:pt x="6653" y="16883"/>
                    <a:pt x="6699" y="16847"/>
                    <a:pt x="6699" y="16741"/>
                  </a:cubicBezTo>
                  <a:cubicBezTo>
                    <a:pt x="6699" y="16634"/>
                    <a:pt x="6653" y="16598"/>
                    <a:pt x="6792" y="16527"/>
                  </a:cubicBezTo>
                  <a:cubicBezTo>
                    <a:pt x="6976" y="16385"/>
                    <a:pt x="7253" y="16598"/>
                    <a:pt x="7438" y="16492"/>
                  </a:cubicBezTo>
                  <a:cubicBezTo>
                    <a:pt x="7715" y="16278"/>
                    <a:pt x="7115" y="16349"/>
                    <a:pt x="7069" y="16349"/>
                  </a:cubicBezTo>
                  <a:cubicBezTo>
                    <a:pt x="6838" y="16314"/>
                    <a:pt x="6792" y="16136"/>
                    <a:pt x="7023" y="16065"/>
                  </a:cubicBezTo>
                  <a:cubicBezTo>
                    <a:pt x="7253" y="16029"/>
                    <a:pt x="7392" y="16171"/>
                    <a:pt x="7484" y="15958"/>
                  </a:cubicBezTo>
                  <a:cubicBezTo>
                    <a:pt x="7530" y="15815"/>
                    <a:pt x="7438" y="15673"/>
                    <a:pt x="7715" y="15709"/>
                  </a:cubicBezTo>
                  <a:cubicBezTo>
                    <a:pt x="7807" y="15638"/>
                    <a:pt x="7715" y="15638"/>
                    <a:pt x="7669" y="15566"/>
                  </a:cubicBezTo>
                  <a:cubicBezTo>
                    <a:pt x="7623" y="15495"/>
                    <a:pt x="7576" y="15531"/>
                    <a:pt x="7623" y="15424"/>
                  </a:cubicBezTo>
                  <a:cubicBezTo>
                    <a:pt x="7623" y="15353"/>
                    <a:pt x="7807" y="15282"/>
                    <a:pt x="7807" y="15175"/>
                  </a:cubicBezTo>
                  <a:cubicBezTo>
                    <a:pt x="7761" y="15033"/>
                    <a:pt x="7530" y="15068"/>
                    <a:pt x="7392" y="15033"/>
                  </a:cubicBezTo>
                  <a:cubicBezTo>
                    <a:pt x="7299" y="14997"/>
                    <a:pt x="7161" y="14855"/>
                    <a:pt x="7069" y="14819"/>
                  </a:cubicBezTo>
                  <a:cubicBezTo>
                    <a:pt x="6976" y="14748"/>
                    <a:pt x="6146" y="14570"/>
                    <a:pt x="6423" y="14392"/>
                  </a:cubicBezTo>
                  <a:cubicBezTo>
                    <a:pt x="6699" y="14250"/>
                    <a:pt x="7115" y="14641"/>
                    <a:pt x="7299" y="14712"/>
                  </a:cubicBezTo>
                  <a:cubicBezTo>
                    <a:pt x="7484" y="14748"/>
                    <a:pt x="7623" y="14677"/>
                    <a:pt x="7576" y="14534"/>
                  </a:cubicBezTo>
                  <a:cubicBezTo>
                    <a:pt x="7530" y="14356"/>
                    <a:pt x="7346" y="14321"/>
                    <a:pt x="7207" y="14250"/>
                  </a:cubicBezTo>
                  <a:cubicBezTo>
                    <a:pt x="7069" y="14179"/>
                    <a:pt x="7023" y="14036"/>
                    <a:pt x="6976" y="13929"/>
                  </a:cubicBezTo>
                  <a:cubicBezTo>
                    <a:pt x="6976" y="13858"/>
                    <a:pt x="6976" y="13823"/>
                    <a:pt x="6976" y="13752"/>
                  </a:cubicBezTo>
                  <a:cubicBezTo>
                    <a:pt x="6976" y="13609"/>
                    <a:pt x="6838" y="13538"/>
                    <a:pt x="6653" y="13538"/>
                  </a:cubicBezTo>
                  <a:cubicBezTo>
                    <a:pt x="6699" y="13823"/>
                    <a:pt x="6238" y="14001"/>
                    <a:pt x="5961" y="13894"/>
                  </a:cubicBezTo>
                  <a:cubicBezTo>
                    <a:pt x="5776" y="13858"/>
                    <a:pt x="5730" y="13716"/>
                    <a:pt x="5869" y="13645"/>
                  </a:cubicBezTo>
                  <a:cubicBezTo>
                    <a:pt x="5961" y="13609"/>
                    <a:pt x="6099" y="13645"/>
                    <a:pt x="6146" y="13574"/>
                  </a:cubicBezTo>
                  <a:cubicBezTo>
                    <a:pt x="6192" y="13538"/>
                    <a:pt x="6146" y="13324"/>
                    <a:pt x="6146" y="13218"/>
                  </a:cubicBezTo>
                  <a:cubicBezTo>
                    <a:pt x="6192" y="13147"/>
                    <a:pt x="6238" y="13040"/>
                    <a:pt x="6238" y="12933"/>
                  </a:cubicBezTo>
                  <a:cubicBezTo>
                    <a:pt x="6284" y="12826"/>
                    <a:pt x="6238" y="12720"/>
                    <a:pt x="6192" y="12613"/>
                  </a:cubicBezTo>
                  <a:cubicBezTo>
                    <a:pt x="6146" y="12577"/>
                    <a:pt x="6192" y="12542"/>
                    <a:pt x="6146" y="12506"/>
                  </a:cubicBezTo>
                  <a:cubicBezTo>
                    <a:pt x="6053" y="12470"/>
                    <a:pt x="6007" y="12470"/>
                    <a:pt x="5961" y="12399"/>
                  </a:cubicBezTo>
                  <a:cubicBezTo>
                    <a:pt x="5915" y="12293"/>
                    <a:pt x="5961" y="12150"/>
                    <a:pt x="5915" y="12079"/>
                  </a:cubicBezTo>
                  <a:cubicBezTo>
                    <a:pt x="5869" y="11972"/>
                    <a:pt x="5869" y="11866"/>
                    <a:pt x="5776" y="11759"/>
                  </a:cubicBezTo>
                  <a:cubicBezTo>
                    <a:pt x="5684" y="11581"/>
                    <a:pt x="5730" y="11332"/>
                    <a:pt x="5638" y="11118"/>
                  </a:cubicBezTo>
                  <a:cubicBezTo>
                    <a:pt x="5592" y="11047"/>
                    <a:pt x="5499" y="11011"/>
                    <a:pt x="5407" y="10905"/>
                  </a:cubicBezTo>
                  <a:cubicBezTo>
                    <a:pt x="5315" y="10834"/>
                    <a:pt x="5269" y="10762"/>
                    <a:pt x="5223" y="10691"/>
                  </a:cubicBezTo>
                  <a:cubicBezTo>
                    <a:pt x="5130" y="10584"/>
                    <a:pt x="5038" y="10549"/>
                    <a:pt x="5038" y="10407"/>
                  </a:cubicBezTo>
                  <a:cubicBezTo>
                    <a:pt x="4992" y="10335"/>
                    <a:pt x="4992" y="10193"/>
                    <a:pt x="4946" y="10122"/>
                  </a:cubicBezTo>
                  <a:cubicBezTo>
                    <a:pt x="4853" y="9944"/>
                    <a:pt x="4576" y="9802"/>
                    <a:pt x="4392" y="9695"/>
                  </a:cubicBezTo>
                  <a:cubicBezTo>
                    <a:pt x="4299" y="9624"/>
                    <a:pt x="4207" y="9552"/>
                    <a:pt x="4069" y="9517"/>
                  </a:cubicBezTo>
                  <a:cubicBezTo>
                    <a:pt x="3930" y="9446"/>
                    <a:pt x="3792" y="9481"/>
                    <a:pt x="3653" y="9446"/>
                  </a:cubicBezTo>
                  <a:cubicBezTo>
                    <a:pt x="3515" y="9410"/>
                    <a:pt x="3469" y="9339"/>
                    <a:pt x="3469" y="9232"/>
                  </a:cubicBezTo>
                  <a:cubicBezTo>
                    <a:pt x="3238" y="9232"/>
                    <a:pt x="3192" y="9481"/>
                    <a:pt x="3007" y="9517"/>
                  </a:cubicBezTo>
                  <a:cubicBezTo>
                    <a:pt x="2869" y="9517"/>
                    <a:pt x="2869" y="9517"/>
                    <a:pt x="2776" y="9552"/>
                  </a:cubicBezTo>
                  <a:cubicBezTo>
                    <a:pt x="2684" y="9588"/>
                    <a:pt x="2638" y="9624"/>
                    <a:pt x="2546" y="9659"/>
                  </a:cubicBezTo>
                  <a:cubicBezTo>
                    <a:pt x="2546" y="9588"/>
                    <a:pt x="2499" y="9552"/>
                    <a:pt x="2499" y="9517"/>
                  </a:cubicBezTo>
                  <a:cubicBezTo>
                    <a:pt x="2499" y="9446"/>
                    <a:pt x="2546" y="9410"/>
                    <a:pt x="2546" y="9339"/>
                  </a:cubicBezTo>
                  <a:cubicBezTo>
                    <a:pt x="2223" y="9303"/>
                    <a:pt x="2453" y="9552"/>
                    <a:pt x="2361" y="9588"/>
                  </a:cubicBezTo>
                  <a:cubicBezTo>
                    <a:pt x="2269" y="9624"/>
                    <a:pt x="2176" y="9375"/>
                    <a:pt x="2084" y="9375"/>
                  </a:cubicBezTo>
                  <a:cubicBezTo>
                    <a:pt x="1992" y="9446"/>
                    <a:pt x="2038" y="9481"/>
                    <a:pt x="2130" y="9588"/>
                  </a:cubicBezTo>
                  <a:cubicBezTo>
                    <a:pt x="2223" y="9659"/>
                    <a:pt x="2315" y="9730"/>
                    <a:pt x="2361" y="9837"/>
                  </a:cubicBezTo>
                  <a:cubicBezTo>
                    <a:pt x="2176" y="9908"/>
                    <a:pt x="2084" y="9730"/>
                    <a:pt x="2038" y="9695"/>
                  </a:cubicBezTo>
                  <a:cubicBezTo>
                    <a:pt x="1899" y="9624"/>
                    <a:pt x="1761" y="9588"/>
                    <a:pt x="1623" y="9552"/>
                  </a:cubicBezTo>
                  <a:cubicBezTo>
                    <a:pt x="1484" y="9481"/>
                    <a:pt x="1438" y="9410"/>
                    <a:pt x="1346" y="9339"/>
                  </a:cubicBezTo>
                  <a:cubicBezTo>
                    <a:pt x="1207" y="9232"/>
                    <a:pt x="1299" y="9161"/>
                    <a:pt x="1438" y="9054"/>
                  </a:cubicBezTo>
                  <a:cubicBezTo>
                    <a:pt x="1530" y="9019"/>
                    <a:pt x="1623" y="9019"/>
                    <a:pt x="1669" y="8983"/>
                  </a:cubicBezTo>
                  <a:cubicBezTo>
                    <a:pt x="1899" y="8841"/>
                    <a:pt x="1530" y="8912"/>
                    <a:pt x="1438" y="8912"/>
                  </a:cubicBezTo>
                  <a:cubicBezTo>
                    <a:pt x="1207" y="8948"/>
                    <a:pt x="1207" y="8876"/>
                    <a:pt x="1115" y="8734"/>
                  </a:cubicBezTo>
                  <a:cubicBezTo>
                    <a:pt x="1069" y="8627"/>
                    <a:pt x="1069" y="8556"/>
                    <a:pt x="1161" y="8449"/>
                  </a:cubicBezTo>
                  <a:cubicBezTo>
                    <a:pt x="976" y="8307"/>
                    <a:pt x="930" y="8698"/>
                    <a:pt x="884" y="8770"/>
                  </a:cubicBezTo>
                  <a:cubicBezTo>
                    <a:pt x="746" y="8912"/>
                    <a:pt x="515" y="8627"/>
                    <a:pt x="469" y="8521"/>
                  </a:cubicBezTo>
                  <a:cubicBezTo>
                    <a:pt x="469" y="8414"/>
                    <a:pt x="469" y="8343"/>
                    <a:pt x="607" y="8271"/>
                  </a:cubicBezTo>
                  <a:cubicBezTo>
                    <a:pt x="607" y="8271"/>
                    <a:pt x="699" y="8271"/>
                    <a:pt x="746" y="8236"/>
                  </a:cubicBezTo>
                  <a:cubicBezTo>
                    <a:pt x="792" y="8236"/>
                    <a:pt x="792" y="8165"/>
                    <a:pt x="884" y="8165"/>
                  </a:cubicBezTo>
                  <a:cubicBezTo>
                    <a:pt x="1069" y="8129"/>
                    <a:pt x="1253" y="8449"/>
                    <a:pt x="1438" y="8271"/>
                  </a:cubicBezTo>
                  <a:cubicBezTo>
                    <a:pt x="1438" y="8236"/>
                    <a:pt x="1299" y="8129"/>
                    <a:pt x="1346" y="8094"/>
                  </a:cubicBezTo>
                  <a:cubicBezTo>
                    <a:pt x="1346" y="8022"/>
                    <a:pt x="1576" y="8022"/>
                    <a:pt x="1669" y="7987"/>
                  </a:cubicBezTo>
                  <a:cubicBezTo>
                    <a:pt x="1853" y="7987"/>
                    <a:pt x="2084" y="8094"/>
                    <a:pt x="2223" y="8165"/>
                  </a:cubicBezTo>
                  <a:cubicBezTo>
                    <a:pt x="2315" y="8200"/>
                    <a:pt x="2407" y="8307"/>
                    <a:pt x="2499" y="8165"/>
                  </a:cubicBezTo>
                  <a:cubicBezTo>
                    <a:pt x="2546" y="8058"/>
                    <a:pt x="2407" y="8094"/>
                    <a:pt x="2315" y="8058"/>
                  </a:cubicBezTo>
                  <a:cubicBezTo>
                    <a:pt x="2130" y="7916"/>
                    <a:pt x="2453" y="7844"/>
                    <a:pt x="2546" y="7738"/>
                  </a:cubicBezTo>
                  <a:cubicBezTo>
                    <a:pt x="2453" y="7666"/>
                    <a:pt x="2361" y="7560"/>
                    <a:pt x="2223" y="7595"/>
                  </a:cubicBezTo>
                  <a:cubicBezTo>
                    <a:pt x="2084" y="7631"/>
                    <a:pt x="2038" y="7809"/>
                    <a:pt x="1899" y="7844"/>
                  </a:cubicBezTo>
                  <a:cubicBezTo>
                    <a:pt x="1761" y="7880"/>
                    <a:pt x="1576" y="7809"/>
                    <a:pt x="1438" y="7844"/>
                  </a:cubicBezTo>
                  <a:cubicBezTo>
                    <a:pt x="1346" y="7880"/>
                    <a:pt x="1346" y="7916"/>
                    <a:pt x="1253" y="7916"/>
                  </a:cubicBezTo>
                  <a:cubicBezTo>
                    <a:pt x="1161" y="7880"/>
                    <a:pt x="1115" y="7844"/>
                    <a:pt x="1069" y="7809"/>
                  </a:cubicBezTo>
                  <a:cubicBezTo>
                    <a:pt x="838" y="7666"/>
                    <a:pt x="699" y="7453"/>
                    <a:pt x="423" y="7382"/>
                  </a:cubicBezTo>
                  <a:cubicBezTo>
                    <a:pt x="146" y="7311"/>
                    <a:pt x="-39" y="7133"/>
                    <a:pt x="7" y="6884"/>
                  </a:cubicBezTo>
                  <a:cubicBezTo>
                    <a:pt x="7" y="6670"/>
                    <a:pt x="330" y="6492"/>
                    <a:pt x="561" y="6385"/>
                  </a:cubicBezTo>
                  <a:cubicBezTo>
                    <a:pt x="699" y="6314"/>
                    <a:pt x="884" y="6350"/>
                    <a:pt x="1023" y="6279"/>
                  </a:cubicBezTo>
                  <a:cubicBezTo>
                    <a:pt x="1115" y="6208"/>
                    <a:pt x="1207" y="6101"/>
                    <a:pt x="1253" y="5994"/>
                  </a:cubicBezTo>
                  <a:cubicBezTo>
                    <a:pt x="1299" y="5994"/>
                    <a:pt x="1346" y="5852"/>
                    <a:pt x="1346" y="5852"/>
                  </a:cubicBezTo>
                  <a:cubicBezTo>
                    <a:pt x="1392" y="5816"/>
                    <a:pt x="1576" y="5816"/>
                    <a:pt x="1623" y="5816"/>
                  </a:cubicBezTo>
                  <a:cubicBezTo>
                    <a:pt x="1853" y="5780"/>
                    <a:pt x="1899" y="5816"/>
                    <a:pt x="2084" y="5816"/>
                  </a:cubicBezTo>
                  <a:cubicBezTo>
                    <a:pt x="2453" y="5887"/>
                    <a:pt x="2638" y="5567"/>
                    <a:pt x="2730" y="5353"/>
                  </a:cubicBezTo>
                  <a:cubicBezTo>
                    <a:pt x="2776" y="5247"/>
                    <a:pt x="2776" y="5176"/>
                    <a:pt x="2730" y="5069"/>
                  </a:cubicBezTo>
                  <a:cubicBezTo>
                    <a:pt x="2684" y="4962"/>
                    <a:pt x="2592" y="4855"/>
                    <a:pt x="2684" y="4749"/>
                  </a:cubicBezTo>
                  <a:cubicBezTo>
                    <a:pt x="3146" y="4215"/>
                    <a:pt x="2084" y="3859"/>
                    <a:pt x="2730" y="3290"/>
                  </a:cubicBezTo>
                  <a:cubicBezTo>
                    <a:pt x="3007" y="3005"/>
                    <a:pt x="3192" y="3218"/>
                    <a:pt x="3238" y="2791"/>
                  </a:cubicBezTo>
                  <a:cubicBezTo>
                    <a:pt x="3238" y="2649"/>
                    <a:pt x="2869" y="2329"/>
                    <a:pt x="2869" y="2115"/>
                  </a:cubicBezTo>
                  <a:cubicBezTo>
                    <a:pt x="2961" y="1653"/>
                    <a:pt x="3838" y="1261"/>
                    <a:pt x="4392" y="1226"/>
                  </a:cubicBezTo>
                  <a:cubicBezTo>
                    <a:pt x="4761" y="1190"/>
                    <a:pt x="4992" y="1261"/>
                    <a:pt x="5407" y="1154"/>
                  </a:cubicBezTo>
                  <a:cubicBezTo>
                    <a:pt x="5730" y="1048"/>
                    <a:pt x="5869" y="870"/>
                    <a:pt x="6284" y="834"/>
                  </a:cubicBezTo>
                  <a:cubicBezTo>
                    <a:pt x="6238" y="834"/>
                    <a:pt x="6699" y="1154"/>
                    <a:pt x="6838" y="1190"/>
                  </a:cubicBezTo>
                  <a:cubicBezTo>
                    <a:pt x="7161" y="1261"/>
                    <a:pt x="7346" y="1226"/>
                    <a:pt x="7623" y="1083"/>
                  </a:cubicBezTo>
                  <a:cubicBezTo>
                    <a:pt x="8084" y="799"/>
                    <a:pt x="8038" y="158"/>
                    <a:pt x="8730" y="16"/>
                  </a:cubicBezTo>
                  <a:cubicBezTo>
                    <a:pt x="9192" y="-91"/>
                    <a:pt x="10207" y="372"/>
                    <a:pt x="10576" y="656"/>
                  </a:cubicBezTo>
                  <a:cubicBezTo>
                    <a:pt x="10715" y="799"/>
                    <a:pt x="10992" y="1226"/>
                    <a:pt x="11130" y="1261"/>
                  </a:cubicBezTo>
                  <a:cubicBezTo>
                    <a:pt x="11453" y="1404"/>
                    <a:pt x="12099" y="1154"/>
                    <a:pt x="12469" y="1154"/>
                  </a:cubicBezTo>
                  <a:cubicBezTo>
                    <a:pt x="12838" y="1154"/>
                    <a:pt x="13115" y="1368"/>
                    <a:pt x="13484" y="1368"/>
                  </a:cubicBezTo>
                  <a:cubicBezTo>
                    <a:pt x="13853" y="1404"/>
                    <a:pt x="14269" y="1119"/>
                    <a:pt x="14638" y="1119"/>
                  </a:cubicBezTo>
                  <a:cubicBezTo>
                    <a:pt x="14776" y="1332"/>
                    <a:pt x="14592" y="1581"/>
                    <a:pt x="14407" y="1759"/>
                  </a:cubicBezTo>
                  <a:cubicBezTo>
                    <a:pt x="14223" y="1902"/>
                    <a:pt x="13992" y="2009"/>
                    <a:pt x="13761" y="2115"/>
                  </a:cubicBezTo>
                  <a:cubicBezTo>
                    <a:pt x="13669" y="2151"/>
                    <a:pt x="13576" y="2222"/>
                    <a:pt x="13438" y="2258"/>
                  </a:cubicBezTo>
                  <a:cubicBezTo>
                    <a:pt x="13392" y="2258"/>
                    <a:pt x="13346" y="2293"/>
                    <a:pt x="13299" y="2293"/>
                  </a:cubicBezTo>
                  <a:cubicBezTo>
                    <a:pt x="13253" y="2329"/>
                    <a:pt x="13207" y="2329"/>
                    <a:pt x="13207" y="2400"/>
                  </a:cubicBezTo>
                  <a:cubicBezTo>
                    <a:pt x="13253" y="2400"/>
                    <a:pt x="13299" y="2436"/>
                    <a:pt x="13346" y="2471"/>
                  </a:cubicBezTo>
                  <a:cubicBezTo>
                    <a:pt x="13438" y="2471"/>
                    <a:pt x="13576" y="2436"/>
                    <a:pt x="13669" y="2400"/>
                  </a:cubicBezTo>
                  <a:cubicBezTo>
                    <a:pt x="13761" y="2364"/>
                    <a:pt x="13807" y="2329"/>
                    <a:pt x="13899" y="2258"/>
                  </a:cubicBezTo>
                  <a:cubicBezTo>
                    <a:pt x="13992" y="2186"/>
                    <a:pt x="14084" y="2115"/>
                    <a:pt x="14176" y="2009"/>
                  </a:cubicBezTo>
                  <a:cubicBezTo>
                    <a:pt x="14223" y="1973"/>
                    <a:pt x="14269" y="1937"/>
                    <a:pt x="14269" y="1902"/>
                  </a:cubicBezTo>
                  <a:cubicBezTo>
                    <a:pt x="14315" y="1866"/>
                    <a:pt x="14361" y="1866"/>
                    <a:pt x="14407" y="1831"/>
                  </a:cubicBezTo>
                  <a:cubicBezTo>
                    <a:pt x="14453" y="1795"/>
                    <a:pt x="14499" y="1759"/>
                    <a:pt x="14546" y="1759"/>
                  </a:cubicBezTo>
                  <a:cubicBezTo>
                    <a:pt x="14592" y="1724"/>
                    <a:pt x="14730" y="1688"/>
                    <a:pt x="14823" y="1688"/>
                  </a:cubicBezTo>
                  <a:cubicBezTo>
                    <a:pt x="14915" y="1653"/>
                    <a:pt x="15007" y="1653"/>
                    <a:pt x="15053" y="1653"/>
                  </a:cubicBezTo>
                  <a:cubicBezTo>
                    <a:pt x="15146" y="1617"/>
                    <a:pt x="15192" y="1546"/>
                    <a:pt x="15192" y="1510"/>
                  </a:cubicBezTo>
                  <a:cubicBezTo>
                    <a:pt x="15192" y="1439"/>
                    <a:pt x="15146" y="1368"/>
                    <a:pt x="15146" y="1332"/>
                  </a:cubicBezTo>
                  <a:cubicBezTo>
                    <a:pt x="15146" y="1297"/>
                    <a:pt x="15192" y="1190"/>
                    <a:pt x="15238" y="1154"/>
                  </a:cubicBezTo>
                  <a:cubicBezTo>
                    <a:pt x="15330" y="1154"/>
                    <a:pt x="15330" y="1332"/>
                    <a:pt x="15423" y="1261"/>
                  </a:cubicBezTo>
                  <a:cubicBezTo>
                    <a:pt x="15469" y="1261"/>
                    <a:pt x="15469" y="1226"/>
                    <a:pt x="15469" y="1190"/>
                  </a:cubicBezTo>
                  <a:cubicBezTo>
                    <a:pt x="15469" y="1154"/>
                    <a:pt x="15423" y="1083"/>
                    <a:pt x="15469" y="1048"/>
                  </a:cubicBezTo>
                  <a:cubicBezTo>
                    <a:pt x="15469" y="977"/>
                    <a:pt x="15515" y="905"/>
                    <a:pt x="15561" y="834"/>
                  </a:cubicBezTo>
                  <a:cubicBezTo>
                    <a:pt x="16023" y="692"/>
                    <a:pt x="16069" y="941"/>
                    <a:pt x="16392" y="977"/>
                  </a:cubicBezTo>
                  <a:cubicBezTo>
                    <a:pt x="16761" y="1048"/>
                    <a:pt x="17130" y="905"/>
                    <a:pt x="17453" y="1012"/>
                  </a:cubicBezTo>
                  <a:cubicBezTo>
                    <a:pt x="17499" y="1546"/>
                    <a:pt x="18284" y="1332"/>
                    <a:pt x="18746" y="1439"/>
                  </a:cubicBezTo>
                  <a:cubicBezTo>
                    <a:pt x="19161" y="1546"/>
                    <a:pt x="19576" y="1759"/>
                    <a:pt x="19992" y="1902"/>
                  </a:cubicBezTo>
                  <a:cubicBezTo>
                    <a:pt x="20546" y="2720"/>
                    <a:pt x="18884" y="2613"/>
                    <a:pt x="18376" y="3005"/>
                  </a:cubicBezTo>
                  <a:cubicBezTo>
                    <a:pt x="19392" y="3325"/>
                    <a:pt x="20592" y="2934"/>
                    <a:pt x="21561" y="3432"/>
                  </a:cubicBezTo>
                  <a:cubicBezTo>
                    <a:pt x="21376" y="3859"/>
                    <a:pt x="20592" y="4001"/>
                    <a:pt x="20038" y="4037"/>
                  </a:cubicBezTo>
                  <a:cubicBezTo>
                    <a:pt x="20038" y="4286"/>
                    <a:pt x="20223" y="4535"/>
                    <a:pt x="19807" y="4642"/>
                  </a:cubicBezTo>
                  <a:cubicBezTo>
                    <a:pt x="19576" y="4464"/>
                    <a:pt x="19438" y="4286"/>
                    <a:pt x="19207" y="4215"/>
                  </a:cubicBezTo>
                  <a:cubicBezTo>
                    <a:pt x="19438" y="4286"/>
                    <a:pt x="18653" y="4784"/>
                    <a:pt x="18561" y="4820"/>
                  </a:cubicBezTo>
                  <a:cubicBezTo>
                    <a:pt x="18146" y="4998"/>
                    <a:pt x="18053" y="5140"/>
                    <a:pt x="18099" y="5496"/>
                  </a:cubicBezTo>
                  <a:cubicBezTo>
                    <a:pt x="18146" y="5603"/>
                    <a:pt x="18146" y="5816"/>
                    <a:pt x="18099" y="5923"/>
                  </a:cubicBezTo>
                  <a:cubicBezTo>
                    <a:pt x="18099" y="6030"/>
                    <a:pt x="17915" y="6065"/>
                    <a:pt x="17961" y="6208"/>
                  </a:cubicBezTo>
                  <a:cubicBezTo>
                    <a:pt x="17453" y="6385"/>
                    <a:pt x="17776" y="6563"/>
                    <a:pt x="17684" y="6955"/>
                  </a:cubicBezTo>
                  <a:cubicBezTo>
                    <a:pt x="17638" y="7168"/>
                    <a:pt x="17038" y="7453"/>
                    <a:pt x="17453" y="7666"/>
                  </a:cubicBezTo>
                  <a:cubicBezTo>
                    <a:pt x="17546" y="7560"/>
                    <a:pt x="17592" y="7311"/>
                    <a:pt x="17684" y="7275"/>
                  </a:cubicBezTo>
                  <a:cubicBezTo>
                    <a:pt x="17869" y="7168"/>
                    <a:pt x="18192" y="7346"/>
                    <a:pt x="18284" y="7453"/>
                  </a:cubicBezTo>
                  <a:cubicBezTo>
                    <a:pt x="18838" y="7951"/>
                    <a:pt x="17592" y="7702"/>
                    <a:pt x="17961" y="7987"/>
                  </a:cubicBezTo>
                  <a:cubicBezTo>
                    <a:pt x="18376" y="8236"/>
                    <a:pt x="18884" y="7738"/>
                    <a:pt x="18792" y="8414"/>
                  </a:cubicBezTo>
                  <a:cubicBezTo>
                    <a:pt x="18792" y="8663"/>
                    <a:pt x="18838" y="8698"/>
                    <a:pt x="18469" y="8663"/>
                  </a:cubicBezTo>
                  <a:cubicBezTo>
                    <a:pt x="18192" y="8663"/>
                    <a:pt x="18007" y="8592"/>
                    <a:pt x="17776" y="8663"/>
                  </a:cubicBezTo>
                  <a:cubicBezTo>
                    <a:pt x="17776" y="8770"/>
                    <a:pt x="17776" y="8876"/>
                    <a:pt x="17823" y="8948"/>
                  </a:cubicBezTo>
                  <a:cubicBezTo>
                    <a:pt x="17638" y="8983"/>
                    <a:pt x="17453" y="8876"/>
                    <a:pt x="17407" y="8734"/>
                  </a:cubicBezTo>
                  <a:cubicBezTo>
                    <a:pt x="17176" y="8663"/>
                    <a:pt x="17130" y="8876"/>
                    <a:pt x="17223" y="8983"/>
                  </a:cubicBezTo>
                  <a:cubicBezTo>
                    <a:pt x="17223" y="9019"/>
                    <a:pt x="17592" y="9339"/>
                    <a:pt x="17546" y="9303"/>
                  </a:cubicBezTo>
                  <a:cubicBezTo>
                    <a:pt x="17776" y="9410"/>
                    <a:pt x="17961" y="9161"/>
                    <a:pt x="18146" y="9375"/>
                  </a:cubicBezTo>
                  <a:cubicBezTo>
                    <a:pt x="18284" y="9517"/>
                    <a:pt x="18146" y="9695"/>
                    <a:pt x="17869" y="9659"/>
                  </a:cubicBezTo>
                  <a:cubicBezTo>
                    <a:pt x="18053" y="9802"/>
                    <a:pt x="18238" y="9802"/>
                    <a:pt x="18330" y="10015"/>
                  </a:cubicBezTo>
                  <a:cubicBezTo>
                    <a:pt x="18376" y="10157"/>
                    <a:pt x="18376" y="10442"/>
                    <a:pt x="18376" y="10584"/>
                  </a:cubicBezTo>
                  <a:cubicBezTo>
                    <a:pt x="18099" y="10584"/>
                    <a:pt x="18146" y="10371"/>
                    <a:pt x="18007" y="10229"/>
                  </a:cubicBezTo>
                  <a:cubicBezTo>
                    <a:pt x="17869" y="10157"/>
                    <a:pt x="17638" y="10122"/>
                    <a:pt x="17453" y="10122"/>
                  </a:cubicBezTo>
                  <a:cubicBezTo>
                    <a:pt x="17315" y="10407"/>
                    <a:pt x="18099" y="10478"/>
                    <a:pt x="17776" y="10727"/>
                  </a:cubicBezTo>
                  <a:cubicBezTo>
                    <a:pt x="17869" y="10798"/>
                    <a:pt x="17915" y="10905"/>
                    <a:pt x="17869" y="11011"/>
                  </a:cubicBezTo>
                  <a:cubicBezTo>
                    <a:pt x="18146" y="11011"/>
                    <a:pt x="18238" y="10834"/>
                    <a:pt x="18469" y="11047"/>
                  </a:cubicBezTo>
                  <a:cubicBezTo>
                    <a:pt x="18561" y="11118"/>
                    <a:pt x="18607" y="11332"/>
                    <a:pt x="18561" y="11438"/>
                  </a:cubicBezTo>
                  <a:cubicBezTo>
                    <a:pt x="18238" y="11545"/>
                    <a:pt x="18007" y="11118"/>
                    <a:pt x="17776" y="11367"/>
                  </a:cubicBezTo>
                  <a:cubicBezTo>
                    <a:pt x="17869" y="11438"/>
                    <a:pt x="17961" y="11474"/>
                    <a:pt x="17961" y="11581"/>
                  </a:cubicBezTo>
                  <a:cubicBezTo>
                    <a:pt x="17776" y="11581"/>
                    <a:pt x="17638" y="11510"/>
                    <a:pt x="17453" y="11474"/>
                  </a:cubicBezTo>
                  <a:cubicBezTo>
                    <a:pt x="17038" y="11652"/>
                    <a:pt x="17546" y="11688"/>
                    <a:pt x="17684" y="11688"/>
                  </a:cubicBezTo>
                  <a:cubicBezTo>
                    <a:pt x="17915" y="11723"/>
                    <a:pt x="18146" y="11794"/>
                    <a:pt x="18099" y="12008"/>
                  </a:cubicBezTo>
                  <a:cubicBezTo>
                    <a:pt x="18099" y="12186"/>
                    <a:pt x="17730" y="12293"/>
                    <a:pt x="17546" y="12293"/>
                  </a:cubicBezTo>
                  <a:cubicBezTo>
                    <a:pt x="17269" y="12293"/>
                    <a:pt x="17176" y="12186"/>
                    <a:pt x="16946" y="12043"/>
                  </a:cubicBezTo>
                  <a:cubicBezTo>
                    <a:pt x="16853" y="12008"/>
                    <a:pt x="16530" y="11759"/>
                    <a:pt x="16438" y="12008"/>
                  </a:cubicBezTo>
                  <a:cubicBezTo>
                    <a:pt x="16392" y="12186"/>
                    <a:pt x="16946" y="12293"/>
                    <a:pt x="17084" y="12364"/>
                  </a:cubicBezTo>
                  <a:cubicBezTo>
                    <a:pt x="17176" y="12435"/>
                    <a:pt x="17546" y="12577"/>
                    <a:pt x="17546" y="12684"/>
                  </a:cubicBezTo>
                  <a:cubicBezTo>
                    <a:pt x="17592" y="12969"/>
                    <a:pt x="17223" y="12684"/>
                    <a:pt x="17130" y="12613"/>
                  </a:cubicBezTo>
                  <a:cubicBezTo>
                    <a:pt x="17176" y="12791"/>
                    <a:pt x="17453" y="12862"/>
                    <a:pt x="17499" y="13004"/>
                  </a:cubicBezTo>
                  <a:cubicBezTo>
                    <a:pt x="17546" y="13182"/>
                    <a:pt x="17315" y="13182"/>
                    <a:pt x="17407" y="13396"/>
                  </a:cubicBezTo>
                  <a:cubicBezTo>
                    <a:pt x="17084" y="13360"/>
                    <a:pt x="16715" y="13004"/>
                    <a:pt x="16669" y="12791"/>
                  </a:cubicBezTo>
                  <a:cubicBezTo>
                    <a:pt x="16576" y="12577"/>
                    <a:pt x="16438" y="12186"/>
                    <a:pt x="16069" y="12221"/>
                  </a:cubicBezTo>
                  <a:cubicBezTo>
                    <a:pt x="16069" y="12257"/>
                    <a:pt x="16069" y="12328"/>
                    <a:pt x="16069" y="12399"/>
                  </a:cubicBezTo>
                  <a:cubicBezTo>
                    <a:pt x="16161" y="12435"/>
                    <a:pt x="16576" y="12613"/>
                    <a:pt x="16576" y="12684"/>
                  </a:cubicBezTo>
                  <a:cubicBezTo>
                    <a:pt x="16669" y="12862"/>
                    <a:pt x="16115" y="12755"/>
                    <a:pt x="15930" y="12755"/>
                  </a:cubicBezTo>
                  <a:cubicBezTo>
                    <a:pt x="16069" y="12969"/>
                    <a:pt x="16438" y="12862"/>
                    <a:pt x="16576" y="13004"/>
                  </a:cubicBezTo>
                  <a:cubicBezTo>
                    <a:pt x="16576" y="13040"/>
                    <a:pt x="16530" y="13040"/>
                    <a:pt x="16530" y="13075"/>
                  </a:cubicBezTo>
                  <a:cubicBezTo>
                    <a:pt x="16576" y="13360"/>
                    <a:pt x="17269" y="13467"/>
                    <a:pt x="17453" y="13645"/>
                  </a:cubicBezTo>
                  <a:cubicBezTo>
                    <a:pt x="17546" y="13787"/>
                    <a:pt x="17776" y="14463"/>
                    <a:pt x="17592" y="14606"/>
                  </a:cubicBezTo>
                  <a:cubicBezTo>
                    <a:pt x="17453" y="14712"/>
                    <a:pt x="16992" y="14641"/>
                    <a:pt x="16899" y="14570"/>
                  </a:cubicBezTo>
                  <a:cubicBezTo>
                    <a:pt x="16715" y="14463"/>
                    <a:pt x="16761" y="14321"/>
                    <a:pt x="16669" y="14143"/>
                  </a:cubicBezTo>
                  <a:cubicBezTo>
                    <a:pt x="16484" y="13894"/>
                    <a:pt x="15976" y="13574"/>
                    <a:pt x="15607" y="13538"/>
                  </a:cubicBezTo>
                  <a:cubicBezTo>
                    <a:pt x="15469" y="13787"/>
                    <a:pt x="15607" y="13787"/>
                    <a:pt x="15838" y="13894"/>
                  </a:cubicBezTo>
                  <a:cubicBezTo>
                    <a:pt x="16069" y="14001"/>
                    <a:pt x="16207" y="14001"/>
                    <a:pt x="16207" y="14250"/>
                  </a:cubicBezTo>
                  <a:cubicBezTo>
                    <a:pt x="15884" y="14250"/>
                    <a:pt x="15561" y="14463"/>
                    <a:pt x="15238" y="14428"/>
                  </a:cubicBezTo>
                  <a:cubicBezTo>
                    <a:pt x="14823" y="15033"/>
                    <a:pt x="16069" y="14285"/>
                    <a:pt x="16115" y="14285"/>
                  </a:cubicBezTo>
                  <a:cubicBezTo>
                    <a:pt x="16623" y="14321"/>
                    <a:pt x="15607" y="14855"/>
                    <a:pt x="15561" y="14890"/>
                  </a:cubicBezTo>
                  <a:cubicBezTo>
                    <a:pt x="15838" y="15033"/>
                    <a:pt x="16023" y="14819"/>
                    <a:pt x="16253" y="14783"/>
                  </a:cubicBezTo>
                  <a:cubicBezTo>
                    <a:pt x="16530" y="14748"/>
                    <a:pt x="16853" y="14748"/>
                    <a:pt x="17084" y="14855"/>
                  </a:cubicBezTo>
                  <a:cubicBezTo>
                    <a:pt x="17130" y="14855"/>
                    <a:pt x="17407" y="14961"/>
                    <a:pt x="17407" y="14997"/>
                  </a:cubicBezTo>
                  <a:cubicBezTo>
                    <a:pt x="17499" y="15139"/>
                    <a:pt x="17315" y="15104"/>
                    <a:pt x="17223" y="15175"/>
                  </a:cubicBezTo>
                  <a:cubicBezTo>
                    <a:pt x="16761" y="15388"/>
                    <a:pt x="16484" y="15602"/>
                    <a:pt x="16115" y="15887"/>
                  </a:cubicBezTo>
                  <a:cubicBezTo>
                    <a:pt x="15792" y="16171"/>
                    <a:pt x="15376" y="16420"/>
                    <a:pt x="14915" y="16420"/>
                  </a:cubicBezTo>
                  <a:cubicBezTo>
                    <a:pt x="14730" y="16420"/>
                    <a:pt x="14453" y="16420"/>
                    <a:pt x="14315" y="16385"/>
                  </a:cubicBezTo>
                  <a:cubicBezTo>
                    <a:pt x="14038" y="16349"/>
                    <a:pt x="14084" y="16242"/>
                    <a:pt x="13853" y="16171"/>
                  </a:cubicBezTo>
                  <a:cubicBezTo>
                    <a:pt x="13253" y="15993"/>
                    <a:pt x="13761" y="16598"/>
                    <a:pt x="13899" y="16705"/>
                  </a:cubicBezTo>
                  <a:cubicBezTo>
                    <a:pt x="13761" y="16812"/>
                    <a:pt x="13576" y="16812"/>
                    <a:pt x="13484" y="16883"/>
                  </a:cubicBezTo>
                  <a:cubicBezTo>
                    <a:pt x="13346" y="16990"/>
                    <a:pt x="13346" y="17132"/>
                    <a:pt x="13299" y="17274"/>
                  </a:cubicBezTo>
                  <a:cubicBezTo>
                    <a:pt x="13161" y="17523"/>
                    <a:pt x="13069" y="17701"/>
                    <a:pt x="12792" y="17879"/>
                  </a:cubicBezTo>
                  <a:cubicBezTo>
                    <a:pt x="12653" y="17986"/>
                    <a:pt x="12653" y="18093"/>
                    <a:pt x="12423" y="18057"/>
                  </a:cubicBezTo>
                  <a:cubicBezTo>
                    <a:pt x="12146" y="17986"/>
                    <a:pt x="12376" y="17808"/>
                    <a:pt x="12238" y="17666"/>
                  </a:cubicBezTo>
                  <a:cubicBezTo>
                    <a:pt x="12146" y="17559"/>
                    <a:pt x="12007" y="17523"/>
                    <a:pt x="11869" y="17630"/>
                  </a:cubicBezTo>
                  <a:cubicBezTo>
                    <a:pt x="11823" y="17666"/>
                    <a:pt x="11776" y="17737"/>
                    <a:pt x="11776" y="17808"/>
                  </a:cubicBezTo>
                  <a:cubicBezTo>
                    <a:pt x="11776" y="17879"/>
                    <a:pt x="11776" y="17915"/>
                    <a:pt x="11776" y="18022"/>
                  </a:cubicBezTo>
                  <a:cubicBezTo>
                    <a:pt x="11776" y="18022"/>
                    <a:pt x="11776" y="18057"/>
                    <a:pt x="11776" y="18057"/>
                  </a:cubicBezTo>
                  <a:cubicBezTo>
                    <a:pt x="11730" y="18093"/>
                    <a:pt x="11684" y="18093"/>
                    <a:pt x="11638" y="18093"/>
                  </a:cubicBezTo>
                  <a:cubicBezTo>
                    <a:pt x="11592" y="18128"/>
                    <a:pt x="11546" y="18128"/>
                    <a:pt x="11499" y="18128"/>
                  </a:cubicBezTo>
                  <a:cubicBezTo>
                    <a:pt x="11453" y="18164"/>
                    <a:pt x="11361" y="18200"/>
                    <a:pt x="11315" y="18235"/>
                  </a:cubicBezTo>
                  <a:close/>
                </a:path>
              </a:pathLst>
            </a:custGeom>
            <a:solidFill>
              <a:srgbClr val="FFFFFF">
                <a:alpha val="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152" name="Group 152"/>
          <p:cNvGrpSpPr/>
          <p:nvPr/>
        </p:nvGrpSpPr>
        <p:grpSpPr>
          <a:xfrm>
            <a:off x="1991382" y="1119006"/>
            <a:ext cx="20801326" cy="1235070"/>
            <a:chOff x="0" y="0"/>
            <a:chExt cx="20801325" cy="1235069"/>
          </a:xfrm>
        </p:grpSpPr>
        <p:sp>
          <p:nvSpPr>
            <p:cNvPr id="149" name="Shape 149"/>
            <p:cNvSpPr/>
            <p:nvPr/>
          </p:nvSpPr>
          <p:spPr>
            <a:xfrm>
              <a:off x="6305385" y="0"/>
              <a:ext cx="7967733"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MAIN TITLE HERE</a:t>
              </a:r>
            </a:p>
          </p:txBody>
        </p:sp>
        <p:sp>
          <p:nvSpPr>
            <p:cNvPr id="150" name="Shape 150"/>
            <p:cNvSpPr/>
            <p:nvPr/>
          </p:nvSpPr>
          <p:spPr>
            <a:xfrm>
              <a:off x="0" y="1142513"/>
              <a:ext cx="20801326" cy="1"/>
            </a:xfrm>
            <a:prstGeom prst="line">
              <a:avLst/>
            </a:prstGeom>
            <a:noFill/>
            <a:ln w="12700" cap="flat">
              <a:solidFill>
                <a:srgbClr val="153643">
                  <a:alpha val="43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51" name="Shape 151"/>
            <p:cNvSpPr/>
            <p:nvPr/>
          </p:nvSpPr>
          <p:spPr>
            <a:xfrm>
              <a:off x="5290107" y="1235069"/>
              <a:ext cx="10221111" cy="1"/>
            </a:xfrm>
            <a:prstGeom prst="line">
              <a:avLst/>
            </a:prstGeom>
            <a:noFill/>
            <a:ln w="12700" cap="flat">
              <a:solidFill>
                <a:srgbClr val="153643">
                  <a:alpha val="43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156" name="Group 156"/>
          <p:cNvGrpSpPr/>
          <p:nvPr/>
        </p:nvGrpSpPr>
        <p:grpSpPr>
          <a:xfrm>
            <a:off x="9690289" y="2966390"/>
            <a:ext cx="4241801" cy="4241801"/>
            <a:chOff x="0" y="0"/>
            <a:chExt cx="4241800" cy="4241800"/>
          </a:xfrm>
        </p:grpSpPr>
        <p:graphicFrame>
          <p:nvGraphicFramePr>
            <p:cNvPr id="153" name="Chart 153"/>
            <p:cNvGraphicFramePr/>
            <p:nvPr/>
          </p:nvGraphicFramePr>
          <p:xfrm>
            <a:off x="0" y="0"/>
            <a:ext cx="4241800" cy="4241800"/>
          </p:xfrm>
          <a:graphic>
            <a:graphicData uri="http://schemas.openxmlformats.org/drawingml/2006/chart">
              <c:chart xmlns:c="http://schemas.openxmlformats.org/drawingml/2006/chart" xmlns:r="http://schemas.openxmlformats.org/officeDocument/2006/relationships" r:id="rId2"/>
            </a:graphicData>
          </a:graphic>
        </p:graphicFrame>
        <p:sp>
          <p:nvSpPr>
            <p:cNvPr id="154" name="Shape 154"/>
            <p:cNvSpPr/>
            <p:nvPr/>
          </p:nvSpPr>
          <p:spPr>
            <a:xfrm>
              <a:off x="1330294" y="146377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80%</a:t>
              </a:r>
            </a:p>
          </p:txBody>
        </p:sp>
        <p:sp>
          <p:nvSpPr>
            <p:cNvPr id="155" name="Shape 155"/>
            <p:cNvSpPr/>
            <p:nvPr/>
          </p:nvSpPr>
          <p:spPr>
            <a:xfrm>
              <a:off x="1301952" y="2458583"/>
              <a:ext cx="19744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Information</a:t>
              </a:r>
            </a:p>
          </p:txBody>
        </p:sp>
      </p:grpSp>
      <p:grpSp>
        <p:nvGrpSpPr>
          <p:cNvPr id="160" name="Group 160"/>
          <p:cNvGrpSpPr/>
          <p:nvPr/>
        </p:nvGrpSpPr>
        <p:grpSpPr>
          <a:xfrm>
            <a:off x="2419133" y="2966390"/>
            <a:ext cx="4241801" cy="4241801"/>
            <a:chOff x="0" y="0"/>
            <a:chExt cx="4241800" cy="4241800"/>
          </a:xfrm>
        </p:grpSpPr>
        <p:graphicFrame>
          <p:nvGraphicFramePr>
            <p:cNvPr id="157" name="Chart 157"/>
            <p:cNvGraphicFramePr/>
            <p:nvPr/>
          </p:nvGraphicFramePr>
          <p:xfrm>
            <a:off x="0" y="0"/>
            <a:ext cx="4241800" cy="4241800"/>
          </p:xfrm>
          <a:graphic>
            <a:graphicData uri="http://schemas.openxmlformats.org/drawingml/2006/chart">
              <c:chart xmlns:c="http://schemas.openxmlformats.org/drawingml/2006/chart" xmlns:r="http://schemas.openxmlformats.org/officeDocument/2006/relationships" r:id="rId3"/>
            </a:graphicData>
          </a:graphic>
        </p:graphicFrame>
        <p:sp>
          <p:nvSpPr>
            <p:cNvPr id="158" name="Shape 158"/>
            <p:cNvSpPr/>
            <p:nvPr/>
          </p:nvSpPr>
          <p:spPr>
            <a:xfrm>
              <a:off x="1330294" y="146377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40%</a:t>
              </a:r>
            </a:p>
          </p:txBody>
        </p:sp>
        <p:sp>
          <p:nvSpPr>
            <p:cNvPr id="159" name="Shape 159"/>
            <p:cNvSpPr/>
            <p:nvPr/>
          </p:nvSpPr>
          <p:spPr>
            <a:xfrm>
              <a:off x="1301952" y="2458583"/>
              <a:ext cx="19744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Information</a:t>
              </a:r>
            </a:p>
          </p:txBody>
        </p:sp>
      </p:grpSp>
      <p:grpSp>
        <p:nvGrpSpPr>
          <p:cNvPr id="164" name="Group 164"/>
          <p:cNvGrpSpPr/>
          <p:nvPr/>
        </p:nvGrpSpPr>
        <p:grpSpPr>
          <a:xfrm>
            <a:off x="16961445" y="2966390"/>
            <a:ext cx="4241801" cy="4241801"/>
            <a:chOff x="0" y="0"/>
            <a:chExt cx="4241800" cy="4241800"/>
          </a:xfrm>
        </p:grpSpPr>
        <p:graphicFrame>
          <p:nvGraphicFramePr>
            <p:cNvPr id="161" name="Chart 161"/>
            <p:cNvGraphicFramePr/>
            <p:nvPr/>
          </p:nvGraphicFramePr>
          <p:xfrm>
            <a:off x="0" y="0"/>
            <a:ext cx="4241800" cy="4241800"/>
          </p:xfrm>
          <a:graphic>
            <a:graphicData uri="http://schemas.openxmlformats.org/drawingml/2006/chart">
              <c:chart xmlns:c="http://schemas.openxmlformats.org/drawingml/2006/chart" xmlns:r="http://schemas.openxmlformats.org/officeDocument/2006/relationships" r:id="rId4"/>
            </a:graphicData>
          </a:graphic>
        </p:graphicFrame>
        <p:sp>
          <p:nvSpPr>
            <p:cNvPr id="162" name="Shape 162"/>
            <p:cNvSpPr/>
            <p:nvPr/>
          </p:nvSpPr>
          <p:spPr>
            <a:xfrm>
              <a:off x="1401640" y="1463773"/>
              <a:ext cx="2025720" cy="1275081"/>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20%</a:t>
              </a:r>
            </a:p>
          </p:txBody>
        </p:sp>
        <p:sp>
          <p:nvSpPr>
            <p:cNvPr id="163" name="Shape 163"/>
            <p:cNvSpPr/>
            <p:nvPr/>
          </p:nvSpPr>
          <p:spPr>
            <a:xfrm>
              <a:off x="1373298" y="2458583"/>
              <a:ext cx="19744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Information</a:t>
              </a:r>
            </a:p>
          </p:txBody>
        </p:sp>
      </p:grpSp>
      <p:grpSp>
        <p:nvGrpSpPr>
          <p:cNvPr id="170" name="Group 170"/>
          <p:cNvGrpSpPr/>
          <p:nvPr/>
        </p:nvGrpSpPr>
        <p:grpSpPr>
          <a:xfrm>
            <a:off x="2348183" y="8228659"/>
            <a:ext cx="4996038" cy="3426591"/>
            <a:chOff x="0" y="0"/>
            <a:chExt cx="4996036" cy="3426590"/>
          </a:xfrm>
        </p:grpSpPr>
        <p:grpSp>
          <p:nvGrpSpPr>
            <p:cNvPr id="167" name="Group 167"/>
            <p:cNvGrpSpPr/>
            <p:nvPr/>
          </p:nvGrpSpPr>
          <p:grpSpPr>
            <a:xfrm>
              <a:off x="1952002" y="0"/>
              <a:ext cx="1092033" cy="1092032"/>
              <a:chOff x="0" y="0"/>
              <a:chExt cx="1092031" cy="1092031"/>
            </a:xfrm>
          </p:grpSpPr>
          <p:sp>
            <p:nvSpPr>
              <p:cNvPr id="165" name="Shape 165"/>
              <p:cNvSpPr/>
              <p:nvPr/>
            </p:nvSpPr>
            <p:spPr>
              <a:xfrm>
                <a:off x="0" y="0"/>
                <a:ext cx="1092032" cy="1092032"/>
              </a:xfrm>
              <a:prstGeom prst="ellipse">
                <a:avLst/>
              </a:prstGeom>
              <a:solidFill>
                <a:srgbClr val="15364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66" name="Shape 166"/>
              <p:cNvSpPr/>
              <p:nvPr/>
            </p:nvSpPr>
            <p:spPr>
              <a:xfrm>
                <a:off x="165015" y="272423"/>
                <a:ext cx="762001" cy="559343"/>
              </a:xfrm>
              <a:custGeom>
                <a:avLst/>
                <a:gdLst/>
                <a:ahLst/>
                <a:cxnLst>
                  <a:cxn ang="0">
                    <a:pos x="wd2" y="hd2"/>
                  </a:cxn>
                  <a:cxn ang="5400000">
                    <a:pos x="wd2" y="hd2"/>
                  </a:cxn>
                  <a:cxn ang="10800000">
                    <a:pos x="wd2" y="hd2"/>
                  </a:cxn>
                  <a:cxn ang="16200000">
                    <a:pos x="wd2" y="hd2"/>
                  </a:cxn>
                </a:cxnLst>
                <a:rect l="0" t="0" r="r" b="b"/>
                <a:pathLst>
                  <a:path w="21600" h="21141" extrusionOk="0">
                    <a:moveTo>
                      <a:pt x="600" y="13941"/>
                    </a:moveTo>
                    <a:cubicBezTo>
                      <a:pt x="1800" y="13141"/>
                      <a:pt x="3000" y="12608"/>
                      <a:pt x="4200" y="12074"/>
                    </a:cubicBezTo>
                    <a:cubicBezTo>
                      <a:pt x="4600" y="11541"/>
                      <a:pt x="4800" y="11274"/>
                      <a:pt x="5200" y="11008"/>
                    </a:cubicBezTo>
                    <a:cubicBezTo>
                      <a:pt x="7000" y="16074"/>
                      <a:pt x="7000" y="16074"/>
                      <a:pt x="7000" y="16074"/>
                    </a:cubicBezTo>
                    <a:cubicBezTo>
                      <a:pt x="8600" y="11008"/>
                      <a:pt x="8600" y="11008"/>
                      <a:pt x="8600" y="11008"/>
                    </a:cubicBezTo>
                    <a:cubicBezTo>
                      <a:pt x="9000" y="11274"/>
                      <a:pt x="9200" y="11808"/>
                      <a:pt x="9600" y="12074"/>
                    </a:cubicBezTo>
                    <a:cubicBezTo>
                      <a:pt x="12000" y="13141"/>
                      <a:pt x="12000" y="13141"/>
                      <a:pt x="12000" y="13141"/>
                    </a:cubicBezTo>
                    <a:cubicBezTo>
                      <a:pt x="12000" y="13141"/>
                      <a:pt x="12200" y="12874"/>
                      <a:pt x="12200" y="12874"/>
                    </a:cubicBezTo>
                    <a:cubicBezTo>
                      <a:pt x="13000" y="12341"/>
                      <a:pt x="13800" y="12074"/>
                      <a:pt x="14400" y="11808"/>
                    </a:cubicBezTo>
                    <a:cubicBezTo>
                      <a:pt x="15000" y="13408"/>
                      <a:pt x="15800" y="14741"/>
                      <a:pt x="16800" y="15541"/>
                    </a:cubicBezTo>
                    <a:cubicBezTo>
                      <a:pt x="17800" y="14741"/>
                      <a:pt x="18600" y="13408"/>
                      <a:pt x="19200" y="11808"/>
                    </a:cubicBezTo>
                    <a:cubicBezTo>
                      <a:pt x="19800" y="12074"/>
                      <a:pt x="20400" y="12341"/>
                      <a:pt x="21000" y="12341"/>
                    </a:cubicBezTo>
                    <a:cubicBezTo>
                      <a:pt x="21600" y="13674"/>
                      <a:pt x="21600" y="16608"/>
                      <a:pt x="21600" y="18474"/>
                    </a:cubicBezTo>
                    <a:cubicBezTo>
                      <a:pt x="14000" y="18474"/>
                      <a:pt x="14000" y="18474"/>
                      <a:pt x="14000" y="18474"/>
                    </a:cubicBezTo>
                    <a:cubicBezTo>
                      <a:pt x="14000" y="19274"/>
                      <a:pt x="14000" y="20074"/>
                      <a:pt x="14000" y="21141"/>
                    </a:cubicBezTo>
                    <a:cubicBezTo>
                      <a:pt x="9400" y="21141"/>
                      <a:pt x="4800" y="21141"/>
                      <a:pt x="0" y="21141"/>
                    </a:cubicBezTo>
                    <a:cubicBezTo>
                      <a:pt x="0" y="17674"/>
                      <a:pt x="200" y="15008"/>
                      <a:pt x="600" y="13941"/>
                    </a:cubicBezTo>
                    <a:close/>
                    <a:moveTo>
                      <a:pt x="14800" y="6474"/>
                    </a:moveTo>
                    <a:cubicBezTo>
                      <a:pt x="15800" y="6741"/>
                      <a:pt x="17800" y="6474"/>
                      <a:pt x="18800" y="5941"/>
                    </a:cubicBezTo>
                    <a:cubicBezTo>
                      <a:pt x="18800" y="6741"/>
                      <a:pt x="18800" y="8074"/>
                      <a:pt x="18400" y="9408"/>
                    </a:cubicBezTo>
                    <a:cubicBezTo>
                      <a:pt x="18200" y="9941"/>
                      <a:pt x="18000" y="10208"/>
                      <a:pt x="17800" y="10474"/>
                    </a:cubicBezTo>
                    <a:cubicBezTo>
                      <a:pt x="19800" y="10741"/>
                      <a:pt x="19800" y="10741"/>
                      <a:pt x="19800" y="10741"/>
                    </a:cubicBezTo>
                    <a:cubicBezTo>
                      <a:pt x="19800" y="10741"/>
                      <a:pt x="19600" y="8341"/>
                      <a:pt x="19600" y="7808"/>
                    </a:cubicBezTo>
                    <a:cubicBezTo>
                      <a:pt x="20400" y="74"/>
                      <a:pt x="13000" y="74"/>
                      <a:pt x="13800" y="7808"/>
                    </a:cubicBezTo>
                    <a:cubicBezTo>
                      <a:pt x="13800" y="8341"/>
                      <a:pt x="13600" y="10741"/>
                      <a:pt x="13600" y="10741"/>
                    </a:cubicBezTo>
                    <a:cubicBezTo>
                      <a:pt x="15600" y="10474"/>
                      <a:pt x="15600" y="10474"/>
                      <a:pt x="15600" y="10474"/>
                    </a:cubicBezTo>
                    <a:cubicBezTo>
                      <a:pt x="15400" y="10208"/>
                      <a:pt x="15200" y="9941"/>
                      <a:pt x="15000" y="9408"/>
                    </a:cubicBezTo>
                    <a:cubicBezTo>
                      <a:pt x="14800" y="8341"/>
                      <a:pt x="14600" y="7274"/>
                      <a:pt x="14800" y="6474"/>
                    </a:cubicBezTo>
                    <a:cubicBezTo>
                      <a:pt x="14800" y="6474"/>
                      <a:pt x="14800" y="6474"/>
                      <a:pt x="14800" y="6474"/>
                    </a:cubicBezTo>
                    <a:close/>
                    <a:moveTo>
                      <a:pt x="4400" y="7541"/>
                    </a:moveTo>
                    <a:cubicBezTo>
                      <a:pt x="4200" y="6208"/>
                      <a:pt x="4200" y="5141"/>
                      <a:pt x="4600" y="3541"/>
                    </a:cubicBezTo>
                    <a:cubicBezTo>
                      <a:pt x="5800" y="2474"/>
                      <a:pt x="7400" y="4074"/>
                      <a:pt x="9400" y="3541"/>
                    </a:cubicBezTo>
                    <a:cubicBezTo>
                      <a:pt x="9600" y="4874"/>
                      <a:pt x="9600" y="5941"/>
                      <a:pt x="9600" y="7808"/>
                    </a:cubicBezTo>
                    <a:cubicBezTo>
                      <a:pt x="9600" y="7808"/>
                      <a:pt x="10400" y="6741"/>
                      <a:pt x="10400" y="6208"/>
                    </a:cubicBezTo>
                    <a:cubicBezTo>
                      <a:pt x="10600" y="5408"/>
                      <a:pt x="10400" y="2208"/>
                      <a:pt x="10000" y="1674"/>
                    </a:cubicBezTo>
                    <a:cubicBezTo>
                      <a:pt x="9000" y="-459"/>
                      <a:pt x="5200" y="-459"/>
                      <a:pt x="4000" y="1141"/>
                    </a:cubicBezTo>
                    <a:cubicBezTo>
                      <a:pt x="3600" y="1674"/>
                      <a:pt x="3200" y="6208"/>
                      <a:pt x="3600" y="6741"/>
                    </a:cubicBezTo>
                    <a:cubicBezTo>
                      <a:pt x="4000" y="7274"/>
                      <a:pt x="4400" y="7541"/>
                      <a:pt x="4400" y="7541"/>
                    </a:cubicBezTo>
                    <a:close/>
                  </a:path>
                </a:pathLst>
              </a:custGeom>
              <a:solidFill>
                <a:srgbClr val="FFFFFF">
                  <a:alpha val="79000"/>
                </a:srgbClr>
              </a:solidFill>
              <a:ln w="12700" cap="flat">
                <a:noFill/>
                <a:miter lim="400000"/>
              </a:ln>
              <a:effectLst/>
            </p:spPr>
            <p:txBody>
              <a:bodyPr wrap="square" lIns="91439" tIns="91439" rIns="91439" bIns="91439" numCol="1" anchor="t">
                <a:noAutofit/>
              </a:bodyPr>
              <a:lstStyle/>
              <a:p>
                <a:endParaRPr/>
              </a:p>
            </p:txBody>
          </p:sp>
        </p:grpSp>
        <p:sp>
          <p:nvSpPr>
            <p:cNvPr id="168" name="Shape 168"/>
            <p:cNvSpPr/>
            <p:nvPr/>
          </p:nvSpPr>
          <p:spPr>
            <a:xfrm>
              <a:off x="0" y="1948310"/>
              <a:ext cx="4996037"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Then I would never talk to that person about boa constrictors, or primeval forests, or stars</a:t>
              </a:r>
            </a:p>
          </p:txBody>
        </p:sp>
        <p:sp>
          <p:nvSpPr>
            <p:cNvPr id="169" name="Shape 169"/>
            <p:cNvSpPr/>
            <p:nvPr/>
          </p:nvSpPr>
          <p:spPr>
            <a:xfrm>
              <a:off x="750360" y="1192536"/>
              <a:ext cx="3362048"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grpSp>
      <p:grpSp>
        <p:nvGrpSpPr>
          <p:cNvPr id="176" name="Group 176"/>
          <p:cNvGrpSpPr/>
          <p:nvPr/>
        </p:nvGrpSpPr>
        <p:grpSpPr>
          <a:xfrm>
            <a:off x="9208020" y="8228659"/>
            <a:ext cx="5818677" cy="3858391"/>
            <a:chOff x="0" y="0"/>
            <a:chExt cx="5818676" cy="3858390"/>
          </a:xfrm>
        </p:grpSpPr>
        <p:grpSp>
          <p:nvGrpSpPr>
            <p:cNvPr id="173" name="Group 173"/>
            <p:cNvGrpSpPr/>
            <p:nvPr/>
          </p:nvGrpSpPr>
          <p:grpSpPr>
            <a:xfrm>
              <a:off x="2363322" y="0"/>
              <a:ext cx="1092033" cy="1092032"/>
              <a:chOff x="0" y="0"/>
              <a:chExt cx="1092031" cy="1092031"/>
            </a:xfrm>
          </p:grpSpPr>
          <p:sp>
            <p:nvSpPr>
              <p:cNvPr id="171" name="Shape 171"/>
              <p:cNvSpPr/>
              <p:nvPr/>
            </p:nvSpPr>
            <p:spPr>
              <a:xfrm>
                <a:off x="0" y="0"/>
                <a:ext cx="1092032" cy="1092032"/>
              </a:xfrm>
              <a:prstGeom prst="ellipse">
                <a:avLst/>
              </a:prstGeom>
              <a:solidFill>
                <a:srgbClr val="15364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72" name="Shape 172"/>
              <p:cNvSpPr/>
              <p:nvPr/>
            </p:nvSpPr>
            <p:spPr>
              <a:xfrm>
                <a:off x="245977" y="247565"/>
                <a:ext cx="600078" cy="596901"/>
              </a:xfrm>
              <a:custGeom>
                <a:avLst/>
                <a:gdLst/>
                <a:ahLst/>
                <a:cxnLst>
                  <a:cxn ang="0">
                    <a:pos x="wd2" y="hd2"/>
                  </a:cxn>
                  <a:cxn ang="5400000">
                    <a:pos x="wd2" y="hd2"/>
                  </a:cxn>
                  <a:cxn ang="10800000">
                    <a:pos x="wd2" y="hd2"/>
                  </a:cxn>
                  <a:cxn ang="16200000">
                    <a:pos x="wd2" y="hd2"/>
                  </a:cxn>
                </a:cxnLst>
                <a:rect l="0" t="0" r="r" b="b"/>
                <a:pathLst>
                  <a:path w="21600" h="21600" extrusionOk="0">
                    <a:moveTo>
                      <a:pt x="20329" y="13468"/>
                    </a:moveTo>
                    <a:cubicBezTo>
                      <a:pt x="20329" y="20329"/>
                      <a:pt x="20329" y="20329"/>
                      <a:pt x="20329" y="20329"/>
                    </a:cubicBezTo>
                    <a:cubicBezTo>
                      <a:pt x="20329" y="21092"/>
                      <a:pt x="19821" y="21600"/>
                      <a:pt x="18805" y="21600"/>
                    </a:cubicBezTo>
                    <a:cubicBezTo>
                      <a:pt x="2541" y="21600"/>
                      <a:pt x="2541" y="21600"/>
                      <a:pt x="2541" y="21600"/>
                    </a:cubicBezTo>
                    <a:cubicBezTo>
                      <a:pt x="1779" y="21600"/>
                      <a:pt x="1271" y="21092"/>
                      <a:pt x="1271" y="20329"/>
                    </a:cubicBezTo>
                    <a:cubicBezTo>
                      <a:pt x="1271" y="13468"/>
                      <a:pt x="1271" y="13468"/>
                      <a:pt x="1271" y="13468"/>
                    </a:cubicBezTo>
                    <a:cubicBezTo>
                      <a:pt x="2287" y="13722"/>
                      <a:pt x="3304" y="13976"/>
                      <a:pt x="4320" y="14231"/>
                    </a:cubicBezTo>
                    <a:cubicBezTo>
                      <a:pt x="4320" y="15501"/>
                      <a:pt x="4320" y="15501"/>
                      <a:pt x="4320" y="15501"/>
                    </a:cubicBezTo>
                    <a:cubicBezTo>
                      <a:pt x="5336" y="15501"/>
                      <a:pt x="5336" y="15501"/>
                      <a:pt x="5336" y="15501"/>
                    </a:cubicBezTo>
                    <a:cubicBezTo>
                      <a:pt x="5336" y="17280"/>
                      <a:pt x="5336" y="17280"/>
                      <a:pt x="5336" y="17280"/>
                    </a:cubicBezTo>
                    <a:cubicBezTo>
                      <a:pt x="6861" y="17280"/>
                      <a:pt x="6861" y="17280"/>
                      <a:pt x="6861" y="17280"/>
                    </a:cubicBezTo>
                    <a:cubicBezTo>
                      <a:pt x="6861" y="15501"/>
                      <a:pt x="6861" y="15501"/>
                      <a:pt x="6861" y="15501"/>
                    </a:cubicBezTo>
                    <a:cubicBezTo>
                      <a:pt x="7624" y="15501"/>
                      <a:pt x="7624" y="15501"/>
                      <a:pt x="7624" y="15501"/>
                    </a:cubicBezTo>
                    <a:cubicBezTo>
                      <a:pt x="7624" y="14485"/>
                      <a:pt x="7624" y="14485"/>
                      <a:pt x="7624" y="14485"/>
                    </a:cubicBezTo>
                    <a:cubicBezTo>
                      <a:pt x="9656" y="14739"/>
                      <a:pt x="11689" y="14739"/>
                      <a:pt x="13722" y="14485"/>
                    </a:cubicBezTo>
                    <a:cubicBezTo>
                      <a:pt x="13722" y="15501"/>
                      <a:pt x="13722" y="15501"/>
                      <a:pt x="13722" y="15501"/>
                    </a:cubicBezTo>
                    <a:cubicBezTo>
                      <a:pt x="14485" y="15501"/>
                      <a:pt x="14485" y="15501"/>
                      <a:pt x="14485" y="15501"/>
                    </a:cubicBezTo>
                    <a:cubicBezTo>
                      <a:pt x="14485" y="17280"/>
                      <a:pt x="14485" y="17280"/>
                      <a:pt x="14485" y="17280"/>
                    </a:cubicBezTo>
                    <a:cubicBezTo>
                      <a:pt x="16009" y="17280"/>
                      <a:pt x="16009" y="17280"/>
                      <a:pt x="16009" y="17280"/>
                    </a:cubicBezTo>
                    <a:cubicBezTo>
                      <a:pt x="16009" y="15501"/>
                      <a:pt x="16009" y="15501"/>
                      <a:pt x="16009" y="15501"/>
                    </a:cubicBezTo>
                    <a:cubicBezTo>
                      <a:pt x="16772" y="15501"/>
                      <a:pt x="16772" y="15501"/>
                      <a:pt x="16772" y="15501"/>
                    </a:cubicBezTo>
                    <a:cubicBezTo>
                      <a:pt x="16772" y="14231"/>
                      <a:pt x="16772" y="14231"/>
                      <a:pt x="16772" y="14231"/>
                    </a:cubicBezTo>
                    <a:cubicBezTo>
                      <a:pt x="18042" y="13976"/>
                      <a:pt x="19059" y="13722"/>
                      <a:pt x="20329" y="13468"/>
                    </a:cubicBezTo>
                    <a:close/>
                    <a:moveTo>
                      <a:pt x="7878" y="0"/>
                    </a:moveTo>
                    <a:cubicBezTo>
                      <a:pt x="13722" y="0"/>
                      <a:pt x="13722" y="0"/>
                      <a:pt x="13722" y="0"/>
                    </a:cubicBezTo>
                    <a:cubicBezTo>
                      <a:pt x="14739" y="0"/>
                      <a:pt x="15501" y="762"/>
                      <a:pt x="15501" y="1779"/>
                    </a:cubicBezTo>
                    <a:cubicBezTo>
                      <a:pt x="15501" y="4066"/>
                      <a:pt x="15501" y="4066"/>
                      <a:pt x="15501" y="4066"/>
                    </a:cubicBezTo>
                    <a:cubicBezTo>
                      <a:pt x="13468" y="4066"/>
                      <a:pt x="13468" y="4066"/>
                      <a:pt x="13468" y="4066"/>
                    </a:cubicBezTo>
                    <a:cubicBezTo>
                      <a:pt x="13468" y="2033"/>
                      <a:pt x="13468" y="2033"/>
                      <a:pt x="13468" y="2033"/>
                    </a:cubicBezTo>
                    <a:cubicBezTo>
                      <a:pt x="8132" y="2033"/>
                      <a:pt x="8132" y="2033"/>
                      <a:pt x="8132" y="2033"/>
                    </a:cubicBezTo>
                    <a:cubicBezTo>
                      <a:pt x="8132" y="4066"/>
                      <a:pt x="8132" y="4066"/>
                      <a:pt x="8132" y="4066"/>
                    </a:cubicBezTo>
                    <a:cubicBezTo>
                      <a:pt x="6099" y="4066"/>
                      <a:pt x="6099" y="4066"/>
                      <a:pt x="6099" y="4066"/>
                    </a:cubicBezTo>
                    <a:cubicBezTo>
                      <a:pt x="6099" y="1779"/>
                      <a:pt x="6099" y="1779"/>
                      <a:pt x="6099" y="1779"/>
                    </a:cubicBezTo>
                    <a:cubicBezTo>
                      <a:pt x="6099" y="762"/>
                      <a:pt x="6861" y="0"/>
                      <a:pt x="7878" y="0"/>
                    </a:cubicBezTo>
                    <a:close/>
                    <a:moveTo>
                      <a:pt x="0" y="5082"/>
                    </a:moveTo>
                    <a:cubicBezTo>
                      <a:pt x="0" y="12198"/>
                      <a:pt x="0" y="12198"/>
                      <a:pt x="0" y="12198"/>
                    </a:cubicBezTo>
                    <a:cubicBezTo>
                      <a:pt x="6861" y="13976"/>
                      <a:pt x="14231" y="13976"/>
                      <a:pt x="21600" y="12198"/>
                    </a:cubicBezTo>
                    <a:cubicBezTo>
                      <a:pt x="21600" y="5082"/>
                      <a:pt x="21600" y="5082"/>
                      <a:pt x="21600" y="5082"/>
                    </a:cubicBezTo>
                    <a:lnTo>
                      <a:pt x="0" y="5082"/>
                    </a:lnTo>
                    <a:close/>
                  </a:path>
                </a:pathLst>
              </a:custGeom>
              <a:solidFill>
                <a:srgbClr val="FFFFFF">
                  <a:alpha val="79000"/>
                </a:srgbClr>
              </a:solidFill>
              <a:ln w="12700" cap="flat">
                <a:noFill/>
                <a:miter lim="400000"/>
              </a:ln>
              <a:effectLst/>
            </p:spPr>
            <p:txBody>
              <a:bodyPr wrap="square" lIns="91439" tIns="91439" rIns="91439" bIns="91439" numCol="1" anchor="t">
                <a:noAutofit/>
              </a:bodyPr>
              <a:lstStyle/>
              <a:p>
                <a:endParaRPr/>
              </a:p>
            </p:txBody>
          </p:sp>
        </p:grpSp>
        <p:sp>
          <p:nvSpPr>
            <p:cNvPr id="174" name="Shape 174"/>
            <p:cNvSpPr/>
            <p:nvPr/>
          </p:nvSpPr>
          <p:spPr>
            <a:xfrm>
              <a:off x="0" y="1948310"/>
              <a:ext cx="5818677" cy="19100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I would bring myself down to his level. I would talk to him about bridge, and golf, and politics, and neckties.</a:t>
              </a:r>
            </a:p>
          </p:txBody>
        </p:sp>
        <p:sp>
          <p:nvSpPr>
            <p:cNvPr id="175" name="Shape 175"/>
            <p:cNvSpPr/>
            <p:nvPr/>
          </p:nvSpPr>
          <p:spPr>
            <a:xfrm>
              <a:off x="1262356" y="1192536"/>
              <a:ext cx="3362048"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grpSp>
      <p:grpSp>
        <p:nvGrpSpPr>
          <p:cNvPr id="182" name="Group 182"/>
          <p:cNvGrpSpPr/>
          <p:nvPr/>
        </p:nvGrpSpPr>
        <p:grpSpPr>
          <a:xfrm>
            <a:off x="16470963" y="8228659"/>
            <a:ext cx="5835101" cy="3426591"/>
            <a:chOff x="0" y="0"/>
            <a:chExt cx="5835100" cy="3426589"/>
          </a:xfrm>
        </p:grpSpPr>
        <p:grpSp>
          <p:nvGrpSpPr>
            <p:cNvPr id="179" name="Group 179"/>
            <p:cNvGrpSpPr/>
            <p:nvPr/>
          </p:nvGrpSpPr>
          <p:grpSpPr>
            <a:xfrm>
              <a:off x="2371534" y="0"/>
              <a:ext cx="1092033" cy="1092032"/>
              <a:chOff x="0" y="0"/>
              <a:chExt cx="1092031" cy="1092031"/>
            </a:xfrm>
          </p:grpSpPr>
          <p:sp>
            <p:nvSpPr>
              <p:cNvPr id="177" name="Shape 177"/>
              <p:cNvSpPr/>
              <p:nvPr/>
            </p:nvSpPr>
            <p:spPr>
              <a:xfrm>
                <a:off x="0" y="0"/>
                <a:ext cx="1092032" cy="1092032"/>
              </a:xfrm>
              <a:prstGeom prst="ellipse">
                <a:avLst/>
              </a:prstGeom>
              <a:solidFill>
                <a:srgbClr val="15364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78" name="Shape 178"/>
              <p:cNvSpPr/>
              <p:nvPr/>
            </p:nvSpPr>
            <p:spPr>
              <a:xfrm>
                <a:off x="214227" y="198353"/>
                <a:ext cx="663578" cy="695328"/>
              </a:xfrm>
              <a:custGeom>
                <a:avLst/>
                <a:gdLst/>
                <a:ahLst/>
                <a:cxnLst>
                  <a:cxn ang="0">
                    <a:pos x="wd2" y="hd2"/>
                  </a:cxn>
                  <a:cxn ang="5400000">
                    <a:pos x="wd2" y="hd2"/>
                  </a:cxn>
                  <a:cxn ang="10800000">
                    <a:pos x="wd2" y="hd2"/>
                  </a:cxn>
                  <a:cxn ang="16200000">
                    <a:pos x="wd2" y="hd2"/>
                  </a:cxn>
                </a:cxnLst>
                <a:rect l="0" t="0" r="r" b="b"/>
                <a:pathLst>
                  <a:path w="21600" h="21600" extrusionOk="0">
                    <a:moveTo>
                      <a:pt x="14469" y="1677"/>
                    </a:moveTo>
                    <a:lnTo>
                      <a:pt x="16536" y="2762"/>
                    </a:lnTo>
                    <a:lnTo>
                      <a:pt x="19533" y="1677"/>
                    </a:lnTo>
                    <a:lnTo>
                      <a:pt x="17466" y="888"/>
                    </a:lnTo>
                    <a:lnTo>
                      <a:pt x="14469" y="1677"/>
                    </a:lnTo>
                    <a:close/>
                    <a:moveTo>
                      <a:pt x="2997" y="15682"/>
                    </a:moveTo>
                    <a:lnTo>
                      <a:pt x="723" y="14597"/>
                    </a:lnTo>
                    <a:lnTo>
                      <a:pt x="723" y="19627"/>
                    </a:lnTo>
                    <a:lnTo>
                      <a:pt x="2997" y="20515"/>
                    </a:lnTo>
                    <a:lnTo>
                      <a:pt x="2997" y="15682"/>
                    </a:lnTo>
                    <a:close/>
                    <a:moveTo>
                      <a:pt x="8268" y="9567"/>
                    </a:moveTo>
                    <a:lnTo>
                      <a:pt x="10335" y="10652"/>
                    </a:lnTo>
                    <a:lnTo>
                      <a:pt x="13332" y="9370"/>
                    </a:lnTo>
                    <a:lnTo>
                      <a:pt x="11265" y="8482"/>
                    </a:lnTo>
                    <a:lnTo>
                      <a:pt x="8268" y="9567"/>
                    </a:lnTo>
                    <a:close/>
                    <a:moveTo>
                      <a:pt x="6614" y="9567"/>
                    </a:moveTo>
                    <a:lnTo>
                      <a:pt x="7338" y="9173"/>
                    </a:lnTo>
                    <a:lnTo>
                      <a:pt x="10955" y="7890"/>
                    </a:lnTo>
                    <a:lnTo>
                      <a:pt x="11265" y="7595"/>
                    </a:lnTo>
                    <a:lnTo>
                      <a:pt x="11265" y="7890"/>
                    </a:lnTo>
                    <a:lnTo>
                      <a:pt x="12815" y="8482"/>
                    </a:lnTo>
                    <a:lnTo>
                      <a:pt x="12815" y="1677"/>
                    </a:lnTo>
                    <a:lnTo>
                      <a:pt x="13539" y="1479"/>
                    </a:lnTo>
                    <a:lnTo>
                      <a:pt x="17466" y="0"/>
                    </a:lnTo>
                    <a:lnTo>
                      <a:pt x="17673" y="0"/>
                    </a:lnTo>
                    <a:lnTo>
                      <a:pt x="20670" y="1479"/>
                    </a:lnTo>
                    <a:lnTo>
                      <a:pt x="21600" y="1677"/>
                    </a:lnTo>
                    <a:lnTo>
                      <a:pt x="21600" y="15485"/>
                    </a:lnTo>
                    <a:lnTo>
                      <a:pt x="16536" y="17260"/>
                    </a:lnTo>
                    <a:lnTo>
                      <a:pt x="16019" y="17063"/>
                    </a:lnTo>
                    <a:lnTo>
                      <a:pt x="15089" y="16570"/>
                    </a:lnTo>
                    <a:lnTo>
                      <a:pt x="15089" y="17655"/>
                    </a:lnTo>
                    <a:lnTo>
                      <a:pt x="10335" y="19430"/>
                    </a:lnTo>
                    <a:lnTo>
                      <a:pt x="9611" y="19233"/>
                    </a:lnTo>
                    <a:lnTo>
                      <a:pt x="8475" y="18542"/>
                    </a:lnTo>
                    <a:lnTo>
                      <a:pt x="8475" y="20121"/>
                    </a:lnTo>
                    <a:lnTo>
                      <a:pt x="3617" y="21600"/>
                    </a:lnTo>
                    <a:lnTo>
                      <a:pt x="3204" y="21403"/>
                    </a:lnTo>
                    <a:lnTo>
                      <a:pt x="207" y="20121"/>
                    </a:lnTo>
                    <a:lnTo>
                      <a:pt x="0" y="20121"/>
                    </a:lnTo>
                    <a:lnTo>
                      <a:pt x="0" y="13710"/>
                    </a:lnTo>
                    <a:lnTo>
                      <a:pt x="723" y="13315"/>
                    </a:lnTo>
                    <a:lnTo>
                      <a:pt x="4341" y="12033"/>
                    </a:lnTo>
                    <a:lnTo>
                      <a:pt x="4547" y="11737"/>
                    </a:lnTo>
                    <a:lnTo>
                      <a:pt x="4547" y="12033"/>
                    </a:lnTo>
                    <a:lnTo>
                      <a:pt x="7751" y="13315"/>
                    </a:lnTo>
                    <a:lnTo>
                      <a:pt x="8475" y="13710"/>
                    </a:lnTo>
                    <a:lnTo>
                      <a:pt x="8475" y="17951"/>
                    </a:lnTo>
                    <a:lnTo>
                      <a:pt x="9611" y="18345"/>
                    </a:lnTo>
                    <a:lnTo>
                      <a:pt x="9611" y="11540"/>
                    </a:lnTo>
                    <a:lnTo>
                      <a:pt x="7338" y="10652"/>
                    </a:lnTo>
                    <a:lnTo>
                      <a:pt x="7338" y="13118"/>
                    </a:lnTo>
                    <a:lnTo>
                      <a:pt x="6614" y="12921"/>
                    </a:lnTo>
                    <a:lnTo>
                      <a:pt x="6614" y="9567"/>
                    </a:lnTo>
                    <a:close/>
                    <a:moveTo>
                      <a:pt x="13539" y="8679"/>
                    </a:moveTo>
                    <a:lnTo>
                      <a:pt x="14469" y="9173"/>
                    </a:lnTo>
                    <a:lnTo>
                      <a:pt x="15089" y="9567"/>
                    </a:lnTo>
                    <a:lnTo>
                      <a:pt x="15089" y="15978"/>
                    </a:lnTo>
                    <a:lnTo>
                      <a:pt x="15812" y="16175"/>
                    </a:lnTo>
                    <a:lnTo>
                      <a:pt x="15812" y="3945"/>
                    </a:lnTo>
                    <a:lnTo>
                      <a:pt x="13539" y="2762"/>
                    </a:lnTo>
                    <a:lnTo>
                      <a:pt x="13539" y="8679"/>
                    </a:lnTo>
                    <a:close/>
                    <a:moveTo>
                      <a:pt x="1550" y="13710"/>
                    </a:moveTo>
                    <a:lnTo>
                      <a:pt x="3617" y="14597"/>
                    </a:lnTo>
                    <a:lnTo>
                      <a:pt x="6614" y="13512"/>
                    </a:lnTo>
                    <a:lnTo>
                      <a:pt x="4547" y="12625"/>
                    </a:lnTo>
                    <a:lnTo>
                      <a:pt x="1550" y="13710"/>
                    </a:lnTo>
                    <a:close/>
                    <a:moveTo>
                      <a:pt x="16536" y="3452"/>
                    </a:moveTo>
                    <a:lnTo>
                      <a:pt x="16743" y="3452"/>
                    </a:lnTo>
                    <a:lnTo>
                      <a:pt x="16536" y="3452"/>
                    </a:lnTo>
                    <a:close/>
                  </a:path>
                </a:pathLst>
              </a:custGeom>
              <a:solidFill>
                <a:srgbClr val="FFFFFF">
                  <a:alpha val="79000"/>
                </a:srgbClr>
              </a:solidFill>
              <a:ln w="12700" cap="flat">
                <a:noFill/>
                <a:miter lim="400000"/>
              </a:ln>
              <a:effectLst/>
            </p:spPr>
            <p:txBody>
              <a:bodyPr wrap="square" lIns="91439" tIns="91439" rIns="91439" bIns="91439" numCol="1" anchor="t">
                <a:noAutofit/>
              </a:bodyPr>
              <a:lstStyle/>
              <a:p>
                <a:endParaRPr/>
              </a:p>
            </p:txBody>
          </p:sp>
        </p:grpSp>
        <p:sp>
          <p:nvSpPr>
            <p:cNvPr id="180" name="Shape 180"/>
            <p:cNvSpPr/>
            <p:nvPr/>
          </p:nvSpPr>
          <p:spPr>
            <a:xfrm>
              <a:off x="0" y="1948309"/>
              <a:ext cx="5835101"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alpha val="7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2000"/>
                    </a:srgbClr>
                  </a:solidFill>
                  <a:latin typeface="Helvetica"/>
                  <a:ea typeface="Helvetica"/>
                  <a:cs typeface="Helvetica"/>
                  <a:sym typeface="Helvetica"/>
                </a:rPr>
                <a:t>And the grown-up would be greatly pleased to have met such a sensible man.</a:t>
              </a:r>
            </a:p>
          </p:txBody>
        </p:sp>
        <p:sp>
          <p:nvSpPr>
            <p:cNvPr id="181" name="Shape 181"/>
            <p:cNvSpPr/>
            <p:nvPr/>
          </p:nvSpPr>
          <p:spPr>
            <a:xfrm>
              <a:off x="1252283" y="1192536"/>
              <a:ext cx="3362049"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52"/>
                                        </p:tgtEl>
                                        <p:attrNameLst>
                                          <p:attrName>style.visibility</p:attrName>
                                        </p:attrNameLst>
                                      </p:cBhvr>
                                      <p:to>
                                        <p:strVal val="visible"/>
                                      </p:to>
                                    </p:set>
                                    <p:animEffect transition="in" filter="dissolve">
                                      <p:cBhvr>
                                        <p:cTn id="7" dur="500"/>
                                        <p:tgtEl>
                                          <p:spTgt spid="152"/>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48"/>
                                        </p:tgtEl>
                                        <p:attrNameLst>
                                          <p:attrName>style.visibility</p:attrName>
                                        </p:attrNameLst>
                                      </p:cBhvr>
                                      <p:to>
                                        <p:strVal val="visible"/>
                                      </p:to>
                                    </p:set>
                                    <p:animEffect transition="in" filter="dissolve">
                                      <p:cBhvr>
                                        <p:cTn id="11" dur="500"/>
                                        <p:tgtEl>
                                          <p:spTgt spid="148"/>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160"/>
                                        </p:tgtEl>
                                        <p:attrNameLst>
                                          <p:attrName>style.visibility</p:attrName>
                                        </p:attrNameLst>
                                      </p:cBhvr>
                                      <p:to>
                                        <p:strVal val="visible"/>
                                      </p:to>
                                    </p:set>
                                    <p:animEffect transition="in" filter="dissolve">
                                      <p:cBhvr>
                                        <p:cTn id="15" dur="500"/>
                                        <p:tgtEl>
                                          <p:spTgt spid="160"/>
                                        </p:tgtEl>
                                      </p:cBhvr>
                                    </p:animEffect>
                                  </p:childTnLst>
                                </p:cTn>
                              </p:par>
                            </p:childTnLst>
                          </p:cTn>
                        </p:par>
                        <p:par>
                          <p:cTn id="16" fill="hold">
                            <p:stCondLst>
                              <p:cond delay="1500"/>
                            </p:stCondLst>
                            <p:childTnLst>
                              <p:par>
                                <p:cTn id="17" presetID="9" presetClass="entr" presetSubtype="0" fill="hold" grpId="4" nodeType="afterEffect">
                                  <p:stCondLst>
                                    <p:cond delay="0"/>
                                  </p:stCondLst>
                                  <p:iterate>
                                    <p:tmAbs val="0"/>
                                  </p:iterate>
                                  <p:childTnLst>
                                    <p:set>
                                      <p:cBhvr>
                                        <p:cTn id="18" dur="indefinite" fill="hold"/>
                                        <p:tgtEl>
                                          <p:spTgt spid="156"/>
                                        </p:tgtEl>
                                        <p:attrNameLst>
                                          <p:attrName>style.visibility</p:attrName>
                                        </p:attrNameLst>
                                      </p:cBhvr>
                                      <p:to>
                                        <p:strVal val="visible"/>
                                      </p:to>
                                    </p:set>
                                    <p:animEffect transition="in" filter="dissolve">
                                      <p:cBhvr>
                                        <p:cTn id="19" dur="500"/>
                                        <p:tgtEl>
                                          <p:spTgt spid="156"/>
                                        </p:tgtEl>
                                      </p:cBhvr>
                                    </p:animEffect>
                                  </p:childTnLst>
                                </p:cTn>
                              </p:par>
                            </p:childTnLst>
                          </p:cTn>
                        </p:par>
                        <p:par>
                          <p:cTn id="20" fill="hold">
                            <p:stCondLst>
                              <p:cond delay="2000"/>
                            </p:stCondLst>
                            <p:childTnLst>
                              <p:par>
                                <p:cTn id="21" presetID="9" presetClass="entr" presetSubtype="0" fill="hold" grpId="5" nodeType="afterEffect">
                                  <p:stCondLst>
                                    <p:cond delay="0"/>
                                  </p:stCondLst>
                                  <p:iterate>
                                    <p:tmAbs val="0"/>
                                  </p:iterate>
                                  <p:childTnLst>
                                    <p:set>
                                      <p:cBhvr>
                                        <p:cTn id="22" dur="indefinite" fill="hold"/>
                                        <p:tgtEl>
                                          <p:spTgt spid="164"/>
                                        </p:tgtEl>
                                        <p:attrNameLst>
                                          <p:attrName>style.visibility</p:attrName>
                                        </p:attrNameLst>
                                      </p:cBhvr>
                                      <p:to>
                                        <p:strVal val="visible"/>
                                      </p:to>
                                    </p:set>
                                    <p:animEffect transition="in" filter="dissolve">
                                      <p:cBhvr>
                                        <p:cTn id="23" dur="500"/>
                                        <p:tgtEl>
                                          <p:spTgt spid="164"/>
                                        </p:tgtEl>
                                      </p:cBhvr>
                                    </p:animEffect>
                                  </p:childTnLst>
                                </p:cTn>
                              </p:par>
                            </p:childTnLst>
                          </p:cTn>
                        </p:par>
                        <p:par>
                          <p:cTn id="24" fill="hold">
                            <p:stCondLst>
                              <p:cond delay="2500"/>
                            </p:stCondLst>
                            <p:childTnLst>
                              <p:par>
                                <p:cTn id="25" presetID="2" presetClass="entr" presetSubtype="4" fill="hold" grpId="6" nodeType="afterEffect">
                                  <p:stCondLst>
                                    <p:cond delay="0"/>
                                  </p:stCondLst>
                                  <p:iterate>
                                    <p:tmAbs val="0"/>
                                  </p:iterate>
                                  <p:childTnLst>
                                    <p:set>
                                      <p:cBhvr>
                                        <p:cTn id="26" dur="indefinite" fill="hold"/>
                                        <p:tgtEl>
                                          <p:spTgt spid="170"/>
                                        </p:tgtEl>
                                        <p:attrNameLst>
                                          <p:attrName>style.visibility</p:attrName>
                                        </p:attrNameLst>
                                      </p:cBhvr>
                                      <p:to>
                                        <p:strVal val="visible"/>
                                      </p:to>
                                    </p:set>
                                    <p:anim calcmode="lin" valueType="num">
                                      <p:cBhvr>
                                        <p:cTn id="27" dur="500" fill="hold"/>
                                        <p:tgtEl>
                                          <p:spTgt spid="170"/>
                                        </p:tgtEl>
                                        <p:attrNameLst>
                                          <p:attrName>ppt_x</p:attrName>
                                        </p:attrNameLst>
                                      </p:cBhvr>
                                      <p:tavLst>
                                        <p:tav tm="0">
                                          <p:val>
                                            <p:strVal val="#ppt_x"/>
                                          </p:val>
                                        </p:tav>
                                        <p:tav tm="100000">
                                          <p:val>
                                            <p:strVal val="#ppt_x"/>
                                          </p:val>
                                        </p:tav>
                                      </p:tavLst>
                                    </p:anim>
                                    <p:anim calcmode="lin" valueType="num">
                                      <p:cBhvr>
                                        <p:cTn id="28" dur="500" fill="hold"/>
                                        <p:tgtEl>
                                          <p:spTgt spid="170"/>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7" nodeType="afterEffect">
                                  <p:stCondLst>
                                    <p:cond delay="0"/>
                                  </p:stCondLst>
                                  <p:iterate>
                                    <p:tmAbs val="0"/>
                                  </p:iterate>
                                  <p:childTnLst>
                                    <p:set>
                                      <p:cBhvr>
                                        <p:cTn id="31" dur="indefinite" fill="hold"/>
                                        <p:tgtEl>
                                          <p:spTgt spid="176"/>
                                        </p:tgtEl>
                                        <p:attrNameLst>
                                          <p:attrName>style.visibility</p:attrName>
                                        </p:attrNameLst>
                                      </p:cBhvr>
                                      <p:to>
                                        <p:strVal val="visible"/>
                                      </p:to>
                                    </p:set>
                                    <p:anim calcmode="lin" valueType="num">
                                      <p:cBhvr>
                                        <p:cTn id="32" dur="500" fill="hold"/>
                                        <p:tgtEl>
                                          <p:spTgt spid="176"/>
                                        </p:tgtEl>
                                        <p:attrNameLst>
                                          <p:attrName>ppt_x</p:attrName>
                                        </p:attrNameLst>
                                      </p:cBhvr>
                                      <p:tavLst>
                                        <p:tav tm="0">
                                          <p:val>
                                            <p:strVal val="#ppt_x"/>
                                          </p:val>
                                        </p:tav>
                                        <p:tav tm="100000">
                                          <p:val>
                                            <p:strVal val="#ppt_x"/>
                                          </p:val>
                                        </p:tav>
                                      </p:tavLst>
                                    </p:anim>
                                    <p:anim calcmode="lin" valueType="num">
                                      <p:cBhvr>
                                        <p:cTn id="33" dur="500" fill="hold"/>
                                        <p:tgtEl>
                                          <p:spTgt spid="176"/>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8" nodeType="afterEffect">
                                  <p:stCondLst>
                                    <p:cond delay="0"/>
                                  </p:stCondLst>
                                  <p:iterate>
                                    <p:tmAbs val="0"/>
                                  </p:iterate>
                                  <p:childTnLst>
                                    <p:set>
                                      <p:cBhvr>
                                        <p:cTn id="36" dur="indefinite" fill="hold"/>
                                        <p:tgtEl>
                                          <p:spTgt spid="182"/>
                                        </p:tgtEl>
                                        <p:attrNameLst>
                                          <p:attrName>style.visibility</p:attrName>
                                        </p:attrNameLst>
                                      </p:cBhvr>
                                      <p:to>
                                        <p:strVal val="visible"/>
                                      </p:to>
                                    </p:set>
                                    <p:anim calcmode="lin" valueType="num">
                                      <p:cBhvr>
                                        <p:cTn id="37" dur="500" fill="hold"/>
                                        <p:tgtEl>
                                          <p:spTgt spid="182"/>
                                        </p:tgtEl>
                                        <p:attrNameLst>
                                          <p:attrName>ppt_x</p:attrName>
                                        </p:attrNameLst>
                                      </p:cBhvr>
                                      <p:tavLst>
                                        <p:tav tm="0">
                                          <p:val>
                                            <p:strVal val="#ppt_x"/>
                                          </p:val>
                                        </p:tav>
                                        <p:tav tm="100000">
                                          <p:val>
                                            <p:strVal val="#ppt_x"/>
                                          </p:val>
                                        </p:tav>
                                      </p:tavLst>
                                    </p:anim>
                                    <p:anim calcmode="lin" valueType="num">
                                      <p:cBhvr>
                                        <p:cTn id="38"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2" animBg="1" advAuto="0"/>
      <p:bldP spid="152" grpId="1" animBg="1" advAuto="0"/>
      <p:bldP spid="156" grpId="4" animBg="1" advAuto="0"/>
      <p:bldP spid="160" grpId="3" animBg="1" advAuto="0"/>
      <p:bldP spid="164" grpId="5" animBg="1" advAuto="0"/>
      <p:bldP spid="170" grpId="6" animBg="1" advAuto="0"/>
      <p:bldP spid="176" grpId="7" animBg="1" advAuto="0"/>
      <p:bldP spid="182" grpId="8"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6" name="Chart 956"/>
          <p:cNvGraphicFramePr/>
          <p:nvPr/>
        </p:nvGraphicFramePr>
        <p:xfrm>
          <a:off x="1653275" y="3550479"/>
          <a:ext cx="20097578" cy="5062365"/>
        </p:xfrm>
        <a:graphic>
          <a:graphicData uri="http://schemas.openxmlformats.org/drawingml/2006/chart">
            <c:chart xmlns:c="http://schemas.openxmlformats.org/drawingml/2006/chart" xmlns:r="http://schemas.openxmlformats.org/officeDocument/2006/relationships" r:id="rId2"/>
          </a:graphicData>
        </a:graphic>
      </p:graphicFrame>
      <p:grpSp>
        <p:nvGrpSpPr>
          <p:cNvPr id="962" name="Group 962"/>
          <p:cNvGrpSpPr/>
          <p:nvPr/>
        </p:nvGrpSpPr>
        <p:grpSpPr>
          <a:xfrm>
            <a:off x="1936885" y="3102557"/>
            <a:ext cx="3989092" cy="4524020"/>
            <a:chOff x="0" y="0"/>
            <a:chExt cx="3989090" cy="4524018"/>
          </a:xfrm>
        </p:grpSpPr>
        <p:sp>
          <p:nvSpPr>
            <p:cNvPr id="957" name="Shape 957"/>
            <p:cNvSpPr/>
            <p:nvPr/>
          </p:nvSpPr>
          <p:spPr>
            <a:xfrm>
              <a:off x="1353920" y="3058438"/>
              <a:ext cx="2635171" cy="1465581"/>
            </a:xfrm>
            <a:prstGeom prst="rect">
              <a:avLst/>
            </a:prstGeom>
            <a:noFill/>
            <a:ln w="12700" cap="flat">
              <a:noFill/>
              <a:miter lim="400000"/>
            </a:ln>
            <a:effectLst/>
          </p:spPr>
          <p:txBody>
            <a:bodyPr wrap="none" lIns="91439" tIns="91439" rIns="91439" bIns="91439" numCol="1" anchor="t">
              <a:spAutoFit/>
            </a:bodyPr>
            <a:lstStyle>
              <a:lvl1pPr>
                <a:defRPr sz="7200">
                  <a:solidFill>
                    <a:srgbClr val="FFFFFF">
                      <a:alpha val="41000"/>
                    </a:srgbClr>
                  </a:solidFill>
                  <a:latin typeface="Arial Black"/>
                  <a:ea typeface="Arial Black"/>
                  <a:cs typeface="Arial Black"/>
                  <a:sym typeface="Arial Black"/>
                </a:defRPr>
              </a:lvl1pPr>
            </a:lstStyle>
            <a:p>
              <a:pPr>
                <a:defRPr>
                  <a:solidFill>
                    <a:srgbClr val="FFFFFF">
                      <a:alpha val="57000"/>
                    </a:srgbClr>
                  </a:solidFill>
                </a:defRPr>
              </a:pPr>
              <a:r>
                <a:rPr>
                  <a:solidFill>
                    <a:srgbClr val="FFFFFF">
                      <a:alpha val="41000"/>
                    </a:srgbClr>
                  </a:solidFill>
                </a:rPr>
                <a:t>2001</a:t>
              </a:r>
            </a:p>
          </p:txBody>
        </p:sp>
        <p:sp>
          <p:nvSpPr>
            <p:cNvPr id="958" name="Shape 958"/>
            <p:cNvSpPr/>
            <p:nvPr/>
          </p:nvSpPr>
          <p:spPr>
            <a:xfrm rot="10800000" flipH="1">
              <a:off x="84364" y="0"/>
              <a:ext cx="2786745" cy="4220031"/>
            </a:xfrm>
            <a:custGeom>
              <a:avLst/>
              <a:gdLst/>
              <a:ahLst/>
              <a:cxnLst>
                <a:cxn ang="0">
                  <a:pos x="wd2" y="hd2"/>
                </a:cxn>
                <a:cxn ang="5400000">
                  <a:pos x="wd2" y="hd2"/>
                </a:cxn>
                <a:cxn ang="10800000">
                  <a:pos x="wd2" y="hd2"/>
                </a:cxn>
                <a:cxn ang="16200000">
                  <a:pos x="wd2" y="hd2"/>
                </a:cxn>
              </a:cxnLst>
              <a:rect l="0" t="0" r="r" b="b"/>
              <a:pathLst>
                <a:path w="21600" h="21600" extrusionOk="0">
                  <a:moveTo>
                    <a:pt x="1529" y="21600"/>
                  </a:moveTo>
                  <a:lnTo>
                    <a:pt x="20071" y="21600"/>
                  </a:lnTo>
                  <a:cubicBezTo>
                    <a:pt x="20916" y="21600"/>
                    <a:pt x="21600" y="21148"/>
                    <a:pt x="21600" y="20590"/>
                  </a:cubicBezTo>
                  <a:lnTo>
                    <a:pt x="21600" y="3145"/>
                  </a:lnTo>
                  <a:cubicBezTo>
                    <a:pt x="21600" y="2588"/>
                    <a:pt x="20916" y="2136"/>
                    <a:pt x="20071" y="2136"/>
                  </a:cubicBezTo>
                  <a:lnTo>
                    <a:pt x="11587" y="2136"/>
                  </a:lnTo>
                  <a:lnTo>
                    <a:pt x="10800" y="0"/>
                  </a:lnTo>
                  <a:lnTo>
                    <a:pt x="10013" y="2136"/>
                  </a:lnTo>
                  <a:lnTo>
                    <a:pt x="1529" y="2136"/>
                  </a:lnTo>
                  <a:cubicBezTo>
                    <a:pt x="684" y="2136"/>
                    <a:pt x="0" y="2588"/>
                    <a:pt x="0" y="3145"/>
                  </a:cubicBezTo>
                  <a:lnTo>
                    <a:pt x="0" y="20590"/>
                  </a:lnTo>
                  <a:cubicBezTo>
                    <a:pt x="0" y="21148"/>
                    <a:pt x="684" y="21600"/>
                    <a:pt x="1529" y="21600"/>
                  </a:cubicBezTo>
                  <a:close/>
                </a:path>
              </a:pathLst>
            </a:custGeom>
            <a:solidFill>
              <a:srgbClr val="153643">
                <a:alpha val="3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59" name="Shape 959"/>
            <p:cNvSpPr/>
            <p:nvPr/>
          </p:nvSpPr>
          <p:spPr>
            <a:xfrm>
              <a:off x="203200" y="139700"/>
              <a:ext cx="2549073" cy="3565071"/>
            </a:xfrm>
            <a:prstGeom prst="roundRect">
              <a:avLst>
                <a:gd name="adj" fmla="val 2989"/>
              </a:avLst>
            </a:prstGeom>
            <a:solidFill>
              <a:srgbClr val="153643">
                <a:alpha val="3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60" name="Shape 960"/>
            <p:cNvSpPr/>
            <p:nvPr/>
          </p:nvSpPr>
          <p:spPr>
            <a:xfrm>
              <a:off x="185780" y="139699"/>
              <a:ext cx="23840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Add Your Text</a:t>
              </a:r>
            </a:p>
          </p:txBody>
        </p:sp>
        <p:sp>
          <p:nvSpPr>
            <p:cNvPr id="961" name="Shape 961"/>
            <p:cNvSpPr/>
            <p:nvPr/>
          </p:nvSpPr>
          <p:spPr>
            <a:xfrm>
              <a:off x="0" y="1037451"/>
              <a:ext cx="2955473"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969" name="Group 969"/>
          <p:cNvGrpSpPr/>
          <p:nvPr/>
        </p:nvGrpSpPr>
        <p:grpSpPr>
          <a:xfrm>
            <a:off x="5682608" y="8144292"/>
            <a:ext cx="4039893" cy="4846402"/>
            <a:chOff x="0" y="0"/>
            <a:chExt cx="4039892" cy="4846401"/>
          </a:xfrm>
        </p:grpSpPr>
        <p:sp>
          <p:nvSpPr>
            <p:cNvPr id="963" name="Shape 963"/>
            <p:cNvSpPr/>
            <p:nvPr/>
          </p:nvSpPr>
          <p:spPr>
            <a:xfrm>
              <a:off x="1404721" y="0"/>
              <a:ext cx="2635172" cy="1465580"/>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alpha val="35000"/>
                    </a:srgbClr>
                  </a:solidFill>
                  <a:latin typeface="Arial Black"/>
                  <a:ea typeface="Arial Black"/>
                  <a:cs typeface="Arial Black"/>
                  <a:sym typeface="Arial Black"/>
                </a:defRPr>
              </a:lvl1pPr>
            </a:lstStyle>
            <a:p>
              <a:pPr>
                <a:defRPr>
                  <a:solidFill>
                    <a:srgbClr val="FFFFFF">
                      <a:alpha val="35000"/>
                    </a:srgbClr>
                  </a:solidFill>
                </a:defRPr>
              </a:pPr>
              <a:r>
                <a:rPr>
                  <a:solidFill>
                    <a:srgbClr val="153643">
                      <a:alpha val="35000"/>
                    </a:srgbClr>
                  </a:solidFill>
                </a:rPr>
                <a:t>2005</a:t>
              </a:r>
            </a:p>
          </p:txBody>
        </p:sp>
        <p:grpSp>
          <p:nvGrpSpPr>
            <p:cNvPr id="966" name="Group 966"/>
            <p:cNvGrpSpPr/>
            <p:nvPr/>
          </p:nvGrpSpPr>
          <p:grpSpPr>
            <a:xfrm>
              <a:off x="101785" y="626372"/>
              <a:ext cx="2786745" cy="4220030"/>
              <a:chOff x="0" y="0"/>
              <a:chExt cx="2786743" cy="4220029"/>
            </a:xfrm>
          </p:grpSpPr>
          <p:sp>
            <p:nvSpPr>
              <p:cNvPr id="964" name="Shape 964"/>
              <p:cNvSpPr/>
              <p:nvPr/>
            </p:nvSpPr>
            <p:spPr>
              <a:xfrm>
                <a:off x="0" y="0"/>
                <a:ext cx="2786744" cy="4220030"/>
              </a:xfrm>
              <a:custGeom>
                <a:avLst/>
                <a:gdLst/>
                <a:ahLst/>
                <a:cxnLst>
                  <a:cxn ang="0">
                    <a:pos x="wd2" y="hd2"/>
                  </a:cxn>
                  <a:cxn ang="5400000">
                    <a:pos x="wd2" y="hd2"/>
                  </a:cxn>
                  <a:cxn ang="10800000">
                    <a:pos x="wd2" y="hd2"/>
                  </a:cxn>
                  <a:cxn ang="16200000">
                    <a:pos x="wd2" y="hd2"/>
                  </a:cxn>
                </a:cxnLst>
                <a:rect l="0" t="0" r="r" b="b"/>
                <a:pathLst>
                  <a:path w="21600" h="21600" extrusionOk="0">
                    <a:moveTo>
                      <a:pt x="1529" y="21600"/>
                    </a:moveTo>
                    <a:lnTo>
                      <a:pt x="20071" y="21600"/>
                    </a:lnTo>
                    <a:cubicBezTo>
                      <a:pt x="20916" y="21600"/>
                      <a:pt x="21600" y="21148"/>
                      <a:pt x="21600" y="20590"/>
                    </a:cubicBezTo>
                    <a:lnTo>
                      <a:pt x="21600" y="3145"/>
                    </a:lnTo>
                    <a:cubicBezTo>
                      <a:pt x="21600" y="2588"/>
                      <a:pt x="20916" y="2136"/>
                      <a:pt x="20071" y="2136"/>
                    </a:cubicBezTo>
                    <a:lnTo>
                      <a:pt x="11587" y="2136"/>
                    </a:lnTo>
                    <a:lnTo>
                      <a:pt x="10800" y="0"/>
                    </a:lnTo>
                    <a:lnTo>
                      <a:pt x="10013" y="2136"/>
                    </a:lnTo>
                    <a:lnTo>
                      <a:pt x="1529" y="2136"/>
                    </a:lnTo>
                    <a:cubicBezTo>
                      <a:pt x="684" y="2136"/>
                      <a:pt x="0" y="2588"/>
                      <a:pt x="0" y="3145"/>
                    </a:cubicBezTo>
                    <a:lnTo>
                      <a:pt x="0" y="20590"/>
                    </a:lnTo>
                    <a:cubicBezTo>
                      <a:pt x="0" y="21148"/>
                      <a:pt x="684" y="21600"/>
                      <a:pt x="1529" y="21600"/>
                    </a:cubicBezTo>
                    <a:close/>
                  </a:path>
                </a:pathLst>
              </a:custGeom>
              <a:solidFill>
                <a:srgbClr val="FFFFFF">
                  <a:alpha val="3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65" name="Shape 965"/>
              <p:cNvSpPr/>
              <p:nvPr/>
            </p:nvSpPr>
            <p:spPr>
              <a:xfrm rot="10800000" flipH="1">
                <a:off x="118836" y="515259"/>
                <a:ext cx="2549072" cy="3565071"/>
              </a:xfrm>
              <a:prstGeom prst="roundRect">
                <a:avLst>
                  <a:gd name="adj" fmla="val 2989"/>
                </a:avLst>
              </a:prstGeom>
              <a:solidFill>
                <a:srgbClr val="FFFFFF">
                  <a:alpha val="3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67" name="Shape 967"/>
            <p:cNvSpPr/>
            <p:nvPr/>
          </p:nvSpPr>
          <p:spPr>
            <a:xfrm>
              <a:off x="185779" y="1228715"/>
              <a:ext cx="23840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Add Your Text</a:t>
              </a:r>
            </a:p>
          </p:txBody>
        </p:sp>
        <p:sp>
          <p:nvSpPr>
            <p:cNvPr id="968" name="Shape 968"/>
            <p:cNvSpPr/>
            <p:nvPr/>
          </p:nvSpPr>
          <p:spPr>
            <a:xfrm>
              <a:off x="0" y="2126467"/>
              <a:ext cx="2955470"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Once when I was six years old I saw a magnificent picture in a book, called True Stories from Nature</a:t>
              </a:r>
            </a:p>
          </p:txBody>
        </p:sp>
      </p:grpSp>
      <p:grpSp>
        <p:nvGrpSpPr>
          <p:cNvPr id="975" name="Group 975"/>
          <p:cNvGrpSpPr/>
          <p:nvPr/>
        </p:nvGrpSpPr>
        <p:grpSpPr>
          <a:xfrm>
            <a:off x="8543352" y="1628141"/>
            <a:ext cx="4120813" cy="4948178"/>
            <a:chOff x="0" y="0"/>
            <a:chExt cx="4120811" cy="4948176"/>
          </a:xfrm>
        </p:grpSpPr>
        <p:sp>
          <p:nvSpPr>
            <p:cNvPr id="970" name="Shape 970"/>
            <p:cNvSpPr/>
            <p:nvPr/>
          </p:nvSpPr>
          <p:spPr>
            <a:xfrm>
              <a:off x="0" y="3482595"/>
              <a:ext cx="2635171" cy="1465581"/>
            </a:xfrm>
            <a:prstGeom prst="rect">
              <a:avLst/>
            </a:prstGeom>
            <a:noFill/>
            <a:ln w="12700" cap="flat">
              <a:noFill/>
              <a:miter lim="400000"/>
            </a:ln>
            <a:effectLst/>
          </p:spPr>
          <p:txBody>
            <a:bodyPr wrap="none" lIns="91439" tIns="91439" rIns="91439" bIns="91439" numCol="1" anchor="t">
              <a:spAutoFit/>
            </a:bodyPr>
            <a:lstStyle>
              <a:lvl1pPr>
                <a:defRPr sz="7200">
                  <a:solidFill>
                    <a:srgbClr val="FFFFFF">
                      <a:alpha val="57000"/>
                    </a:srgbClr>
                  </a:solidFill>
                  <a:latin typeface="Arial Black"/>
                  <a:ea typeface="Arial Black"/>
                  <a:cs typeface="Arial Black"/>
                  <a:sym typeface="Arial Black"/>
                </a:defRPr>
              </a:lvl1pPr>
            </a:lstStyle>
            <a:p>
              <a:r>
                <a:t>2008</a:t>
              </a:r>
            </a:p>
          </p:txBody>
        </p:sp>
        <p:sp>
          <p:nvSpPr>
            <p:cNvPr id="971" name="Shape 971"/>
            <p:cNvSpPr/>
            <p:nvPr/>
          </p:nvSpPr>
          <p:spPr>
            <a:xfrm rot="10800000" flipH="1">
              <a:off x="1249703" y="0"/>
              <a:ext cx="2786745" cy="4220031"/>
            </a:xfrm>
            <a:custGeom>
              <a:avLst/>
              <a:gdLst/>
              <a:ahLst/>
              <a:cxnLst>
                <a:cxn ang="0">
                  <a:pos x="wd2" y="hd2"/>
                </a:cxn>
                <a:cxn ang="5400000">
                  <a:pos x="wd2" y="hd2"/>
                </a:cxn>
                <a:cxn ang="10800000">
                  <a:pos x="wd2" y="hd2"/>
                </a:cxn>
                <a:cxn ang="16200000">
                  <a:pos x="wd2" y="hd2"/>
                </a:cxn>
              </a:cxnLst>
              <a:rect l="0" t="0" r="r" b="b"/>
              <a:pathLst>
                <a:path w="21600" h="21600" extrusionOk="0">
                  <a:moveTo>
                    <a:pt x="1529" y="21600"/>
                  </a:moveTo>
                  <a:lnTo>
                    <a:pt x="20071" y="21600"/>
                  </a:lnTo>
                  <a:cubicBezTo>
                    <a:pt x="20916" y="21600"/>
                    <a:pt x="21600" y="21148"/>
                    <a:pt x="21600" y="20590"/>
                  </a:cubicBezTo>
                  <a:lnTo>
                    <a:pt x="21600" y="3145"/>
                  </a:lnTo>
                  <a:cubicBezTo>
                    <a:pt x="21600" y="2588"/>
                    <a:pt x="20916" y="2136"/>
                    <a:pt x="20071" y="2136"/>
                  </a:cubicBezTo>
                  <a:lnTo>
                    <a:pt x="11587" y="2136"/>
                  </a:lnTo>
                  <a:lnTo>
                    <a:pt x="10800" y="0"/>
                  </a:lnTo>
                  <a:lnTo>
                    <a:pt x="10013" y="2136"/>
                  </a:lnTo>
                  <a:lnTo>
                    <a:pt x="1529" y="2136"/>
                  </a:lnTo>
                  <a:cubicBezTo>
                    <a:pt x="684" y="2136"/>
                    <a:pt x="0" y="2588"/>
                    <a:pt x="0" y="3145"/>
                  </a:cubicBezTo>
                  <a:lnTo>
                    <a:pt x="0" y="20590"/>
                  </a:lnTo>
                  <a:cubicBezTo>
                    <a:pt x="0" y="21148"/>
                    <a:pt x="684" y="21600"/>
                    <a:pt x="1529" y="21600"/>
                  </a:cubicBezTo>
                  <a:close/>
                </a:path>
              </a:pathLst>
            </a:custGeom>
            <a:solidFill>
              <a:srgbClr val="153643">
                <a:alpha val="3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72" name="Shape 972"/>
            <p:cNvSpPr/>
            <p:nvPr/>
          </p:nvSpPr>
          <p:spPr>
            <a:xfrm>
              <a:off x="1368540" y="139700"/>
              <a:ext cx="2549073" cy="3565071"/>
            </a:xfrm>
            <a:prstGeom prst="roundRect">
              <a:avLst>
                <a:gd name="adj" fmla="val 2989"/>
              </a:avLst>
            </a:prstGeom>
            <a:solidFill>
              <a:srgbClr val="153643">
                <a:alpha val="3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73" name="Shape 973"/>
            <p:cNvSpPr/>
            <p:nvPr/>
          </p:nvSpPr>
          <p:spPr>
            <a:xfrm>
              <a:off x="1351120" y="139699"/>
              <a:ext cx="23840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Add Your Text</a:t>
              </a:r>
            </a:p>
          </p:txBody>
        </p:sp>
        <p:sp>
          <p:nvSpPr>
            <p:cNvPr id="974" name="Shape 974"/>
            <p:cNvSpPr/>
            <p:nvPr/>
          </p:nvSpPr>
          <p:spPr>
            <a:xfrm>
              <a:off x="1165339" y="1037451"/>
              <a:ext cx="2955474"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982" name="Group 982"/>
          <p:cNvGrpSpPr/>
          <p:nvPr/>
        </p:nvGrpSpPr>
        <p:grpSpPr>
          <a:xfrm>
            <a:off x="13709234" y="6285555"/>
            <a:ext cx="2955473" cy="4964331"/>
            <a:chOff x="0" y="0"/>
            <a:chExt cx="2955472" cy="4964330"/>
          </a:xfrm>
        </p:grpSpPr>
        <p:sp>
          <p:nvSpPr>
            <p:cNvPr id="976" name="Shape 976"/>
            <p:cNvSpPr/>
            <p:nvPr/>
          </p:nvSpPr>
          <p:spPr>
            <a:xfrm>
              <a:off x="60218" y="0"/>
              <a:ext cx="2635172" cy="1465580"/>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alpha val="35000"/>
                    </a:srgbClr>
                  </a:solidFill>
                  <a:latin typeface="Arial Black"/>
                  <a:ea typeface="Arial Black"/>
                  <a:cs typeface="Arial Black"/>
                  <a:sym typeface="Arial Black"/>
                </a:defRPr>
              </a:lvl1pPr>
            </a:lstStyle>
            <a:p>
              <a:pPr>
                <a:defRPr>
                  <a:solidFill>
                    <a:srgbClr val="FFFFFF">
                      <a:alpha val="35000"/>
                    </a:srgbClr>
                  </a:solidFill>
                </a:defRPr>
              </a:pPr>
              <a:r>
                <a:rPr>
                  <a:solidFill>
                    <a:srgbClr val="153643">
                      <a:alpha val="35000"/>
                    </a:srgbClr>
                  </a:solidFill>
                </a:rPr>
                <a:t>2010</a:t>
              </a:r>
            </a:p>
          </p:txBody>
        </p:sp>
        <p:grpSp>
          <p:nvGrpSpPr>
            <p:cNvPr id="979" name="Group 979"/>
            <p:cNvGrpSpPr/>
            <p:nvPr/>
          </p:nvGrpSpPr>
          <p:grpSpPr>
            <a:xfrm>
              <a:off x="84364" y="744300"/>
              <a:ext cx="2786745" cy="4220031"/>
              <a:chOff x="0" y="0"/>
              <a:chExt cx="2786744" cy="4220030"/>
            </a:xfrm>
          </p:grpSpPr>
          <p:sp>
            <p:nvSpPr>
              <p:cNvPr id="977" name="Shape 977"/>
              <p:cNvSpPr/>
              <p:nvPr/>
            </p:nvSpPr>
            <p:spPr>
              <a:xfrm>
                <a:off x="0" y="0"/>
                <a:ext cx="2786745" cy="4220031"/>
              </a:xfrm>
              <a:custGeom>
                <a:avLst/>
                <a:gdLst/>
                <a:ahLst/>
                <a:cxnLst>
                  <a:cxn ang="0">
                    <a:pos x="wd2" y="hd2"/>
                  </a:cxn>
                  <a:cxn ang="5400000">
                    <a:pos x="wd2" y="hd2"/>
                  </a:cxn>
                  <a:cxn ang="10800000">
                    <a:pos x="wd2" y="hd2"/>
                  </a:cxn>
                  <a:cxn ang="16200000">
                    <a:pos x="wd2" y="hd2"/>
                  </a:cxn>
                </a:cxnLst>
                <a:rect l="0" t="0" r="r" b="b"/>
                <a:pathLst>
                  <a:path w="21600" h="21600" extrusionOk="0">
                    <a:moveTo>
                      <a:pt x="1529" y="21600"/>
                    </a:moveTo>
                    <a:lnTo>
                      <a:pt x="20071" y="21600"/>
                    </a:lnTo>
                    <a:cubicBezTo>
                      <a:pt x="20916" y="21600"/>
                      <a:pt x="21600" y="21148"/>
                      <a:pt x="21600" y="20590"/>
                    </a:cubicBezTo>
                    <a:lnTo>
                      <a:pt x="21600" y="3145"/>
                    </a:lnTo>
                    <a:cubicBezTo>
                      <a:pt x="21600" y="2588"/>
                      <a:pt x="20916" y="2136"/>
                      <a:pt x="20071" y="2136"/>
                    </a:cubicBezTo>
                    <a:lnTo>
                      <a:pt x="11587" y="2136"/>
                    </a:lnTo>
                    <a:lnTo>
                      <a:pt x="10800" y="0"/>
                    </a:lnTo>
                    <a:lnTo>
                      <a:pt x="10013" y="2136"/>
                    </a:lnTo>
                    <a:lnTo>
                      <a:pt x="1529" y="2136"/>
                    </a:lnTo>
                    <a:cubicBezTo>
                      <a:pt x="684" y="2136"/>
                      <a:pt x="0" y="2588"/>
                      <a:pt x="0" y="3145"/>
                    </a:cubicBezTo>
                    <a:lnTo>
                      <a:pt x="0" y="20590"/>
                    </a:lnTo>
                    <a:cubicBezTo>
                      <a:pt x="0" y="21148"/>
                      <a:pt x="684" y="21600"/>
                      <a:pt x="1529" y="21600"/>
                    </a:cubicBezTo>
                    <a:close/>
                  </a:path>
                </a:pathLst>
              </a:custGeom>
              <a:solidFill>
                <a:srgbClr val="FFFFFF">
                  <a:alpha val="3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78" name="Shape 978"/>
              <p:cNvSpPr/>
              <p:nvPr/>
            </p:nvSpPr>
            <p:spPr>
              <a:xfrm rot="10800000" flipH="1">
                <a:off x="118835" y="515260"/>
                <a:ext cx="2549074" cy="3565071"/>
              </a:xfrm>
              <a:prstGeom prst="roundRect">
                <a:avLst>
                  <a:gd name="adj" fmla="val 2989"/>
                </a:avLst>
              </a:prstGeom>
              <a:solidFill>
                <a:srgbClr val="FFFFFF">
                  <a:alpha val="3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80" name="Shape 980"/>
            <p:cNvSpPr/>
            <p:nvPr/>
          </p:nvSpPr>
          <p:spPr>
            <a:xfrm>
              <a:off x="185780" y="1194243"/>
              <a:ext cx="23840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Add Your Text</a:t>
              </a:r>
            </a:p>
          </p:txBody>
        </p:sp>
        <p:sp>
          <p:nvSpPr>
            <p:cNvPr id="981" name="Shape 981"/>
            <p:cNvSpPr/>
            <p:nvPr/>
          </p:nvSpPr>
          <p:spPr>
            <a:xfrm>
              <a:off x="0" y="2091995"/>
              <a:ext cx="2955473"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Once when I was six years old I saw a magnificent picture in a book, called True Stories from Nature</a:t>
              </a:r>
            </a:p>
          </p:txBody>
        </p:sp>
      </p:grpSp>
      <p:grpSp>
        <p:nvGrpSpPr>
          <p:cNvPr id="988" name="Group 988"/>
          <p:cNvGrpSpPr/>
          <p:nvPr/>
        </p:nvGrpSpPr>
        <p:grpSpPr>
          <a:xfrm>
            <a:off x="15482656" y="1058077"/>
            <a:ext cx="3842504" cy="4756755"/>
            <a:chOff x="0" y="0"/>
            <a:chExt cx="3842502" cy="4756754"/>
          </a:xfrm>
        </p:grpSpPr>
        <p:sp>
          <p:nvSpPr>
            <p:cNvPr id="983" name="Shape 983"/>
            <p:cNvSpPr/>
            <p:nvPr/>
          </p:nvSpPr>
          <p:spPr>
            <a:xfrm>
              <a:off x="1207332" y="3291173"/>
              <a:ext cx="2635171" cy="1465581"/>
            </a:xfrm>
            <a:prstGeom prst="rect">
              <a:avLst/>
            </a:prstGeom>
            <a:noFill/>
            <a:ln w="12700" cap="flat">
              <a:noFill/>
              <a:miter lim="400000"/>
            </a:ln>
            <a:effectLst/>
          </p:spPr>
          <p:txBody>
            <a:bodyPr wrap="none" lIns="91439" tIns="91439" rIns="91439" bIns="91439" numCol="1" anchor="t">
              <a:spAutoFit/>
            </a:bodyPr>
            <a:lstStyle>
              <a:lvl1pPr>
                <a:defRPr sz="7200">
                  <a:solidFill>
                    <a:srgbClr val="FFFFFF">
                      <a:alpha val="57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7200">
                  <a:solidFill>
                    <a:srgbClr val="FFFFFF">
                      <a:alpha val="57000"/>
                    </a:srgbClr>
                  </a:solidFill>
                  <a:latin typeface="Arial Black"/>
                  <a:ea typeface="Arial Black"/>
                  <a:cs typeface="Arial Black"/>
                  <a:sym typeface="Arial Black"/>
                </a:rPr>
                <a:t>2012</a:t>
              </a:r>
            </a:p>
          </p:txBody>
        </p:sp>
        <p:sp>
          <p:nvSpPr>
            <p:cNvPr id="984" name="Shape 984"/>
            <p:cNvSpPr/>
            <p:nvPr/>
          </p:nvSpPr>
          <p:spPr>
            <a:xfrm rot="10800000" flipH="1">
              <a:off x="84364" y="0"/>
              <a:ext cx="2786745" cy="4220031"/>
            </a:xfrm>
            <a:custGeom>
              <a:avLst/>
              <a:gdLst/>
              <a:ahLst/>
              <a:cxnLst>
                <a:cxn ang="0">
                  <a:pos x="wd2" y="hd2"/>
                </a:cxn>
                <a:cxn ang="5400000">
                  <a:pos x="wd2" y="hd2"/>
                </a:cxn>
                <a:cxn ang="10800000">
                  <a:pos x="wd2" y="hd2"/>
                </a:cxn>
                <a:cxn ang="16200000">
                  <a:pos x="wd2" y="hd2"/>
                </a:cxn>
              </a:cxnLst>
              <a:rect l="0" t="0" r="r" b="b"/>
              <a:pathLst>
                <a:path w="21600" h="21600" extrusionOk="0">
                  <a:moveTo>
                    <a:pt x="1529" y="21600"/>
                  </a:moveTo>
                  <a:lnTo>
                    <a:pt x="20071" y="21600"/>
                  </a:lnTo>
                  <a:cubicBezTo>
                    <a:pt x="20916" y="21600"/>
                    <a:pt x="21600" y="21148"/>
                    <a:pt x="21600" y="20590"/>
                  </a:cubicBezTo>
                  <a:lnTo>
                    <a:pt x="21600" y="3145"/>
                  </a:lnTo>
                  <a:cubicBezTo>
                    <a:pt x="21600" y="2588"/>
                    <a:pt x="20916" y="2136"/>
                    <a:pt x="20071" y="2136"/>
                  </a:cubicBezTo>
                  <a:lnTo>
                    <a:pt x="11587" y="2136"/>
                  </a:lnTo>
                  <a:lnTo>
                    <a:pt x="10800" y="0"/>
                  </a:lnTo>
                  <a:lnTo>
                    <a:pt x="10013" y="2136"/>
                  </a:lnTo>
                  <a:lnTo>
                    <a:pt x="1529" y="2136"/>
                  </a:lnTo>
                  <a:cubicBezTo>
                    <a:pt x="684" y="2136"/>
                    <a:pt x="0" y="2588"/>
                    <a:pt x="0" y="3145"/>
                  </a:cubicBezTo>
                  <a:lnTo>
                    <a:pt x="0" y="20590"/>
                  </a:lnTo>
                  <a:cubicBezTo>
                    <a:pt x="0" y="21148"/>
                    <a:pt x="684" y="21600"/>
                    <a:pt x="1529" y="21600"/>
                  </a:cubicBezTo>
                  <a:close/>
                </a:path>
              </a:pathLst>
            </a:custGeom>
            <a:solidFill>
              <a:srgbClr val="153643">
                <a:alpha val="3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85" name="Shape 985"/>
            <p:cNvSpPr/>
            <p:nvPr/>
          </p:nvSpPr>
          <p:spPr>
            <a:xfrm>
              <a:off x="203200" y="139700"/>
              <a:ext cx="2549073" cy="3565071"/>
            </a:xfrm>
            <a:prstGeom prst="roundRect">
              <a:avLst>
                <a:gd name="adj" fmla="val 2989"/>
              </a:avLst>
            </a:prstGeom>
            <a:solidFill>
              <a:srgbClr val="153643">
                <a:alpha val="3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86" name="Shape 986"/>
            <p:cNvSpPr/>
            <p:nvPr/>
          </p:nvSpPr>
          <p:spPr>
            <a:xfrm>
              <a:off x="185780" y="139699"/>
              <a:ext cx="238404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Add Your Text</a:t>
              </a:r>
            </a:p>
          </p:txBody>
        </p:sp>
        <p:sp>
          <p:nvSpPr>
            <p:cNvPr id="987" name="Shape 987"/>
            <p:cNvSpPr/>
            <p:nvPr/>
          </p:nvSpPr>
          <p:spPr>
            <a:xfrm>
              <a:off x="0" y="1037451"/>
              <a:ext cx="2955473"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994" name="Group 994"/>
          <p:cNvGrpSpPr/>
          <p:nvPr/>
        </p:nvGrpSpPr>
        <p:grpSpPr>
          <a:xfrm>
            <a:off x="19602192" y="3043053"/>
            <a:ext cx="2955473" cy="5017061"/>
            <a:chOff x="0" y="0"/>
            <a:chExt cx="2955472" cy="5017059"/>
          </a:xfrm>
        </p:grpSpPr>
        <p:sp>
          <p:nvSpPr>
            <p:cNvPr id="989" name="Shape 989"/>
            <p:cNvSpPr/>
            <p:nvPr/>
          </p:nvSpPr>
          <p:spPr>
            <a:xfrm>
              <a:off x="1042308" y="1196827"/>
              <a:ext cx="870857" cy="870857"/>
            </a:xfrm>
            <a:prstGeom prst="ellipse">
              <a:avLst/>
            </a:prstGeom>
            <a:solidFill>
              <a:srgbClr val="153643">
                <a:alpha val="2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90" name="Shape 990"/>
            <p:cNvSpPr/>
            <p:nvPr/>
          </p:nvSpPr>
          <p:spPr>
            <a:xfrm>
              <a:off x="1130654" y="1285173"/>
              <a:ext cx="694165" cy="694166"/>
            </a:xfrm>
            <a:prstGeom prst="ellipse">
              <a:avLst/>
            </a:prstGeom>
            <a:solidFill>
              <a:srgbClr val="153643">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91" name="Shape 991"/>
            <p:cNvSpPr/>
            <p:nvPr/>
          </p:nvSpPr>
          <p:spPr>
            <a:xfrm>
              <a:off x="61964" y="0"/>
              <a:ext cx="2635171" cy="1465580"/>
            </a:xfrm>
            <a:prstGeom prst="rect">
              <a:avLst/>
            </a:prstGeom>
            <a:noFill/>
            <a:ln w="12700" cap="flat">
              <a:noFill/>
              <a:miter lim="400000"/>
            </a:ln>
            <a:effectLst/>
          </p:spPr>
          <p:txBody>
            <a:bodyPr wrap="none" lIns="91439" tIns="91439" rIns="91439" bIns="91439" numCol="1" anchor="t">
              <a:spAutoFit/>
            </a:bodyPr>
            <a:lstStyle>
              <a:lvl1pPr>
                <a:defRPr sz="7200">
                  <a:solidFill>
                    <a:srgbClr val="153643">
                      <a:alpha val="64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7200">
                  <a:solidFill>
                    <a:srgbClr val="153643">
                      <a:alpha val="64000"/>
                    </a:srgbClr>
                  </a:solidFill>
                  <a:latin typeface="Arial Black"/>
                  <a:ea typeface="Arial Black"/>
                  <a:cs typeface="Arial Black"/>
                  <a:sym typeface="Arial Black"/>
                </a:rPr>
                <a:t>2014</a:t>
              </a:r>
            </a:p>
          </p:txBody>
        </p:sp>
        <p:sp>
          <p:nvSpPr>
            <p:cNvPr id="992" name="Shape 992"/>
            <p:cNvSpPr/>
            <p:nvPr/>
          </p:nvSpPr>
          <p:spPr>
            <a:xfrm>
              <a:off x="0" y="3056179"/>
              <a:ext cx="2955473" cy="1960881"/>
            </a:xfrm>
            <a:prstGeom prst="rect">
              <a:avLst/>
            </a:prstGeom>
            <a:noFill/>
            <a:ln w="12700" cap="flat">
              <a:noFill/>
              <a:miter lim="400000"/>
            </a:ln>
            <a:effectLst/>
          </p:spPr>
          <p:txBody>
            <a:bodyPr wrap="square" lIns="91439" tIns="91439" rIns="91439" bIns="91439" numCol="1" anchor="t">
              <a:spAutoFit/>
            </a:bodyPr>
            <a:lstStyle>
              <a:lvl1pPr algn="ctr">
                <a:defRPr sz="2300">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Once when I was six years old I saw a magnificent picture in a book, called True Stories from Nature</a:t>
              </a:r>
            </a:p>
          </p:txBody>
        </p:sp>
        <p:sp>
          <p:nvSpPr>
            <p:cNvPr id="993" name="Shape 993"/>
            <p:cNvSpPr/>
            <p:nvPr/>
          </p:nvSpPr>
          <p:spPr>
            <a:xfrm>
              <a:off x="27146" y="2128010"/>
              <a:ext cx="2905641" cy="665481"/>
            </a:xfrm>
            <a:prstGeom prst="rect">
              <a:avLst/>
            </a:prstGeom>
            <a:noFill/>
            <a:ln w="12700" cap="flat">
              <a:noFill/>
              <a:miter lim="400000"/>
            </a:ln>
            <a:effectLst/>
          </p:spPr>
          <p:txBody>
            <a:bodyPr wrap="none" lIns="91439" tIns="91439" rIns="91439" bIns="91439" numCol="1" anchor="t">
              <a:spAutoFit/>
            </a:bodyPr>
            <a:lstStyle>
              <a:lvl1pPr>
                <a:defRPr sz="3200" b="1">
                  <a:solidFill>
                    <a:srgbClr val="153643"/>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3200" b="1">
                  <a:solidFill>
                    <a:srgbClr val="153643"/>
                  </a:solidFill>
                  <a:latin typeface="Helvetica"/>
                  <a:ea typeface="Helvetica"/>
                  <a:cs typeface="Helvetica"/>
                  <a:sym typeface="Helvetica"/>
                </a:rPr>
                <a:t>Add Your Text</a:t>
              </a:r>
            </a:p>
          </p:txBody>
        </p:sp>
      </p:grpSp>
      <p:grpSp>
        <p:nvGrpSpPr>
          <p:cNvPr id="997" name="Group 997"/>
          <p:cNvGrpSpPr/>
          <p:nvPr/>
        </p:nvGrpSpPr>
        <p:grpSpPr>
          <a:xfrm>
            <a:off x="12579800" y="11927664"/>
            <a:ext cx="10317673" cy="919481"/>
            <a:chOff x="0" y="0"/>
            <a:chExt cx="10317671" cy="919480"/>
          </a:xfrm>
        </p:grpSpPr>
        <p:sp>
          <p:nvSpPr>
            <p:cNvPr id="995" name="Shape 995"/>
            <p:cNvSpPr/>
            <p:nvPr/>
          </p:nvSpPr>
          <p:spPr>
            <a:xfrm>
              <a:off x="686257" y="438507"/>
              <a:ext cx="9631415" cy="305247"/>
            </a:xfrm>
            <a:prstGeom prst="rect">
              <a:avLst/>
            </a:prstGeom>
            <a:solidFill>
              <a:srgbClr val="153643">
                <a:alpha val="70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96" name="Shape 996"/>
            <p:cNvSpPr/>
            <p:nvPr/>
          </p:nvSpPr>
          <p:spPr>
            <a:xfrm>
              <a:off x="0" y="0"/>
              <a:ext cx="10317672" cy="919480"/>
            </a:xfrm>
            <a:prstGeom prst="rect">
              <a:avLst/>
            </a:prstGeom>
            <a:noFill/>
            <a:ln w="12700" cap="flat">
              <a:noFill/>
              <a:miter lim="400000"/>
            </a:ln>
            <a:effectLst/>
          </p:spPr>
          <p:txBody>
            <a:bodyPr wrap="square" lIns="91439" tIns="91439" rIns="91439" bIns="91439" numCol="1" anchor="t">
              <a:spAutoFit/>
            </a:bodyPr>
            <a:lstStyle>
              <a:lvl1pPr algn="r">
                <a:defRPr sz="2400">
                  <a:solidFill>
                    <a:srgbClr val="FFFFFF">
                      <a:alpha val="6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FFFFFF">
                      <a:alpha val="68000"/>
                    </a:srgbClr>
                  </a:solidFill>
                  <a:latin typeface="Helvetica"/>
                  <a:ea typeface="Helvetica"/>
                  <a:cs typeface="Helvetica"/>
                  <a:sym typeface="Helvetica"/>
                </a:rPr>
                <a:t>My drawing was not a picture of a hat. It was a picture of a boa constrictor digesting an elephant. </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956"/>
                                        </p:tgtEl>
                                        <p:attrNameLst>
                                          <p:attrName>style.visibility</p:attrName>
                                        </p:attrNameLst>
                                      </p:cBhvr>
                                      <p:to>
                                        <p:strVal val="visible"/>
                                      </p:to>
                                    </p:set>
                                    <p:animEffect transition="in" filter="wipe(left)">
                                      <p:cBhvr>
                                        <p:cTn id="7" dur="500"/>
                                        <p:tgtEl>
                                          <p:spTgt spid="956"/>
                                        </p:tgtEl>
                                      </p:cBhvr>
                                    </p:animEffect>
                                  </p:childTnLst>
                                </p:cTn>
                              </p:par>
                            </p:childTnLst>
                          </p:cTn>
                        </p:par>
                        <p:par>
                          <p:cTn id="8" fill="hold">
                            <p:stCondLst>
                              <p:cond delay="500"/>
                            </p:stCondLst>
                            <p:childTnLst>
                              <p:par>
                                <p:cTn id="9" presetID="2" presetClass="entr" presetSubtype="1" fill="hold" grpId="2" nodeType="afterEffect">
                                  <p:stCondLst>
                                    <p:cond delay="0"/>
                                  </p:stCondLst>
                                  <p:iterate>
                                    <p:tmAbs val="0"/>
                                  </p:iterate>
                                  <p:childTnLst>
                                    <p:set>
                                      <p:cBhvr>
                                        <p:cTn id="10" dur="indefinite" fill="hold"/>
                                        <p:tgtEl>
                                          <p:spTgt spid="962"/>
                                        </p:tgtEl>
                                        <p:attrNameLst>
                                          <p:attrName>style.visibility</p:attrName>
                                        </p:attrNameLst>
                                      </p:cBhvr>
                                      <p:to>
                                        <p:strVal val="visible"/>
                                      </p:to>
                                    </p:set>
                                    <p:anim calcmode="lin" valueType="num">
                                      <p:cBhvr>
                                        <p:cTn id="11" dur="500" fill="hold"/>
                                        <p:tgtEl>
                                          <p:spTgt spid="962"/>
                                        </p:tgtEl>
                                        <p:attrNameLst>
                                          <p:attrName>ppt_x</p:attrName>
                                        </p:attrNameLst>
                                      </p:cBhvr>
                                      <p:tavLst>
                                        <p:tav tm="0">
                                          <p:val>
                                            <p:strVal val="#ppt_x"/>
                                          </p:val>
                                        </p:tav>
                                        <p:tav tm="100000">
                                          <p:val>
                                            <p:strVal val="#ppt_x"/>
                                          </p:val>
                                        </p:tav>
                                      </p:tavLst>
                                    </p:anim>
                                    <p:anim calcmode="lin" valueType="num">
                                      <p:cBhvr>
                                        <p:cTn id="12" dur="500" fill="hold"/>
                                        <p:tgtEl>
                                          <p:spTgt spid="96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3" nodeType="afterEffect">
                                  <p:stCondLst>
                                    <p:cond delay="0"/>
                                  </p:stCondLst>
                                  <p:iterate>
                                    <p:tmAbs val="0"/>
                                  </p:iterate>
                                  <p:childTnLst>
                                    <p:set>
                                      <p:cBhvr>
                                        <p:cTn id="15" dur="indefinite" fill="hold"/>
                                        <p:tgtEl>
                                          <p:spTgt spid="969"/>
                                        </p:tgtEl>
                                        <p:attrNameLst>
                                          <p:attrName>style.visibility</p:attrName>
                                        </p:attrNameLst>
                                      </p:cBhvr>
                                      <p:to>
                                        <p:strVal val="visible"/>
                                      </p:to>
                                    </p:set>
                                    <p:anim calcmode="lin" valueType="num">
                                      <p:cBhvr>
                                        <p:cTn id="16" dur="500" fill="hold"/>
                                        <p:tgtEl>
                                          <p:spTgt spid="969"/>
                                        </p:tgtEl>
                                        <p:attrNameLst>
                                          <p:attrName>ppt_x</p:attrName>
                                        </p:attrNameLst>
                                      </p:cBhvr>
                                      <p:tavLst>
                                        <p:tav tm="0">
                                          <p:val>
                                            <p:strVal val="#ppt_x"/>
                                          </p:val>
                                        </p:tav>
                                        <p:tav tm="100000">
                                          <p:val>
                                            <p:strVal val="#ppt_x"/>
                                          </p:val>
                                        </p:tav>
                                      </p:tavLst>
                                    </p:anim>
                                    <p:anim calcmode="lin" valueType="num">
                                      <p:cBhvr>
                                        <p:cTn id="17" dur="500" fill="hold"/>
                                        <p:tgtEl>
                                          <p:spTgt spid="96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grpId="4" nodeType="afterEffect">
                                  <p:stCondLst>
                                    <p:cond delay="0"/>
                                  </p:stCondLst>
                                  <p:iterate>
                                    <p:tmAbs val="0"/>
                                  </p:iterate>
                                  <p:childTnLst>
                                    <p:set>
                                      <p:cBhvr>
                                        <p:cTn id="20" dur="indefinite" fill="hold"/>
                                        <p:tgtEl>
                                          <p:spTgt spid="975"/>
                                        </p:tgtEl>
                                        <p:attrNameLst>
                                          <p:attrName>style.visibility</p:attrName>
                                        </p:attrNameLst>
                                      </p:cBhvr>
                                      <p:to>
                                        <p:strVal val="visible"/>
                                      </p:to>
                                    </p:set>
                                    <p:anim calcmode="lin" valueType="num">
                                      <p:cBhvr>
                                        <p:cTn id="21" dur="500" fill="hold"/>
                                        <p:tgtEl>
                                          <p:spTgt spid="975"/>
                                        </p:tgtEl>
                                        <p:attrNameLst>
                                          <p:attrName>ppt_x</p:attrName>
                                        </p:attrNameLst>
                                      </p:cBhvr>
                                      <p:tavLst>
                                        <p:tav tm="0">
                                          <p:val>
                                            <p:strVal val="#ppt_x"/>
                                          </p:val>
                                        </p:tav>
                                        <p:tav tm="100000">
                                          <p:val>
                                            <p:strVal val="#ppt_x"/>
                                          </p:val>
                                        </p:tav>
                                      </p:tavLst>
                                    </p:anim>
                                    <p:anim calcmode="lin" valueType="num">
                                      <p:cBhvr>
                                        <p:cTn id="22" dur="500" fill="hold"/>
                                        <p:tgtEl>
                                          <p:spTgt spid="975"/>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4" fill="hold" grpId="5" nodeType="afterEffect">
                                  <p:stCondLst>
                                    <p:cond delay="0"/>
                                  </p:stCondLst>
                                  <p:iterate>
                                    <p:tmAbs val="0"/>
                                  </p:iterate>
                                  <p:childTnLst>
                                    <p:set>
                                      <p:cBhvr>
                                        <p:cTn id="25" dur="indefinite" fill="hold"/>
                                        <p:tgtEl>
                                          <p:spTgt spid="982"/>
                                        </p:tgtEl>
                                        <p:attrNameLst>
                                          <p:attrName>style.visibility</p:attrName>
                                        </p:attrNameLst>
                                      </p:cBhvr>
                                      <p:to>
                                        <p:strVal val="visible"/>
                                      </p:to>
                                    </p:set>
                                    <p:anim calcmode="lin" valueType="num">
                                      <p:cBhvr>
                                        <p:cTn id="26" dur="500" fill="hold"/>
                                        <p:tgtEl>
                                          <p:spTgt spid="982"/>
                                        </p:tgtEl>
                                        <p:attrNameLst>
                                          <p:attrName>ppt_x</p:attrName>
                                        </p:attrNameLst>
                                      </p:cBhvr>
                                      <p:tavLst>
                                        <p:tav tm="0">
                                          <p:val>
                                            <p:strVal val="#ppt_x"/>
                                          </p:val>
                                        </p:tav>
                                        <p:tav tm="100000">
                                          <p:val>
                                            <p:strVal val="#ppt_x"/>
                                          </p:val>
                                        </p:tav>
                                      </p:tavLst>
                                    </p:anim>
                                    <p:anim calcmode="lin" valueType="num">
                                      <p:cBhvr>
                                        <p:cTn id="27" dur="500" fill="hold"/>
                                        <p:tgtEl>
                                          <p:spTgt spid="98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1" fill="hold" grpId="6" nodeType="afterEffect">
                                  <p:stCondLst>
                                    <p:cond delay="0"/>
                                  </p:stCondLst>
                                  <p:iterate>
                                    <p:tmAbs val="0"/>
                                  </p:iterate>
                                  <p:childTnLst>
                                    <p:set>
                                      <p:cBhvr>
                                        <p:cTn id="30" dur="indefinite" fill="hold"/>
                                        <p:tgtEl>
                                          <p:spTgt spid="988"/>
                                        </p:tgtEl>
                                        <p:attrNameLst>
                                          <p:attrName>style.visibility</p:attrName>
                                        </p:attrNameLst>
                                      </p:cBhvr>
                                      <p:to>
                                        <p:strVal val="visible"/>
                                      </p:to>
                                    </p:set>
                                    <p:anim calcmode="lin" valueType="num">
                                      <p:cBhvr>
                                        <p:cTn id="31" dur="500" fill="hold"/>
                                        <p:tgtEl>
                                          <p:spTgt spid="988"/>
                                        </p:tgtEl>
                                        <p:attrNameLst>
                                          <p:attrName>ppt_x</p:attrName>
                                        </p:attrNameLst>
                                      </p:cBhvr>
                                      <p:tavLst>
                                        <p:tav tm="0">
                                          <p:val>
                                            <p:strVal val="#ppt_x"/>
                                          </p:val>
                                        </p:tav>
                                        <p:tav tm="100000">
                                          <p:val>
                                            <p:strVal val="#ppt_x"/>
                                          </p:val>
                                        </p:tav>
                                      </p:tavLst>
                                    </p:anim>
                                    <p:anim calcmode="lin" valueType="num">
                                      <p:cBhvr>
                                        <p:cTn id="32" dur="500" fill="hold"/>
                                        <p:tgtEl>
                                          <p:spTgt spid="988"/>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2" fill="hold" grpId="7" nodeType="afterEffect">
                                  <p:stCondLst>
                                    <p:cond delay="0"/>
                                  </p:stCondLst>
                                  <p:iterate>
                                    <p:tmAbs val="0"/>
                                  </p:iterate>
                                  <p:childTnLst>
                                    <p:set>
                                      <p:cBhvr>
                                        <p:cTn id="35" dur="indefinite" fill="hold"/>
                                        <p:tgtEl>
                                          <p:spTgt spid="994"/>
                                        </p:tgtEl>
                                        <p:attrNameLst>
                                          <p:attrName>style.visibility</p:attrName>
                                        </p:attrNameLst>
                                      </p:cBhvr>
                                      <p:to>
                                        <p:strVal val="visible"/>
                                      </p:to>
                                    </p:set>
                                    <p:anim calcmode="lin" valueType="num">
                                      <p:cBhvr>
                                        <p:cTn id="36" dur="500" fill="hold"/>
                                        <p:tgtEl>
                                          <p:spTgt spid="994"/>
                                        </p:tgtEl>
                                        <p:attrNameLst>
                                          <p:attrName>ppt_x</p:attrName>
                                        </p:attrNameLst>
                                      </p:cBhvr>
                                      <p:tavLst>
                                        <p:tav tm="0">
                                          <p:val>
                                            <p:strVal val="1+#ppt_w/2"/>
                                          </p:val>
                                        </p:tav>
                                        <p:tav tm="100000">
                                          <p:val>
                                            <p:strVal val="#ppt_x"/>
                                          </p:val>
                                        </p:tav>
                                      </p:tavLst>
                                    </p:anim>
                                    <p:anim calcmode="lin" valueType="num">
                                      <p:cBhvr>
                                        <p:cTn id="37" dur="500" fill="hold"/>
                                        <p:tgtEl>
                                          <p:spTgt spid="994"/>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9" presetClass="entr" presetSubtype="0" fill="hold" grpId="8" nodeType="afterEffect">
                                  <p:stCondLst>
                                    <p:cond delay="0"/>
                                  </p:stCondLst>
                                  <p:iterate>
                                    <p:tmAbs val="0"/>
                                  </p:iterate>
                                  <p:childTnLst>
                                    <p:set>
                                      <p:cBhvr>
                                        <p:cTn id="40" dur="indefinite" fill="hold"/>
                                        <p:tgtEl>
                                          <p:spTgt spid="997"/>
                                        </p:tgtEl>
                                        <p:attrNameLst>
                                          <p:attrName>style.visibility</p:attrName>
                                        </p:attrNameLst>
                                      </p:cBhvr>
                                      <p:to>
                                        <p:strVal val="visible"/>
                                      </p:to>
                                    </p:set>
                                    <p:animEffect transition="in" filter="dissolve">
                                      <p:cBhvr>
                                        <p:cTn id="41" dur="500"/>
                                        <p:tgtEl>
                                          <p:spTgt spid="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 grpId="1" animBg="1" advAuto="0"/>
      <p:bldP spid="962" grpId="2" animBg="1" advAuto="0"/>
      <p:bldP spid="969" grpId="3" animBg="1" advAuto="0"/>
      <p:bldP spid="975" grpId="4" animBg="1" advAuto="0"/>
      <p:bldP spid="982" grpId="5" animBg="1" advAuto="0"/>
      <p:bldP spid="988" grpId="6" animBg="1" advAuto="0"/>
      <p:bldP spid="994" grpId="7" animBg="1" advAuto="0"/>
      <p:bldP spid="997" grpId="8"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1" name="Group 1001"/>
          <p:cNvGrpSpPr/>
          <p:nvPr/>
        </p:nvGrpSpPr>
        <p:grpSpPr>
          <a:xfrm>
            <a:off x="1170903" y="1440626"/>
            <a:ext cx="10524455" cy="1529081"/>
            <a:chOff x="0" y="0"/>
            <a:chExt cx="10524454" cy="1529080"/>
          </a:xfrm>
        </p:grpSpPr>
        <p:sp>
          <p:nvSpPr>
            <p:cNvPr id="999" name="Shape 999"/>
            <p:cNvSpPr/>
            <p:nvPr/>
          </p:nvSpPr>
          <p:spPr>
            <a:xfrm>
              <a:off x="0" y="0"/>
              <a:ext cx="10506096" cy="1529080"/>
            </a:xfrm>
            <a:prstGeom prst="rect">
              <a:avLst/>
            </a:prstGeom>
            <a:noFill/>
            <a:ln w="12700" cap="flat">
              <a:noFill/>
              <a:miter lim="400000"/>
            </a:ln>
            <a:effectLst/>
          </p:spPr>
          <p:txBody>
            <a:bodyPr wrap="none" lIns="91439" tIns="91439" rIns="91439" bIns="91439" numCol="1" anchor="t">
              <a:spAutoFit/>
            </a:bodyPr>
            <a:lstStyle>
              <a:lvl1pPr>
                <a:defRPr sz="8800" b="1">
                  <a:solidFill>
                    <a:srgbClr val="153643">
                      <a:alpha val="74000"/>
                    </a:srgbClr>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8800" b="1">
                  <a:solidFill>
                    <a:srgbClr val="153643">
                      <a:alpha val="74000"/>
                    </a:srgbClr>
                  </a:solidFill>
                  <a:latin typeface="Helvetica"/>
                  <a:ea typeface="Helvetica"/>
                  <a:cs typeface="Helvetica"/>
                  <a:sym typeface="Helvetica"/>
                </a:rPr>
                <a:t>Add Your Title Here</a:t>
              </a:r>
            </a:p>
          </p:txBody>
        </p:sp>
        <p:sp>
          <p:nvSpPr>
            <p:cNvPr id="1000" name="Shape 1000"/>
            <p:cNvSpPr/>
            <p:nvPr/>
          </p:nvSpPr>
          <p:spPr>
            <a:xfrm>
              <a:off x="0" y="1445892"/>
              <a:ext cx="10524455"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1006" name="Group 1006"/>
          <p:cNvGrpSpPr/>
          <p:nvPr/>
        </p:nvGrpSpPr>
        <p:grpSpPr>
          <a:xfrm>
            <a:off x="1163719" y="3435811"/>
            <a:ext cx="10637835" cy="1585877"/>
            <a:chOff x="0" y="0"/>
            <a:chExt cx="10637834" cy="1585876"/>
          </a:xfrm>
        </p:grpSpPr>
        <p:sp>
          <p:nvSpPr>
            <p:cNvPr id="1002" name="Shape 1002"/>
            <p:cNvSpPr/>
            <p:nvPr/>
          </p:nvSpPr>
          <p:spPr>
            <a:xfrm>
              <a:off x="9312152" y="0"/>
              <a:ext cx="1325683"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01</a:t>
              </a:r>
            </a:p>
          </p:txBody>
        </p:sp>
        <p:sp>
          <p:nvSpPr>
            <p:cNvPr id="1003" name="Shape 1003"/>
            <p:cNvSpPr/>
            <p:nvPr/>
          </p:nvSpPr>
          <p:spPr>
            <a:xfrm>
              <a:off x="0" y="574813"/>
              <a:ext cx="3022503" cy="1011024"/>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04" name="Shape 1004"/>
            <p:cNvSpPr/>
            <p:nvPr/>
          </p:nvSpPr>
          <p:spPr>
            <a:xfrm>
              <a:off x="3045461" y="539396"/>
              <a:ext cx="7486178" cy="1046480"/>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05" name="Shape 1005"/>
            <p:cNvSpPr/>
            <p:nvPr/>
          </p:nvSpPr>
          <p:spPr>
            <a:xfrm>
              <a:off x="40968" y="585566"/>
              <a:ext cx="2940567"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Personnel</a:t>
              </a:r>
            </a:p>
          </p:txBody>
        </p:sp>
      </p:grpSp>
      <p:grpSp>
        <p:nvGrpSpPr>
          <p:cNvPr id="1011" name="Group 1011"/>
          <p:cNvGrpSpPr/>
          <p:nvPr/>
        </p:nvGrpSpPr>
        <p:grpSpPr>
          <a:xfrm>
            <a:off x="1163719" y="5100139"/>
            <a:ext cx="10531639" cy="1402081"/>
            <a:chOff x="0" y="0"/>
            <a:chExt cx="10531638" cy="1402080"/>
          </a:xfrm>
        </p:grpSpPr>
        <p:sp>
          <p:nvSpPr>
            <p:cNvPr id="1007" name="Shape 1007"/>
            <p:cNvSpPr/>
            <p:nvPr/>
          </p:nvSpPr>
          <p:spPr>
            <a:xfrm>
              <a:off x="8866065" y="0"/>
              <a:ext cx="1325683"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02</a:t>
              </a:r>
            </a:p>
          </p:txBody>
        </p:sp>
        <p:sp>
          <p:nvSpPr>
            <p:cNvPr id="1008" name="Shape 1008"/>
            <p:cNvSpPr/>
            <p:nvPr/>
          </p:nvSpPr>
          <p:spPr>
            <a:xfrm>
              <a:off x="0" y="383444"/>
              <a:ext cx="3022503" cy="1011023"/>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09" name="Shape 1009"/>
            <p:cNvSpPr/>
            <p:nvPr/>
          </p:nvSpPr>
          <p:spPr>
            <a:xfrm>
              <a:off x="3045461" y="348026"/>
              <a:ext cx="7486178"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10" name="Shape 1010"/>
            <p:cNvSpPr/>
            <p:nvPr/>
          </p:nvSpPr>
          <p:spPr>
            <a:xfrm>
              <a:off x="334604" y="394196"/>
              <a:ext cx="2353292"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Efficient</a:t>
              </a:r>
            </a:p>
          </p:txBody>
        </p:sp>
      </p:grpSp>
      <p:grpSp>
        <p:nvGrpSpPr>
          <p:cNvPr id="1016" name="Group 1016"/>
          <p:cNvGrpSpPr/>
          <p:nvPr/>
        </p:nvGrpSpPr>
        <p:grpSpPr>
          <a:xfrm>
            <a:off x="1163719" y="6576528"/>
            <a:ext cx="10676601" cy="1402081"/>
            <a:chOff x="0" y="0"/>
            <a:chExt cx="10676599" cy="1402080"/>
          </a:xfrm>
        </p:grpSpPr>
        <p:sp>
          <p:nvSpPr>
            <p:cNvPr id="1012" name="Shape 1012"/>
            <p:cNvSpPr/>
            <p:nvPr/>
          </p:nvSpPr>
          <p:spPr>
            <a:xfrm>
              <a:off x="9350918" y="0"/>
              <a:ext cx="1325682"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03</a:t>
              </a:r>
            </a:p>
          </p:txBody>
        </p:sp>
        <p:sp>
          <p:nvSpPr>
            <p:cNvPr id="1013" name="Shape 1013"/>
            <p:cNvSpPr/>
            <p:nvPr/>
          </p:nvSpPr>
          <p:spPr>
            <a:xfrm>
              <a:off x="0" y="380014"/>
              <a:ext cx="3022503" cy="1011023"/>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14" name="Shape 1014"/>
            <p:cNvSpPr/>
            <p:nvPr/>
          </p:nvSpPr>
          <p:spPr>
            <a:xfrm>
              <a:off x="3045461" y="344596"/>
              <a:ext cx="7486178"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15" name="Shape 1015"/>
            <p:cNvSpPr/>
            <p:nvPr/>
          </p:nvSpPr>
          <p:spPr>
            <a:xfrm>
              <a:off x="549218" y="390766"/>
              <a:ext cx="1924071"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Found</a:t>
              </a:r>
            </a:p>
          </p:txBody>
        </p:sp>
      </p:grpSp>
      <p:grpSp>
        <p:nvGrpSpPr>
          <p:cNvPr id="1021" name="Group 1021"/>
          <p:cNvGrpSpPr/>
          <p:nvPr/>
        </p:nvGrpSpPr>
        <p:grpSpPr>
          <a:xfrm>
            <a:off x="1163720" y="8306540"/>
            <a:ext cx="10531636" cy="1402081"/>
            <a:chOff x="0" y="0"/>
            <a:chExt cx="10531635" cy="1402080"/>
          </a:xfrm>
        </p:grpSpPr>
        <p:sp>
          <p:nvSpPr>
            <p:cNvPr id="1017" name="Shape 1017"/>
            <p:cNvSpPr/>
            <p:nvPr/>
          </p:nvSpPr>
          <p:spPr>
            <a:xfrm>
              <a:off x="8866065" y="0"/>
              <a:ext cx="1325682"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04</a:t>
              </a:r>
            </a:p>
          </p:txBody>
        </p:sp>
        <p:sp>
          <p:nvSpPr>
            <p:cNvPr id="1018" name="Shape 1018"/>
            <p:cNvSpPr/>
            <p:nvPr/>
          </p:nvSpPr>
          <p:spPr>
            <a:xfrm>
              <a:off x="0" y="122960"/>
              <a:ext cx="3022502" cy="1011023"/>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19" name="Shape 1019"/>
            <p:cNvSpPr/>
            <p:nvPr/>
          </p:nvSpPr>
          <p:spPr>
            <a:xfrm>
              <a:off x="3045461" y="87542"/>
              <a:ext cx="7486175"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20" name="Shape 1020"/>
            <p:cNvSpPr/>
            <p:nvPr/>
          </p:nvSpPr>
          <p:spPr>
            <a:xfrm>
              <a:off x="100428" y="133712"/>
              <a:ext cx="2821654"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Opportunity</a:t>
              </a:r>
            </a:p>
          </p:txBody>
        </p:sp>
      </p:grpSp>
      <p:grpSp>
        <p:nvGrpSpPr>
          <p:cNvPr id="1026" name="Group 1026"/>
          <p:cNvGrpSpPr/>
          <p:nvPr/>
        </p:nvGrpSpPr>
        <p:grpSpPr>
          <a:xfrm>
            <a:off x="1151284" y="9843472"/>
            <a:ext cx="10983592" cy="1402081"/>
            <a:chOff x="0" y="0"/>
            <a:chExt cx="10983591" cy="1402080"/>
          </a:xfrm>
        </p:grpSpPr>
        <p:sp>
          <p:nvSpPr>
            <p:cNvPr id="1022" name="Shape 1022"/>
            <p:cNvSpPr/>
            <p:nvPr/>
          </p:nvSpPr>
          <p:spPr>
            <a:xfrm>
              <a:off x="9657909" y="0"/>
              <a:ext cx="1325683"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05</a:t>
              </a:r>
            </a:p>
          </p:txBody>
        </p:sp>
        <p:sp>
          <p:nvSpPr>
            <p:cNvPr id="1023" name="Shape 1023"/>
            <p:cNvSpPr/>
            <p:nvPr/>
          </p:nvSpPr>
          <p:spPr>
            <a:xfrm>
              <a:off x="12435" y="58986"/>
              <a:ext cx="3022503" cy="1011023"/>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24" name="Shape 1024"/>
            <p:cNvSpPr/>
            <p:nvPr/>
          </p:nvSpPr>
          <p:spPr>
            <a:xfrm>
              <a:off x="3057897" y="23568"/>
              <a:ext cx="7486177"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25" name="Shape 1025"/>
            <p:cNvSpPr/>
            <p:nvPr/>
          </p:nvSpPr>
          <p:spPr>
            <a:xfrm>
              <a:off x="0" y="69738"/>
              <a:ext cx="3047375" cy="792481"/>
            </a:xfrm>
            <a:prstGeom prst="rect">
              <a:avLst/>
            </a:prstGeom>
            <a:noFill/>
            <a:ln w="12700" cap="flat">
              <a:noFill/>
              <a:miter lim="400000"/>
            </a:ln>
            <a:effectLst/>
          </p:spPr>
          <p:txBody>
            <a:bodyPr wrap="none" lIns="91439" tIns="91439" rIns="91439" bIns="91439" numCol="1" anchor="t">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Environment</a:t>
              </a:r>
            </a:p>
          </p:txBody>
        </p:sp>
      </p:grpSp>
      <p:grpSp>
        <p:nvGrpSpPr>
          <p:cNvPr id="1031" name="Group 1031"/>
          <p:cNvGrpSpPr/>
          <p:nvPr/>
        </p:nvGrpSpPr>
        <p:grpSpPr>
          <a:xfrm>
            <a:off x="1163719" y="11339997"/>
            <a:ext cx="10549669" cy="1402081"/>
            <a:chOff x="0" y="0"/>
            <a:chExt cx="10549667" cy="1402080"/>
          </a:xfrm>
        </p:grpSpPr>
        <p:sp>
          <p:nvSpPr>
            <p:cNvPr id="1027" name="Shape 1027"/>
            <p:cNvSpPr/>
            <p:nvPr/>
          </p:nvSpPr>
          <p:spPr>
            <a:xfrm>
              <a:off x="9223985" y="0"/>
              <a:ext cx="1325683" cy="1402080"/>
            </a:xfrm>
            <a:prstGeom prst="rect">
              <a:avLst/>
            </a:prstGeom>
            <a:noFill/>
            <a:ln w="12700" cap="flat">
              <a:noFill/>
              <a:miter lim="400000"/>
            </a:ln>
            <a:effectLst/>
          </p:spPr>
          <p:txBody>
            <a:bodyPr wrap="none" lIns="91439" tIns="91439" rIns="91439" bIns="91439" numCol="1" anchor="t">
              <a:spAutoFit/>
            </a:bodyPr>
            <a:lstStyle>
              <a:lvl1pPr>
                <a:defRPr sz="8000">
                  <a:solidFill>
                    <a:srgbClr val="FFFFFF">
                      <a:alpha val="3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FFFFFF">
                      <a:alpha val="36000"/>
                    </a:srgbClr>
                  </a:solidFill>
                  <a:latin typeface="Helvetica"/>
                  <a:ea typeface="Helvetica"/>
                  <a:cs typeface="Helvetica"/>
                  <a:sym typeface="Helvetica"/>
                </a:rPr>
                <a:t>06</a:t>
              </a:r>
            </a:p>
          </p:txBody>
        </p:sp>
        <p:sp>
          <p:nvSpPr>
            <p:cNvPr id="1028" name="Shape 1028"/>
            <p:cNvSpPr/>
            <p:nvPr/>
          </p:nvSpPr>
          <p:spPr>
            <a:xfrm>
              <a:off x="0" y="35420"/>
              <a:ext cx="3022503" cy="1011023"/>
            </a:xfrm>
            <a:prstGeom prst="roundRect">
              <a:avLst>
                <a:gd name="adj" fmla="val 7537"/>
              </a:avLst>
            </a:prstGeom>
            <a:solidFill>
              <a:srgbClr val="FFFFFF">
                <a:alpha val="1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29" name="Shape 1029"/>
            <p:cNvSpPr/>
            <p:nvPr/>
          </p:nvSpPr>
          <p:spPr>
            <a:xfrm>
              <a:off x="3045461" y="2"/>
              <a:ext cx="7486178"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sp>
          <p:nvSpPr>
            <p:cNvPr id="1030" name="Shape 1030"/>
            <p:cNvSpPr/>
            <p:nvPr/>
          </p:nvSpPr>
          <p:spPr>
            <a:xfrm>
              <a:off x="7186" y="46172"/>
              <a:ext cx="3008135"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Inspiration</a:t>
              </a:r>
            </a:p>
          </p:txBody>
        </p:sp>
      </p:grpSp>
      <p:grpSp>
        <p:nvGrpSpPr>
          <p:cNvPr id="1056" name="Group 1056"/>
          <p:cNvGrpSpPr/>
          <p:nvPr/>
        </p:nvGrpSpPr>
        <p:grpSpPr>
          <a:xfrm>
            <a:off x="10089651" y="-596047"/>
            <a:ext cx="15239488" cy="15250991"/>
            <a:chOff x="0" y="0"/>
            <a:chExt cx="15239486" cy="15250990"/>
          </a:xfrm>
        </p:grpSpPr>
        <p:grpSp>
          <p:nvGrpSpPr>
            <p:cNvPr id="1054" name="Group 1054"/>
            <p:cNvGrpSpPr/>
            <p:nvPr/>
          </p:nvGrpSpPr>
          <p:grpSpPr>
            <a:xfrm>
              <a:off x="0" y="0"/>
              <a:ext cx="15239488" cy="15250991"/>
              <a:chOff x="0" y="0"/>
              <a:chExt cx="15239486" cy="15250990"/>
            </a:xfrm>
          </p:grpSpPr>
          <p:sp>
            <p:nvSpPr>
              <p:cNvPr id="1032" name="Shape 1032"/>
              <p:cNvSpPr/>
              <p:nvPr/>
            </p:nvSpPr>
            <p:spPr>
              <a:xfrm rot="1800000">
                <a:off x="2047455" y="2037493"/>
                <a:ext cx="11144577" cy="11176004"/>
              </a:xfrm>
              <a:custGeom>
                <a:avLst/>
                <a:gdLst/>
                <a:ahLst/>
                <a:cxnLst>
                  <a:cxn ang="0">
                    <a:pos x="wd2" y="hd2"/>
                  </a:cxn>
                  <a:cxn ang="5400000">
                    <a:pos x="wd2" y="hd2"/>
                  </a:cxn>
                  <a:cxn ang="10800000">
                    <a:pos x="wd2" y="hd2"/>
                  </a:cxn>
                  <a:cxn ang="16200000">
                    <a:pos x="wd2" y="hd2"/>
                  </a:cxn>
                </a:cxnLst>
                <a:rect l="0" t="0" r="r" b="b"/>
                <a:pathLst>
                  <a:path w="21600" h="21600" extrusionOk="0">
                    <a:moveTo>
                      <a:pt x="7590" y="15142"/>
                    </a:moveTo>
                    <a:lnTo>
                      <a:pt x="4873" y="19834"/>
                    </a:lnTo>
                    <a:lnTo>
                      <a:pt x="4745" y="19756"/>
                    </a:lnTo>
                    <a:cubicBezTo>
                      <a:pt x="2152" y="18009"/>
                      <a:pt x="358" y="15172"/>
                      <a:pt x="25" y="11904"/>
                    </a:cubicBezTo>
                    <a:lnTo>
                      <a:pt x="0" y="11401"/>
                    </a:lnTo>
                    <a:lnTo>
                      <a:pt x="5420" y="11401"/>
                    </a:lnTo>
                    <a:lnTo>
                      <a:pt x="5495" y="11888"/>
                    </a:lnTo>
                    <a:cubicBezTo>
                      <a:pt x="5558" y="12196"/>
                      <a:pt x="5647" y="12494"/>
                      <a:pt x="5760" y="12780"/>
                    </a:cubicBezTo>
                    <a:lnTo>
                      <a:pt x="5807" y="12884"/>
                    </a:lnTo>
                    <a:lnTo>
                      <a:pt x="7262" y="12811"/>
                    </a:lnTo>
                    <a:lnTo>
                      <a:pt x="6468" y="14036"/>
                    </a:lnTo>
                    <a:lnTo>
                      <a:pt x="6705" y="14334"/>
                    </a:lnTo>
                    <a:cubicBezTo>
                      <a:pt x="6904" y="14563"/>
                      <a:pt x="7121" y="14774"/>
                      <a:pt x="7355" y="14967"/>
                    </a:cubicBezTo>
                    <a:close/>
                    <a:moveTo>
                      <a:pt x="7590" y="6458"/>
                    </a:moveTo>
                    <a:lnTo>
                      <a:pt x="7355" y="6633"/>
                    </a:lnTo>
                    <a:cubicBezTo>
                      <a:pt x="7121" y="6826"/>
                      <a:pt x="6904" y="7037"/>
                      <a:pt x="6705" y="7266"/>
                    </a:cubicBezTo>
                    <a:lnTo>
                      <a:pt x="6496" y="7528"/>
                    </a:lnTo>
                    <a:lnTo>
                      <a:pt x="7190" y="8664"/>
                    </a:lnTo>
                    <a:lnTo>
                      <a:pt x="5844" y="8631"/>
                    </a:lnTo>
                    <a:lnTo>
                      <a:pt x="5760" y="8820"/>
                    </a:lnTo>
                    <a:cubicBezTo>
                      <a:pt x="5647" y="9106"/>
                      <a:pt x="5558" y="9404"/>
                      <a:pt x="5495" y="9712"/>
                    </a:cubicBezTo>
                    <a:lnTo>
                      <a:pt x="5420" y="10199"/>
                    </a:lnTo>
                    <a:lnTo>
                      <a:pt x="0" y="10199"/>
                    </a:lnTo>
                    <a:lnTo>
                      <a:pt x="25" y="9696"/>
                    </a:lnTo>
                    <a:cubicBezTo>
                      <a:pt x="358" y="6428"/>
                      <a:pt x="2152" y="3591"/>
                      <a:pt x="4745" y="1844"/>
                    </a:cubicBezTo>
                    <a:lnTo>
                      <a:pt x="4873" y="1766"/>
                    </a:lnTo>
                    <a:close/>
                    <a:moveTo>
                      <a:pt x="15680" y="20432"/>
                    </a:moveTo>
                    <a:lnTo>
                      <a:pt x="15016" y="20751"/>
                    </a:lnTo>
                    <a:cubicBezTo>
                      <a:pt x="13720" y="21298"/>
                      <a:pt x="12295" y="21600"/>
                      <a:pt x="10800" y="21600"/>
                    </a:cubicBezTo>
                    <a:cubicBezTo>
                      <a:pt x="9305" y="21600"/>
                      <a:pt x="7880" y="21298"/>
                      <a:pt x="6584" y="20751"/>
                    </a:cubicBezTo>
                    <a:lnTo>
                      <a:pt x="5920" y="20432"/>
                    </a:lnTo>
                    <a:lnTo>
                      <a:pt x="8632" y="15747"/>
                    </a:lnTo>
                    <a:lnTo>
                      <a:pt x="8692" y="15776"/>
                    </a:lnTo>
                    <a:cubicBezTo>
                      <a:pt x="9016" y="15912"/>
                      <a:pt x="9356" y="16018"/>
                      <a:pt x="9709" y="16090"/>
                    </a:cubicBezTo>
                    <a:lnTo>
                      <a:pt x="10157" y="16159"/>
                    </a:lnTo>
                    <a:lnTo>
                      <a:pt x="10800" y="14984"/>
                    </a:lnTo>
                    <a:lnTo>
                      <a:pt x="11443" y="16159"/>
                    </a:lnTo>
                    <a:lnTo>
                      <a:pt x="11891" y="16090"/>
                    </a:lnTo>
                    <a:cubicBezTo>
                      <a:pt x="12244" y="16018"/>
                      <a:pt x="12584" y="15912"/>
                      <a:pt x="12908" y="15776"/>
                    </a:cubicBezTo>
                    <a:lnTo>
                      <a:pt x="12968" y="15747"/>
                    </a:lnTo>
                    <a:close/>
                    <a:moveTo>
                      <a:pt x="15680" y="1168"/>
                    </a:moveTo>
                    <a:lnTo>
                      <a:pt x="12968" y="5853"/>
                    </a:lnTo>
                    <a:lnTo>
                      <a:pt x="12908" y="5824"/>
                    </a:lnTo>
                    <a:cubicBezTo>
                      <a:pt x="12584" y="5688"/>
                      <a:pt x="12244" y="5582"/>
                      <a:pt x="11891" y="5510"/>
                    </a:cubicBezTo>
                    <a:lnTo>
                      <a:pt x="11428" y="5439"/>
                    </a:lnTo>
                    <a:lnTo>
                      <a:pt x="10800" y="6587"/>
                    </a:lnTo>
                    <a:lnTo>
                      <a:pt x="10172" y="5439"/>
                    </a:lnTo>
                    <a:lnTo>
                      <a:pt x="9709" y="5510"/>
                    </a:lnTo>
                    <a:cubicBezTo>
                      <a:pt x="9356" y="5582"/>
                      <a:pt x="9016" y="5688"/>
                      <a:pt x="8692" y="5824"/>
                    </a:cubicBezTo>
                    <a:lnTo>
                      <a:pt x="8632" y="5853"/>
                    </a:lnTo>
                    <a:lnTo>
                      <a:pt x="5920" y="1168"/>
                    </a:lnTo>
                    <a:lnTo>
                      <a:pt x="6584" y="849"/>
                    </a:lnTo>
                    <a:cubicBezTo>
                      <a:pt x="7880" y="302"/>
                      <a:pt x="9305" y="0"/>
                      <a:pt x="10800" y="0"/>
                    </a:cubicBezTo>
                    <a:cubicBezTo>
                      <a:pt x="12295" y="0"/>
                      <a:pt x="13720" y="302"/>
                      <a:pt x="15016" y="849"/>
                    </a:cubicBezTo>
                    <a:close/>
                    <a:moveTo>
                      <a:pt x="21600" y="11401"/>
                    </a:moveTo>
                    <a:lnTo>
                      <a:pt x="21575" y="11904"/>
                    </a:lnTo>
                    <a:cubicBezTo>
                      <a:pt x="21242" y="15172"/>
                      <a:pt x="19448" y="18009"/>
                      <a:pt x="16855" y="19756"/>
                    </a:cubicBezTo>
                    <a:lnTo>
                      <a:pt x="16727" y="19834"/>
                    </a:lnTo>
                    <a:lnTo>
                      <a:pt x="14010" y="15142"/>
                    </a:lnTo>
                    <a:lnTo>
                      <a:pt x="14245" y="14967"/>
                    </a:lnTo>
                    <a:cubicBezTo>
                      <a:pt x="14479" y="14774"/>
                      <a:pt x="14696" y="14563"/>
                      <a:pt x="14895" y="14334"/>
                    </a:cubicBezTo>
                    <a:lnTo>
                      <a:pt x="15173" y="13985"/>
                    </a:lnTo>
                    <a:lnTo>
                      <a:pt x="14444" y="12811"/>
                    </a:lnTo>
                    <a:lnTo>
                      <a:pt x="15807" y="12852"/>
                    </a:lnTo>
                    <a:lnTo>
                      <a:pt x="15840" y="12780"/>
                    </a:lnTo>
                    <a:cubicBezTo>
                      <a:pt x="15953" y="12494"/>
                      <a:pt x="16042" y="12196"/>
                      <a:pt x="16105" y="11888"/>
                    </a:cubicBezTo>
                    <a:lnTo>
                      <a:pt x="16180" y="11401"/>
                    </a:lnTo>
                    <a:close/>
                    <a:moveTo>
                      <a:pt x="21600" y="10199"/>
                    </a:moveTo>
                    <a:lnTo>
                      <a:pt x="16180" y="10199"/>
                    </a:lnTo>
                    <a:lnTo>
                      <a:pt x="16105" y="9712"/>
                    </a:lnTo>
                    <a:cubicBezTo>
                      <a:pt x="16042" y="9404"/>
                      <a:pt x="15953" y="9106"/>
                      <a:pt x="15840" y="8820"/>
                    </a:cubicBezTo>
                    <a:lnTo>
                      <a:pt x="15776" y="8677"/>
                    </a:lnTo>
                    <a:lnTo>
                      <a:pt x="14516" y="8664"/>
                    </a:lnTo>
                    <a:lnTo>
                      <a:pt x="15136" y="7568"/>
                    </a:lnTo>
                    <a:lnTo>
                      <a:pt x="14895" y="7266"/>
                    </a:lnTo>
                    <a:cubicBezTo>
                      <a:pt x="14696" y="7037"/>
                      <a:pt x="14479" y="6826"/>
                      <a:pt x="14245" y="6633"/>
                    </a:cubicBezTo>
                    <a:lnTo>
                      <a:pt x="14010" y="6458"/>
                    </a:lnTo>
                    <a:lnTo>
                      <a:pt x="16727" y="1766"/>
                    </a:lnTo>
                    <a:lnTo>
                      <a:pt x="16855" y="1844"/>
                    </a:lnTo>
                    <a:cubicBezTo>
                      <a:pt x="19448" y="3591"/>
                      <a:pt x="21242" y="6428"/>
                      <a:pt x="21575" y="9696"/>
                    </a:cubicBezTo>
                    <a:close/>
                  </a:path>
                </a:pathLst>
              </a:custGeom>
              <a:gradFill flip="none" rotWithShape="1">
                <a:gsLst>
                  <a:gs pos="37000">
                    <a:srgbClr val="FFFFFF">
                      <a:alpha val="11000"/>
                    </a:srgbClr>
                  </a:gs>
                  <a:gs pos="58000">
                    <a:srgbClr val="FFFFFF">
                      <a:alpha val="36000"/>
                    </a:srgbClr>
                  </a:gs>
                  <a:gs pos="84000">
                    <a:srgbClr val="FFFFFF">
                      <a:alpha val="88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33" name="Shape 1033"/>
              <p:cNvSpPr/>
              <p:nvPr/>
            </p:nvSpPr>
            <p:spPr>
              <a:xfrm>
                <a:off x="8058360" y="2272666"/>
                <a:ext cx="1325682"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01</a:t>
                </a:r>
              </a:p>
            </p:txBody>
          </p:sp>
          <p:sp>
            <p:nvSpPr>
              <p:cNvPr id="1034" name="Shape 1034"/>
              <p:cNvSpPr/>
              <p:nvPr/>
            </p:nvSpPr>
            <p:spPr>
              <a:xfrm>
                <a:off x="8065721" y="3433564"/>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Personnel</a:t>
                </a:r>
              </a:p>
            </p:txBody>
          </p:sp>
          <p:sp>
            <p:nvSpPr>
              <p:cNvPr id="1035" name="Shape 1035"/>
              <p:cNvSpPr/>
              <p:nvPr/>
            </p:nvSpPr>
            <p:spPr>
              <a:xfrm>
                <a:off x="10477877" y="6318668"/>
                <a:ext cx="1325683"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02</a:t>
                </a:r>
              </a:p>
            </p:txBody>
          </p:sp>
          <p:sp>
            <p:nvSpPr>
              <p:cNvPr id="1036" name="Shape 1036"/>
              <p:cNvSpPr/>
              <p:nvPr/>
            </p:nvSpPr>
            <p:spPr>
              <a:xfrm>
                <a:off x="10485239" y="7479565"/>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Efficient</a:t>
                </a:r>
              </a:p>
            </p:txBody>
          </p:sp>
          <p:sp>
            <p:nvSpPr>
              <p:cNvPr id="1037" name="Shape 1037"/>
              <p:cNvSpPr/>
              <p:nvPr/>
            </p:nvSpPr>
            <p:spPr>
              <a:xfrm>
                <a:off x="8058360" y="10364670"/>
                <a:ext cx="1325682"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03</a:t>
                </a:r>
              </a:p>
            </p:txBody>
          </p:sp>
          <p:sp>
            <p:nvSpPr>
              <p:cNvPr id="1038" name="Shape 1038"/>
              <p:cNvSpPr/>
              <p:nvPr/>
            </p:nvSpPr>
            <p:spPr>
              <a:xfrm>
                <a:off x="8065721" y="11525568"/>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Found</a:t>
                </a:r>
              </a:p>
            </p:txBody>
          </p:sp>
          <p:sp>
            <p:nvSpPr>
              <p:cNvPr id="1039" name="Shape 1039"/>
              <p:cNvSpPr/>
              <p:nvPr/>
            </p:nvSpPr>
            <p:spPr>
              <a:xfrm>
                <a:off x="4116739" y="10068006"/>
                <a:ext cx="1325683"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04</a:t>
                </a:r>
              </a:p>
            </p:txBody>
          </p:sp>
          <p:sp>
            <p:nvSpPr>
              <p:cNvPr id="1040" name="Shape 1040"/>
              <p:cNvSpPr/>
              <p:nvPr/>
            </p:nvSpPr>
            <p:spPr>
              <a:xfrm>
                <a:off x="4124101" y="11228904"/>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Opportunity</a:t>
                </a:r>
              </a:p>
            </p:txBody>
          </p:sp>
          <p:sp>
            <p:nvSpPr>
              <p:cNvPr id="1041" name="Shape 1041"/>
              <p:cNvSpPr/>
              <p:nvPr/>
            </p:nvSpPr>
            <p:spPr>
              <a:xfrm>
                <a:off x="2564121" y="6079394"/>
                <a:ext cx="1325683"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05</a:t>
                </a:r>
              </a:p>
            </p:txBody>
          </p:sp>
          <p:sp>
            <p:nvSpPr>
              <p:cNvPr id="1042" name="Shape 1042"/>
              <p:cNvSpPr/>
              <p:nvPr/>
            </p:nvSpPr>
            <p:spPr>
              <a:xfrm>
                <a:off x="1913075" y="7179770"/>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Environment</a:t>
                </a:r>
              </a:p>
            </p:txBody>
          </p:sp>
          <p:sp>
            <p:nvSpPr>
              <p:cNvPr id="1043" name="Shape 1043"/>
              <p:cNvSpPr/>
              <p:nvPr/>
            </p:nvSpPr>
            <p:spPr>
              <a:xfrm>
                <a:off x="3851209" y="3079162"/>
                <a:ext cx="1325683" cy="1402081"/>
              </a:xfrm>
              <a:prstGeom prst="rect">
                <a:avLst/>
              </a:prstGeom>
              <a:noFill/>
              <a:ln w="12700" cap="flat">
                <a:noFill/>
                <a:miter lim="400000"/>
              </a:ln>
              <a:effectLst/>
            </p:spPr>
            <p:txBody>
              <a:bodyPr wrap="none" lIns="91439" tIns="91439" rIns="91439" bIns="91439" numCol="1" anchor="t">
                <a:spAutoFit/>
              </a:bodyPr>
              <a:lstStyle>
                <a:lvl1pPr>
                  <a:defRPr sz="8000">
                    <a:solidFill>
                      <a:srgbClr val="153643">
                        <a:alpha val="52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8000">
                    <a:solidFill>
                      <a:srgbClr val="153643">
                        <a:alpha val="52999"/>
                      </a:srgbClr>
                    </a:solidFill>
                    <a:latin typeface="Helvetica"/>
                    <a:ea typeface="Helvetica"/>
                    <a:cs typeface="Helvetica"/>
                    <a:sym typeface="Helvetica"/>
                  </a:rPr>
                  <a:t>06</a:t>
                </a:r>
              </a:p>
            </p:txBody>
          </p:sp>
          <p:sp>
            <p:nvSpPr>
              <p:cNvPr id="1044" name="Shape 1044"/>
              <p:cNvSpPr/>
              <p:nvPr/>
            </p:nvSpPr>
            <p:spPr>
              <a:xfrm>
                <a:off x="3901177" y="4252668"/>
                <a:ext cx="3976207" cy="792481"/>
              </a:xfrm>
              <a:prstGeom prst="rect">
                <a:avLst/>
              </a:prstGeom>
              <a:noFill/>
              <a:ln w="12700" cap="flat">
                <a:noFill/>
                <a:miter lim="400000"/>
              </a:ln>
              <a:effectLst/>
            </p:spPr>
            <p:txBody>
              <a:bodyPr wrap="squar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Inspiration</a:t>
                </a:r>
              </a:p>
            </p:txBody>
          </p:sp>
          <p:grpSp>
            <p:nvGrpSpPr>
              <p:cNvPr id="1047" name="Group 1047"/>
              <p:cNvGrpSpPr/>
              <p:nvPr/>
            </p:nvGrpSpPr>
            <p:grpSpPr>
              <a:xfrm>
                <a:off x="9872523" y="4233784"/>
                <a:ext cx="1025743" cy="964085"/>
                <a:chOff x="0" y="0"/>
                <a:chExt cx="1025742" cy="964084"/>
              </a:xfrm>
            </p:grpSpPr>
            <p:sp>
              <p:nvSpPr>
                <p:cNvPr id="1045" name="Shape 1045"/>
                <p:cNvSpPr/>
                <p:nvPr/>
              </p:nvSpPr>
              <p:spPr>
                <a:xfrm>
                  <a:off x="-1" y="-1"/>
                  <a:ext cx="605355" cy="964085"/>
                </a:xfrm>
                <a:custGeom>
                  <a:avLst/>
                  <a:gdLst/>
                  <a:ahLst/>
                  <a:cxnLst>
                    <a:cxn ang="0">
                      <a:pos x="wd2" y="hd2"/>
                    </a:cxn>
                    <a:cxn ang="5400000">
                      <a:pos x="wd2" y="hd2"/>
                    </a:cxn>
                    <a:cxn ang="10800000">
                      <a:pos x="wd2" y="hd2"/>
                    </a:cxn>
                    <a:cxn ang="16200000">
                      <a:pos x="wd2" y="hd2"/>
                    </a:cxn>
                  </a:cxnLst>
                  <a:rect l="0" t="0" r="r" b="b"/>
                  <a:pathLst>
                    <a:path w="21600" h="21600" extrusionOk="0">
                      <a:moveTo>
                        <a:pt x="17705" y="19596"/>
                      </a:moveTo>
                      <a:cubicBezTo>
                        <a:pt x="17351" y="19596"/>
                        <a:pt x="17351" y="19596"/>
                        <a:pt x="17351" y="19596"/>
                      </a:cubicBezTo>
                      <a:cubicBezTo>
                        <a:pt x="17351" y="19373"/>
                        <a:pt x="17351" y="19373"/>
                        <a:pt x="17351" y="19373"/>
                      </a:cubicBezTo>
                      <a:cubicBezTo>
                        <a:pt x="17351" y="18928"/>
                        <a:pt x="17351" y="18482"/>
                        <a:pt x="17351" y="18037"/>
                      </a:cubicBezTo>
                      <a:cubicBezTo>
                        <a:pt x="17351" y="15365"/>
                        <a:pt x="19121" y="13138"/>
                        <a:pt x="21600" y="11802"/>
                      </a:cubicBezTo>
                      <a:cubicBezTo>
                        <a:pt x="20184" y="10243"/>
                        <a:pt x="18413" y="9130"/>
                        <a:pt x="15934" y="8462"/>
                      </a:cubicBezTo>
                      <a:cubicBezTo>
                        <a:pt x="14164" y="8016"/>
                        <a:pt x="14164" y="8016"/>
                        <a:pt x="14164" y="8016"/>
                      </a:cubicBezTo>
                      <a:cubicBezTo>
                        <a:pt x="15580" y="7348"/>
                        <a:pt x="15580" y="7348"/>
                        <a:pt x="15580" y="7348"/>
                      </a:cubicBezTo>
                      <a:cubicBezTo>
                        <a:pt x="17705" y="6680"/>
                        <a:pt x="18767" y="5567"/>
                        <a:pt x="18767" y="4008"/>
                      </a:cubicBezTo>
                      <a:cubicBezTo>
                        <a:pt x="18767" y="2004"/>
                        <a:pt x="15934" y="0"/>
                        <a:pt x="12039" y="0"/>
                      </a:cubicBezTo>
                      <a:cubicBezTo>
                        <a:pt x="8144" y="0"/>
                        <a:pt x="4957" y="2004"/>
                        <a:pt x="4957" y="4008"/>
                      </a:cubicBezTo>
                      <a:cubicBezTo>
                        <a:pt x="4957" y="5567"/>
                        <a:pt x="6020" y="6680"/>
                        <a:pt x="8144" y="7348"/>
                      </a:cubicBezTo>
                      <a:cubicBezTo>
                        <a:pt x="9561" y="8016"/>
                        <a:pt x="9561" y="8016"/>
                        <a:pt x="9561" y="8016"/>
                      </a:cubicBezTo>
                      <a:cubicBezTo>
                        <a:pt x="8144" y="8462"/>
                        <a:pt x="8144" y="8462"/>
                        <a:pt x="8144" y="8462"/>
                      </a:cubicBezTo>
                      <a:cubicBezTo>
                        <a:pt x="3541" y="9575"/>
                        <a:pt x="0" y="12915"/>
                        <a:pt x="0" y="16478"/>
                      </a:cubicBezTo>
                      <a:cubicBezTo>
                        <a:pt x="0" y="17146"/>
                        <a:pt x="354" y="17592"/>
                        <a:pt x="354" y="18037"/>
                      </a:cubicBezTo>
                      <a:cubicBezTo>
                        <a:pt x="3187" y="20264"/>
                        <a:pt x="7436" y="21600"/>
                        <a:pt x="12039" y="21600"/>
                      </a:cubicBezTo>
                      <a:cubicBezTo>
                        <a:pt x="14518" y="21600"/>
                        <a:pt x="16643" y="21155"/>
                        <a:pt x="18767" y="20487"/>
                      </a:cubicBezTo>
                      <a:cubicBezTo>
                        <a:pt x="18413" y="20264"/>
                        <a:pt x="18059" y="20041"/>
                        <a:pt x="17705" y="19596"/>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sp>
              <p:nvSpPr>
                <p:cNvPr id="1046" name="Shape 1046"/>
                <p:cNvSpPr/>
                <p:nvPr/>
              </p:nvSpPr>
              <p:spPr>
                <a:xfrm>
                  <a:off x="538093" y="246625"/>
                  <a:ext cx="487650" cy="717460"/>
                </a:xfrm>
                <a:custGeom>
                  <a:avLst/>
                  <a:gdLst/>
                  <a:ahLst/>
                  <a:cxnLst>
                    <a:cxn ang="0">
                      <a:pos x="wd2" y="hd2"/>
                    </a:cxn>
                    <a:cxn ang="5400000">
                      <a:pos x="wd2" y="hd2"/>
                    </a:cxn>
                    <a:cxn ang="10800000">
                      <a:pos x="wd2" y="hd2"/>
                    </a:cxn>
                    <a:cxn ang="16200000">
                      <a:pos x="wd2" y="hd2"/>
                    </a:cxn>
                  </a:cxnLst>
                  <a:rect l="0" t="0" r="r" b="b"/>
                  <a:pathLst>
                    <a:path w="21600" h="21600" extrusionOk="0">
                      <a:moveTo>
                        <a:pt x="14547" y="8700"/>
                      </a:moveTo>
                      <a:cubicBezTo>
                        <a:pt x="12343" y="8100"/>
                        <a:pt x="12343" y="8100"/>
                        <a:pt x="12343" y="8100"/>
                      </a:cubicBezTo>
                      <a:cubicBezTo>
                        <a:pt x="14106" y="7200"/>
                        <a:pt x="14106" y="7200"/>
                        <a:pt x="14106" y="7200"/>
                      </a:cubicBezTo>
                      <a:cubicBezTo>
                        <a:pt x="15869" y="6600"/>
                        <a:pt x="17192" y="5400"/>
                        <a:pt x="17192" y="3900"/>
                      </a:cubicBezTo>
                      <a:cubicBezTo>
                        <a:pt x="17192" y="1800"/>
                        <a:pt x="14547" y="0"/>
                        <a:pt x="11020" y="0"/>
                      </a:cubicBezTo>
                      <a:cubicBezTo>
                        <a:pt x="7053" y="0"/>
                        <a:pt x="4408" y="1800"/>
                        <a:pt x="4408" y="3900"/>
                      </a:cubicBezTo>
                      <a:cubicBezTo>
                        <a:pt x="4408" y="5400"/>
                        <a:pt x="5731" y="6600"/>
                        <a:pt x="7494" y="7200"/>
                      </a:cubicBezTo>
                      <a:cubicBezTo>
                        <a:pt x="9257" y="8100"/>
                        <a:pt x="9257" y="8100"/>
                        <a:pt x="9257" y="8100"/>
                      </a:cubicBezTo>
                      <a:cubicBezTo>
                        <a:pt x="7053" y="8700"/>
                        <a:pt x="7053" y="8700"/>
                        <a:pt x="7053" y="8700"/>
                      </a:cubicBezTo>
                      <a:cubicBezTo>
                        <a:pt x="7053" y="8700"/>
                        <a:pt x="6612" y="8700"/>
                        <a:pt x="6171" y="9000"/>
                      </a:cubicBezTo>
                      <a:cubicBezTo>
                        <a:pt x="5731" y="9000"/>
                        <a:pt x="5731" y="9300"/>
                        <a:pt x="5290" y="9300"/>
                      </a:cubicBezTo>
                      <a:cubicBezTo>
                        <a:pt x="4849" y="9600"/>
                        <a:pt x="4408" y="9600"/>
                        <a:pt x="4408" y="9900"/>
                      </a:cubicBezTo>
                      <a:cubicBezTo>
                        <a:pt x="1763" y="11400"/>
                        <a:pt x="0" y="13800"/>
                        <a:pt x="0" y="16800"/>
                      </a:cubicBezTo>
                      <a:cubicBezTo>
                        <a:pt x="0" y="17100"/>
                        <a:pt x="0" y="17700"/>
                        <a:pt x="0" y="18000"/>
                      </a:cubicBezTo>
                      <a:cubicBezTo>
                        <a:pt x="441" y="18600"/>
                        <a:pt x="1322" y="18900"/>
                        <a:pt x="1763" y="19200"/>
                      </a:cubicBezTo>
                      <a:cubicBezTo>
                        <a:pt x="2204" y="19500"/>
                        <a:pt x="2204" y="19500"/>
                        <a:pt x="2645" y="19800"/>
                      </a:cubicBezTo>
                      <a:cubicBezTo>
                        <a:pt x="3086" y="19800"/>
                        <a:pt x="3527" y="20100"/>
                        <a:pt x="3527" y="20400"/>
                      </a:cubicBezTo>
                      <a:cubicBezTo>
                        <a:pt x="5731" y="21300"/>
                        <a:pt x="8376" y="21600"/>
                        <a:pt x="11020" y="21600"/>
                      </a:cubicBezTo>
                      <a:cubicBezTo>
                        <a:pt x="14988" y="21600"/>
                        <a:pt x="18955" y="20400"/>
                        <a:pt x="21600" y="18000"/>
                      </a:cubicBezTo>
                      <a:cubicBezTo>
                        <a:pt x="21600" y="17700"/>
                        <a:pt x="21600" y="17100"/>
                        <a:pt x="21600" y="16800"/>
                      </a:cubicBezTo>
                      <a:cubicBezTo>
                        <a:pt x="21600" y="12900"/>
                        <a:pt x="18514" y="9900"/>
                        <a:pt x="14547" y="8700"/>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grpSp>
          <p:sp>
            <p:nvSpPr>
              <p:cNvPr id="1048" name="Shape 1048"/>
              <p:cNvSpPr/>
              <p:nvPr/>
            </p:nvSpPr>
            <p:spPr>
              <a:xfrm>
                <a:off x="2888071" y="8138766"/>
                <a:ext cx="862769" cy="856515"/>
              </a:xfrm>
              <a:custGeom>
                <a:avLst/>
                <a:gdLst/>
                <a:ahLst/>
                <a:cxnLst>
                  <a:cxn ang="0">
                    <a:pos x="wd2" y="hd2"/>
                  </a:cxn>
                  <a:cxn ang="5400000">
                    <a:pos x="wd2" y="hd2"/>
                  </a:cxn>
                  <a:cxn ang="10800000">
                    <a:pos x="wd2" y="hd2"/>
                  </a:cxn>
                  <a:cxn ang="16200000">
                    <a:pos x="wd2" y="hd2"/>
                  </a:cxn>
                </a:cxnLst>
                <a:rect l="0" t="0" r="r" b="b"/>
                <a:pathLst>
                  <a:path w="21600" h="21600" extrusionOk="0">
                    <a:moveTo>
                      <a:pt x="11262" y="0"/>
                    </a:moveTo>
                    <a:cubicBezTo>
                      <a:pt x="11262" y="0"/>
                      <a:pt x="11262" y="0"/>
                      <a:pt x="11262" y="0"/>
                    </a:cubicBezTo>
                    <a:cubicBezTo>
                      <a:pt x="10523" y="0"/>
                      <a:pt x="10523" y="0"/>
                      <a:pt x="10523" y="0"/>
                    </a:cubicBezTo>
                    <a:cubicBezTo>
                      <a:pt x="10523" y="0"/>
                      <a:pt x="10523" y="0"/>
                      <a:pt x="10523" y="0"/>
                    </a:cubicBezTo>
                    <a:cubicBezTo>
                      <a:pt x="4615" y="186"/>
                      <a:pt x="0" y="5028"/>
                      <a:pt x="0" y="10800"/>
                    </a:cubicBezTo>
                    <a:cubicBezTo>
                      <a:pt x="0" y="16759"/>
                      <a:pt x="4985" y="21600"/>
                      <a:pt x="10892" y="21600"/>
                    </a:cubicBezTo>
                    <a:cubicBezTo>
                      <a:pt x="16800" y="21600"/>
                      <a:pt x="21600" y="16759"/>
                      <a:pt x="21600" y="10800"/>
                    </a:cubicBezTo>
                    <a:cubicBezTo>
                      <a:pt x="21600" y="5028"/>
                      <a:pt x="16985" y="186"/>
                      <a:pt x="11262" y="0"/>
                    </a:cubicBezTo>
                    <a:close/>
                    <a:moveTo>
                      <a:pt x="923" y="11172"/>
                    </a:moveTo>
                    <a:cubicBezTo>
                      <a:pt x="4246" y="11172"/>
                      <a:pt x="4246" y="11172"/>
                      <a:pt x="4246" y="11172"/>
                    </a:cubicBezTo>
                    <a:cubicBezTo>
                      <a:pt x="4246" y="12476"/>
                      <a:pt x="4431" y="13966"/>
                      <a:pt x="4800" y="15083"/>
                    </a:cubicBezTo>
                    <a:cubicBezTo>
                      <a:pt x="1846" y="15083"/>
                      <a:pt x="1846" y="15083"/>
                      <a:pt x="1846" y="15083"/>
                    </a:cubicBezTo>
                    <a:cubicBezTo>
                      <a:pt x="1292" y="13966"/>
                      <a:pt x="923" y="12476"/>
                      <a:pt x="923" y="11172"/>
                    </a:cubicBezTo>
                    <a:close/>
                    <a:moveTo>
                      <a:pt x="11262" y="5586"/>
                    </a:moveTo>
                    <a:cubicBezTo>
                      <a:pt x="11262" y="745"/>
                      <a:pt x="11262" y="745"/>
                      <a:pt x="11262" y="745"/>
                    </a:cubicBezTo>
                    <a:cubicBezTo>
                      <a:pt x="13108" y="931"/>
                      <a:pt x="14954" y="2793"/>
                      <a:pt x="15877" y="5586"/>
                    </a:cubicBezTo>
                    <a:lnTo>
                      <a:pt x="11262" y="5586"/>
                    </a:lnTo>
                    <a:close/>
                    <a:moveTo>
                      <a:pt x="16062" y="6331"/>
                    </a:moveTo>
                    <a:cubicBezTo>
                      <a:pt x="16431" y="7634"/>
                      <a:pt x="16615" y="8938"/>
                      <a:pt x="16800" y="10428"/>
                    </a:cubicBezTo>
                    <a:cubicBezTo>
                      <a:pt x="11262" y="10428"/>
                      <a:pt x="11262" y="10428"/>
                      <a:pt x="11262" y="10428"/>
                    </a:cubicBezTo>
                    <a:cubicBezTo>
                      <a:pt x="11262" y="6331"/>
                      <a:pt x="11262" y="6331"/>
                      <a:pt x="11262" y="6331"/>
                    </a:cubicBezTo>
                    <a:lnTo>
                      <a:pt x="16062" y="6331"/>
                    </a:lnTo>
                    <a:close/>
                    <a:moveTo>
                      <a:pt x="10523" y="745"/>
                    </a:moveTo>
                    <a:cubicBezTo>
                      <a:pt x="10523" y="5586"/>
                      <a:pt x="10523" y="5586"/>
                      <a:pt x="10523" y="5586"/>
                    </a:cubicBezTo>
                    <a:cubicBezTo>
                      <a:pt x="5723" y="5586"/>
                      <a:pt x="5723" y="5586"/>
                      <a:pt x="5723" y="5586"/>
                    </a:cubicBezTo>
                    <a:cubicBezTo>
                      <a:pt x="6646" y="2793"/>
                      <a:pt x="8492" y="931"/>
                      <a:pt x="10523" y="745"/>
                    </a:cubicBezTo>
                    <a:close/>
                    <a:moveTo>
                      <a:pt x="10523" y="6331"/>
                    </a:moveTo>
                    <a:cubicBezTo>
                      <a:pt x="10523" y="10428"/>
                      <a:pt x="10523" y="10428"/>
                      <a:pt x="10523" y="10428"/>
                    </a:cubicBezTo>
                    <a:cubicBezTo>
                      <a:pt x="4985" y="10428"/>
                      <a:pt x="4985" y="10428"/>
                      <a:pt x="4985" y="10428"/>
                    </a:cubicBezTo>
                    <a:cubicBezTo>
                      <a:pt x="4985" y="8938"/>
                      <a:pt x="5169" y="7634"/>
                      <a:pt x="5538" y="6331"/>
                    </a:cubicBezTo>
                    <a:lnTo>
                      <a:pt x="10523" y="6331"/>
                    </a:lnTo>
                    <a:close/>
                    <a:moveTo>
                      <a:pt x="4246" y="10428"/>
                    </a:moveTo>
                    <a:cubicBezTo>
                      <a:pt x="923" y="10428"/>
                      <a:pt x="923" y="10428"/>
                      <a:pt x="923" y="10428"/>
                    </a:cubicBezTo>
                    <a:cubicBezTo>
                      <a:pt x="923" y="8938"/>
                      <a:pt x="1292" y="7634"/>
                      <a:pt x="1846" y="6331"/>
                    </a:cubicBezTo>
                    <a:cubicBezTo>
                      <a:pt x="4800" y="6331"/>
                      <a:pt x="4800" y="6331"/>
                      <a:pt x="4800" y="6331"/>
                    </a:cubicBezTo>
                    <a:cubicBezTo>
                      <a:pt x="4431" y="7634"/>
                      <a:pt x="4246" y="8938"/>
                      <a:pt x="4246" y="10428"/>
                    </a:cubicBezTo>
                    <a:close/>
                    <a:moveTo>
                      <a:pt x="4985" y="11172"/>
                    </a:moveTo>
                    <a:cubicBezTo>
                      <a:pt x="10523" y="11172"/>
                      <a:pt x="10523" y="11172"/>
                      <a:pt x="10523" y="11172"/>
                    </a:cubicBezTo>
                    <a:cubicBezTo>
                      <a:pt x="10523" y="15083"/>
                      <a:pt x="10523" y="15083"/>
                      <a:pt x="10523" y="15083"/>
                    </a:cubicBezTo>
                    <a:cubicBezTo>
                      <a:pt x="5538" y="15083"/>
                      <a:pt x="5538" y="15083"/>
                      <a:pt x="5538" y="15083"/>
                    </a:cubicBezTo>
                    <a:cubicBezTo>
                      <a:pt x="5169" y="13966"/>
                      <a:pt x="4985" y="12476"/>
                      <a:pt x="4985" y="11172"/>
                    </a:cubicBezTo>
                    <a:close/>
                    <a:moveTo>
                      <a:pt x="10523" y="15828"/>
                    </a:moveTo>
                    <a:cubicBezTo>
                      <a:pt x="10523" y="20855"/>
                      <a:pt x="10523" y="20855"/>
                      <a:pt x="10523" y="20855"/>
                    </a:cubicBezTo>
                    <a:cubicBezTo>
                      <a:pt x="8492" y="20669"/>
                      <a:pt x="6646" y="18621"/>
                      <a:pt x="5723" y="15828"/>
                    </a:cubicBezTo>
                    <a:lnTo>
                      <a:pt x="10523" y="15828"/>
                    </a:lnTo>
                    <a:close/>
                    <a:moveTo>
                      <a:pt x="11262" y="20855"/>
                    </a:moveTo>
                    <a:cubicBezTo>
                      <a:pt x="11262" y="15828"/>
                      <a:pt x="11262" y="15828"/>
                      <a:pt x="11262" y="15828"/>
                    </a:cubicBezTo>
                    <a:cubicBezTo>
                      <a:pt x="15877" y="15828"/>
                      <a:pt x="15877" y="15828"/>
                      <a:pt x="15877" y="15828"/>
                    </a:cubicBezTo>
                    <a:cubicBezTo>
                      <a:pt x="14954" y="18621"/>
                      <a:pt x="13108" y="20669"/>
                      <a:pt x="11262" y="20855"/>
                    </a:cubicBezTo>
                    <a:close/>
                    <a:moveTo>
                      <a:pt x="11262" y="15083"/>
                    </a:moveTo>
                    <a:cubicBezTo>
                      <a:pt x="11262" y="11172"/>
                      <a:pt x="11262" y="11172"/>
                      <a:pt x="11262" y="11172"/>
                    </a:cubicBezTo>
                    <a:cubicBezTo>
                      <a:pt x="16800" y="11172"/>
                      <a:pt x="16800" y="11172"/>
                      <a:pt x="16800" y="11172"/>
                    </a:cubicBezTo>
                    <a:cubicBezTo>
                      <a:pt x="16615" y="12476"/>
                      <a:pt x="16431" y="13966"/>
                      <a:pt x="16062" y="15083"/>
                    </a:cubicBezTo>
                    <a:lnTo>
                      <a:pt x="11262" y="15083"/>
                    </a:lnTo>
                    <a:close/>
                    <a:moveTo>
                      <a:pt x="17538" y="11172"/>
                    </a:moveTo>
                    <a:cubicBezTo>
                      <a:pt x="20862" y="11172"/>
                      <a:pt x="20862" y="11172"/>
                      <a:pt x="20862" y="11172"/>
                    </a:cubicBezTo>
                    <a:cubicBezTo>
                      <a:pt x="20677" y="12476"/>
                      <a:pt x="20492" y="13966"/>
                      <a:pt x="19754" y="15083"/>
                    </a:cubicBezTo>
                    <a:cubicBezTo>
                      <a:pt x="16800" y="15083"/>
                      <a:pt x="16800" y="15083"/>
                      <a:pt x="16800" y="15083"/>
                    </a:cubicBezTo>
                    <a:cubicBezTo>
                      <a:pt x="17169" y="13966"/>
                      <a:pt x="17354" y="12476"/>
                      <a:pt x="17538" y="11172"/>
                    </a:cubicBezTo>
                    <a:close/>
                    <a:moveTo>
                      <a:pt x="17538" y="10428"/>
                    </a:moveTo>
                    <a:cubicBezTo>
                      <a:pt x="17354" y="8938"/>
                      <a:pt x="17169" y="7634"/>
                      <a:pt x="16800" y="6331"/>
                    </a:cubicBezTo>
                    <a:cubicBezTo>
                      <a:pt x="19754" y="6331"/>
                      <a:pt x="19754" y="6331"/>
                      <a:pt x="19754" y="6331"/>
                    </a:cubicBezTo>
                    <a:cubicBezTo>
                      <a:pt x="20308" y="7634"/>
                      <a:pt x="20677" y="8938"/>
                      <a:pt x="20862" y="10428"/>
                    </a:cubicBezTo>
                    <a:lnTo>
                      <a:pt x="17538" y="10428"/>
                    </a:lnTo>
                    <a:close/>
                    <a:moveTo>
                      <a:pt x="19385" y="5586"/>
                    </a:moveTo>
                    <a:cubicBezTo>
                      <a:pt x="16615" y="5586"/>
                      <a:pt x="16615" y="5586"/>
                      <a:pt x="16615" y="5586"/>
                    </a:cubicBezTo>
                    <a:cubicBezTo>
                      <a:pt x="16062" y="3724"/>
                      <a:pt x="15138" y="2234"/>
                      <a:pt x="13846" y="1117"/>
                    </a:cubicBezTo>
                    <a:cubicBezTo>
                      <a:pt x="16246" y="1862"/>
                      <a:pt x="18092" y="3538"/>
                      <a:pt x="19385" y="5586"/>
                    </a:cubicBezTo>
                    <a:close/>
                    <a:moveTo>
                      <a:pt x="7754" y="1117"/>
                    </a:moveTo>
                    <a:cubicBezTo>
                      <a:pt x="6646" y="2234"/>
                      <a:pt x="5538" y="3724"/>
                      <a:pt x="4985" y="5586"/>
                    </a:cubicBezTo>
                    <a:cubicBezTo>
                      <a:pt x="2215" y="5586"/>
                      <a:pt x="2215" y="5586"/>
                      <a:pt x="2215" y="5586"/>
                    </a:cubicBezTo>
                    <a:cubicBezTo>
                      <a:pt x="3508" y="3538"/>
                      <a:pt x="5354" y="1862"/>
                      <a:pt x="7754" y="1117"/>
                    </a:cubicBezTo>
                    <a:close/>
                    <a:moveTo>
                      <a:pt x="2215" y="15828"/>
                    </a:moveTo>
                    <a:cubicBezTo>
                      <a:pt x="4985" y="15828"/>
                      <a:pt x="4985" y="15828"/>
                      <a:pt x="4985" y="15828"/>
                    </a:cubicBezTo>
                    <a:cubicBezTo>
                      <a:pt x="5538" y="17876"/>
                      <a:pt x="6646" y="19366"/>
                      <a:pt x="7754" y="20297"/>
                    </a:cubicBezTo>
                    <a:cubicBezTo>
                      <a:pt x="5354" y="19552"/>
                      <a:pt x="3508" y="18062"/>
                      <a:pt x="2215" y="15828"/>
                    </a:cubicBezTo>
                    <a:close/>
                    <a:moveTo>
                      <a:pt x="13846" y="20297"/>
                    </a:moveTo>
                    <a:cubicBezTo>
                      <a:pt x="15138" y="19366"/>
                      <a:pt x="16062" y="17876"/>
                      <a:pt x="16615" y="15828"/>
                    </a:cubicBezTo>
                    <a:cubicBezTo>
                      <a:pt x="19385" y="15828"/>
                      <a:pt x="19385" y="15828"/>
                      <a:pt x="19385" y="15828"/>
                    </a:cubicBezTo>
                    <a:cubicBezTo>
                      <a:pt x="18277" y="18062"/>
                      <a:pt x="16246" y="19552"/>
                      <a:pt x="13846" y="20297"/>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sp>
            <p:nvSpPr>
              <p:cNvPr id="1049" name="Shape 1049"/>
              <p:cNvSpPr/>
              <p:nvPr/>
            </p:nvSpPr>
            <p:spPr>
              <a:xfrm>
                <a:off x="10914269" y="8279786"/>
                <a:ext cx="862769" cy="862769"/>
              </a:xfrm>
              <a:custGeom>
                <a:avLst/>
                <a:gdLst/>
                <a:ahLst/>
                <a:cxnLst>
                  <a:cxn ang="0">
                    <a:pos x="wd2" y="hd2"/>
                  </a:cxn>
                  <a:cxn ang="5400000">
                    <a:pos x="wd2" y="hd2"/>
                  </a:cxn>
                  <a:cxn ang="10800000">
                    <a:pos x="wd2" y="hd2"/>
                  </a:cxn>
                  <a:cxn ang="16200000">
                    <a:pos x="wd2" y="hd2"/>
                  </a:cxn>
                </a:cxnLst>
                <a:rect l="0" t="0" r="r" b="b"/>
                <a:pathLst>
                  <a:path w="21600" h="21600" extrusionOk="0">
                    <a:moveTo>
                      <a:pt x="11291" y="16527"/>
                    </a:moveTo>
                    <a:cubicBezTo>
                      <a:pt x="11291" y="18327"/>
                      <a:pt x="11291" y="18327"/>
                      <a:pt x="11291" y="18327"/>
                    </a:cubicBezTo>
                    <a:cubicBezTo>
                      <a:pt x="11291" y="18491"/>
                      <a:pt x="11127" y="18655"/>
                      <a:pt x="10800" y="18655"/>
                    </a:cubicBezTo>
                    <a:cubicBezTo>
                      <a:pt x="10636" y="18655"/>
                      <a:pt x="10473" y="18491"/>
                      <a:pt x="10473" y="18327"/>
                    </a:cubicBezTo>
                    <a:cubicBezTo>
                      <a:pt x="10473" y="16527"/>
                      <a:pt x="10473" y="16527"/>
                      <a:pt x="10473" y="16527"/>
                    </a:cubicBezTo>
                    <a:cubicBezTo>
                      <a:pt x="10473" y="16364"/>
                      <a:pt x="10636" y="16200"/>
                      <a:pt x="10800" y="16200"/>
                    </a:cubicBezTo>
                    <a:cubicBezTo>
                      <a:pt x="11127" y="16200"/>
                      <a:pt x="11291" y="16364"/>
                      <a:pt x="11291" y="16527"/>
                    </a:cubicBezTo>
                    <a:close/>
                    <a:moveTo>
                      <a:pt x="5073" y="10309"/>
                    </a:moveTo>
                    <a:cubicBezTo>
                      <a:pt x="3273" y="10309"/>
                      <a:pt x="3273" y="10309"/>
                      <a:pt x="3273" y="10309"/>
                    </a:cubicBezTo>
                    <a:cubicBezTo>
                      <a:pt x="3109" y="10309"/>
                      <a:pt x="2945" y="10473"/>
                      <a:pt x="2945" y="10800"/>
                    </a:cubicBezTo>
                    <a:cubicBezTo>
                      <a:pt x="2945" y="10964"/>
                      <a:pt x="3109" y="11127"/>
                      <a:pt x="3273" y="11127"/>
                    </a:cubicBezTo>
                    <a:cubicBezTo>
                      <a:pt x="5073" y="11127"/>
                      <a:pt x="5073" y="11127"/>
                      <a:pt x="5073" y="11127"/>
                    </a:cubicBezTo>
                    <a:cubicBezTo>
                      <a:pt x="5236" y="11127"/>
                      <a:pt x="5400" y="10964"/>
                      <a:pt x="5400" y="10800"/>
                    </a:cubicBezTo>
                    <a:cubicBezTo>
                      <a:pt x="5400" y="10473"/>
                      <a:pt x="5236" y="10309"/>
                      <a:pt x="5073" y="10309"/>
                    </a:cubicBezTo>
                    <a:close/>
                    <a:moveTo>
                      <a:pt x="10800" y="5236"/>
                    </a:moveTo>
                    <a:cubicBezTo>
                      <a:pt x="11127" y="5236"/>
                      <a:pt x="11291" y="5073"/>
                      <a:pt x="11291" y="4909"/>
                    </a:cubicBezTo>
                    <a:cubicBezTo>
                      <a:pt x="11291" y="3109"/>
                      <a:pt x="11291" y="3109"/>
                      <a:pt x="11291" y="3109"/>
                    </a:cubicBezTo>
                    <a:cubicBezTo>
                      <a:pt x="11291" y="2945"/>
                      <a:pt x="11127" y="2782"/>
                      <a:pt x="10800" y="2782"/>
                    </a:cubicBezTo>
                    <a:cubicBezTo>
                      <a:pt x="10636" y="2782"/>
                      <a:pt x="10473" y="2945"/>
                      <a:pt x="10473" y="3109"/>
                    </a:cubicBezTo>
                    <a:cubicBezTo>
                      <a:pt x="10473" y="4909"/>
                      <a:pt x="10473" y="4909"/>
                      <a:pt x="10473" y="4909"/>
                    </a:cubicBezTo>
                    <a:cubicBezTo>
                      <a:pt x="10473" y="5073"/>
                      <a:pt x="10636" y="5236"/>
                      <a:pt x="10800" y="5236"/>
                    </a:cubicBezTo>
                    <a:close/>
                    <a:moveTo>
                      <a:pt x="14400" y="7855"/>
                    </a:moveTo>
                    <a:cubicBezTo>
                      <a:pt x="14073" y="7691"/>
                      <a:pt x="11945" y="9491"/>
                      <a:pt x="10964" y="10309"/>
                    </a:cubicBezTo>
                    <a:cubicBezTo>
                      <a:pt x="9491" y="9164"/>
                      <a:pt x="6055" y="5891"/>
                      <a:pt x="5891" y="6055"/>
                    </a:cubicBezTo>
                    <a:cubicBezTo>
                      <a:pt x="5727" y="6218"/>
                      <a:pt x="9655" y="10309"/>
                      <a:pt x="10636" y="11455"/>
                    </a:cubicBezTo>
                    <a:cubicBezTo>
                      <a:pt x="10636" y="11455"/>
                      <a:pt x="10636" y="11455"/>
                      <a:pt x="10636" y="11455"/>
                    </a:cubicBezTo>
                    <a:cubicBezTo>
                      <a:pt x="10636" y="11455"/>
                      <a:pt x="10636" y="11455"/>
                      <a:pt x="10800" y="11618"/>
                    </a:cubicBezTo>
                    <a:cubicBezTo>
                      <a:pt x="10800" y="11618"/>
                      <a:pt x="10800" y="11618"/>
                      <a:pt x="10800" y="11618"/>
                    </a:cubicBezTo>
                    <a:cubicBezTo>
                      <a:pt x="10800" y="11618"/>
                      <a:pt x="10964" y="11782"/>
                      <a:pt x="11127" y="11782"/>
                    </a:cubicBezTo>
                    <a:cubicBezTo>
                      <a:pt x="11127" y="11782"/>
                      <a:pt x="11291" y="11782"/>
                      <a:pt x="11455" y="11618"/>
                    </a:cubicBezTo>
                    <a:cubicBezTo>
                      <a:pt x="11455" y="11618"/>
                      <a:pt x="11455" y="11618"/>
                      <a:pt x="11455" y="11618"/>
                    </a:cubicBezTo>
                    <a:cubicBezTo>
                      <a:pt x="11455" y="11618"/>
                      <a:pt x="14564" y="8018"/>
                      <a:pt x="14400" y="7855"/>
                    </a:cubicBezTo>
                    <a:close/>
                    <a:moveTo>
                      <a:pt x="18491" y="10309"/>
                    </a:moveTo>
                    <a:cubicBezTo>
                      <a:pt x="16691" y="10309"/>
                      <a:pt x="16691" y="10309"/>
                      <a:pt x="16691" y="10309"/>
                    </a:cubicBezTo>
                    <a:cubicBezTo>
                      <a:pt x="16527" y="10309"/>
                      <a:pt x="16364" y="10473"/>
                      <a:pt x="16364" y="10800"/>
                    </a:cubicBezTo>
                    <a:cubicBezTo>
                      <a:pt x="16364" y="10964"/>
                      <a:pt x="16527" y="11127"/>
                      <a:pt x="16691" y="11127"/>
                    </a:cubicBezTo>
                    <a:cubicBezTo>
                      <a:pt x="18491" y="11127"/>
                      <a:pt x="18491" y="11127"/>
                      <a:pt x="18491" y="11127"/>
                    </a:cubicBezTo>
                    <a:cubicBezTo>
                      <a:pt x="18655" y="11127"/>
                      <a:pt x="18818" y="10964"/>
                      <a:pt x="18818" y="10800"/>
                    </a:cubicBezTo>
                    <a:cubicBezTo>
                      <a:pt x="18818" y="10473"/>
                      <a:pt x="18655" y="10309"/>
                      <a:pt x="18491" y="10309"/>
                    </a:cubicBezTo>
                    <a:close/>
                    <a:moveTo>
                      <a:pt x="21600" y="10800"/>
                    </a:moveTo>
                    <a:cubicBezTo>
                      <a:pt x="21600" y="16691"/>
                      <a:pt x="16855" y="21600"/>
                      <a:pt x="10800" y="21600"/>
                    </a:cubicBezTo>
                    <a:cubicBezTo>
                      <a:pt x="4909" y="21600"/>
                      <a:pt x="0" y="16691"/>
                      <a:pt x="0" y="10800"/>
                    </a:cubicBezTo>
                    <a:cubicBezTo>
                      <a:pt x="0" y="4745"/>
                      <a:pt x="4909" y="0"/>
                      <a:pt x="10800" y="0"/>
                    </a:cubicBezTo>
                    <a:cubicBezTo>
                      <a:pt x="16855" y="0"/>
                      <a:pt x="21600" y="4745"/>
                      <a:pt x="21600" y="10800"/>
                    </a:cubicBezTo>
                    <a:close/>
                    <a:moveTo>
                      <a:pt x="19800" y="10800"/>
                    </a:moveTo>
                    <a:cubicBezTo>
                      <a:pt x="19800" y="5727"/>
                      <a:pt x="15709" y="1800"/>
                      <a:pt x="10800" y="1800"/>
                    </a:cubicBezTo>
                    <a:cubicBezTo>
                      <a:pt x="5891" y="1800"/>
                      <a:pt x="1964" y="5727"/>
                      <a:pt x="1964" y="10800"/>
                    </a:cubicBezTo>
                    <a:cubicBezTo>
                      <a:pt x="1964" y="15709"/>
                      <a:pt x="5891" y="19636"/>
                      <a:pt x="10800" y="19636"/>
                    </a:cubicBezTo>
                    <a:cubicBezTo>
                      <a:pt x="15709" y="19636"/>
                      <a:pt x="19800" y="15709"/>
                      <a:pt x="19800" y="10800"/>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sp>
            <p:nvSpPr>
              <p:cNvPr id="1050" name="Shape 1050"/>
              <p:cNvSpPr/>
              <p:nvPr/>
            </p:nvSpPr>
            <p:spPr>
              <a:xfrm>
                <a:off x="9569029" y="10475266"/>
                <a:ext cx="841589" cy="1050303"/>
              </a:xfrm>
              <a:custGeom>
                <a:avLst/>
                <a:gdLst/>
                <a:ahLst/>
                <a:cxnLst>
                  <a:cxn ang="0">
                    <a:pos x="wd2" y="hd2"/>
                  </a:cxn>
                  <a:cxn ang="5400000">
                    <a:pos x="wd2" y="hd2"/>
                  </a:cxn>
                  <a:cxn ang="10800000">
                    <a:pos x="wd2" y="hd2"/>
                  </a:cxn>
                  <a:cxn ang="16200000">
                    <a:pos x="wd2" y="hd2"/>
                  </a:cxn>
                </a:cxnLst>
                <a:rect l="0" t="0" r="r" b="b"/>
                <a:pathLst>
                  <a:path w="21600" h="21600" extrusionOk="0">
                    <a:moveTo>
                      <a:pt x="11004" y="13091"/>
                    </a:moveTo>
                    <a:cubicBezTo>
                      <a:pt x="11004" y="13091"/>
                      <a:pt x="11004" y="13091"/>
                      <a:pt x="11004" y="13091"/>
                    </a:cubicBezTo>
                    <a:cubicBezTo>
                      <a:pt x="11004" y="15382"/>
                      <a:pt x="11004" y="15382"/>
                      <a:pt x="11004" y="15382"/>
                    </a:cubicBezTo>
                    <a:cubicBezTo>
                      <a:pt x="10800" y="15382"/>
                      <a:pt x="10596" y="15382"/>
                      <a:pt x="10392" y="15382"/>
                    </a:cubicBezTo>
                    <a:cubicBezTo>
                      <a:pt x="10392" y="12764"/>
                      <a:pt x="10392" y="12764"/>
                      <a:pt x="10392" y="12764"/>
                    </a:cubicBezTo>
                    <a:cubicBezTo>
                      <a:pt x="10596" y="12927"/>
                      <a:pt x="10800" y="12927"/>
                      <a:pt x="11004" y="13091"/>
                    </a:cubicBezTo>
                    <a:close/>
                    <a:moveTo>
                      <a:pt x="9577" y="9655"/>
                    </a:moveTo>
                    <a:cubicBezTo>
                      <a:pt x="9374" y="9818"/>
                      <a:pt x="9170" y="10145"/>
                      <a:pt x="9374" y="10636"/>
                    </a:cubicBezTo>
                    <a:cubicBezTo>
                      <a:pt x="9374" y="10800"/>
                      <a:pt x="9577" y="10964"/>
                      <a:pt x="9781" y="11127"/>
                    </a:cubicBezTo>
                    <a:cubicBezTo>
                      <a:pt x="9781" y="9491"/>
                      <a:pt x="9781" y="9491"/>
                      <a:pt x="9781" y="9491"/>
                    </a:cubicBezTo>
                    <a:cubicBezTo>
                      <a:pt x="9577" y="9491"/>
                      <a:pt x="9577" y="9491"/>
                      <a:pt x="9577" y="9655"/>
                    </a:cubicBezTo>
                    <a:close/>
                    <a:moveTo>
                      <a:pt x="10596" y="9327"/>
                    </a:moveTo>
                    <a:cubicBezTo>
                      <a:pt x="10596" y="9327"/>
                      <a:pt x="10392" y="9327"/>
                      <a:pt x="10392" y="9327"/>
                    </a:cubicBezTo>
                    <a:cubicBezTo>
                      <a:pt x="10392" y="11291"/>
                      <a:pt x="10392" y="11291"/>
                      <a:pt x="10392" y="11291"/>
                    </a:cubicBezTo>
                    <a:cubicBezTo>
                      <a:pt x="10596" y="11455"/>
                      <a:pt x="10800" y="11618"/>
                      <a:pt x="11004" y="11618"/>
                    </a:cubicBezTo>
                    <a:cubicBezTo>
                      <a:pt x="11004" y="11618"/>
                      <a:pt x="11004" y="11618"/>
                      <a:pt x="11004" y="11618"/>
                    </a:cubicBezTo>
                    <a:cubicBezTo>
                      <a:pt x="11004" y="9327"/>
                      <a:pt x="11004" y="9327"/>
                      <a:pt x="11004" y="9327"/>
                    </a:cubicBezTo>
                    <a:cubicBezTo>
                      <a:pt x="11004" y="9327"/>
                      <a:pt x="10800" y="9327"/>
                      <a:pt x="10596" y="9327"/>
                    </a:cubicBezTo>
                    <a:close/>
                    <a:moveTo>
                      <a:pt x="21600" y="16200"/>
                    </a:moveTo>
                    <a:cubicBezTo>
                      <a:pt x="21600" y="21109"/>
                      <a:pt x="16709" y="21600"/>
                      <a:pt x="10800" y="21600"/>
                    </a:cubicBezTo>
                    <a:cubicBezTo>
                      <a:pt x="4687" y="21600"/>
                      <a:pt x="0" y="21109"/>
                      <a:pt x="0" y="16200"/>
                    </a:cubicBezTo>
                    <a:cubicBezTo>
                      <a:pt x="0" y="11945"/>
                      <a:pt x="3872" y="4909"/>
                      <a:pt x="9170" y="3600"/>
                    </a:cubicBezTo>
                    <a:cubicBezTo>
                      <a:pt x="7132" y="3109"/>
                      <a:pt x="5706" y="1636"/>
                      <a:pt x="5706" y="0"/>
                    </a:cubicBezTo>
                    <a:cubicBezTo>
                      <a:pt x="5706" y="0"/>
                      <a:pt x="5706" y="0"/>
                      <a:pt x="5706" y="0"/>
                    </a:cubicBezTo>
                    <a:cubicBezTo>
                      <a:pt x="6113" y="164"/>
                      <a:pt x="6521" y="164"/>
                      <a:pt x="7132" y="164"/>
                    </a:cubicBezTo>
                    <a:cubicBezTo>
                      <a:pt x="7540" y="164"/>
                      <a:pt x="7947" y="164"/>
                      <a:pt x="8355" y="0"/>
                    </a:cubicBezTo>
                    <a:cubicBezTo>
                      <a:pt x="8558" y="164"/>
                      <a:pt x="8966" y="164"/>
                      <a:pt x="9577" y="164"/>
                    </a:cubicBezTo>
                    <a:cubicBezTo>
                      <a:pt x="9985" y="164"/>
                      <a:pt x="10392" y="164"/>
                      <a:pt x="10800" y="0"/>
                    </a:cubicBezTo>
                    <a:cubicBezTo>
                      <a:pt x="11004" y="164"/>
                      <a:pt x="11411" y="164"/>
                      <a:pt x="12023" y="164"/>
                    </a:cubicBezTo>
                    <a:cubicBezTo>
                      <a:pt x="12430" y="164"/>
                      <a:pt x="12838" y="164"/>
                      <a:pt x="13245" y="0"/>
                    </a:cubicBezTo>
                    <a:cubicBezTo>
                      <a:pt x="13449" y="164"/>
                      <a:pt x="13857" y="164"/>
                      <a:pt x="14468" y="164"/>
                    </a:cubicBezTo>
                    <a:cubicBezTo>
                      <a:pt x="14875" y="164"/>
                      <a:pt x="15283" y="164"/>
                      <a:pt x="15691" y="0"/>
                    </a:cubicBezTo>
                    <a:cubicBezTo>
                      <a:pt x="15691" y="1636"/>
                      <a:pt x="14264" y="3109"/>
                      <a:pt x="12226" y="3600"/>
                    </a:cubicBezTo>
                    <a:cubicBezTo>
                      <a:pt x="17525" y="4909"/>
                      <a:pt x="21600" y="11945"/>
                      <a:pt x="21600" y="16200"/>
                    </a:cubicBezTo>
                    <a:close/>
                    <a:moveTo>
                      <a:pt x="13653" y="13255"/>
                    </a:moveTo>
                    <a:cubicBezTo>
                      <a:pt x="13245" y="12600"/>
                      <a:pt x="12430" y="12273"/>
                      <a:pt x="11615" y="11945"/>
                    </a:cubicBezTo>
                    <a:cubicBezTo>
                      <a:pt x="11615" y="9491"/>
                      <a:pt x="11615" y="9491"/>
                      <a:pt x="11615" y="9491"/>
                    </a:cubicBezTo>
                    <a:cubicBezTo>
                      <a:pt x="12023" y="9491"/>
                      <a:pt x="12430" y="9655"/>
                      <a:pt x="12634" y="9818"/>
                    </a:cubicBezTo>
                    <a:cubicBezTo>
                      <a:pt x="12634" y="9818"/>
                      <a:pt x="12838" y="9982"/>
                      <a:pt x="12838" y="9982"/>
                    </a:cubicBezTo>
                    <a:cubicBezTo>
                      <a:pt x="13042" y="9655"/>
                      <a:pt x="13245" y="9327"/>
                      <a:pt x="13245" y="9000"/>
                    </a:cubicBezTo>
                    <a:cubicBezTo>
                      <a:pt x="12838" y="8673"/>
                      <a:pt x="12430" y="8509"/>
                      <a:pt x="11615" y="8345"/>
                    </a:cubicBezTo>
                    <a:cubicBezTo>
                      <a:pt x="11615" y="7364"/>
                      <a:pt x="11615" y="7364"/>
                      <a:pt x="11615" y="7364"/>
                    </a:cubicBezTo>
                    <a:cubicBezTo>
                      <a:pt x="11004" y="7364"/>
                      <a:pt x="11004" y="7364"/>
                      <a:pt x="11004" y="7364"/>
                    </a:cubicBezTo>
                    <a:cubicBezTo>
                      <a:pt x="11004" y="8345"/>
                      <a:pt x="11004" y="8345"/>
                      <a:pt x="11004" y="8345"/>
                    </a:cubicBezTo>
                    <a:cubicBezTo>
                      <a:pt x="11004" y="8345"/>
                      <a:pt x="10800" y="8345"/>
                      <a:pt x="10596" y="8345"/>
                    </a:cubicBezTo>
                    <a:cubicBezTo>
                      <a:pt x="10392" y="8345"/>
                      <a:pt x="10392" y="8345"/>
                      <a:pt x="10392" y="8345"/>
                    </a:cubicBezTo>
                    <a:cubicBezTo>
                      <a:pt x="10392" y="7364"/>
                      <a:pt x="10392" y="7364"/>
                      <a:pt x="10392" y="7364"/>
                    </a:cubicBezTo>
                    <a:cubicBezTo>
                      <a:pt x="9781" y="7364"/>
                      <a:pt x="9781" y="7364"/>
                      <a:pt x="9781" y="7364"/>
                    </a:cubicBezTo>
                    <a:cubicBezTo>
                      <a:pt x="9781" y="8509"/>
                      <a:pt x="9781" y="8509"/>
                      <a:pt x="9781" y="8509"/>
                    </a:cubicBezTo>
                    <a:cubicBezTo>
                      <a:pt x="9374" y="8509"/>
                      <a:pt x="8966" y="8673"/>
                      <a:pt x="8762" y="9000"/>
                    </a:cubicBezTo>
                    <a:cubicBezTo>
                      <a:pt x="8151" y="9327"/>
                      <a:pt x="7947" y="9655"/>
                      <a:pt x="7947" y="10309"/>
                    </a:cubicBezTo>
                    <a:cubicBezTo>
                      <a:pt x="7947" y="11127"/>
                      <a:pt x="8151" y="11455"/>
                      <a:pt x="8558" y="11782"/>
                    </a:cubicBezTo>
                    <a:cubicBezTo>
                      <a:pt x="8966" y="12109"/>
                      <a:pt x="9374" y="12273"/>
                      <a:pt x="9781" y="12436"/>
                    </a:cubicBezTo>
                    <a:cubicBezTo>
                      <a:pt x="9781" y="15218"/>
                      <a:pt x="9781" y="15218"/>
                      <a:pt x="9781" y="15218"/>
                    </a:cubicBezTo>
                    <a:cubicBezTo>
                      <a:pt x="9170" y="15218"/>
                      <a:pt x="8966" y="14891"/>
                      <a:pt x="8558" y="14727"/>
                    </a:cubicBezTo>
                    <a:cubicBezTo>
                      <a:pt x="8558" y="14727"/>
                      <a:pt x="8355" y="14564"/>
                      <a:pt x="8355" y="14564"/>
                    </a:cubicBezTo>
                    <a:cubicBezTo>
                      <a:pt x="8151" y="14891"/>
                      <a:pt x="7947" y="15218"/>
                      <a:pt x="7743" y="15545"/>
                    </a:cubicBezTo>
                    <a:cubicBezTo>
                      <a:pt x="7947" y="15709"/>
                      <a:pt x="8355" y="15873"/>
                      <a:pt x="8762" y="16036"/>
                    </a:cubicBezTo>
                    <a:cubicBezTo>
                      <a:pt x="8966" y="16200"/>
                      <a:pt x="9374" y="16200"/>
                      <a:pt x="9781" y="16364"/>
                    </a:cubicBezTo>
                    <a:cubicBezTo>
                      <a:pt x="9781" y="17182"/>
                      <a:pt x="9781" y="17182"/>
                      <a:pt x="9781" y="17182"/>
                    </a:cubicBezTo>
                    <a:cubicBezTo>
                      <a:pt x="10392" y="17182"/>
                      <a:pt x="10392" y="17182"/>
                      <a:pt x="10392" y="17182"/>
                    </a:cubicBezTo>
                    <a:cubicBezTo>
                      <a:pt x="10392" y="16364"/>
                      <a:pt x="10392" y="16364"/>
                      <a:pt x="10392" y="16364"/>
                    </a:cubicBezTo>
                    <a:cubicBezTo>
                      <a:pt x="10596" y="16364"/>
                      <a:pt x="10800" y="16364"/>
                      <a:pt x="11004" y="16364"/>
                    </a:cubicBezTo>
                    <a:cubicBezTo>
                      <a:pt x="11004" y="17182"/>
                      <a:pt x="11004" y="17182"/>
                      <a:pt x="11004" y="17182"/>
                    </a:cubicBezTo>
                    <a:cubicBezTo>
                      <a:pt x="11615" y="17182"/>
                      <a:pt x="11615" y="17182"/>
                      <a:pt x="11615" y="17182"/>
                    </a:cubicBezTo>
                    <a:cubicBezTo>
                      <a:pt x="11615" y="16200"/>
                      <a:pt x="11615" y="16200"/>
                      <a:pt x="11615" y="16200"/>
                    </a:cubicBezTo>
                    <a:cubicBezTo>
                      <a:pt x="12023" y="16200"/>
                      <a:pt x="12226" y="16036"/>
                      <a:pt x="12430" y="15873"/>
                    </a:cubicBezTo>
                    <a:cubicBezTo>
                      <a:pt x="13042" y="15545"/>
                      <a:pt x="13449" y="15055"/>
                      <a:pt x="13653" y="14400"/>
                    </a:cubicBezTo>
                    <a:cubicBezTo>
                      <a:pt x="13653" y="14073"/>
                      <a:pt x="13653" y="13582"/>
                      <a:pt x="13653" y="13255"/>
                    </a:cubicBezTo>
                    <a:close/>
                    <a:moveTo>
                      <a:pt x="11615" y="13418"/>
                    </a:moveTo>
                    <a:cubicBezTo>
                      <a:pt x="11615" y="15055"/>
                      <a:pt x="11615" y="15055"/>
                      <a:pt x="11615" y="15055"/>
                    </a:cubicBezTo>
                    <a:cubicBezTo>
                      <a:pt x="11819" y="15055"/>
                      <a:pt x="11819" y="14891"/>
                      <a:pt x="12023" y="14891"/>
                    </a:cubicBezTo>
                    <a:cubicBezTo>
                      <a:pt x="12226" y="14727"/>
                      <a:pt x="12226" y="14400"/>
                      <a:pt x="12226" y="14073"/>
                    </a:cubicBezTo>
                    <a:cubicBezTo>
                      <a:pt x="12226" y="13745"/>
                      <a:pt x="12023" y="13582"/>
                      <a:pt x="11615" y="13418"/>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sp>
            <p:nvSpPr>
              <p:cNvPr id="1051" name="Shape 1051"/>
              <p:cNvSpPr/>
              <p:nvPr/>
            </p:nvSpPr>
            <p:spPr>
              <a:xfrm>
                <a:off x="6622035" y="6408574"/>
                <a:ext cx="2068943" cy="1820099"/>
              </a:xfrm>
              <a:custGeom>
                <a:avLst/>
                <a:gdLst/>
                <a:ahLst/>
                <a:cxnLst>
                  <a:cxn ang="0">
                    <a:pos x="wd2" y="hd2"/>
                  </a:cxn>
                  <a:cxn ang="5400000">
                    <a:pos x="wd2" y="hd2"/>
                  </a:cxn>
                  <a:cxn ang="10800000">
                    <a:pos x="wd2" y="hd2"/>
                  </a:cxn>
                  <a:cxn ang="16200000">
                    <a:pos x="wd2" y="hd2"/>
                  </a:cxn>
                </a:cxnLst>
                <a:rect l="0" t="0" r="r" b="b"/>
                <a:pathLst>
                  <a:path w="21600" h="21600" extrusionOk="0">
                    <a:moveTo>
                      <a:pt x="20338" y="19744"/>
                    </a:moveTo>
                    <a:lnTo>
                      <a:pt x="20338" y="5400"/>
                    </a:lnTo>
                    <a:lnTo>
                      <a:pt x="18779" y="5400"/>
                    </a:lnTo>
                    <a:lnTo>
                      <a:pt x="18779" y="19744"/>
                    </a:lnTo>
                    <a:lnTo>
                      <a:pt x="17146" y="19744"/>
                    </a:lnTo>
                    <a:lnTo>
                      <a:pt x="17146" y="10041"/>
                    </a:lnTo>
                    <a:lnTo>
                      <a:pt x="15588" y="10041"/>
                    </a:lnTo>
                    <a:lnTo>
                      <a:pt x="15588" y="19744"/>
                    </a:lnTo>
                    <a:lnTo>
                      <a:pt x="14177" y="19744"/>
                    </a:lnTo>
                    <a:lnTo>
                      <a:pt x="14177" y="13163"/>
                    </a:lnTo>
                    <a:lnTo>
                      <a:pt x="12619" y="13163"/>
                    </a:lnTo>
                    <a:lnTo>
                      <a:pt x="12619" y="19744"/>
                    </a:lnTo>
                    <a:lnTo>
                      <a:pt x="11060" y="19744"/>
                    </a:lnTo>
                    <a:lnTo>
                      <a:pt x="11060" y="16200"/>
                    </a:lnTo>
                    <a:lnTo>
                      <a:pt x="9649" y="16200"/>
                    </a:lnTo>
                    <a:lnTo>
                      <a:pt x="9649" y="19744"/>
                    </a:lnTo>
                    <a:lnTo>
                      <a:pt x="8016" y="19744"/>
                    </a:lnTo>
                    <a:lnTo>
                      <a:pt x="8016" y="13584"/>
                    </a:lnTo>
                    <a:lnTo>
                      <a:pt x="6458" y="13584"/>
                    </a:lnTo>
                    <a:lnTo>
                      <a:pt x="6458" y="19744"/>
                    </a:lnTo>
                    <a:lnTo>
                      <a:pt x="5047" y="19744"/>
                    </a:lnTo>
                    <a:lnTo>
                      <a:pt x="5047" y="15356"/>
                    </a:lnTo>
                    <a:lnTo>
                      <a:pt x="3489" y="15356"/>
                    </a:lnTo>
                    <a:lnTo>
                      <a:pt x="3489" y="19744"/>
                    </a:lnTo>
                    <a:lnTo>
                      <a:pt x="1559" y="19744"/>
                    </a:lnTo>
                    <a:lnTo>
                      <a:pt x="1559" y="17803"/>
                    </a:lnTo>
                    <a:lnTo>
                      <a:pt x="6087" y="11644"/>
                    </a:lnTo>
                    <a:lnTo>
                      <a:pt x="9946" y="15356"/>
                    </a:lnTo>
                    <a:lnTo>
                      <a:pt x="10318" y="15778"/>
                    </a:lnTo>
                    <a:lnTo>
                      <a:pt x="11579" y="14175"/>
                    </a:lnTo>
                    <a:lnTo>
                      <a:pt x="18408" y="5231"/>
                    </a:lnTo>
                    <a:lnTo>
                      <a:pt x="19447" y="3797"/>
                    </a:lnTo>
                    <a:lnTo>
                      <a:pt x="20190" y="4641"/>
                    </a:lnTo>
                    <a:lnTo>
                      <a:pt x="21229" y="1266"/>
                    </a:lnTo>
                    <a:lnTo>
                      <a:pt x="19967" y="1856"/>
                    </a:lnTo>
                    <a:lnTo>
                      <a:pt x="18408" y="2616"/>
                    </a:lnTo>
                    <a:lnTo>
                      <a:pt x="18928" y="3459"/>
                    </a:lnTo>
                    <a:lnTo>
                      <a:pt x="14029" y="9788"/>
                    </a:lnTo>
                    <a:lnTo>
                      <a:pt x="10318" y="14597"/>
                    </a:lnTo>
                    <a:lnTo>
                      <a:pt x="6087" y="10378"/>
                    </a:lnTo>
                    <a:lnTo>
                      <a:pt x="5790" y="10800"/>
                    </a:lnTo>
                    <a:lnTo>
                      <a:pt x="5567" y="10969"/>
                    </a:lnTo>
                    <a:lnTo>
                      <a:pt x="4751" y="12234"/>
                    </a:lnTo>
                    <a:lnTo>
                      <a:pt x="1559" y="16622"/>
                    </a:lnTo>
                    <a:lnTo>
                      <a:pt x="1559" y="0"/>
                    </a:lnTo>
                    <a:lnTo>
                      <a:pt x="0" y="0"/>
                    </a:lnTo>
                    <a:lnTo>
                      <a:pt x="0" y="21600"/>
                    </a:lnTo>
                    <a:lnTo>
                      <a:pt x="21600" y="21600"/>
                    </a:lnTo>
                    <a:lnTo>
                      <a:pt x="21600" y="19744"/>
                    </a:lnTo>
                    <a:lnTo>
                      <a:pt x="20338" y="19744"/>
                    </a:lnTo>
                    <a:close/>
                  </a:path>
                </a:pathLst>
              </a:custGeom>
              <a:solidFill>
                <a:srgbClr val="153643">
                  <a:alpha val="88000"/>
                </a:srgbClr>
              </a:solidFill>
              <a:ln w="12700" cap="flat">
                <a:noFill/>
                <a:miter lim="400000"/>
              </a:ln>
              <a:effectLst/>
            </p:spPr>
            <p:txBody>
              <a:bodyPr wrap="square" lIns="91439" tIns="91439" rIns="91439" bIns="91439" numCol="1" anchor="t">
                <a:noAutofit/>
              </a:bodyPr>
              <a:lstStyle/>
              <a:p>
                <a:endParaRPr/>
              </a:p>
            </p:txBody>
          </p:sp>
          <p:sp>
            <p:nvSpPr>
              <p:cNvPr id="1052" name="Shape 1052"/>
              <p:cNvSpPr/>
              <p:nvPr/>
            </p:nvSpPr>
            <p:spPr>
              <a:xfrm>
                <a:off x="5409131" y="3130434"/>
                <a:ext cx="679037" cy="1070965"/>
              </a:xfrm>
              <a:custGeom>
                <a:avLst/>
                <a:gdLst/>
                <a:ahLst/>
                <a:cxnLst>
                  <a:cxn ang="0">
                    <a:pos x="wd2" y="hd2"/>
                  </a:cxn>
                  <a:cxn ang="5400000">
                    <a:pos x="wd2" y="hd2"/>
                  </a:cxn>
                  <a:cxn ang="10800000">
                    <a:pos x="wd2" y="hd2"/>
                  </a:cxn>
                  <a:cxn ang="16200000">
                    <a:pos x="wd2" y="hd2"/>
                  </a:cxn>
                </a:cxnLst>
                <a:rect l="0" t="0" r="r" b="b"/>
                <a:pathLst>
                  <a:path w="21600" h="21600" extrusionOk="0">
                    <a:moveTo>
                      <a:pt x="10639" y="0"/>
                    </a:moveTo>
                    <a:cubicBezTo>
                      <a:pt x="13863" y="0"/>
                      <a:pt x="16442" y="815"/>
                      <a:pt x="18376" y="2038"/>
                    </a:cubicBezTo>
                    <a:cubicBezTo>
                      <a:pt x="20310" y="3260"/>
                      <a:pt x="21600" y="4891"/>
                      <a:pt x="21600" y="6928"/>
                    </a:cubicBezTo>
                    <a:cubicBezTo>
                      <a:pt x="21600" y="8151"/>
                      <a:pt x="20955" y="9374"/>
                      <a:pt x="19988" y="10392"/>
                    </a:cubicBezTo>
                    <a:cubicBezTo>
                      <a:pt x="19021" y="11208"/>
                      <a:pt x="18054" y="12023"/>
                      <a:pt x="16442" y="12634"/>
                    </a:cubicBezTo>
                    <a:cubicBezTo>
                      <a:pt x="16442" y="13245"/>
                      <a:pt x="16442" y="13245"/>
                      <a:pt x="16442" y="13245"/>
                    </a:cubicBezTo>
                    <a:cubicBezTo>
                      <a:pt x="16764" y="13245"/>
                      <a:pt x="16764" y="13245"/>
                      <a:pt x="16764" y="13245"/>
                    </a:cubicBezTo>
                    <a:cubicBezTo>
                      <a:pt x="17731" y="13245"/>
                      <a:pt x="17731" y="13245"/>
                      <a:pt x="17731" y="13245"/>
                    </a:cubicBezTo>
                    <a:cubicBezTo>
                      <a:pt x="18054" y="13653"/>
                      <a:pt x="18054" y="13653"/>
                      <a:pt x="18054" y="13653"/>
                    </a:cubicBezTo>
                    <a:cubicBezTo>
                      <a:pt x="18376" y="14060"/>
                      <a:pt x="18376" y="14468"/>
                      <a:pt x="18376" y="14875"/>
                    </a:cubicBezTo>
                    <a:cubicBezTo>
                      <a:pt x="18376" y="15283"/>
                      <a:pt x="18376" y="15691"/>
                      <a:pt x="18054" y="16098"/>
                    </a:cubicBezTo>
                    <a:cubicBezTo>
                      <a:pt x="18054" y="16098"/>
                      <a:pt x="18054" y="16098"/>
                      <a:pt x="18054" y="16098"/>
                    </a:cubicBezTo>
                    <a:cubicBezTo>
                      <a:pt x="18054" y="16302"/>
                      <a:pt x="18054" y="16302"/>
                      <a:pt x="18054" y="16302"/>
                    </a:cubicBezTo>
                    <a:cubicBezTo>
                      <a:pt x="18376" y="16709"/>
                      <a:pt x="18376" y="17117"/>
                      <a:pt x="18376" y="17525"/>
                    </a:cubicBezTo>
                    <a:cubicBezTo>
                      <a:pt x="18376" y="17932"/>
                      <a:pt x="18376" y="18136"/>
                      <a:pt x="18054" y="18543"/>
                    </a:cubicBezTo>
                    <a:cubicBezTo>
                      <a:pt x="17731" y="18951"/>
                      <a:pt x="17731" y="18951"/>
                      <a:pt x="17731" y="18951"/>
                    </a:cubicBezTo>
                    <a:cubicBezTo>
                      <a:pt x="17087" y="18951"/>
                      <a:pt x="17087" y="18951"/>
                      <a:pt x="17087" y="18951"/>
                    </a:cubicBezTo>
                    <a:cubicBezTo>
                      <a:pt x="4836" y="19766"/>
                      <a:pt x="4836" y="19766"/>
                      <a:pt x="4836" y="19766"/>
                    </a:cubicBezTo>
                    <a:cubicBezTo>
                      <a:pt x="3869" y="19766"/>
                      <a:pt x="3869" y="19766"/>
                      <a:pt x="3869" y="19766"/>
                    </a:cubicBezTo>
                    <a:cubicBezTo>
                      <a:pt x="3869" y="19155"/>
                      <a:pt x="3869" y="19155"/>
                      <a:pt x="3869" y="19155"/>
                    </a:cubicBezTo>
                    <a:cubicBezTo>
                      <a:pt x="3546" y="18951"/>
                      <a:pt x="3224" y="18543"/>
                      <a:pt x="3224" y="18136"/>
                    </a:cubicBezTo>
                    <a:cubicBezTo>
                      <a:pt x="3224" y="17728"/>
                      <a:pt x="3546" y="17321"/>
                      <a:pt x="3869" y="16913"/>
                    </a:cubicBezTo>
                    <a:cubicBezTo>
                      <a:pt x="3869" y="16913"/>
                      <a:pt x="3869" y="16913"/>
                      <a:pt x="3869" y="16913"/>
                    </a:cubicBezTo>
                    <a:cubicBezTo>
                      <a:pt x="3869" y="16709"/>
                      <a:pt x="3869" y="16709"/>
                      <a:pt x="3869" y="16709"/>
                    </a:cubicBezTo>
                    <a:cubicBezTo>
                      <a:pt x="3546" y="16302"/>
                      <a:pt x="3224" y="16098"/>
                      <a:pt x="3224" y="15691"/>
                    </a:cubicBezTo>
                    <a:cubicBezTo>
                      <a:pt x="3224" y="15283"/>
                      <a:pt x="3546" y="14875"/>
                      <a:pt x="3869" y="14468"/>
                    </a:cubicBezTo>
                    <a:cubicBezTo>
                      <a:pt x="4191" y="14060"/>
                      <a:pt x="4191" y="14060"/>
                      <a:pt x="4191" y="14060"/>
                    </a:cubicBezTo>
                    <a:cubicBezTo>
                      <a:pt x="4513" y="14060"/>
                      <a:pt x="4513" y="14060"/>
                      <a:pt x="4513" y="14060"/>
                    </a:cubicBezTo>
                    <a:cubicBezTo>
                      <a:pt x="5158" y="14060"/>
                      <a:pt x="5158" y="14060"/>
                      <a:pt x="5158" y="14060"/>
                    </a:cubicBezTo>
                    <a:cubicBezTo>
                      <a:pt x="5158" y="12634"/>
                      <a:pt x="5158" y="12634"/>
                      <a:pt x="5158" y="12634"/>
                    </a:cubicBezTo>
                    <a:cubicBezTo>
                      <a:pt x="3546" y="12226"/>
                      <a:pt x="2257" y="11411"/>
                      <a:pt x="1612" y="10392"/>
                    </a:cubicBezTo>
                    <a:cubicBezTo>
                      <a:pt x="322" y="9374"/>
                      <a:pt x="0" y="8151"/>
                      <a:pt x="0" y="6928"/>
                    </a:cubicBezTo>
                    <a:cubicBezTo>
                      <a:pt x="0" y="4891"/>
                      <a:pt x="967" y="3260"/>
                      <a:pt x="3224" y="2038"/>
                    </a:cubicBezTo>
                    <a:cubicBezTo>
                      <a:pt x="5158" y="815"/>
                      <a:pt x="7737" y="0"/>
                      <a:pt x="10639" y="0"/>
                    </a:cubicBezTo>
                    <a:close/>
                    <a:moveTo>
                      <a:pt x="8382" y="8151"/>
                    </a:moveTo>
                    <a:cubicBezTo>
                      <a:pt x="8382" y="8151"/>
                      <a:pt x="8704" y="8151"/>
                      <a:pt x="9027" y="8151"/>
                    </a:cubicBezTo>
                    <a:cubicBezTo>
                      <a:pt x="9027" y="8151"/>
                      <a:pt x="9349" y="8151"/>
                      <a:pt x="9672" y="8151"/>
                    </a:cubicBezTo>
                    <a:cubicBezTo>
                      <a:pt x="9672" y="7947"/>
                      <a:pt x="9672" y="7947"/>
                      <a:pt x="9672" y="7947"/>
                    </a:cubicBezTo>
                    <a:cubicBezTo>
                      <a:pt x="9994" y="8151"/>
                      <a:pt x="9994" y="8151"/>
                      <a:pt x="9994" y="8151"/>
                    </a:cubicBezTo>
                    <a:cubicBezTo>
                      <a:pt x="10316" y="8151"/>
                      <a:pt x="10316" y="8355"/>
                      <a:pt x="10639" y="8355"/>
                    </a:cubicBezTo>
                    <a:cubicBezTo>
                      <a:pt x="10961" y="8355"/>
                      <a:pt x="11284" y="8151"/>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151"/>
                      <a:pt x="13540" y="8151"/>
                    </a:cubicBezTo>
                    <a:cubicBezTo>
                      <a:pt x="13863" y="7743"/>
                      <a:pt x="13863" y="7743"/>
                      <a:pt x="13863" y="7743"/>
                    </a:cubicBezTo>
                    <a:cubicBezTo>
                      <a:pt x="14830" y="8151"/>
                      <a:pt x="14830" y="8151"/>
                      <a:pt x="14830" y="8151"/>
                    </a:cubicBezTo>
                    <a:cubicBezTo>
                      <a:pt x="12573" y="10392"/>
                      <a:pt x="12573" y="10392"/>
                      <a:pt x="12573" y="10392"/>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392"/>
                      <a:pt x="18054" y="9577"/>
                    </a:cubicBezTo>
                    <a:cubicBezTo>
                      <a:pt x="18699" y="8762"/>
                      <a:pt x="19343" y="7947"/>
                      <a:pt x="19343" y="6928"/>
                    </a:cubicBezTo>
                    <a:cubicBezTo>
                      <a:pt x="19343" y="5298"/>
                      <a:pt x="18376" y="4075"/>
                      <a:pt x="16764" y="3057"/>
                    </a:cubicBezTo>
                    <a:cubicBezTo>
                      <a:pt x="15152" y="2038"/>
                      <a:pt x="13218" y="1426"/>
                      <a:pt x="10639" y="1426"/>
                    </a:cubicBezTo>
                    <a:cubicBezTo>
                      <a:pt x="8382" y="1426"/>
                      <a:pt x="6125" y="2038"/>
                      <a:pt x="4513" y="3057"/>
                    </a:cubicBezTo>
                    <a:cubicBezTo>
                      <a:pt x="3224" y="4075"/>
                      <a:pt x="2257" y="5298"/>
                      <a:pt x="2257" y="6928"/>
                    </a:cubicBezTo>
                    <a:cubicBezTo>
                      <a:pt x="2257" y="7947"/>
                      <a:pt x="2579" y="8762"/>
                      <a:pt x="3546" y="9577"/>
                    </a:cubicBezTo>
                    <a:cubicBezTo>
                      <a:pt x="4191" y="10596"/>
                      <a:pt x="5481" y="11208"/>
                      <a:pt x="6770" y="11615"/>
                    </a:cubicBezTo>
                    <a:cubicBezTo>
                      <a:pt x="7415" y="11819"/>
                      <a:pt x="7415" y="11819"/>
                      <a:pt x="7415" y="11819"/>
                    </a:cubicBezTo>
                    <a:cubicBezTo>
                      <a:pt x="7415" y="12226"/>
                      <a:pt x="7415" y="12226"/>
                      <a:pt x="7415" y="12226"/>
                    </a:cubicBezTo>
                    <a:cubicBezTo>
                      <a:pt x="7415" y="13653"/>
                      <a:pt x="7415" y="13653"/>
                      <a:pt x="7415" y="13653"/>
                    </a:cubicBezTo>
                    <a:cubicBezTo>
                      <a:pt x="9349" y="13653"/>
                      <a:pt x="9349" y="13653"/>
                      <a:pt x="9349" y="13653"/>
                    </a:cubicBezTo>
                    <a:cubicBezTo>
                      <a:pt x="9349" y="10392"/>
                      <a:pt x="9349" y="10392"/>
                      <a:pt x="9349" y="10392"/>
                    </a:cubicBezTo>
                    <a:cubicBezTo>
                      <a:pt x="7093" y="8151"/>
                      <a:pt x="7093" y="8151"/>
                      <a:pt x="7093" y="8151"/>
                    </a:cubicBezTo>
                    <a:cubicBezTo>
                      <a:pt x="8060" y="7743"/>
                      <a:pt x="8060" y="7743"/>
                      <a:pt x="8060" y="7743"/>
                    </a:cubicBezTo>
                    <a:cubicBezTo>
                      <a:pt x="8382" y="8151"/>
                      <a:pt x="8382" y="8151"/>
                      <a:pt x="8382" y="8151"/>
                    </a:cubicBezTo>
                    <a:close/>
                    <a:moveTo>
                      <a:pt x="12896" y="8558"/>
                    </a:moveTo>
                    <a:cubicBezTo>
                      <a:pt x="12896" y="8558"/>
                      <a:pt x="12896" y="8558"/>
                      <a:pt x="12573" y="8558"/>
                    </a:cubicBezTo>
                    <a:cubicBezTo>
                      <a:pt x="12251" y="8762"/>
                      <a:pt x="11928" y="8558"/>
                      <a:pt x="11606" y="8355"/>
                    </a:cubicBezTo>
                    <a:cubicBezTo>
                      <a:pt x="11284" y="8558"/>
                      <a:pt x="10961" y="8762"/>
                      <a:pt x="10639" y="8558"/>
                    </a:cubicBezTo>
                    <a:cubicBezTo>
                      <a:pt x="10316" y="8558"/>
                      <a:pt x="9994" y="8558"/>
                      <a:pt x="9672" y="8355"/>
                    </a:cubicBezTo>
                    <a:cubicBezTo>
                      <a:pt x="9349" y="8558"/>
                      <a:pt x="9027" y="8558"/>
                      <a:pt x="9027" y="8558"/>
                    </a:cubicBezTo>
                    <a:cubicBezTo>
                      <a:pt x="8704" y="8558"/>
                      <a:pt x="8704" y="8558"/>
                      <a:pt x="8704" y="8558"/>
                    </a:cubicBezTo>
                    <a:cubicBezTo>
                      <a:pt x="10316" y="10189"/>
                      <a:pt x="10316" y="10189"/>
                      <a:pt x="10316" y="10189"/>
                    </a:cubicBezTo>
                    <a:cubicBezTo>
                      <a:pt x="10316" y="10189"/>
                      <a:pt x="10316" y="10189"/>
                      <a:pt x="10316" y="10189"/>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189"/>
                      <a:pt x="11284" y="10189"/>
                      <a:pt x="11284" y="10189"/>
                    </a:cubicBezTo>
                    <a:cubicBezTo>
                      <a:pt x="11284" y="10189"/>
                      <a:pt x="11284" y="10189"/>
                      <a:pt x="11284" y="10189"/>
                    </a:cubicBezTo>
                    <a:cubicBezTo>
                      <a:pt x="12896" y="8558"/>
                      <a:pt x="12896" y="8558"/>
                      <a:pt x="12896" y="8558"/>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562"/>
                      <a:pt x="13863" y="19562"/>
                      <a:pt x="13863" y="19562"/>
                    </a:cubicBezTo>
                    <a:close/>
                    <a:moveTo>
                      <a:pt x="16119" y="17321"/>
                    </a:moveTo>
                    <a:cubicBezTo>
                      <a:pt x="5481" y="17932"/>
                      <a:pt x="5481" y="17932"/>
                      <a:pt x="5481" y="17932"/>
                    </a:cubicBezTo>
                    <a:cubicBezTo>
                      <a:pt x="5481" y="17932"/>
                      <a:pt x="5481" y="18136"/>
                      <a:pt x="5481" y="18136"/>
                    </a:cubicBezTo>
                    <a:cubicBezTo>
                      <a:pt x="5481" y="18136"/>
                      <a:pt x="5481" y="18136"/>
                      <a:pt x="5481" y="18136"/>
                    </a:cubicBezTo>
                    <a:cubicBezTo>
                      <a:pt x="16119" y="17728"/>
                      <a:pt x="16119" y="17728"/>
                      <a:pt x="16119" y="17728"/>
                    </a:cubicBezTo>
                    <a:cubicBezTo>
                      <a:pt x="16119" y="17525"/>
                      <a:pt x="16119" y="17525"/>
                      <a:pt x="16119" y="17525"/>
                    </a:cubicBezTo>
                    <a:cubicBezTo>
                      <a:pt x="16119" y="17321"/>
                      <a:pt x="16119" y="17321"/>
                      <a:pt x="16119" y="17321"/>
                    </a:cubicBezTo>
                    <a:close/>
                    <a:moveTo>
                      <a:pt x="16119" y="14875"/>
                    </a:moveTo>
                    <a:cubicBezTo>
                      <a:pt x="5481" y="15283"/>
                      <a:pt x="5481" y="15283"/>
                      <a:pt x="5481" y="15283"/>
                    </a:cubicBezTo>
                    <a:cubicBezTo>
                      <a:pt x="5481" y="15487"/>
                      <a:pt x="5481" y="15487"/>
                      <a:pt x="5481" y="15487"/>
                    </a:cubicBezTo>
                    <a:cubicBezTo>
                      <a:pt x="5481" y="15691"/>
                      <a:pt x="5481" y="15691"/>
                      <a:pt x="5481" y="15691"/>
                    </a:cubicBezTo>
                    <a:cubicBezTo>
                      <a:pt x="16119" y="15079"/>
                      <a:pt x="16119" y="15079"/>
                      <a:pt x="16119" y="15079"/>
                    </a:cubicBezTo>
                    <a:cubicBezTo>
                      <a:pt x="16119" y="15079"/>
                      <a:pt x="16119" y="14875"/>
                      <a:pt x="16119" y="14875"/>
                    </a:cubicBezTo>
                    <a:cubicBezTo>
                      <a:pt x="16119" y="14875"/>
                      <a:pt x="16119" y="14875"/>
                      <a:pt x="16119" y="14875"/>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sp>
            <p:nvSpPr>
              <p:cNvPr id="1053" name="Shape 1053"/>
              <p:cNvSpPr/>
              <p:nvPr/>
            </p:nvSpPr>
            <p:spPr>
              <a:xfrm>
                <a:off x="5601987" y="10355553"/>
                <a:ext cx="820798" cy="942442"/>
              </a:xfrm>
              <a:custGeom>
                <a:avLst/>
                <a:gdLst/>
                <a:ahLst/>
                <a:cxnLst>
                  <a:cxn ang="0">
                    <a:pos x="wd2" y="hd2"/>
                  </a:cxn>
                  <a:cxn ang="5400000">
                    <a:pos x="wd2" y="hd2"/>
                  </a:cxn>
                  <a:cxn ang="10800000">
                    <a:pos x="wd2" y="hd2"/>
                  </a:cxn>
                  <a:cxn ang="16200000">
                    <a:pos x="wd2" y="hd2"/>
                  </a:cxn>
                </a:cxnLst>
                <a:rect l="0" t="0" r="r" b="b"/>
                <a:pathLst>
                  <a:path w="18974" h="21600" extrusionOk="0">
                    <a:moveTo>
                      <a:pt x="9096" y="16582"/>
                    </a:moveTo>
                    <a:cubicBezTo>
                      <a:pt x="8875" y="16364"/>
                      <a:pt x="8655" y="15927"/>
                      <a:pt x="8434" y="15273"/>
                    </a:cubicBezTo>
                    <a:cubicBezTo>
                      <a:pt x="8214" y="15491"/>
                      <a:pt x="7994" y="15927"/>
                      <a:pt x="7773" y="16145"/>
                    </a:cubicBezTo>
                    <a:cubicBezTo>
                      <a:pt x="7332" y="16582"/>
                      <a:pt x="7332" y="16582"/>
                      <a:pt x="7332" y="16582"/>
                    </a:cubicBezTo>
                    <a:cubicBezTo>
                      <a:pt x="6671" y="16364"/>
                      <a:pt x="6671" y="16364"/>
                      <a:pt x="6671" y="16364"/>
                    </a:cubicBezTo>
                    <a:cubicBezTo>
                      <a:pt x="5128" y="15709"/>
                      <a:pt x="500" y="13527"/>
                      <a:pt x="59" y="9818"/>
                    </a:cubicBezTo>
                    <a:cubicBezTo>
                      <a:pt x="-382" y="6109"/>
                      <a:pt x="1822" y="4145"/>
                      <a:pt x="1161" y="2182"/>
                    </a:cubicBezTo>
                    <a:cubicBezTo>
                      <a:pt x="4247" y="2836"/>
                      <a:pt x="6891" y="4145"/>
                      <a:pt x="8434" y="5673"/>
                    </a:cubicBezTo>
                    <a:cubicBezTo>
                      <a:pt x="11079" y="2400"/>
                      <a:pt x="14385" y="2400"/>
                      <a:pt x="15267" y="0"/>
                    </a:cubicBezTo>
                    <a:cubicBezTo>
                      <a:pt x="21218" y="8291"/>
                      <a:pt x="20336" y="16145"/>
                      <a:pt x="10198" y="17236"/>
                    </a:cubicBezTo>
                    <a:cubicBezTo>
                      <a:pt x="9316" y="18764"/>
                      <a:pt x="8434" y="20291"/>
                      <a:pt x="7332" y="21600"/>
                    </a:cubicBezTo>
                    <a:cubicBezTo>
                      <a:pt x="6010" y="20727"/>
                      <a:pt x="6010" y="20727"/>
                      <a:pt x="6010" y="20727"/>
                    </a:cubicBezTo>
                    <a:cubicBezTo>
                      <a:pt x="7112" y="19418"/>
                      <a:pt x="8214" y="18109"/>
                      <a:pt x="9096" y="16582"/>
                    </a:cubicBezTo>
                    <a:close/>
                    <a:moveTo>
                      <a:pt x="9977" y="12436"/>
                    </a:moveTo>
                    <a:cubicBezTo>
                      <a:pt x="10198" y="13091"/>
                      <a:pt x="10418" y="13527"/>
                      <a:pt x="10638" y="13745"/>
                    </a:cubicBezTo>
                    <a:cubicBezTo>
                      <a:pt x="11961" y="10691"/>
                      <a:pt x="13063" y="7200"/>
                      <a:pt x="13945" y="3927"/>
                    </a:cubicBezTo>
                    <a:cubicBezTo>
                      <a:pt x="13063" y="4800"/>
                      <a:pt x="11300" y="5236"/>
                      <a:pt x="9977" y="6982"/>
                    </a:cubicBezTo>
                    <a:cubicBezTo>
                      <a:pt x="9977" y="7200"/>
                      <a:pt x="9757" y="7200"/>
                      <a:pt x="9757" y="7418"/>
                    </a:cubicBezTo>
                    <a:cubicBezTo>
                      <a:pt x="10638" y="8945"/>
                      <a:pt x="10638" y="10691"/>
                      <a:pt x="9977" y="12436"/>
                    </a:cubicBezTo>
                    <a:close/>
                    <a:moveTo>
                      <a:pt x="5789" y="13745"/>
                    </a:moveTo>
                    <a:cubicBezTo>
                      <a:pt x="5128" y="10691"/>
                      <a:pt x="4467" y="7855"/>
                      <a:pt x="3145" y="5236"/>
                    </a:cubicBezTo>
                    <a:cubicBezTo>
                      <a:pt x="3145" y="5236"/>
                      <a:pt x="3145" y="5236"/>
                      <a:pt x="3145" y="5236"/>
                    </a:cubicBezTo>
                    <a:cubicBezTo>
                      <a:pt x="4467" y="7200"/>
                      <a:pt x="6010" y="10036"/>
                      <a:pt x="6891" y="13309"/>
                    </a:cubicBezTo>
                    <a:cubicBezTo>
                      <a:pt x="9977" y="9600"/>
                      <a:pt x="7994" y="5891"/>
                      <a:pt x="2483" y="4582"/>
                    </a:cubicBezTo>
                    <a:cubicBezTo>
                      <a:pt x="2924" y="5891"/>
                      <a:pt x="1602" y="7200"/>
                      <a:pt x="1822" y="9600"/>
                    </a:cubicBezTo>
                    <a:cubicBezTo>
                      <a:pt x="2042" y="12218"/>
                      <a:pt x="4908" y="13309"/>
                      <a:pt x="5789" y="13745"/>
                    </a:cubicBezTo>
                    <a:close/>
                    <a:moveTo>
                      <a:pt x="11740" y="13964"/>
                    </a:moveTo>
                    <a:cubicBezTo>
                      <a:pt x="17251" y="13091"/>
                      <a:pt x="17912" y="8727"/>
                      <a:pt x="14606" y="3927"/>
                    </a:cubicBezTo>
                    <a:cubicBezTo>
                      <a:pt x="14385" y="6764"/>
                      <a:pt x="13283" y="10473"/>
                      <a:pt x="11740" y="13964"/>
                    </a:cubicBezTo>
                    <a:close/>
                  </a:path>
                </a:pathLst>
              </a:custGeom>
              <a:solidFill>
                <a:srgbClr val="153643">
                  <a:alpha val="75000"/>
                </a:srgbClr>
              </a:solidFill>
              <a:ln w="12700" cap="flat">
                <a:noFill/>
                <a:miter lim="400000"/>
              </a:ln>
              <a:effectLst/>
            </p:spPr>
            <p:txBody>
              <a:bodyPr wrap="square" lIns="91439" tIns="91439" rIns="91439" bIns="91439" numCol="1" anchor="t">
                <a:noAutofit/>
              </a:bodyPr>
              <a:lstStyle/>
              <a:p>
                <a:endParaRPr/>
              </a:p>
            </p:txBody>
          </p:sp>
        </p:grpSp>
        <p:sp>
          <p:nvSpPr>
            <p:cNvPr id="1055" name="Shape 1055"/>
            <p:cNvSpPr/>
            <p:nvPr/>
          </p:nvSpPr>
          <p:spPr>
            <a:xfrm>
              <a:off x="5872085" y="8251464"/>
              <a:ext cx="3362048" cy="728981"/>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001"/>
                                        </p:tgtEl>
                                        <p:attrNameLst>
                                          <p:attrName>style.visibility</p:attrName>
                                        </p:attrNameLst>
                                      </p:cBhvr>
                                      <p:to>
                                        <p:strVal val="visible"/>
                                      </p:to>
                                    </p:set>
                                    <p:animEffect transition="in" filter="dissolve">
                                      <p:cBhvr>
                                        <p:cTn id="7" dur="500"/>
                                        <p:tgtEl>
                                          <p:spTgt spid="1001"/>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056"/>
                                        </p:tgtEl>
                                        <p:attrNameLst>
                                          <p:attrName>style.visibility</p:attrName>
                                        </p:attrNameLst>
                                      </p:cBhvr>
                                      <p:to>
                                        <p:strVal val="visible"/>
                                      </p:to>
                                    </p:set>
                                    <p:animEffect transition="in" filter="dissolve">
                                      <p:cBhvr>
                                        <p:cTn id="11" dur="500"/>
                                        <p:tgtEl>
                                          <p:spTgt spid="1056"/>
                                        </p:tgtEl>
                                      </p:cBhvr>
                                    </p:animEffect>
                                  </p:childTnLst>
                                </p:cTn>
                              </p:par>
                            </p:childTnLst>
                          </p:cTn>
                        </p:par>
                        <p:par>
                          <p:cTn id="12" fill="hold">
                            <p:stCondLst>
                              <p:cond delay="1000"/>
                            </p:stCondLst>
                            <p:childTnLst>
                              <p:par>
                                <p:cTn id="13" presetID="2" presetClass="entr" presetSubtype="8" fill="hold" grpId="3" nodeType="afterEffect">
                                  <p:stCondLst>
                                    <p:cond delay="0"/>
                                  </p:stCondLst>
                                  <p:iterate>
                                    <p:tmAbs val="0"/>
                                  </p:iterate>
                                  <p:childTnLst>
                                    <p:set>
                                      <p:cBhvr>
                                        <p:cTn id="14" dur="indefinite" fill="hold"/>
                                        <p:tgtEl>
                                          <p:spTgt spid="1006"/>
                                        </p:tgtEl>
                                        <p:attrNameLst>
                                          <p:attrName>style.visibility</p:attrName>
                                        </p:attrNameLst>
                                      </p:cBhvr>
                                      <p:to>
                                        <p:strVal val="visible"/>
                                      </p:to>
                                    </p:set>
                                    <p:anim calcmode="lin" valueType="num">
                                      <p:cBhvr>
                                        <p:cTn id="15" dur="500" fill="hold"/>
                                        <p:tgtEl>
                                          <p:spTgt spid="1006"/>
                                        </p:tgtEl>
                                        <p:attrNameLst>
                                          <p:attrName>ppt_x</p:attrName>
                                        </p:attrNameLst>
                                      </p:cBhvr>
                                      <p:tavLst>
                                        <p:tav tm="0">
                                          <p:val>
                                            <p:strVal val="0-#ppt_w/2"/>
                                          </p:val>
                                        </p:tav>
                                        <p:tav tm="100000">
                                          <p:val>
                                            <p:strVal val="#ppt_x"/>
                                          </p:val>
                                        </p:tav>
                                      </p:tavLst>
                                    </p:anim>
                                    <p:anim calcmode="lin" valueType="num">
                                      <p:cBhvr>
                                        <p:cTn id="16" dur="500" fill="hold"/>
                                        <p:tgtEl>
                                          <p:spTgt spid="100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4" nodeType="afterEffect">
                                  <p:stCondLst>
                                    <p:cond delay="0"/>
                                  </p:stCondLst>
                                  <p:iterate>
                                    <p:tmAbs val="0"/>
                                  </p:iterate>
                                  <p:childTnLst>
                                    <p:set>
                                      <p:cBhvr>
                                        <p:cTn id="19" dur="indefinite" fill="hold"/>
                                        <p:tgtEl>
                                          <p:spTgt spid="1011"/>
                                        </p:tgtEl>
                                        <p:attrNameLst>
                                          <p:attrName>style.visibility</p:attrName>
                                        </p:attrNameLst>
                                      </p:cBhvr>
                                      <p:to>
                                        <p:strVal val="visible"/>
                                      </p:to>
                                    </p:set>
                                    <p:anim calcmode="lin" valueType="num">
                                      <p:cBhvr>
                                        <p:cTn id="20" dur="500" fill="hold"/>
                                        <p:tgtEl>
                                          <p:spTgt spid="1011"/>
                                        </p:tgtEl>
                                        <p:attrNameLst>
                                          <p:attrName>ppt_x</p:attrName>
                                        </p:attrNameLst>
                                      </p:cBhvr>
                                      <p:tavLst>
                                        <p:tav tm="0">
                                          <p:val>
                                            <p:strVal val="0-#ppt_w/2"/>
                                          </p:val>
                                        </p:tav>
                                        <p:tav tm="100000">
                                          <p:val>
                                            <p:strVal val="#ppt_x"/>
                                          </p:val>
                                        </p:tav>
                                      </p:tavLst>
                                    </p:anim>
                                    <p:anim calcmode="lin" valueType="num">
                                      <p:cBhvr>
                                        <p:cTn id="21" dur="500" fill="hold"/>
                                        <p:tgtEl>
                                          <p:spTgt spid="101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5" nodeType="afterEffect">
                                  <p:stCondLst>
                                    <p:cond delay="0"/>
                                  </p:stCondLst>
                                  <p:iterate>
                                    <p:tmAbs val="0"/>
                                  </p:iterate>
                                  <p:childTnLst>
                                    <p:set>
                                      <p:cBhvr>
                                        <p:cTn id="24" dur="indefinite" fill="hold"/>
                                        <p:tgtEl>
                                          <p:spTgt spid="1016"/>
                                        </p:tgtEl>
                                        <p:attrNameLst>
                                          <p:attrName>style.visibility</p:attrName>
                                        </p:attrNameLst>
                                      </p:cBhvr>
                                      <p:to>
                                        <p:strVal val="visible"/>
                                      </p:to>
                                    </p:set>
                                    <p:anim calcmode="lin" valueType="num">
                                      <p:cBhvr>
                                        <p:cTn id="25" dur="500" fill="hold"/>
                                        <p:tgtEl>
                                          <p:spTgt spid="1016"/>
                                        </p:tgtEl>
                                        <p:attrNameLst>
                                          <p:attrName>ppt_x</p:attrName>
                                        </p:attrNameLst>
                                      </p:cBhvr>
                                      <p:tavLst>
                                        <p:tav tm="0">
                                          <p:val>
                                            <p:strVal val="0-#ppt_w/2"/>
                                          </p:val>
                                        </p:tav>
                                        <p:tav tm="100000">
                                          <p:val>
                                            <p:strVal val="#ppt_x"/>
                                          </p:val>
                                        </p:tav>
                                      </p:tavLst>
                                    </p:anim>
                                    <p:anim calcmode="lin" valueType="num">
                                      <p:cBhvr>
                                        <p:cTn id="26" dur="500" fill="hold"/>
                                        <p:tgtEl>
                                          <p:spTgt spid="101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6" nodeType="afterEffect">
                                  <p:stCondLst>
                                    <p:cond delay="0"/>
                                  </p:stCondLst>
                                  <p:iterate>
                                    <p:tmAbs val="0"/>
                                  </p:iterate>
                                  <p:childTnLst>
                                    <p:set>
                                      <p:cBhvr>
                                        <p:cTn id="29" dur="indefinite" fill="hold"/>
                                        <p:tgtEl>
                                          <p:spTgt spid="1021"/>
                                        </p:tgtEl>
                                        <p:attrNameLst>
                                          <p:attrName>style.visibility</p:attrName>
                                        </p:attrNameLst>
                                      </p:cBhvr>
                                      <p:to>
                                        <p:strVal val="visible"/>
                                      </p:to>
                                    </p:set>
                                    <p:anim calcmode="lin" valueType="num">
                                      <p:cBhvr>
                                        <p:cTn id="30" dur="500" fill="hold"/>
                                        <p:tgtEl>
                                          <p:spTgt spid="1021"/>
                                        </p:tgtEl>
                                        <p:attrNameLst>
                                          <p:attrName>ppt_x</p:attrName>
                                        </p:attrNameLst>
                                      </p:cBhvr>
                                      <p:tavLst>
                                        <p:tav tm="0">
                                          <p:val>
                                            <p:strVal val="0-#ppt_w/2"/>
                                          </p:val>
                                        </p:tav>
                                        <p:tav tm="100000">
                                          <p:val>
                                            <p:strVal val="#ppt_x"/>
                                          </p:val>
                                        </p:tav>
                                      </p:tavLst>
                                    </p:anim>
                                    <p:anim calcmode="lin" valueType="num">
                                      <p:cBhvr>
                                        <p:cTn id="31" dur="500" fill="hold"/>
                                        <p:tgtEl>
                                          <p:spTgt spid="1021"/>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7" nodeType="afterEffect">
                                  <p:stCondLst>
                                    <p:cond delay="0"/>
                                  </p:stCondLst>
                                  <p:iterate>
                                    <p:tmAbs val="0"/>
                                  </p:iterate>
                                  <p:childTnLst>
                                    <p:set>
                                      <p:cBhvr>
                                        <p:cTn id="34" dur="indefinite" fill="hold"/>
                                        <p:tgtEl>
                                          <p:spTgt spid="1026"/>
                                        </p:tgtEl>
                                        <p:attrNameLst>
                                          <p:attrName>style.visibility</p:attrName>
                                        </p:attrNameLst>
                                      </p:cBhvr>
                                      <p:to>
                                        <p:strVal val="visible"/>
                                      </p:to>
                                    </p:set>
                                    <p:anim calcmode="lin" valueType="num">
                                      <p:cBhvr>
                                        <p:cTn id="35" dur="500" fill="hold"/>
                                        <p:tgtEl>
                                          <p:spTgt spid="1026"/>
                                        </p:tgtEl>
                                        <p:attrNameLst>
                                          <p:attrName>ppt_x</p:attrName>
                                        </p:attrNameLst>
                                      </p:cBhvr>
                                      <p:tavLst>
                                        <p:tav tm="0">
                                          <p:val>
                                            <p:strVal val="0-#ppt_w/2"/>
                                          </p:val>
                                        </p:tav>
                                        <p:tav tm="100000">
                                          <p:val>
                                            <p:strVal val="#ppt_x"/>
                                          </p:val>
                                        </p:tav>
                                      </p:tavLst>
                                    </p:anim>
                                    <p:anim calcmode="lin" valueType="num">
                                      <p:cBhvr>
                                        <p:cTn id="36" dur="500" fill="hold"/>
                                        <p:tgtEl>
                                          <p:spTgt spid="1026"/>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grpId="8" nodeType="afterEffect">
                                  <p:stCondLst>
                                    <p:cond delay="0"/>
                                  </p:stCondLst>
                                  <p:iterate>
                                    <p:tmAbs val="0"/>
                                  </p:iterate>
                                  <p:childTnLst>
                                    <p:set>
                                      <p:cBhvr>
                                        <p:cTn id="39" dur="indefinite" fill="hold"/>
                                        <p:tgtEl>
                                          <p:spTgt spid="1031"/>
                                        </p:tgtEl>
                                        <p:attrNameLst>
                                          <p:attrName>style.visibility</p:attrName>
                                        </p:attrNameLst>
                                      </p:cBhvr>
                                      <p:to>
                                        <p:strVal val="visible"/>
                                      </p:to>
                                    </p:set>
                                    <p:anim calcmode="lin" valueType="num">
                                      <p:cBhvr>
                                        <p:cTn id="40" dur="500" fill="hold"/>
                                        <p:tgtEl>
                                          <p:spTgt spid="1031"/>
                                        </p:tgtEl>
                                        <p:attrNameLst>
                                          <p:attrName>ppt_x</p:attrName>
                                        </p:attrNameLst>
                                      </p:cBhvr>
                                      <p:tavLst>
                                        <p:tav tm="0">
                                          <p:val>
                                            <p:strVal val="0-#ppt_w/2"/>
                                          </p:val>
                                        </p:tav>
                                        <p:tav tm="100000">
                                          <p:val>
                                            <p:strVal val="#ppt_x"/>
                                          </p:val>
                                        </p:tav>
                                      </p:tavLst>
                                    </p:anim>
                                    <p:anim calcmode="lin" valueType="num">
                                      <p:cBhvr>
                                        <p:cTn id="41"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1" grpId="1" animBg="1" advAuto="0"/>
      <p:bldP spid="1006" grpId="3" animBg="1" advAuto="0"/>
      <p:bldP spid="1011" grpId="4" animBg="1" advAuto="0"/>
      <p:bldP spid="1016" grpId="5" animBg="1" advAuto="0"/>
      <p:bldP spid="1021" grpId="6" animBg="1" advAuto="0"/>
      <p:bldP spid="1026" grpId="7" animBg="1" advAuto="0"/>
      <p:bldP spid="1031" grpId="8" animBg="1" advAuto="0"/>
      <p:bldP spid="1056" grpId="2"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7" name="Group 1097"/>
          <p:cNvGrpSpPr/>
          <p:nvPr/>
        </p:nvGrpSpPr>
        <p:grpSpPr>
          <a:xfrm>
            <a:off x="1741574" y="1208175"/>
            <a:ext cx="10996557" cy="11709632"/>
            <a:chOff x="0" y="0"/>
            <a:chExt cx="10996555" cy="11709630"/>
          </a:xfrm>
        </p:grpSpPr>
        <p:grpSp>
          <p:nvGrpSpPr>
            <p:cNvPr id="1095" name="Group 1095"/>
            <p:cNvGrpSpPr/>
            <p:nvPr/>
          </p:nvGrpSpPr>
          <p:grpSpPr>
            <a:xfrm>
              <a:off x="0" y="-1"/>
              <a:ext cx="10996557" cy="9678713"/>
              <a:chOff x="0" y="0"/>
              <a:chExt cx="10996555" cy="9678711"/>
            </a:xfrm>
          </p:grpSpPr>
          <p:grpSp>
            <p:nvGrpSpPr>
              <p:cNvPr id="1081" name="Group 1081"/>
              <p:cNvGrpSpPr/>
              <p:nvPr/>
            </p:nvGrpSpPr>
            <p:grpSpPr>
              <a:xfrm>
                <a:off x="0" y="-1"/>
                <a:ext cx="10996557" cy="9678713"/>
                <a:chOff x="0" y="0"/>
                <a:chExt cx="10996556" cy="9678711"/>
              </a:xfrm>
            </p:grpSpPr>
            <p:grpSp>
              <p:nvGrpSpPr>
                <p:cNvPr id="1060" name="Group 1060"/>
                <p:cNvGrpSpPr/>
                <p:nvPr/>
              </p:nvGrpSpPr>
              <p:grpSpPr>
                <a:xfrm>
                  <a:off x="2897799" y="3086497"/>
                  <a:ext cx="4553817" cy="4553817"/>
                  <a:chOff x="0" y="0"/>
                  <a:chExt cx="4553816" cy="4553816"/>
                </a:xfrm>
              </p:grpSpPr>
              <p:sp>
                <p:nvSpPr>
                  <p:cNvPr id="1058" name="Shape 1058"/>
                  <p:cNvSpPr/>
                  <p:nvPr/>
                </p:nvSpPr>
                <p:spPr>
                  <a:xfrm>
                    <a:off x="-1" y="-1"/>
                    <a:ext cx="4553818" cy="4553818"/>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59" name="Shape 1059"/>
                  <p:cNvSpPr/>
                  <p:nvPr/>
                </p:nvSpPr>
                <p:spPr>
                  <a:xfrm>
                    <a:off x="293418" y="293418"/>
                    <a:ext cx="3966977" cy="3966981"/>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63" name="Group 1063"/>
                <p:cNvGrpSpPr/>
                <p:nvPr/>
              </p:nvGrpSpPr>
              <p:grpSpPr>
                <a:xfrm>
                  <a:off x="2982461" y="-1"/>
                  <a:ext cx="2655321" cy="2655321"/>
                  <a:chOff x="0" y="0"/>
                  <a:chExt cx="2655319" cy="2655320"/>
                </a:xfrm>
              </p:grpSpPr>
              <p:sp>
                <p:nvSpPr>
                  <p:cNvPr id="1061" name="Shape 1061"/>
                  <p:cNvSpPr/>
                  <p:nvPr/>
                </p:nvSpPr>
                <p:spPr>
                  <a:xfrm>
                    <a:off x="0" y="-1"/>
                    <a:ext cx="2655320" cy="2655322"/>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62" name="Shape 1062"/>
                  <p:cNvSpPr/>
                  <p:nvPr/>
                </p:nvSpPr>
                <p:spPr>
                  <a:xfrm>
                    <a:off x="171091" y="171091"/>
                    <a:ext cx="2313137" cy="2313137"/>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66" name="Group 1066"/>
                <p:cNvGrpSpPr/>
                <p:nvPr/>
              </p:nvGrpSpPr>
              <p:grpSpPr>
                <a:xfrm>
                  <a:off x="7951312" y="2318161"/>
                  <a:ext cx="3045245" cy="3045245"/>
                  <a:chOff x="0" y="0"/>
                  <a:chExt cx="3045243" cy="3045243"/>
                </a:xfrm>
              </p:grpSpPr>
              <p:sp>
                <p:nvSpPr>
                  <p:cNvPr id="1064" name="Shape 1064"/>
                  <p:cNvSpPr/>
                  <p:nvPr/>
                </p:nvSpPr>
                <p:spPr>
                  <a:xfrm>
                    <a:off x="0" y="-1"/>
                    <a:ext cx="3045244" cy="3045245"/>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65" name="Shape 1065"/>
                  <p:cNvSpPr/>
                  <p:nvPr/>
                </p:nvSpPr>
                <p:spPr>
                  <a:xfrm>
                    <a:off x="196215" y="196215"/>
                    <a:ext cx="2652814" cy="2652813"/>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69" name="Group 1069"/>
                <p:cNvGrpSpPr/>
                <p:nvPr/>
              </p:nvGrpSpPr>
              <p:grpSpPr>
                <a:xfrm>
                  <a:off x="7126558" y="7108527"/>
                  <a:ext cx="2570185" cy="2570185"/>
                  <a:chOff x="0" y="0"/>
                  <a:chExt cx="2570184" cy="2570184"/>
                </a:xfrm>
              </p:grpSpPr>
              <p:sp>
                <p:nvSpPr>
                  <p:cNvPr id="1067" name="Shape 1067"/>
                  <p:cNvSpPr/>
                  <p:nvPr/>
                </p:nvSpPr>
                <p:spPr>
                  <a:xfrm>
                    <a:off x="-1" y="-1"/>
                    <a:ext cx="2570186" cy="2570186"/>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68" name="Shape 1068"/>
                  <p:cNvSpPr/>
                  <p:nvPr/>
                </p:nvSpPr>
                <p:spPr>
                  <a:xfrm>
                    <a:off x="165606" y="165606"/>
                    <a:ext cx="2238973" cy="2238973"/>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72" name="Group 1072"/>
                <p:cNvGrpSpPr/>
                <p:nvPr/>
              </p:nvGrpSpPr>
              <p:grpSpPr>
                <a:xfrm>
                  <a:off x="0" y="6662985"/>
                  <a:ext cx="2072277" cy="2072277"/>
                  <a:chOff x="0" y="0"/>
                  <a:chExt cx="2072276" cy="2072276"/>
                </a:xfrm>
              </p:grpSpPr>
              <p:sp>
                <p:nvSpPr>
                  <p:cNvPr id="1070" name="Shape 1070"/>
                  <p:cNvSpPr/>
                  <p:nvPr/>
                </p:nvSpPr>
                <p:spPr>
                  <a:xfrm>
                    <a:off x="-1" y="-1"/>
                    <a:ext cx="2072278" cy="2072278"/>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71" name="Shape 1071"/>
                  <p:cNvSpPr/>
                  <p:nvPr/>
                </p:nvSpPr>
                <p:spPr>
                  <a:xfrm>
                    <a:off x="133524" y="133524"/>
                    <a:ext cx="1805229" cy="1805229"/>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75" name="Group 1075"/>
                <p:cNvGrpSpPr/>
                <p:nvPr/>
              </p:nvGrpSpPr>
              <p:grpSpPr>
                <a:xfrm>
                  <a:off x="1329726" y="2324286"/>
                  <a:ext cx="2014413" cy="2014413"/>
                  <a:chOff x="0" y="0"/>
                  <a:chExt cx="2014412" cy="2014412"/>
                </a:xfrm>
              </p:grpSpPr>
              <p:sp>
                <p:nvSpPr>
                  <p:cNvPr id="1073" name="Shape 1073"/>
                  <p:cNvSpPr/>
                  <p:nvPr/>
                </p:nvSpPr>
                <p:spPr>
                  <a:xfrm>
                    <a:off x="-1" y="-1"/>
                    <a:ext cx="2014414" cy="2014414"/>
                  </a:xfrm>
                  <a:prstGeom prst="ellipse">
                    <a:avLst/>
                  </a:prstGeom>
                  <a:gradFill flip="none" rotWithShape="1">
                    <a:gsLst>
                      <a:gs pos="51000">
                        <a:srgbClr val="FFFFFF">
                          <a:alpha val="0"/>
                        </a:srgbClr>
                      </a:gs>
                      <a:gs pos="86000">
                        <a:srgbClr val="FFFFFF">
                          <a:alpha val="35000"/>
                        </a:srgbClr>
                      </a:gs>
                      <a:gs pos="100000">
                        <a:srgbClr val="FFFFFF"/>
                      </a:gs>
                    </a:gsLst>
                    <a:path path="circle">
                      <a:fillToRect l="-7922" t="9442" r="107922" b="90557"/>
                    </a:path>
                  </a:gradFill>
                  <a:ln w="12700" cap="flat">
                    <a:noFill/>
                    <a:miter lim="400000"/>
                  </a:ln>
                  <a:effectLst/>
                </p:spPr>
                <p:txBody>
                  <a:bodyPr wrap="square" lIns="91439" tIns="91439" rIns="91439" bIns="91439" numCol="1" anchor="ctr">
                    <a:noAutofit/>
                  </a:bodyPr>
                  <a:lstStyle/>
                  <a:p>
                    <a:pPr algn="ctr">
                      <a:defRPr>
                        <a:solidFill>
                          <a:srgbClr val="0A1B21"/>
                        </a:solidFill>
                      </a:defRPr>
                    </a:pPr>
                    <a:endParaRPr/>
                  </a:p>
                </p:txBody>
              </p:sp>
              <p:sp>
                <p:nvSpPr>
                  <p:cNvPr id="1074" name="Shape 1074"/>
                  <p:cNvSpPr/>
                  <p:nvPr/>
                </p:nvSpPr>
                <p:spPr>
                  <a:xfrm>
                    <a:off x="129795" y="129795"/>
                    <a:ext cx="1754821" cy="1754821"/>
                  </a:xfrm>
                  <a:prstGeom prst="ellipse">
                    <a:avLst/>
                  </a:prstGeom>
                  <a:gradFill flip="none" rotWithShape="1">
                    <a:gsLst>
                      <a:gs pos="0">
                        <a:srgbClr val="FFFFFF">
                          <a:alpha val="43000"/>
                        </a:srgbClr>
                      </a:gs>
                      <a:gs pos="52000">
                        <a:srgbClr val="FFFFFF">
                          <a:alpha val="36000"/>
                        </a:srgbClr>
                      </a:gs>
                      <a:gs pos="100000">
                        <a:srgbClr val="FFFFFF">
                          <a:alpha val="86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076" name="Shape 1076"/>
                <p:cNvSpPr/>
                <p:nvPr/>
              </p:nvSpPr>
              <p:spPr>
                <a:xfrm>
                  <a:off x="4555873" y="2445337"/>
                  <a:ext cx="226541" cy="925835"/>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077" name="Shape 1077"/>
                <p:cNvSpPr/>
                <p:nvPr/>
              </p:nvSpPr>
              <p:spPr>
                <a:xfrm>
                  <a:off x="6569757" y="6728412"/>
                  <a:ext cx="1050297" cy="87361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078" name="Shape 1078"/>
                <p:cNvSpPr/>
                <p:nvPr/>
              </p:nvSpPr>
              <p:spPr>
                <a:xfrm flipV="1">
                  <a:off x="7017754" y="4338698"/>
                  <a:ext cx="1259383" cy="589175"/>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079" name="Shape 1079"/>
                <p:cNvSpPr/>
                <p:nvPr/>
              </p:nvSpPr>
              <p:spPr>
                <a:xfrm flipV="1">
                  <a:off x="1790776" y="6288155"/>
                  <a:ext cx="1716049" cy="931893"/>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080" name="Shape 1080"/>
                <p:cNvSpPr/>
                <p:nvPr/>
              </p:nvSpPr>
              <p:spPr>
                <a:xfrm>
                  <a:off x="2957354" y="3951915"/>
                  <a:ext cx="550407" cy="351783"/>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1082" name="Shape 1082"/>
              <p:cNvSpPr/>
              <p:nvPr/>
            </p:nvSpPr>
            <p:spPr>
              <a:xfrm>
                <a:off x="3563985" y="3900580"/>
                <a:ext cx="2514125" cy="1148081"/>
              </a:xfrm>
              <a:prstGeom prst="rect">
                <a:avLst/>
              </a:prstGeom>
              <a:noFill/>
              <a:ln w="12700" cap="flat">
                <a:noFill/>
                <a:miter lim="400000"/>
              </a:ln>
              <a:effectLst/>
            </p:spPr>
            <p:txBody>
              <a:bodyPr wrap="none" lIns="91439" tIns="91439" rIns="91439" bIns="91439" numCol="1" anchor="t">
                <a:spAutoFit/>
              </a:bodyPr>
              <a:lstStyle/>
              <a:p>
                <a:r>
                  <a:rPr sz="3200">
                    <a:solidFill>
                      <a:srgbClr val="153643"/>
                    </a:solidFill>
                    <a:latin typeface="Helvetica"/>
                    <a:ea typeface="Helvetica"/>
                    <a:cs typeface="Helvetica"/>
                    <a:sym typeface="Helvetica"/>
                  </a:rPr>
                  <a:t>ADD </a:t>
                </a:r>
              </a:p>
              <a:p>
                <a:r>
                  <a:rPr sz="3200">
                    <a:solidFill>
                      <a:srgbClr val="153643"/>
                    </a:solidFill>
                    <a:latin typeface="Helvetica"/>
                    <a:ea typeface="Helvetica"/>
                    <a:cs typeface="Helvetica"/>
                    <a:sym typeface="Helvetica"/>
                  </a:rPr>
                  <a:t>YOUR TEXT</a:t>
                </a:r>
              </a:p>
            </p:txBody>
          </p:sp>
          <p:sp>
            <p:nvSpPr>
              <p:cNvPr id="1083" name="Shape 1083"/>
              <p:cNvSpPr/>
              <p:nvPr/>
            </p:nvSpPr>
            <p:spPr>
              <a:xfrm>
                <a:off x="3567439" y="5030830"/>
                <a:ext cx="3583641" cy="1656081"/>
              </a:xfrm>
              <a:prstGeom prst="rect">
                <a:avLst/>
              </a:prstGeom>
              <a:noFill/>
              <a:ln w="12700" cap="flat">
                <a:noFill/>
                <a:miter lim="400000"/>
              </a:ln>
              <a:effectLst/>
            </p:spPr>
            <p:txBody>
              <a:bodyPr wrap="square" lIns="91439" tIns="91439" rIns="91439" bIns="91439" numCol="1" anchor="t">
                <a:spAutoFit/>
              </a:bodyPr>
              <a:lstStyle>
                <a:lvl1pPr>
                  <a:defRPr sz="2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solidFill>
                    <a:latin typeface="Helvetica"/>
                    <a:ea typeface="Helvetica"/>
                    <a:cs typeface="Helvetica"/>
                    <a:sym typeface="Helvetica"/>
                  </a:rPr>
                  <a:t>I drew the inside of the boa constrictor, so that the grown-ups could see it clearly. </a:t>
                </a:r>
              </a:p>
            </p:txBody>
          </p:sp>
          <p:sp>
            <p:nvSpPr>
              <p:cNvPr id="1084" name="Shape 1084"/>
              <p:cNvSpPr/>
              <p:nvPr/>
            </p:nvSpPr>
            <p:spPr>
              <a:xfrm>
                <a:off x="3695947" y="5001802"/>
                <a:ext cx="2583543"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085" name="Shape 1085"/>
              <p:cNvSpPr/>
              <p:nvPr/>
            </p:nvSpPr>
            <p:spPr>
              <a:xfrm>
                <a:off x="8604154" y="3008118"/>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153643"/>
                    </a:solidFill>
                    <a:latin typeface="Helvetica"/>
                    <a:ea typeface="Helvetica"/>
                    <a:cs typeface="Helvetica"/>
                    <a:sym typeface="Helvetica"/>
                  </a:rPr>
                  <a:t>53</a:t>
                </a:r>
                <a:r>
                  <a:rPr sz="4800">
                    <a:solidFill>
                      <a:srgbClr val="153643"/>
                    </a:solidFill>
                    <a:latin typeface="Helvetica"/>
                    <a:ea typeface="Helvetica"/>
                    <a:cs typeface="Helvetica"/>
                    <a:sym typeface="Helvetica"/>
                  </a:rPr>
                  <a:t>%</a:t>
                </a:r>
              </a:p>
            </p:txBody>
          </p:sp>
          <p:sp>
            <p:nvSpPr>
              <p:cNvPr id="1086" name="Shape 1086"/>
              <p:cNvSpPr/>
              <p:nvPr/>
            </p:nvSpPr>
            <p:spPr>
              <a:xfrm>
                <a:off x="8442625" y="4075380"/>
                <a:ext cx="2224306" cy="614681"/>
              </a:xfrm>
              <a:prstGeom prst="rect">
                <a:avLst/>
              </a:prstGeom>
              <a:noFill/>
              <a:ln w="12700" cap="flat">
                <a:noFill/>
                <a:miter lim="400000"/>
              </a:ln>
              <a:effectLst/>
            </p:spPr>
            <p:txBody>
              <a:bodyPr wrap="none" lIns="91439" tIns="91439" rIns="91439" bIns="91439" numCol="1" anchor="t">
                <a:spAutoFit/>
              </a:bodyPr>
              <a:lstStyle>
                <a:lvl1pPr algn="ct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YOUR TEXT</a:t>
                </a:r>
              </a:p>
            </p:txBody>
          </p:sp>
          <p:sp>
            <p:nvSpPr>
              <p:cNvPr id="1087" name="Shape 1087"/>
              <p:cNvSpPr/>
              <p:nvPr/>
            </p:nvSpPr>
            <p:spPr>
              <a:xfrm>
                <a:off x="7668352" y="7602022"/>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153643"/>
                    </a:solidFill>
                    <a:latin typeface="Helvetica"/>
                    <a:ea typeface="Helvetica"/>
                    <a:cs typeface="Helvetica"/>
                    <a:sym typeface="Helvetica"/>
                  </a:rPr>
                  <a:t>39</a:t>
                </a:r>
                <a:r>
                  <a:rPr sz="4800">
                    <a:solidFill>
                      <a:srgbClr val="153643"/>
                    </a:solidFill>
                    <a:latin typeface="Helvetica"/>
                    <a:ea typeface="Helvetica"/>
                    <a:cs typeface="Helvetica"/>
                    <a:sym typeface="Helvetica"/>
                  </a:rPr>
                  <a:t>%</a:t>
                </a:r>
              </a:p>
            </p:txBody>
          </p:sp>
          <p:sp>
            <p:nvSpPr>
              <p:cNvPr id="1088" name="Shape 1088"/>
              <p:cNvSpPr/>
              <p:nvPr/>
            </p:nvSpPr>
            <p:spPr>
              <a:xfrm>
                <a:off x="7506823" y="8669284"/>
                <a:ext cx="2224307" cy="614681"/>
              </a:xfrm>
              <a:prstGeom prst="rect">
                <a:avLst/>
              </a:prstGeom>
              <a:noFill/>
              <a:ln w="12700" cap="flat">
                <a:noFill/>
                <a:miter lim="400000"/>
              </a:ln>
              <a:effectLst/>
            </p:spPr>
            <p:txBody>
              <a:bodyPr wrap="none" lIns="91439" tIns="91439" rIns="91439" bIns="91439" numCol="1" anchor="t">
                <a:spAutoFit/>
              </a:bodyPr>
              <a:lstStyle>
                <a:lvl1pPr algn="ct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YOUR TEXT</a:t>
                </a:r>
              </a:p>
            </p:txBody>
          </p:sp>
          <p:sp>
            <p:nvSpPr>
              <p:cNvPr id="1089" name="Shape 1089"/>
              <p:cNvSpPr/>
              <p:nvPr/>
            </p:nvSpPr>
            <p:spPr>
              <a:xfrm>
                <a:off x="332930" y="6939398"/>
                <a:ext cx="1506186" cy="1160781"/>
              </a:xfrm>
              <a:prstGeom prst="rect">
                <a:avLst/>
              </a:prstGeom>
              <a:noFill/>
              <a:ln w="12700" cap="flat">
                <a:noFill/>
                <a:miter lim="400000"/>
              </a:ln>
              <a:effectLst/>
            </p:spPr>
            <p:txBody>
              <a:bodyPr wrap="none" lIns="91439" tIns="91439" rIns="91439" bIns="91439" numCol="1" anchor="t">
                <a:spAutoFit/>
              </a:bodyPr>
              <a:lstStyle/>
              <a:p>
                <a:pPr algn="ctr"/>
                <a:r>
                  <a:rPr sz="6400">
                    <a:solidFill>
                      <a:srgbClr val="153643"/>
                    </a:solidFill>
                    <a:latin typeface="Helvetica"/>
                    <a:ea typeface="Helvetica"/>
                    <a:cs typeface="Helvetica"/>
                    <a:sym typeface="Helvetica"/>
                  </a:rPr>
                  <a:t>30</a:t>
                </a:r>
                <a:r>
                  <a:rPr>
                    <a:solidFill>
                      <a:srgbClr val="153643"/>
                    </a:solidFill>
                    <a:latin typeface="Helvetica"/>
                    <a:ea typeface="Helvetica"/>
                    <a:cs typeface="Helvetica"/>
                    <a:sym typeface="Helvetica"/>
                  </a:rPr>
                  <a:t>%</a:t>
                </a:r>
              </a:p>
            </p:txBody>
          </p:sp>
          <p:sp>
            <p:nvSpPr>
              <p:cNvPr id="1090" name="Shape 1090"/>
              <p:cNvSpPr/>
              <p:nvPr/>
            </p:nvSpPr>
            <p:spPr>
              <a:xfrm>
                <a:off x="78920" y="7863770"/>
                <a:ext cx="1934489" cy="551181"/>
              </a:xfrm>
              <a:prstGeom prst="rect">
                <a:avLst/>
              </a:prstGeom>
              <a:noFill/>
              <a:ln w="12700" cap="flat">
                <a:noFill/>
                <a:miter lim="400000"/>
              </a:ln>
              <a:effectLst/>
            </p:spPr>
            <p:txBody>
              <a:bodyPr wrap="none" lIns="91439" tIns="91439" rIns="91439" bIns="91439" numCol="1" anchor="t">
                <a:spAutoFit/>
              </a:bodyPr>
              <a:lstStyle>
                <a:lvl1pPr algn="ctr">
                  <a:defRPr sz="2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solidFill>
                    <a:latin typeface="Helvetica"/>
                    <a:ea typeface="Helvetica"/>
                    <a:cs typeface="Helvetica"/>
                    <a:sym typeface="Helvetica"/>
                  </a:rPr>
                  <a:t>YOUR TEXT</a:t>
                </a:r>
              </a:p>
            </p:txBody>
          </p:sp>
          <p:sp>
            <p:nvSpPr>
              <p:cNvPr id="1091" name="Shape 1091"/>
              <p:cNvSpPr/>
              <p:nvPr/>
            </p:nvSpPr>
            <p:spPr>
              <a:xfrm>
                <a:off x="1434209" y="3439354"/>
                <a:ext cx="1789580" cy="513081"/>
              </a:xfrm>
              <a:prstGeom prst="rect">
                <a:avLst/>
              </a:prstGeom>
              <a:noFill/>
              <a:ln w="12700" cap="flat">
                <a:noFill/>
                <a:miter lim="400000"/>
              </a:ln>
              <a:effectLst/>
            </p:spPr>
            <p:txBody>
              <a:bodyPr wrap="none" lIns="91439" tIns="91439" rIns="91439" bIns="91439" numCol="1" anchor="t">
                <a:spAutoFit/>
              </a:bodyPr>
              <a:lstStyle>
                <a:lvl1pPr algn="ctr">
                  <a:defRPr sz="2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200">
                    <a:solidFill>
                      <a:srgbClr val="153643"/>
                    </a:solidFill>
                    <a:latin typeface="Helvetica"/>
                    <a:ea typeface="Helvetica"/>
                    <a:cs typeface="Helvetica"/>
                    <a:sym typeface="Helvetica"/>
                  </a:rPr>
                  <a:t>YOUR TEXT</a:t>
                </a:r>
              </a:p>
            </p:txBody>
          </p:sp>
          <p:sp>
            <p:nvSpPr>
              <p:cNvPr id="1092" name="Shape 1092"/>
              <p:cNvSpPr/>
              <p:nvPr/>
            </p:nvSpPr>
            <p:spPr>
              <a:xfrm>
                <a:off x="1731144" y="2519988"/>
                <a:ext cx="1348006" cy="1033781"/>
              </a:xfrm>
              <a:prstGeom prst="rect">
                <a:avLst/>
              </a:prstGeom>
              <a:noFill/>
              <a:ln w="12700" cap="flat">
                <a:noFill/>
                <a:miter lim="400000"/>
              </a:ln>
              <a:effectLst/>
            </p:spPr>
            <p:txBody>
              <a:bodyPr wrap="none" lIns="91439" tIns="91439" rIns="91439" bIns="91439" numCol="1" anchor="t">
                <a:spAutoFit/>
              </a:bodyPr>
              <a:lstStyle/>
              <a:p>
                <a:pPr algn="ctr"/>
                <a:r>
                  <a:rPr sz="5600">
                    <a:solidFill>
                      <a:srgbClr val="153643"/>
                    </a:solidFill>
                    <a:latin typeface="Helvetica"/>
                    <a:ea typeface="Helvetica"/>
                    <a:cs typeface="Helvetica"/>
                    <a:sym typeface="Helvetica"/>
                  </a:rPr>
                  <a:t>25</a:t>
                </a:r>
                <a:r>
                  <a:rPr sz="3200">
                    <a:solidFill>
                      <a:srgbClr val="153643"/>
                    </a:solidFill>
                    <a:latin typeface="Helvetica"/>
                    <a:ea typeface="Helvetica"/>
                    <a:cs typeface="Helvetica"/>
                    <a:sym typeface="Helvetica"/>
                  </a:rPr>
                  <a:t>%</a:t>
                </a:r>
              </a:p>
            </p:txBody>
          </p:sp>
          <p:sp>
            <p:nvSpPr>
              <p:cNvPr id="1093" name="Shape 1093"/>
              <p:cNvSpPr/>
              <p:nvPr/>
            </p:nvSpPr>
            <p:spPr>
              <a:xfrm>
                <a:off x="3434919" y="394468"/>
                <a:ext cx="1867715"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153643"/>
                    </a:solidFill>
                    <a:latin typeface="Helvetica"/>
                    <a:ea typeface="Helvetica"/>
                    <a:cs typeface="Helvetica"/>
                    <a:sym typeface="Helvetica"/>
                  </a:rPr>
                  <a:t>40</a:t>
                </a:r>
                <a:r>
                  <a:rPr sz="4800">
                    <a:solidFill>
                      <a:srgbClr val="153643"/>
                    </a:solidFill>
                    <a:latin typeface="Helvetica"/>
                    <a:ea typeface="Helvetica"/>
                    <a:cs typeface="Helvetica"/>
                    <a:sym typeface="Helvetica"/>
                  </a:rPr>
                  <a:t>%</a:t>
                </a:r>
              </a:p>
            </p:txBody>
          </p:sp>
          <p:sp>
            <p:nvSpPr>
              <p:cNvPr id="1094" name="Shape 1094"/>
              <p:cNvSpPr/>
              <p:nvPr/>
            </p:nvSpPr>
            <p:spPr>
              <a:xfrm>
                <a:off x="3197811" y="1493168"/>
                <a:ext cx="2224306" cy="614681"/>
              </a:xfrm>
              <a:prstGeom prst="rect">
                <a:avLst/>
              </a:prstGeom>
              <a:noFill/>
              <a:ln w="12700" cap="flat">
                <a:noFill/>
                <a:miter lim="400000"/>
              </a:ln>
              <a:effectLst/>
            </p:spPr>
            <p:txBody>
              <a:bodyPr wrap="none" lIns="91439" tIns="91439" rIns="91439" bIns="91439" numCol="1" anchor="t">
                <a:spAutoFit/>
              </a:bodyPr>
              <a:lstStyle>
                <a:lvl1pPr algn="ct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YOUR TEXT</a:t>
                </a:r>
              </a:p>
            </p:txBody>
          </p:sp>
        </p:grpSp>
        <p:pic>
          <p:nvPicPr>
            <p:cNvPr id="1096" name="image11.png"/>
            <p:cNvPicPr>
              <a:picLocks noChangeAspect="1"/>
            </p:cNvPicPr>
            <p:nvPr/>
          </p:nvPicPr>
          <p:blipFill>
            <a:blip r:embed="rId2"/>
            <a:stretch>
              <a:fillRect/>
            </a:stretch>
          </p:blipFill>
          <p:spPr>
            <a:xfrm>
              <a:off x="2092329" y="8303568"/>
              <a:ext cx="5805666" cy="3406063"/>
            </a:xfrm>
            <a:prstGeom prst="rect">
              <a:avLst/>
            </a:prstGeom>
            <a:ln w="12700" cap="flat">
              <a:noFill/>
              <a:miter lim="400000"/>
              <a:headEnd/>
              <a:tailEnd/>
            </a:ln>
            <a:effectLst/>
          </p:spPr>
        </p:pic>
      </p:grpSp>
      <p:grpSp>
        <p:nvGrpSpPr>
          <p:cNvPr id="1100" name="Group 1100"/>
          <p:cNvGrpSpPr/>
          <p:nvPr/>
        </p:nvGrpSpPr>
        <p:grpSpPr>
          <a:xfrm>
            <a:off x="13946934" y="1566543"/>
            <a:ext cx="8127563" cy="1938626"/>
            <a:chOff x="0" y="0"/>
            <a:chExt cx="8127562" cy="1938624"/>
          </a:xfrm>
        </p:grpSpPr>
        <p:sp>
          <p:nvSpPr>
            <p:cNvPr id="1098" name="Shape 1098"/>
            <p:cNvSpPr/>
            <p:nvPr/>
          </p:nvSpPr>
          <p:spPr>
            <a:xfrm>
              <a:off x="0" y="0"/>
              <a:ext cx="6324819"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Your Title Here</a:t>
              </a:r>
            </a:p>
          </p:txBody>
        </p:sp>
        <p:sp>
          <p:nvSpPr>
            <p:cNvPr id="1099" name="Shape 1099"/>
            <p:cNvSpPr/>
            <p:nvPr/>
          </p:nvSpPr>
          <p:spPr>
            <a:xfrm>
              <a:off x="0" y="892143"/>
              <a:ext cx="812756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67000"/>
                    </a:srgbClr>
                  </a:solidFill>
                  <a:latin typeface="Helvetica"/>
                  <a:ea typeface="Helvetica"/>
                  <a:cs typeface="Helvetica"/>
                  <a:sym typeface="Helvetica"/>
                </a:rPr>
                <a:t>he grown-ups‘ response, this time, was to advise me to lay aside my drawings of boa constrictors</a:t>
              </a:r>
            </a:p>
          </p:txBody>
        </p:sp>
      </p:grpSp>
      <p:sp>
        <p:nvSpPr>
          <p:cNvPr id="1101" name="Shape 1101"/>
          <p:cNvSpPr/>
          <p:nvPr/>
        </p:nvSpPr>
        <p:spPr>
          <a:xfrm>
            <a:off x="13946934" y="3750018"/>
            <a:ext cx="8902728" cy="4373880"/>
          </a:xfrm>
          <a:prstGeom prst="rect">
            <a:avLst/>
          </a:prstGeom>
          <a:ln w="12700">
            <a:miter lim="400000"/>
          </a:ln>
        </p:spPr>
        <p:txBody>
          <a:bodyPr tIns="91439" bIns="91439">
            <a:spAutoFit/>
          </a:bodyPr>
          <a:lstStyle/>
          <a:p>
            <a:pPr marL="266700" indent="-266700">
              <a:spcBef>
                <a:spcPts val="1200"/>
              </a:spcBef>
              <a:buClr>
                <a:srgbClr val="153643"/>
              </a:buClr>
              <a:buSzPct val="100000"/>
              <a:buFont typeface="Wingdings"/>
              <a:buChar char="●"/>
            </a:pPr>
            <a:r>
              <a:rPr sz="2800">
                <a:solidFill>
                  <a:srgbClr val="153643"/>
                </a:solidFill>
                <a:latin typeface="Helvetica"/>
                <a:ea typeface="Helvetica"/>
                <a:cs typeface="Helvetica"/>
                <a:sym typeface="Helvetica"/>
              </a:rPr>
              <a:t>Here is a copy of the drawing. In the book it said: "Boa constrictors swallow their prey whole, without chewing it. </a:t>
            </a:r>
          </a:p>
          <a:p>
            <a:pPr marL="266700" indent="-266700">
              <a:spcBef>
                <a:spcPts val="1200"/>
              </a:spcBef>
              <a:buClr>
                <a:srgbClr val="153643"/>
              </a:buClr>
              <a:buSzPct val="100000"/>
              <a:buFont typeface="Wingdings"/>
              <a:buChar char="●"/>
            </a:pPr>
            <a:r>
              <a:rPr sz="2800">
                <a:solidFill>
                  <a:srgbClr val="153643"/>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153643"/>
              </a:buClr>
              <a:buSzPct val="100000"/>
              <a:buFont typeface="Wingdings"/>
              <a:buChar char="●"/>
            </a:pPr>
            <a:r>
              <a:rPr sz="2800">
                <a:solidFill>
                  <a:srgbClr val="153643"/>
                </a:solidFill>
                <a:latin typeface="Helvetica"/>
                <a:ea typeface="Helvetica"/>
                <a:cs typeface="Helvetica"/>
                <a:sym typeface="Helvetica"/>
              </a:rPr>
              <a:t> Here is a copy of the drawing. In the book it said: "Boa constrictors swallow their prey whole, without chewing it.</a:t>
            </a:r>
          </a:p>
        </p:txBody>
      </p:sp>
      <p:sp>
        <p:nvSpPr>
          <p:cNvPr id="1102" name="Shape 1102"/>
          <p:cNvSpPr/>
          <p:nvPr/>
        </p:nvSpPr>
        <p:spPr>
          <a:xfrm>
            <a:off x="13946934" y="3505127"/>
            <a:ext cx="8866573" cy="1"/>
          </a:xfrm>
          <a:prstGeom prst="line">
            <a:avLst/>
          </a:prstGeom>
          <a:ln w="12700">
            <a:solidFill>
              <a:srgbClr val="153643">
                <a:alpha val="58000"/>
              </a:srgbClr>
            </a:solidFill>
            <a:miter lim="400000"/>
          </a:ln>
        </p:spPr>
        <p:txBody>
          <a:bodyPr lIns="0" tIns="0" rIns="0" bIns="0"/>
          <a:lstStyle/>
          <a:p>
            <a:pPr defTabSz="457200">
              <a:defRPr sz="1200">
                <a:latin typeface="Helvetica"/>
                <a:ea typeface="Helvetica"/>
                <a:cs typeface="Helvetica"/>
                <a:sym typeface="Helvetica"/>
              </a:defRPr>
            </a:pPr>
            <a:endParaRPr/>
          </a:p>
        </p:txBody>
      </p:sp>
      <p:grpSp>
        <p:nvGrpSpPr>
          <p:cNvPr id="1106" name="Group 1106"/>
          <p:cNvGrpSpPr/>
          <p:nvPr/>
        </p:nvGrpSpPr>
        <p:grpSpPr>
          <a:xfrm>
            <a:off x="13867739" y="8694224"/>
            <a:ext cx="9162743" cy="2898509"/>
            <a:chOff x="0" y="0"/>
            <a:chExt cx="9162742" cy="2898507"/>
          </a:xfrm>
        </p:grpSpPr>
        <p:sp>
          <p:nvSpPr>
            <p:cNvPr id="1103" name="Shape 1103"/>
            <p:cNvSpPr/>
            <p:nvPr/>
          </p:nvSpPr>
          <p:spPr>
            <a:xfrm>
              <a:off x="0" y="0"/>
              <a:ext cx="9162743" cy="2898508"/>
            </a:xfrm>
            <a:prstGeom prst="roundRect">
              <a:avLst>
                <a:gd name="adj" fmla="val 3943"/>
              </a:avLst>
            </a:prstGeom>
            <a:solidFill>
              <a:srgbClr val="FFFFFF">
                <a:alpha val="1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04" name="Shape 1104"/>
            <p:cNvSpPr/>
            <p:nvPr/>
          </p:nvSpPr>
          <p:spPr>
            <a:xfrm>
              <a:off x="170476" y="142365"/>
              <a:ext cx="8821791" cy="2613778"/>
            </a:xfrm>
            <a:prstGeom prst="roundRect">
              <a:avLst>
                <a:gd name="adj" fmla="val 3887"/>
              </a:avLst>
            </a:prstGeom>
            <a:solidFill>
              <a:srgbClr val="FFFFFF">
                <a:alpha val="10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05" name="Shape 1105"/>
            <p:cNvSpPr/>
            <p:nvPr/>
          </p:nvSpPr>
          <p:spPr>
            <a:xfrm>
              <a:off x="517590" y="926033"/>
              <a:ext cx="812756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drawings of boa constrictors</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iterate>
                                    <p:tmAbs val="0"/>
                                  </p:iterate>
                                  <p:childTnLst>
                                    <p:set>
                                      <p:cBhvr>
                                        <p:cTn id="6" dur="indefinite" fill="hold"/>
                                        <p:tgtEl>
                                          <p:spTgt spid="1097"/>
                                        </p:tgtEl>
                                        <p:attrNameLst>
                                          <p:attrName>style.visibility</p:attrName>
                                        </p:attrNameLst>
                                      </p:cBhvr>
                                      <p:to>
                                        <p:strVal val="visible"/>
                                      </p:to>
                                    </p:set>
                                    <p:anim calcmode="lin" valueType="num">
                                      <p:cBhvr>
                                        <p:cTn id="7" dur="500" fill="hold"/>
                                        <p:tgtEl>
                                          <p:spTgt spid="1097"/>
                                        </p:tgtEl>
                                        <p:attrNameLst>
                                          <p:attrName>ppt_x</p:attrName>
                                        </p:attrNameLst>
                                      </p:cBhvr>
                                      <p:tavLst>
                                        <p:tav tm="0">
                                          <p:val>
                                            <p:strVal val="0-#ppt_w/2"/>
                                          </p:val>
                                        </p:tav>
                                        <p:tav tm="100000">
                                          <p:val>
                                            <p:strVal val="#ppt_x"/>
                                          </p:val>
                                        </p:tav>
                                      </p:tavLst>
                                    </p:anim>
                                    <p:anim calcmode="lin" valueType="num">
                                      <p:cBhvr>
                                        <p:cTn id="8" dur="500" fill="hold"/>
                                        <p:tgtEl>
                                          <p:spTgt spid="109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100"/>
                                        </p:tgtEl>
                                        <p:attrNameLst>
                                          <p:attrName>style.visibility</p:attrName>
                                        </p:attrNameLst>
                                      </p:cBhvr>
                                      <p:to>
                                        <p:strVal val="visible"/>
                                      </p:to>
                                    </p:set>
                                    <p:animEffect transition="in" filter="wipe(left)">
                                      <p:cBhvr>
                                        <p:cTn id="12" dur="500"/>
                                        <p:tgtEl>
                                          <p:spTgt spid="1100"/>
                                        </p:tgtEl>
                                      </p:cBhvr>
                                    </p:animEffect>
                                  </p:childTnLst>
                                </p:cTn>
                              </p:par>
                            </p:childTnLst>
                          </p:cTn>
                        </p:par>
                        <p:par>
                          <p:cTn id="13" fill="hold">
                            <p:stCondLst>
                              <p:cond delay="1000"/>
                            </p:stCondLst>
                            <p:childTnLst>
                              <p:par>
                                <p:cTn id="14" presetID="22" presetClass="entr" presetSubtype="2" fill="hold" grpId="3" nodeType="afterEffect">
                                  <p:stCondLst>
                                    <p:cond delay="0"/>
                                  </p:stCondLst>
                                  <p:iterate>
                                    <p:tmAbs val="0"/>
                                  </p:iterate>
                                  <p:childTnLst>
                                    <p:set>
                                      <p:cBhvr>
                                        <p:cTn id="15" dur="indefinite" fill="hold"/>
                                        <p:tgtEl>
                                          <p:spTgt spid="1102"/>
                                        </p:tgtEl>
                                        <p:attrNameLst>
                                          <p:attrName>style.visibility</p:attrName>
                                        </p:attrNameLst>
                                      </p:cBhvr>
                                      <p:to>
                                        <p:strVal val="visible"/>
                                      </p:to>
                                    </p:set>
                                    <p:animEffect transition="in" filter="wipe(right)">
                                      <p:cBhvr>
                                        <p:cTn id="16" dur="500"/>
                                        <p:tgtEl>
                                          <p:spTgt spid="1102"/>
                                        </p:tgtEl>
                                      </p:cBhvr>
                                    </p:animEffect>
                                  </p:childTnLst>
                                </p:cTn>
                              </p:par>
                            </p:childTnLst>
                          </p:cTn>
                        </p:par>
                        <p:par>
                          <p:cTn id="17" fill="hold">
                            <p:stCondLst>
                              <p:cond delay="1500"/>
                            </p:stCondLst>
                            <p:childTnLst>
                              <p:par>
                                <p:cTn id="18" presetID="9" presetClass="entr" presetSubtype="0" fill="hold" grpId="4" nodeType="afterEffect">
                                  <p:stCondLst>
                                    <p:cond delay="0"/>
                                  </p:stCondLst>
                                  <p:iterate>
                                    <p:tmAbs val="0"/>
                                  </p:iterate>
                                  <p:childTnLst>
                                    <p:set>
                                      <p:cBhvr>
                                        <p:cTn id="19" dur="indefinite" fill="hold"/>
                                        <p:tgtEl>
                                          <p:spTgt spid="1101"/>
                                        </p:tgtEl>
                                        <p:attrNameLst>
                                          <p:attrName>style.visibility</p:attrName>
                                        </p:attrNameLst>
                                      </p:cBhvr>
                                      <p:to>
                                        <p:strVal val="visible"/>
                                      </p:to>
                                    </p:set>
                                    <p:animEffect transition="in" filter="dissolve">
                                      <p:cBhvr>
                                        <p:cTn id="20" dur="500"/>
                                        <p:tgtEl>
                                          <p:spTgt spid="1101"/>
                                        </p:tgtEl>
                                      </p:cBhvr>
                                    </p:animEffect>
                                  </p:childTnLst>
                                </p:cTn>
                              </p:par>
                            </p:childTnLst>
                          </p:cTn>
                        </p:par>
                        <p:par>
                          <p:cTn id="21" fill="hold">
                            <p:stCondLst>
                              <p:cond delay="2000"/>
                            </p:stCondLst>
                            <p:childTnLst>
                              <p:par>
                                <p:cTn id="22" presetID="2" presetClass="entr" presetSubtype="2" fill="hold" grpId="5" nodeType="afterEffect">
                                  <p:stCondLst>
                                    <p:cond delay="0"/>
                                  </p:stCondLst>
                                  <p:iterate>
                                    <p:tmAbs val="0"/>
                                  </p:iterate>
                                  <p:childTnLst>
                                    <p:set>
                                      <p:cBhvr>
                                        <p:cTn id="23" dur="indefinite" fill="hold"/>
                                        <p:tgtEl>
                                          <p:spTgt spid="1106"/>
                                        </p:tgtEl>
                                        <p:attrNameLst>
                                          <p:attrName>style.visibility</p:attrName>
                                        </p:attrNameLst>
                                      </p:cBhvr>
                                      <p:to>
                                        <p:strVal val="visible"/>
                                      </p:to>
                                    </p:set>
                                    <p:anim calcmode="lin" valueType="num">
                                      <p:cBhvr>
                                        <p:cTn id="24" dur="500" fill="hold"/>
                                        <p:tgtEl>
                                          <p:spTgt spid="1106"/>
                                        </p:tgtEl>
                                        <p:attrNameLst>
                                          <p:attrName>ppt_x</p:attrName>
                                        </p:attrNameLst>
                                      </p:cBhvr>
                                      <p:tavLst>
                                        <p:tav tm="0">
                                          <p:val>
                                            <p:strVal val="1+#ppt_w/2"/>
                                          </p:val>
                                        </p:tav>
                                        <p:tav tm="100000">
                                          <p:val>
                                            <p:strVal val="#ppt_x"/>
                                          </p:val>
                                        </p:tav>
                                      </p:tavLst>
                                    </p:anim>
                                    <p:anim calcmode="lin" valueType="num">
                                      <p:cBhvr>
                                        <p:cTn id="25" dur="500" fill="hold"/>
                                        <p:tgtEl>
                                          <p:spTgt spid="1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7" grpId="1" animBg="1" advAuto="0"/>
      <p:bldP spid="1100" grpId="2" animBg="1" advAuto="0"/>
      <p:bldP spid="1101" grpId="4" animBg="1" advAuto="0"/>
      <p:bldP spid="1102" grpId="3" animBg="1" advAuto="0"/>
      <p:bldP spid="1106" grpId="5"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9" name="Group 1119"/>
          <p:cNvGrpSpPr/>
          <p:nvPr/>
        </p:nvGrpSpPr>
        <p:grpSpPr>
          <a:xfrm>
            <a:off x="5782190" y="1379341"/>
            <a:ext cx="17715986" cy="3296898"/>
            <a:chOff x="0" y="0"/>
            <a:chExt cx="17715985" cy="3296896"/>
          </a:xfrm>
        </p:grpSpPr>
        <p:sp>
          <p:nvSpPr>
            <p:cNvPr id="1108" name="Shape 1108"/>
            <p:cNvSpPr/>
            <p:nvPr/>
          </p:nvSpPr>
          <p:spPr>
            <a:xfrm>
              <a:off x="0" y="99086"/>
              <a:ext cx="17715986" cy="3006819"/>
            </a:xfrm>
            <a:prstGeom prst="roundRect">
              <a:avLst>
                <a:gd name="adj" fmla="val 5068"/>
              </a:avLst>
            </a:prstGeom>
            <a:solidFill>
              <a:srgbClr val="FFFFFF">
                <a:alpha val="23000"/>
              </a:srgbClr>
            </a:solidFill>
            <a:ln w="12700" cap="flat">
              <a:solidFill>
                <a:srgbClr val="FFFFFF">
                  <a:alpha val="37000"/>
                </a:srgbClr>
              </a:solidFill>
              <a:prstDash val="solid"/>
              <a:miter lim="400000"/>
            </a:ln>
            <a:effectLst/>
          </p:spPr>
          <p:txBody>
            <a:bodyPr wrap="square" lIns="91439" tIns="91439" rIns="91439" bIns="91439" numCol="1" anchor="ctr">
              <a:noAutofit/>
            </a:bodyPr>
            <a:lstStyle/>
            <a:p>
              <a:pPr algn="ctr">
                <a:defRPr sz="2800">
                  <a:solidFill>
                    <a:srgbClr val="FFFFFF"/>
                  </a:solidFill>
                </a:defRPr>
              </a:pPr>
              <a:endParaRPr/>
            </a:p>
          </p:txBody>
        </p:sp>
        <p:sp>
          <p:nvSpPr>
            <p:cNvPr id="1109" name="Shape 1109"/>
            <p:cNvSpPr/>
            <p:nvPr/>
          </p:nvSpPr>
          <p:spPr>
            <a:xfrm>
              <a:off x="539104" y="376516"/>
              <a:ext cx="1721218" cy="1833881"/>
            </a:xfrm>
            <a:prstGeom prst="rect">
              <a:avLst/>
            </a:prstGeom>
            <a:noFill/>
            <a:ln w="12700" cap="flat">
              <a:noFill/>
              <a:miter lim="400000"/>
            </a:ln>
            <a:effectLst/>
          </p:spPr>
          <p:txBody>
            <a:bodyPr wrap="none" lIns="91439" tIns="91439" rIns="91439" bIns="91439" numCol="1" anchor="t">
              <a:spAutoFit/>
            </a:bodyPr>
            <a:lstStyle>
              <a:lvl1pPr>
                <a:defRPr sz="10800">
                  <a:solidFill>
                    <a:srgbClr val="153643">
                      <a:alpha val="5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10800">
                  <a:solidFill>
                    <a:srgbClr val="153643">
                      <a:alpha val="52000"/>
                    </a:srgbClr>
                  </a:solidFill>
                  <a:latin typeface="Helvetica"/>
                  <a:ea typeface="Helvetica"/>
                  <a:cs typeface="Helvetica"/>
                  <a:sym typeface="Helvetica"/>
                </a:rPr>
                <a:t>01</a:t>
              </a:r>
            </a:p>
          </p:txBody>
        </p:sp>
        <p:grpSp>
          <p:nvGrpSpPr>
            <p:cNvPr id="1112" name="Group 1112"/>
            <p:cNvGrpSpPr/>
            <p:nvPr/>
          </p:nvGrpSpPr>
          <p:grpSpPr>
            <a:xfrm>
              <a:off x="3470586" y="0"/>
              <a:ext cx="3051219" cy="3296897"/>
              <a:chOff x="0" y="0"/>
              <a:chExt cx="3051217" cy="3296895"/>
            </a:xfrm>
          </p:grpSpPr>
          <p:pic>
            <p:nvPicPr>
              <p:cNvPr id="1110" name="image12.png"/>
              <p:cNvPicPr>
                <a:picLocks noChangeAspect="1"/>
              </p:cNvPicPr>
              <p:nvPr/>
            </p:nvPicPr>
            <p:blipFill>
              <a:blip r:embed="rId2"/>
              <a:stretch>
                <a:fillRect/>
              </a:stretch>
            </p:blipFill>
            <p:spPr>
              <a:xfrm rot="10800000">
                <a:off x="602191" y="288363"/>
                <a:ext cx="1296749" cy="3008533"/>
              </a:xfrm>
              <a:prstGeom prst="rect">
                <a:avLst/>
              </a:prstGeom>
              <a:ln w="12700" cap="flat">
                <a:noFill/>
                <a:miter lim="400000"/>
                <a:headEnd/>
                <a:tailEnd/>
              </a:ln>
              <a:effectLst/>
            </p:spPr>
          </p:pic>
          <p:pic>
            <p:nvPicPr>
              <p:cNvPr id="1111" name="image4.png"/>
              <p:cNvPicPr>
                <a:picLocks noChangeAspect="1"/>
              </p:cNvPicPr>
              <p:nvPr/>
            </p:nvPicPr>
            <p:blipFill>
              <a:blip r:embed="rId3"/>
              <a:stretch>
                <a:fillRect/>
              </a:stretch>
            </p:blipFill>
            <p:spPr>
              <a:xfrm>
                <a:off x="0" y="0"/>
                <a:ext cx="3051218" cy="3145206"/>
              </a:xfrm>
              <a:prstGeom prst="rect">
                <a:avLst/>
              </a:prstGeom>
              <a:ln w="12700" cap="flat">
                <a:noFill/>
                <a:miter lim="400000"/>
                <a:headEnd/>
                <a:tailEnd/>
              </a:ln>
              <a:effectLst/>
            </p:spPr>
          </p:pic>
        </p:grpSp>
        <p:sp>
          <p:nvSpPr>
            <p:cNvPr id="1113" name="Shape 1113"/>
            <p:cNvSpPr/>
            <p:nvPr/>
          </p:nvSpPr>
          <p:spPr>
            <a:xfrm>
              <a:off x="539104" y="2005012"/>
              <a:ext cx="3477935"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ADD YOUR TEXT</a:t>
              </a:r>
            </a:p>
          </p:txBody>
        </p:sp>
        <p:sp>
          <p:nvSpPr>
            <p:cNvPr id="1114" name="Shape 1114"/>
            <p:cNvSpPr/>
            <p:nvPr/>
          </p:nvSpPr>
          <p:spPr>
            <a:xfrm>
              <a:off x="5930013" y="787680"/>
              <a:ext cx="8247885"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In the course of this life I have had a great many encounters with a great many people who have been concerned with matters of consequence</a:t>
              </a:r>
            </a:p>
          </p:txBody>
        </p:sp>
        <p:grpSp>
          <p:nvGrpSpPr>
            <p:cNvPr id="1118" name="Group 1118"/>
            <p:cNvGrpSpPr/>
            <p:nvPr/>
          </p:nvGrpSpPr>
          <p:grpSpPr>
            <a:xfrm>
              <a:off x="14738551" y="965728"/>
              <a:ext cx="1467333" cy="1273535"/>
              <a:chOff x="0" y="0"/>
              <a:chExt cx="1467331" cy="1273533"/>
            </a:xfrm>
          </p:grpSpPr>
          <p:sp>
            <p:nvSpPr>
              <p:cNvPr id="1115" name="Shape 1115"/>
              <p:cNvSpPr/>
              <p:nvPr/>
            </p:nvSpPr>
            <p:spPr>
              <a:xfrm>
                <a:off x="480578" y="286781"/>
                <a:ext cx="986754" cy="986753"/>
              </a:xfrm>
              <a:custGeom>
                <a:avLst/>
                <a:gdLst/>
                <a:ahLst/>
                <a:cxnLst>
                  <a:cxn ang="0">
                    <a:pos x="wd2" y="hd2"/>
                  </a:cxn>
                  <a:cxn ang="5400000">
                    <a:pos x="wd2" y="hd2"/>
                  </a:cxn>
                  <a:cxn ang="10800000">
                    <a:pos x="wd2" y="hd2"/>
                  </a:cxn>
                  <a:cxn ang="16200000">
                    <a:pos x="wd2" y="hd2"/>
                  </a:cxn>
                </a:cxnLst>
                <a:rect l="0" t="0" r="r" b="b"/>
                <a:pathLst>
                  <a:path w="21374" h="21374" extrusionOk="0">
                    <a:moveTo>
                      <a:pt x="2234" y="4988"/>
                    </a:moveTo>
                    <a:cubicBezTo>
                      <a:pt x="2979" y="5360"/>
                      <a:pt x="2607" y="6477"/>
                      <a:pt x="2607" y="6850"/>
                    </a:cubicBezTo>
                    <a:cubicBezTo>
                      <a:pt x="2607" y="7222"/>
                      <a:pt x="1862" y="7222"/>
                      <a:pt x="1490" y="7222"/>
                    </a:cubicBezTo>
                    <a:cubicBezTo>
                      <a:pt x="745" y="7222"/>
                      <a:pt x="0" y="7595"/>
                      <a:pt x="0" y="8340"/>
                    </a:cubicBezTo>
                    <a:cubicBezTo>
                      <a:pt x="0" y="9084"/>
                      <a:pt x="0" y="9829"/>
                      <a:pt x="745" y="9829"/>
                    </a:cubicBezTo>
                    <a:cubicBezTo>
                      <a:pt x="1117" y="10202"/>
                      <a:pt x="1862" y="10946"/>
                      <a:pt x="1862" y="11319"/>
                    </a:cubicBezTo>
                    <a:cubicBezTo>
                      <a:pt x="1862" y="11691"/>
                      <a:pt x="1490" y="12064"/>
                      <a:pt x="745" y="12436"/>
                    </a:cubicBezTo>
                    <a:cubicBezTo>
                      <a:pt x="372" y="12436"/>
                      <a:pt x="0" y="13181"/>
                      <a:pt x="372" y="13926"/>
                    </a:cubicBezTo>
                    <a:cubicBezTo>
                      <a:pt x="372" y="14671"/>
                      <a:pt x="1117" y="15415"/>
                      <a:pt x="1862" y="15043"/>
                    </a:cubicBezTo>
                    <a:cubicBezTo>
                      <a:pt x="2234" y="15043"/>
                      <a:pt x="2979" y="15043"/>
                      <a:pt x="2979" y="15415"/>
                    </a:cubicBezTo>
                    <a:cubicBezTo>
                      <a:pt x="3352" y="15415"/>
                      <a:pt x="3352" y="16533"/>
                      <a:pt x="2979" y="16905"/>
                    </a:cubicBezTo>
                    <a:cubicBezTo>
                      <a:pt x="2607" y="17277"/>
                      <a:pt x="2607" y="18395"/>
                      <a:pt x="3352" y="18767"/>
                    </a:cubicBezTo>
                    <a:cubicBezTo>
                      <a:pt x="4097" y="19140"/>
                      <a:pt x="4841" y="19512"/>
                      <a:pt x="5214" y="18767"/>
                    </a:cubicBezTo>
                    <a:cubicBezTo>
                      <a:pt x="5586" y="18395"/>
                      <a:pt x="6703" y="18767"/>
                      <a:pt x="6703" y="18767"/>
                    </a:cubicBezTo>
                    <a:cubicBezTo>
                      <a:pt x="7076" y="18767"/>
                      <a:pt x="7448" y="19512"/>
                      <a:pt x="7076" y="19884"/>
                    </a:cubicBezTo>
                    <a:cubicBezTo>
                      <a:pt x="7076" y="20629"/>
                      <a:pt x="7448" y="21002"/>
                      <a:pt x="8193" y="21374"/>
                    </a:cubicBezTo>
                    <a:cubicBezTo>
                      <a:pt x="9310" y="21374"/>
                      <a:pt x="9683" y="21002"/>
                      <a:pt x="10055" y="20629"/>
                    </a:cubicBezTo>
                    <a:cubicBezTo>
                      <a:pt x="10055" y="19884"/>
                      <a:pt x="11172" y="19512"/>
                      <a:pt x="11545" y="19512"/>
                    </a:cubicBezTo>
                    <a:cubicBezTo>
                      <a:pt x="11545" y="19512"/>
                      <a:pt x="12290" y="19884"/>
                      <a:pt x="12290" y="20629"/>
                    </a:cubicBezTo>
                    <a:cubicBezTo>
                      <a:pt x="12662" y="21002"/>
                      <a:pt x="13407" y="21374"/>
                      <a:pt x="14152" y="21002"/>
                    </a:cubicBezTo>
                    <a:cubicBezTo>
                      <a:pt x="14897" y="21002"/>
                      <a:pt x="15269" y="20257"/>
                      <a:pt x="14897" y="19512"/>
                    </a:cubicBezTo>
                    <a:cubicBezTo>
                      <a:pt x="14897" y="19140"/>
                      <a:pt x="15641" y="18022"/>
                      <a:pt x="15641" y="18022"/>
                    </a:cubicBezTo>
                    <a:cubicBezTo>
                      <a:pt x="16014" y="17650"/>
                      <a:pt x="16386" y="18022"/>
                      <a:pt x="17131" y="18395"/>
                    </a:cubicBezTo>
                    <a:cubicBezTo>
                      <a:pt x="17503" y="18767"/>
                      <a:pt x="18248" y="18767"/>
                      <a:pt x="18621" y="18022"/>
                    </a:cubicBezTo>
                    <a:cubicBezTo>
                      <a:pt x="19366" y="17277"/>
                      <a:pt x="19366" y="16533"/>
                      <a:pt x="18993" y="16160"/>
                    </a:cubicBezTo>
                    <a:cubicBezTo>
                      <a:pt x="18621" y="15788"/>
                      <a:pt x="18621" y="14671"/>
                      <a:pt x="18621" y="14671"/>
                    </a:cubicBezTo>
                    <a:cubicBezTo>
                      <a:pt x="18993" y="14298"/>
                      <a:pt x="19366" y="13926"/>
                      <a:pt x="20110" y="14298"/>
                    </a:cubicBezTo>
                    <a:cubicBezTo>
                      <a:pt x="20483" y="14298"/>
                      <a:pt x="21228" y="13926"/>
                      <a:pt x="21228" y="12808"/>
                    </a:cubicBezTo>
                    <a:cubicBezTo>
                      <a:pt x="21600" y="12064"/>
                      <a:pt x="21228" y="11319"/>
                      <a:pt x="20483" y="11319"/>
                    </a:cubicBezTo>
                    <a:cubicBezTo>
                      <a:pt x="20110" y="11319"/>
                      <a:pt x="19738" y="10202"/>
                      <a:pt x="19366" y="9829"/>
                    </a:cubicBezTo>
                    <a:cubicBezTo>
                      <a:pt x="19366" y="9457"/>
                      <a:pt x="20110" y="9084"/>
                      <a:pt x="20483" y="9084"/>
                    </a:cubicBezTo>
                    <a:cubicBezTo>
                      <a:pt x="20855" y="8712"/>
                      <a:pt x="21228" y="7967"/>
                      <a:pt x="20855" y="7222"/>
                    </a:cubicBezTo>
                    <a:cubicBezTo>
                      <a:pt x="20855" y="6477"/>
                      <a:pt x="20110" y="6105"/>
                      <a:pt x="19738" y="6477"/>
                    </a:cubicBezTo>
                    <a:cubicBezTo>
                      <a:pt x="18993" y="6477"/>
                      <a:pt x="18248" y="5733"/>
                      <a:pt x="17876" y="5733"/>
                    </a:cubicBezTo>
                    <a:cubicBezTo>
                      <a:pt x="17876" y="5360"/>
                      <a:pt x="17876" y="4615"/>
                      <a:pt x="18248" y="4243"/>
                    </a:cubicBezTo>
                    <a:cubicBezTo>
                      <a:pt x="18621" y="3871"/>
                      <a:pt x="18621" y="3126"/>
                      <a:pt x="17876" y="2753"/>
                    </a:cubicBezTo>
                    <a:cubicBezTo>
                      <a:pt x="17503" y="2008"/>
                      <a:pt x="16759" y="2008"/>
                      <a:pt x="16386" y="2381"/>
                    </a:cubicBezTo>
                    <a:cubicBezTo>
                      <a:pt x="15641" y="2753"/>
                      <a:pt x="14897" y="2753"/>
                      <a:pt x="14524" y="2753"/>
                    </a:cubicBezTo>
                    <a:cubicBezTo>
                      <a:pt x="14152" y="2381"/>
                      <a:pt x="14152" y="2008"/>
                      <a:pt x="14152" y="1264"/>
                    </a:cubicBezTo>
                    <a:cubicBezTo>
                      <a:pt x="14152" y="891"/>
                      <a:pt x="13779" y="146"/>
                      <a:pt x="13034" y="146"/>
                    </a:cubicBezTo>
                    <a:cubicBezTo>
                      <a:pt x="12290" y="-226"/>
                      <a:pt x="11545" y="146"/>
                      <a:pt x="11172" y="891"/>
                    </a:cubicBezTo>
                    <a:cubicBezTo>
                      <a:pt x="11172" y="1264"/>
                      <a:pt x="10428" y="1636"/>
                      <a:pt x="10055" y="1636"/>
                    </a:cubicBezTo>
                    <a:cubicBezTo>
                      <a:pt x="9683" y="2008"/>
                      <a:pt x="9310" y="1264"/>
                      <a:pt x="8938" y="891"/>
                    </a:cubicBezTo>
                    <a:cubicBezTo>
                      <a:pt x="8938" y="146"/>
                      <a:pt x="8193" y="146"/>
                      <a:pt x="7448" y="146"/>
                    </a:cubicBezTo>
                    <a:cubicBezTo>
                      <a:pt x="6703" y="519"/>
                      <a:pt x="5959" y="1264"/>
                      <a:pt x="6331" y="1636"/>
                    </a:cubicBezTo>
                    <a:cubicBezTo>
                      <a:pt x="6331" y="2381"/>
                      <a:pt x="5959" y="3126"/>
                      <a:pt x="5586" y="3498"/>
                    </a:cubicBezTo>
                    <a:cubicBezTo>
                      <a:pt x="5214" y="3498"/>
                      <a:pt x="4841" y="3498"/>
                      <a:pt x="4469" y="3126"/>
                    </a:cubicBezTo>
                    <a:cubicBezTo>
                      <a:pt x="3724" y="2753"/>
                      <a:pt x="2979" y="2753"/>
                      <a:pt x="2607" y="3498"/>
                    </a:cubicBezTo>
                    <a:cubicBezTo>
                      <a:pt x="2234" y="3871"/>
                      <a:pt x="1862" y="4615"/>
                      <a:pt x="2234" y="4988"/>
                    </a:cubicBezTo>
                    <a:close/>
                    <a:moveTo>
                      <a:pt x="8566" y="4615"/>
                    </a:moveTo>
                    <a:cubicBezTo>
                      <a:pt x="11917" y="3498"/>
                      <a:pt x="15641" y="5360"/>
                      <a:pt x="16759" y="8712"/>
                    </a:cubicBezTo>
                    <a:cubicBezTo>
                      <a:pt x="17503" y="12064"/>
                      <a:pt x="16014" y="15415"/>
                      <a:pt x="12662" y="16533"/>
                    </a:cubicBezTo>
                    <a:cubicBezTo>
                      <a:pt x="9310" y="17650"/>
                      <a:pt x="5586" y="15788"/>
                      <a:pt x="4841" y="12436"/>
                    </a:cubicBezTo>
                    <a:cubicBezTo>
                      <a:pt x="3724" y="9457"/>
                      <a:pt x="5586" y="5733"/>
                      <a:pt x="8566" y="4615"/>
                    </a:cubicBezTo>
                    <a:close/>
                  </a:path>
                </a:pathLst>
              </a:cu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sp>
            <p:nvSpPr>
              <p:cNvPr id="1116" name="Shape 1116"/>
              <p:cNvSpPr/>
              <p:nvPr/>
            </p:nvSpPr>
            <p:spPr>
              <a:xfrm>
                <a:off x="0" y="0"/>
                <a:ext cx="636767" cy="636767"/>
              </a:xfrm>
              <a:custGeom>
                <a:avLst/>
                <a:gdLst/>
                <a:ahLst/>
                <a:cxnLst>
                  <a:cxn ang="0">
                    <a:pos x="wd2" y="hd2"/>
                  </a:cxn>
                  <a:cxn ang="5400000">
                    <a:pos x="wd2" y="hd2"/>
                  </a:cxn>
                  <a:cxn ang="10800000">
                    <a:pos x="wd2" y="hd2"/>
                  </a:cxn>
                  <a:cxn ang="16200000">
                    <a:pos x="wd2" y="hd2"/>
                  </a:cxn>
                </a:cxnLst>
                <a:rect l="0" t="0" r="r" b="b"/>
                <a:pathLst>
                  <a:path w="21600" h="21600" extrusionOk="0">
                    <a:moveTo>
                      <a:pt x="2335" y="5254"/>
                    </a:moveTo>
                    <a:cubicBezTo>
                      <a:pt x="2919" y="5254"/>
                      <a:pt x="2919" y="6422"/>
                      <a:pt x="2919" y="7005"/>
                    </a:cubicBezTo>
                    <a:cubicBezTo>
                      <a:pt x="2335" y="7005"/>
                      <a:pt x="1751" y="7005"/>
                      <a:pt x="1168" y="7005"/>
                    </a:cubicBezTo>
                    <a:cubicBezTo>
                      <a:pt x="584" y="7005"/>
                      <a:pt x="0" y="7589"/>
                      <a:pt x="0" y="8173"/>
                    </a:cubicBezTo>
                    <a:cubicBezTo>
                      <a:pt x="0" y="9341"/>
                      <a:pt x="0" y="9924"/>
                      <a:pt x="584" y="9924"/>
                    </a:cubicBezTo>
                    <a:cubicBezTo>
                      <a:pt x="1168" y="9924"/>
                      <a:pt x="1751" y="11092"/>
                      <a:pt x="1751" y="11676"/>
                    </a:cubicBezTo>
                    <a:cubicBezTo>
                      <a:pt x="1751" y="11676"/>
                      <a:pt x="1168" y="12259"/>
                      <a:pt x="1168" y="12259"/>
                    </a:cubicBezTo>
                    <a:cubicBezTo>
                      <a:pt x="584" y="12259"/>
                      <a:pt x="0" y="13427"/>
                      <a:pt x="584" y="14011"/>
                    </a:cubicBezTo>
                    <a:cubicBezTo>
                      <a:pt x="584" y="14595"/>
                      <a:pt x="1168" y="15178"/>
                      <a:pt x="1751" y="15178"/>
                    </a:cubicBezTo>
                    <a:cubicBezTo>
                      <a:pt x="2335" y="15178"/>
                      <a:pt x="2919" y="15178"/>
                      <a:pt x="2919" y="15178"/>
                    </a:cubicBezTo>
                    <a:cubicBezTo>
                      <a:pt x="3503" y="15762"/>
                      <a:pt x="3503" y="16346"/>
                      <a:pt x="2919" y="16930"/>
                    </a:cubicBezTo>
                    <a:cubicBezTo>
                      <a:pt x="2919" y="17514"/>
                      <a:pt x="2919" y="18097"/>
                      <a:pt x="3503" y="18681"/>
                    </a:cubicBezTo>
                    <a:cubicBezTo>
                      <a:pt x="4086" y="19265"/>
                      <a:pt x="4670" y="19265"/>
                      <a:pt x="5254" y="19265"/>
                    </a:cubicBezTo>
                    <a:cubicBezTo>
                      <a:pt x="5838" y="18681"/>
                      <a:pt x="6422" y="18681"/>
                      <a:pt x="7005" y="18681"/>
                    </a:cubicBezTo>
                    <a:cubicBezTo>
                      <a:pt x="7005" y="18681"/>
                      <a:pt x="7589" y="19265"/>
                      <a:pt x="7005" y="19849"/>
                    </a:cubicBezTo>
                    <a:cubicBezTo>
                      <a:pt x="7005" y="20432"/>
                      <a:pt x="7589" y="21016"/>
                      <a:pt x="8757" y="21600"/>
                    </a:cubicBezTo>
                    <a:cubicBezTo>
                      <a:pt x="9341" y="21600"/>
                      <a:pt x="9924" y="21016"/>
                      <a:pt x="9924" y="20432"/>
                    </a:cubicBezTo>
                    <a:cubicBezTo>
                      <a:pt x="10508" y="19849"/>
                      <a:pt x="11092" y="19849"/>
                      <a:pt x="11676" y="19849"/>
                    </a:cubicBezTo>
                    <a:cubicBezTo>
                      <a:pt x="11676" y="19849"/>
                      <a:pt x="12259" y="19849"/>
                      <a:pt x="12259" y="20432"/>
                    </a:cubicBezTo>
                    <a:cubicBezTo>
                      <a:pt x="12843" y="21016"/>
                      <a:pt x="13427" y="21600"/>
                      <a:pt x="14011" y="21016"/>
                    </a:cubicBezTo>
                    <a:cubicBezTo>
                      <a:pt x="15178" y="21016"/>
                      <a:pt x="15178" y="20432"/>
                      <a:pt x="15178" y="19849"/>
                    </a:cubicBezTo>
                    <a:cubicBezTo>
                      <a:pt x="15178" y="19265"/>
                      <a:pt x="15762" y="18097"/>
                      <a:pt x="15762" y="18097"/>
                    </a:cubicBezTo>
                    <a:cubicBezTo>
                      <a:pt x="16346" y="18097"/>
                      <a:pt x="16930" y="18097"/>
                      <a:pt x="16930" y="18681"/>
                    </a:cubicBezTo>
                    <a:cubicBezTo>
                      <a:pt x="17514" y="18681"/>
                      <a:pt x="18681" y="18681"/>
                      <a:pt x="18681" y="18097"/>
                    </a:cubicBezTo>
                    <a:cubicBezTo>
                      <a:pt x="19265" y="17514"/>
                      <a:pt x="19849" y="16346"/>
                      <a:pt x="19265" y="16346"/>
                    </a:cubicBezTo>
                    <a:cubicBezTo>
                      <a:pt x="18681" y="15762"/>
                      <a:pt x="18681" y="14595"/>
                      <a:pt x="18681" y="14595"/>
                    </a:cubicBezTo>
                    <a:cubicBezTo>
                      <a:pt x="19265" y="14011"/>
                      <a:pt x="19849" y="14011"/>
                      <a:pt x="20432" y="14011"/>
                    </a:cubicBezTo>
                    <a:cubicBezTo>
                      <a:pt x="21016" y="14011"/>
                      <a:pt x="21600" y="14011"/>
                      <a:pt x="21600" y="12843"/>
                    </a:cubicBezTo>
                    <a:cubicBezTo>
                      <a:pt x="21600" y="12259"/>
                      <a:pt x="21600" y="11676"/>
                      <a:pt x="21016" y="11092"/>
                    </a:cubicBezTo>
                    <a:cubicBezTo>
                      <a:pt x="20432" y="11092"/>
                      <a:pt x="19849" y="10508"/>
                      <a:pt x="19849" y="9924"/>
                    </a:cubicBezTo>
                    <a:cubicBezTo>
                      <a:pt x="19849" y="9341"/>
                      <a:pt x="20432" y="9341"/>
                      <a:pt x="20432" y="8757"/>
                    </a:cubicBezTo>
                    <a:cubicBezTo>
                      <a:pt x="21016" y="8757"/>
                      <a:pt x="21600" y="8173"/>
                      <a:pt x="21016" y="7005"/>
                    </a:cubicBezTo>
                    <a:cubicBezTo>
                      <a:pt x="21016" y="6422"/>
                      <a:pt x="20432" y="5838"/>
                      <a:pt x="19849" y="6422"/>
                    </a:cubicBezTo>
                    <a:cubicBezTo>
                      <a:pt x="19265" y="6422"/>
                      <a:pt x="18097" y="5838"/>
                      <a:pt x="18097" y="5254"/>
                    </a:cubicBezTo>
                    <a:cubicBezTo>
                      <a:pt x="18097" y="5254"/>
                      <a:pt x="18097" y="4670"/>
                      <a:pt x="18681" y="4086"/>
                    </a:cubicBezTo>
                    <a:cubicBezTo>
                      <a:pt x="18681" y="4086"/>
                      <a:pt x="18681" y="2919"/>
                      <a:pt x="18097" y="2335"/>
                    </a:cubicBezTo>
                    <a:cubicBezTo>
                      <a:pt x="17514" y="1751"/>
                      <a:pt x="16930" y="1751"/>
                      <a:pt x="16346" y="2335"/>
                    </a:cubicBezTo>
                    <a:cubicBezTo>
                      <a:pt x="15762" y="2919"/>
                      <a:pt x="15178" y="2919"/>
                      <a:pt x="14595" y="2335"/>
                    </a:cubicBezTo>
                    <a:cubicBezTo>
                      <a:pt x="14595" y="2335"/>
                      <a:pt x="14011" y="1751"/>
                      <a:pt x="14595" y="1168"/>
                    </a:cubicBezTo>
                    <a:cubicBezTo>
                      <a:pt x="14595" y="584"/>
                      <a:pt x="14011" y="0"/>
                      <a:pt x="12843" y="0"/>
                    </a:cubicBezTo>
                    <a:cubicBezTo>
                      <a:pt x="12259" y="0"/>
                      <a:pt x="11676" y="0"/>
                      <a:pt x="11676" y="584"/>
                    </a:cubicBezTo>
                    <a:cubicBezTo>
                      <a:pt x="11092" y="1168"/>
                      <a:pt x="10508" y="1751"/>
                      <a:pt x="9924" y="1751"/>
                    </a:cubicBezTo>
                    <a:cubicBezTo>
                      <a:pt x="9924" y="1751"/>
                      <a:pt x="9341" y="1168"/>
                      <a:pt x="9341" y="584"/>
                    </a:cubicBezTo>
                    <a:cubicBezTo>
                      <a:pt x="8757" y="0"/>
                      <a:pt x="8173" y="0"/>
                      <a:pt x="7589" y="0"/>
                    </a:cubicBezTo>
                    <a:cubicBezTo>
                      <a:pt x="6422" y="584"/>
                      <a:pt x="6422" y="1168"/>
                      <a:pt x="6422" y="1751"/>
                    </a:cubicBezTo>
                    <a:cubicBezTo>
                      <a:pt x="6422" y="2335"/>
                      <a:pt x="5838" y="2919"/>
                      <a:pt x="5838" y="3503"/>
                    </a:cubicBezTo>
                    <a:cubicBezTo>
                      <a:pt x="5254" y="3503"/>
                      <a:pt x="4670" y="3503"/>
                      <a:pt x="4670" y="2919"/>
                    </a:cubicBezTo>
                    <a:cubicBezTo>
                      <a:pt x="4086" y="2335"/>
                      <a:pt x="2919" y="2919"/>
                      <a:pt x="2919" y="3503"/>
                    </a:cubicBezTo>
                    <a:cubicBezTo>
                      <a:pt x="2335" y="4086"/>
                      <a:pt x="1751" y="4670"/>
                      <a:pt x="2335" y="5254"/>
                    </a:cubicBezTo>
                    <a:close/>
                    <a:moveTo>
                      <a:pt x="8757" y="4670"/>
                    </a:moveTo>
                    <a:cubicBezTo>
                      <a:pt x="12259" y="3503"/>
                      <a:pt x="15762" y="5254"/>
                      <a:pt x="16930" y="8757"/>
                    </a:cubicBezTo>
                    <a:cubicBezTo>
                      <a:pt x="18097" y="12259"/>
                      <a:pt x="15762" y="15762"/>
                      <a:pt x="12843" y="16930"/>
                    </a:cubicBezTo>
                    <a:cubicBezTo>
                      <a:pt x="9341" y="17514"/>
                      <a:pt x="5838" y="15762"/>
                      <a:pt x="4670" y="12843"/>
                    </a:cubicBezTo>
                    <a:cubicBezTo>
                      <a:pt x="3503" y="9341"/>
                      <a:pt x="5838" y="5838"/>
                      <a:pt x="8757" y="4670"/>
                    </a:cubicBezTo>
                    <a:close/>
                  </a:path>
                </a:pathLst>
              </a:cu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sp>
            <p:nvSpPr>
              <p:cNvPr id="1117" name="Shape 1117"/>
              <p:cNvSpPr/>
              <p:nvPr/>
            </p:nvSpPr>
            <p:spPr>
              <a:xfrm>
                <a:off x="0" y="636766"/>
                <a:ext cx="498599" cy="480580"/>
              </a:xfrm>
              <a:custGeom>
                <a:avLst/>
                <a:gdLst/>
                <a:ahLst/>
                <a:cxnLst>
                  <a:cxn ang="0">
                    <a:pos x="wd2" y="hd2"/>
                  </a:cxn>
                  <a:cxn ang="5400000">
                    <a:pos x="wd2" y="hd2"/>
                  </a:cxn>
                  <a:cxn ang="10800000">
                    <a:pos x="wd2" y="hd2"/>
                  </a:cxn>
                  <a:cxn ang="16200000">
                    <a:pos x="wd2" y="hd2"/>
                  </a:cxn>
                </a:cxnLst>
                <a:rect l="0" t="0" r="r" b="b"/>
                <a:pathLst>
                  <a:path w="21600" h="21600" extrusionOk="0">
                    <a:moveTo>
                      <a:pt x="2234" y="5400"/>
                    </a:moveTo>
                    <a:cubicBezTo>
                      <a:pt x="2979" y="5400"/>
                      <a:pt x="2979" y="6943"/>
                      <a:pt x="2979" y="6943"/>
                    </a:cubicBezTo>
                    <a:cubicBezTo>
                      <a:pt x="2979" y="6943"/>
                      <a:pt x="2234" y="7714"/>
                      <a:pt x="1490" y="6943"/>
                    </a:cubicBezTo>
                    <a:cubicBezTo>
                      <a:pt x="745" y="6943"/>
                      <a:pt x="0" y="7714"/>
                      <a:pt x="0" y="8486"/>
                    </a:cubicBezTo>
                    <a:cubicBezTo>
                      <a:pt x="0" y="9257"/>
                      <a:pt x="0" y="10029"/>
                      <a:pt x="745" y="10029"/>
                    </a:cubicBezTo>
                    <a:cubicBezTo>
                      <a:pt x="1490" y="10029"/>
                      <a:pt x="2234" y="11571"/>
                      <a:pt x="2234" y="11571"/>
                    </a:cubicBezTo>
                    <a:cubicBezTo>
                      <a:pt x="2234" y="12343"/>
                      <a:pt x="1490" y="12343"/>
                      <a:pt x="745" y="12343"/>
                    </a:cubicBezTo>
                    <a:cubicBezTo>
                      <a:pt x="745" y="13114"/>
                      <a:pt x="0" y="13886"/>
                      <a:pt x="745" y="14657"/>
                    </a:cubicBezTo>
                    <a:cubicBezTo>
                      <a:pt x="745" y="15429"/>
                      <a:pt x="1490" y="15429"/>
                      <a:pt x="2234" y="15429"/>
                    </a:cubicBezTo>
                    <a:cubicBezTo>
                      <a:pt x="2234" y="15429"/>
                      <a:pt x="2979" y="15429"/>
                      <a:pt x="2979" y="15429"/>
                    </a:cubicBezTo>
                    <a:cubicBezTo>
                      <a:pt x="2979" y="16200"/>
                      <a:pt x="3724" y="16971"/>
                      <a:pt x="2979" y="17743"/>
                    </a:cubicBezTo>
                    <a:cubicBezTo>
                      <a:pt x="2979" y="17743"/>
                      <a:pt x="2979" y="18514"/>
                      <a:pt x="3724" y="19286"/>
                    </a:cubicBezTo>
                    <a:cubicBezTo>
                      <a:pt x="3724" y="20057"/>
                      <a:pt x="5214" y="20057"/>
                      <a:pt x="5214" y="19286"/>
                    </a:cubicBezTo>
                    <a:cubicBezTo>
                      <a:pt x="5959" y="19286"/>
                      <a:pt x="6703" y="19286"/>
                      <a:pt x="6703" y="19286"/>
                    </a:cubicBezTo>
                    <a:cubicBezTo>
                      <a:pt x="7448" y="19286"/>
                      <a:pt x="7448" y="20057"/>
                      <a:pt x="7448" y="20829"/>
                    </a:cubicBezTo>
                    <a:cubicBezTo>
                      <a:pt x="7448" y="20829"/>
                      <a:pt x="7448" y="21600"/>
                      <a:pt x="8193" y="21600"/>
                    </a:cubicBezTo>
                    <a:cubicBezTo>
                      <a:pt x="8938" y="21600"/>
                      <a:pt x="9683" y="21600"/>
                      <a:pt x="9683" y="20829"/>
                    </a:cubicBezTo>
                    <a:cubicBezTo>
                      <a:pt x="10428" y="20829"/>
                      <a:pt x="11172" y="20057"/>
                      <a:pt x="11172" y="20057"/>
                    </a:cubicBezTo>
                    <a:cubicBezTo>
                      <a:pt x="11917" y="20057"/>
                      <a:pt x="11917" y="20057"/>
                      <a:pt x="12662" y="20829"/>
                    </a:cubicBezTo>
                    <a:cubicBezTo>
                      <a:pt x="12662" y="21600"/>
                      <a:pt x="13407" y="21600"/>
                      <a:pt x="14152" y="21600"/>
                    </a:cubicBezTo>
                    <a:cubicBezTo>
                      <a:pt x="14897" y="21600"/>
                      <a:pt x="14897" y="20829"/>
                      <a:pt x="14897" y="20057"/>
                    </a:cubicBezTo>
                    <a:cubicBezTo>
                      <a:pt x="14897" y="19286"/>
                      <a:pt x="15641" y="18514"/>
                      <a:pt x="15641" y="18514"/>
                    </a:cubicBezTo>
                    <a:cubicBezTo>
                      <a:pt x="15641" y="18514"/>
                      <a:pt x="16386" y="18514"/>
                      <a:pt x="17131" y="18514"/>
                    </a:cubicBezTo>
                    <a:cubicBezTo>
                      <a:pt x="17131" y="19286"/>
                      <a:pt x="17876" y="19286"/>
                      <a:pt x="18621" y="18514"/>
                    </a:cubicBezTo>
                    <a:cubicBezTo>
                      <a:pt x="19366" y="17743"/>
                      <a:pt x="19366" y="16971"/>
                      <a:pt x="18621" y="16200"/>
                    </a:cubicBezTo>
                    <a:cubicBezTo>
                      <a:pt x="18621" y="16200"/>
                      <a:pt x="18621" y="15429"/>
                      <a:pt x="18621" y="14657"/>
                    </a:cubicBezTo>
                    <a:cubicBezTo>
                      <a:pt x="18621" y="14657"/>
                      <a:pt x="19366" y="14657"/>
                      <a:pt x="20110" y="14657"/>
                    </a:cubicBezTo>
                    <a:cubicBezTo>
                      <a:pt x="20855" y="14657"/>
                      <a:pt x="20855" y="13886"/>
                      <a:pt x="21600" y="13114"/>
                    </a:cubicBezTo>
                    <a:cubicBezTo>
                      <a:pt x="21600" y="12343"/>
                      <a:pt x="20855" y="11571"/>
                      <a:pt x="20855" y="11571"/>
                    </a:cubicBezTo>
                    <a:cubicBezTo>
                      <a:pt x="20110" y="11571"/>
                      <a:pt x="19366" y="10800"/>
                      <a:pt x="19366" y="10029"/>
                    </a:cubicBezTo>
                    <a:cubicBezTo>
                      <a:pt x="19366" y="10029"/>
                      <a:pt x="20110" y="9257"/>
                      <a:pt x="20110" y="9257"/>
                    </a:cubicBezTo>
                    <a:cubicBezTo>
                      <a:pt x="20855" y="9257"/>
                      <a:pt x="20855" y="8486"/>
                      <a:pt x="20855" y="7714"/>
                    </a:cubicBezTo>
                    <a:cubicBezTo>
                      <a:pt x="20855" y="6943"/>
                      <a:pt x="20110" y="6171"/>
                      <a:pt x="19366" y="6171"/>
                    </a:cubicBezTo>
                    <a:cubicBezTo>
                      <a:pt x="19366" y="6943"/>
                      <a:pt x="17876" y="6171"/>
                      <a:pt x="17876" y="5400"/>
                    </a:cubicBezTo>
                    <a:cubicBezTo>
                      <a:pt x="17876" y="5400"/>
                      <a:pt x="17876" y="4629"/>
                      <a:pt x="18621" y="4629"/>
                    </a:cubicBezTo>
                    <a:cubicBezTo>
                      <a:pt x="18621" y="3857"/>
                      <a:pt x="18621" y="3086"/>
                      <a:pt x="17876" y="2314"/>
                    </a:cubicBezTo>
                    <a:cubicBezTo>
                      <a:pt x="17131" y="2314"/>
                      <a:pt x="16386" y="2314"/>
                      <a:pt x="16386" y="2314"/>
                    </a:cubicBezTo>
                    <a:cubicBezTo>
                      <a:pt x="15641" y="3086"/>
                      <a:pt x="14897" y="3086"/>
                      <a:pt x="14152" y="2314"/>
                    </a:cubicBezTo>
                    <a:cubicBezTo>
                      <a:pt x="14152" y="2314"/>
                      <a:pt x="14152" y="1543"/>
                      <a:pt x="14152" y="1543"/>
                    </a:cubicBezTo>
                    <a:cubicBezTo>
                      <a:pt x="14152" y="771"/>
                      <a:pt x="13407" y="0"/>
                      <a:pt x="12662" y="0"/>
                    </a:cubicBezTo>
                    <a:cubicBezTo>
                      <a:pt x="11917" y="0"/>
                      <a:pt x="11172" y="0"/>
                      <a:pt x="11172" y="771"/>
                    </a:cubicBezTo>
                    <a:cubicBezTo>
                      <a:pt x="11172" y="1543"/>
                      <a:pt x="10428" y="1543"/>
                      <a:pt x="9683" y="1543"/>
                    </a:cubicBezTo>
                    <a:cubicBezTo>
                      <a:pt x="9683" y="1543"/>
                      <a:pt x="8938" y="1543"/>
                      <a:pt x="8938" y="771"/>
                    </a:cubicBezTo>
                    <a:cubicBezTo>
                      <a:pt x="8938" y="0"/>
                      <a:pt x="8193" y="0"/>
                      <a:pt x="7448" y="0"/>
                    </a:cubicBezTo>
                    <a:cubicBezTo>
                      <a:pt x="6703" y="771"/>
                      <a:pt x="5959" y="1543"/>
                      <a:pt x="6703" y="1543"/>
                    </a:cubicBezTo>
                    <a:cubicBezTo>
                      <a:pt x="6703" y="2314"/>
                      <a:pt x="5959" y="3086"/>
                      <a:pt x="5959" y="3086"/>
                    </a:cubicBezTo>
                    <a:cubicBezTo>
                      <a:pt x="5214" y="3857"/>
                      <a:pt x="5214" y="3086"/>
                      <a:pt x="4469" y="3086"/>
                    </a:cubicBezTo>
                    <a:cubicBezTo>
                      <a:pt x="3724" y="2314"/>
                      <a:pt x="2979" y="3086"/>
                      <a:pt x="2979" y="3086"/>
                    </a:cubicBezTo>
                    <a:cubicBezTo>
                      <a:pt x="2234" y="3857"/>
                      <a:pt x="2234" y="4629"/>
                      <a:pt x="2234" y="5400"/>
                    </a:cubicBezTo>
                    <a:close/>
                    <a:moveTo>
                      <a:pt x="8938" y="4629"/>
                    </a:moveTo>
                    <a:cubicBezTo>
                      <a:pt x="11917" y="3857"/>
                      <a:pt x="15641" y="5400"/>
                      <a:pt x="16386" y="9257"/>
                    </a:cubicBezTo>
                    <a:cubicBezTo>
                      <a:pt x="17876" y="12343"/>
                      <a:pt x="15641" y="16200"/>
                      <a:pt x="12662" y="16971"/>
                    </a:cubicBezTo>
                    <a:cubicBezTo>
                      <a:pt x="9683" y="17743"/>
                      <a:pt x="5959" y="16200"/>
                      <a:pt x="4469" y="13114"/>
                    </a:cubicBezTo>
                    <a:cubicBezTo>
                      <a:pt x="3724" y="9257"/>
                      <a:pt x="5214" y="6171"/>
                      <a:pt x="8938" y="4629"/>
                    </a:cubicBezTo>
                    <a:close/>
                  </a:path>
                </a:pathLst>
              </a:cu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grpSp>
      </p:grpSp>
      <p:grpSp>
        <p:nvGrpSpPr>
          <p:cNvPr id="1125" name="Group 1125"/>
          <p:cNvGrpSpPr/>
          <p:nvPr/>
        </p:nvGrpSpPr>
        <p:grpSpPr>
          <a:xfrm>
            <a:off x="970871" y="1326756"/>
            <a:ext cx="4470275" cy="9251089"/>
            <a:chOff x="0" y="0"/>
            <a:chExt cx="4470274" cy="9251087"/>
          </a:xfrm>
        </p:grpSpPr>
        <p:sp>
          <p:nvSpPr>
            <p:cNvPr id="1120" name="Shape 1120"/>
            <p:cNvSpPr/>
            <p:nvPr/>
          </p:nvSpPr>
          <p:spPr>
            <a:xfrm rot="16200000">
              <a:off x="-3913386" y="3913386"/>
              <a:ext cx="898755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THE MAIN TITLE HERE</a:t>
              </a:r>
            </a:p>
          </p:txBody>
        </p:sp>
        <p:grpSp>
          <p:nvGrpSpPr>
            <p:cNvPr id="1123" name="Group 1123"/>
            <p:cNvGrpSpPr/>
            <p:nvPr/>
          </p:nvGrpSpPr>
          <p:grpSpPr>
            <a:xfrm>
              <a:off x="1467390" y="114977"/>
              <a:ext cx="3002885" cy="2176873"/>
              <a:chOff x="0" y="0"/>
              <a:chExt cx="3002883" cy="2176871"/>
            </a:xfrm>
          </p:grpSpPr>
          <p:sp>
            <p:nvSpPr>
              <p:cNvPr id="1121" name="Shape 1121"/>
              <p:cNvSpPr/>
              <p:nvPr/>
            </p:nvSpPr>
            <p:spPr>
              <a:xfrm>
                <a:off x="0" y="0"/>
                <a:ext cx="3002884" cy="2176872"/>
              </a:xfrm>
              <a:prstGeom prst="roundRect">
                <a:avLst>
                  <a:gd name="adj" fmla="val 3500"/>
                </a:avLst>
              </a:prstGeom>
              <a:solidFill>
                <a:srgbClr val="153643">
                  <a:alpha val="2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1122" name="image13.jpg"/>
              <p:cNvPicPr>
                <a:picLocks noChangeAspect="1"/>
              </p:cNvPicPr>
              <p:nvPr/>
            </p:nvPicPr>
            <p:blipFill>
              <a:blip r:embed="rId4"/>
              <a:srcRect l="17139" t="4328" r="34286" b="43988"/>
              <a:stretch>
                <a:fillRect/>
              </a:stretch>
            </p:blipFill>
            <p:spPr>
              <a:xfrm>
                <a:off x="106746" y="99094"/>
                <a:ext cx="2789392" cy="1978684"/>
              </a:xfrm>
              <a:prstGeom prst="rect">
                <a:avLst/>
              </a:prstGeom>
              <a:ln w="12700" cap="flat">
                <a:noFill/>
                <a:miter lim="400000"/>
                <a:headEnd/>
                <a:tailEnd/>
              </a:ln>
              <a:effectLst/>
            </p:spPr>
          </p:pic>
        </p:grpSp>
        <p:sp>
          <p:nvSpPr>
            <p:cNvPr id="1124" name="Shape 1124"/>
            <p:cNvSpPr/>
            <p:nvPr/>
          </p:nvSpPr>
          <p:spPr>
            <a:xfrm>
              <a:off x="1905510" y="2591207"/>
              <a:ext cx="2092881" cy="66598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In the course of this life I have had a great many encounters with a great many people who have been concerned with matters of consequence</a:t>
              </a:r>
            </a:p>
          </p:txBody>
        </p:sp>
      </p:grpSp>
      <p:grpSp>
        <p:nvGrpSpPr>
          <p:cNvPr id="1134" name="Group 1134"/>
          <p:cNvGrpSpPr/>
          <p:nvPr/>
        </p:nvGrpSpPr>
        <p:grpSpPr>
          <a:xfrm>
            <a:off x="5782190" y="8812303"/>
            <a:ext cx="17715986" cy="3296898"/>
            <a:chOff x="0" y="0"/>
            <a:chExt cx="17715985" cy="3296896"/>
          </a:xfrm>
        </p:grpSpPr>
        <p:sp>
          <p:nvSpPr>
            <p:cNvPr id="1126" name="Shape 1126"/>
            <p:cNvSpPr/>
            <p:nvPr/>
          </p:nvSpPr>
          <p:spPr>
            <a:xfrm>
              <a:off x="0" y="145040"/>
              <a:ext cx="17715986" cy="3006819"/>
            </a:xfrm>
            <a:prstGeom prst="roundRect">
              <a:avLst>
                <a:gd name="adj" fmla="val 5068"/>
              </a:avLst>
            </a:prstGeom>
            <a:solidFill>
              <a:srgbClr val="FFFFFF">
                <a:alpha val="23000"/>
              </a:srgbClr>
            </a:solidFill>
            <a:ln w="12700" cap="flat">
              <a:solidFill>
                <a:srgbClr val="FFFFFF">
                  <a:alpha val="37000"/>
                </a:srgbClr>
              </a:solidFill>
              <a:prstDash val="solid"/>
              <a:miter lim="400000"/>
            </a:ln>
            <a:effectLst/>
          </p:spPr>
          <p:txBody>
            <a:bodyPr wrap="square" lIns="91439" tIns="91439" rIns="91439" bIns="91439" numCol="1" anchor="ctr">
              <a:noAutofit/>
            </a:bodyPr>
            <a:lstStyle/>
            <a:p>
              <a:pPr algn="ctr">
                <a:defRPr sz="2800">
                  <a:solidFill>
                    <a:srgbClr val="FFFFFF"/>
                  </a:solidFill>
                </a:defRPr>
              </a:pPr>
              <a:endParaRPr/>
            </a:p>
          </p:txBody>
        </p:sp>
        <p:sp>
          <p:nvSpPr>
            <p:cNvPr id="1127" name="Shape 1127"/>
            <p:cNvSpPr/>
            <p:nvPr/>
          </p:nvSpPr>
          <p:spPr>
            <a:xfrm>
              <a:off x="539104" y="422470"/>
              <a:ext cx="1721218" cy="1833881"/>
            </a:xfrm>
            <a:prstGeom prst="rect">
              <a:avLst/>
            </a:prstGeom>
            <a:noFill/>
            <a:ln w="12700" cap="flat">
              <a:noFill/>
              <a:miter lim="400000"/>
            </a:ln>
            <a:effectLst/>
          </p:spPr>
          <p:txBody>
            <a:bodyPr wrap="none" lIns="91439" tIns="91439" rIns="91439" bIns="91439" numCol="1" anchor="t">
              <a:spAutoFit/>
            </a:bodyPr>
            <a:lstStyle>
              <a:lvl1pPr>
                <a:defRPr sz="10800">
                  <a:solidFill>
                    <a:srgbClr val="153643">
                      <a:alpha val="8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10800">
                  <a:solidFill>
                    <a:srgbClr val="153643">
                      <a:alpha val="86000"/>
                    </a:srgbClr>
                  </a:solidFill>
                  <a:latin typeface="Helvetica"/>
                  <a:ea typeface="Helvetica"/>
                  <a:cs typeface="Helvetica"/>
                  <a:sym typeface="Helvetica"/>
                </a:rPr>
                <a:t>03</a:t>
              </a:r>
            </a:p>
          </p:txBody>
        </p:sp>
        <p:sp>
          <p:nvSpPr>
            <p:cNvPr id="1128" name="Shape 1128"/>
            <p:cNvSpPr/>
            <p:nvPr/>
          </p:nvSpPr>
          <p:spPr>
            <a:xfrm>
              <a:off x="539104" y="2050966"/>
              <a:ext cx="3477935"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0A1B21"/>
                  </a:solidFill>
                  <a:latin typeface="Helvetica"/>
                  <a:ea typeface="Helvetica"/>
                  <a:cs typeface="Helvetica"/>
                  <a:sym typeface="Helvetica"/>
                </a:rPr>
                <a:t>ADD YOUR TEXT</a:t>
              </a:r>
            </a:p>
          </p:txBody>
        </p:sp>
        <p:sp>
          <p:nvSpPr>
            <p:cNvPr id="1129" name="Shape 1129"/>
            <p:cNvSpPr/>
            <p:nvPr/>
          </p:nvSpPr>
          <p:spPr>
            <a:xfrm>
              <a:off x="5930013" y="780428"/>
              <a:ext cx="8247885"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In the course of this life I have had a great many encounters with a great many people who have been concerned with matters of consequence</a:t>
              </a:r>
            </a:p>
          </p:txBody>
        </p:sp>
        <p:sp>
          <p:nvSpPr>
            <p:cNvPr id="1130" name="Shape 1130"/>
            <p:cNvSpPr/>
            <p:nvPr/>
          </p:nvSpPr>
          <p:spPr>
            <a:xfrm>
              <a:off x="15030848" y="973369"/>
              <a:ext cx="1373759" cy="1350158"/>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grpSp>
          <p:nvGrpSpPr>
            <p:cNvPr id="1133" name="Group 1133"/>
            <p:cNvGrpSpPr/>
            <p:nvPr/>
          </p:nvGrpSpPr>
          <p:grpSpPr>
            <a:xfrm>
              <a:off x="3470586" y="0"/>
              <a:ext cx="3051219" cy="3296897"/>
              <a:chOff x="0" y="0"/>
              <a:chExt cx="3051217" cy="3296895"/>
            </a:xfrm>
          </p:grpSpPr>
          <p:pic>
            <p:nvPicPr>
              <p:cNvPr id="1131" name="image12.png"/>
              <p:cNvPicPr>
                <a:picLocks noChangeAspect="1"/>
              </p:cNvPicPr>
              <p:nvPr/>
            </p:nvPicPr>
            <p:blipFill>
              <a:blip r:embed="rId2"/>
              <a:stretch>
                <a:fillRect/>
              </a:stretch>
            </p:blipFill>
            <p:spPr>
              <a:xfrm rot="10800000">
                <a:off x="602191" y="288363"/>
                <a:ext cx="1296749" cy="3008533"/>
              </a:xfrm>
              <a:prstGeom prst="rect">
                <a:avLst/>
              </a:prstGeom>
              <a:ln w="12700" cap="flat">
                <a:noFill/>
                <a:miter lim="400000"/>
                <a:headEnd/>
                <a:tailEnd/>
              </a:ln>
              <a:effectLst/>
            </p:spPr>
          </p:pic>
          <p:pic>
            <p:nvPicPr>
              <p:cNvPr id="1132" name="image4.png"/>
              <p:cNvPicPr>
                <a:picLocks noChangeAspect="1"/>
              </p:cNvPicPr>
              <p:nvPr/>
            </p:nvPicPr>
            <p:blipFill>
              <a:blip r:embed="rId3"/>
              <a:stretch>
                <a:fillRect/>
              </a:stretch>
            </p:blipFill>
            <p:spPr>
              <a:xfrm>
                <a:off x="0" y="0"/>
                <a:ext cx="3051218" cy="3145206"/>
              </a:xfrm>
              <a:prstGeom prst="rect">
                <a:avLst/>
              </a:prstGeom>
              <a:ln w="12700" cap="flat">
                <a:noFill/>
                <a:miter lim="400000"/>
                <a:headEnd/>
                <a:tailEnd/>
              </a:ln>
              <a:effectLst/>
            </p:spPr>
          </p:pic>
        </p:grpSp>
      </p:grpSp>
      <p:grpSp>
        <p:nvGrpSpPr>
          <p:cNvPr id="1145" name="Group 1145"/>
          <p:cNvGrpSpPr/>
          <p:nvPr/>
        </p:nvGrpSpPr>
        <p:grpSpPr>
          <a:xfrm>
            <a:off x="5782190" y="5120633"/>
            <a:ext cx="17715986" cy="3128301"/>
            <a:chOff x="0" y="0"/>
            <a:chExt cx="17715985" cy="3128300"/>
          </a:xfrm>
        </p:grpSpPr>
        <p:sp>
          <p:nvSpPr>
            <p:cNvPr id="1135" name="Shape 1135"/>
            <p:cNvSpPr/>
            <p:nvPr/>
          </p:nvSpPr>
          <p:spPr>
            <a:xfrm flipH="1">
              <a:off x="0" y="121481"/>
              <a:ext cx="17715986" cy="3006819"/>
            </a:xfrm>
            <a:prstGeom prst="roundRect">
              <a:avLst>
                <a:gd name="adj" fmla="val 5068"/>
              </a:avLst>
            </a:prstGeom>
            <a:solidFill>
              <a:srgbClr val="FFFFFF">
                <a:alpha val="23000"/>
              </a:srgbClr>
            </a:solidFill>
            <a:ln w="12700" cap="flat">
              <a:solidFill>
                <a:srgbClr val="FFFFFF">
                  <a:alpha val="37000"/>
                </a:srgbClr>
              </a:solidFill>
              <a:prstDash val="solid"/>
              <a:miter lim="400000"/>
            </a:ln>
            <a:effectLst/>
          </p:spPr>
          <p:txBody>
            <a:bodyPr wrap="square" lIns="91439" tIns="91439" rIns="91439" bIns="91439" numCol="1" anchor="ctr">
              <a:noAutofit/>
            </a:bodyPr>
            <a:lstStyle/>
            <a:p>
              <a:pPr algn="ctr">
                <a:defRPr sz="2800">
                  <a:solidFill>
                    <a:srgbClr val="FFFFFF"/>
                  </a:solidFill>
                </a:defRPr>
              </a:pPr>
              <a:endParaRPr/>
            </a:p>
          </p:txBody>
        </p:sp>
        <p:sp>
          <p:nvSpPr>
            <p:cNvPr id="1136" name="Shape 1136"/>
            <p:cNvSpPr/>
            <p:nvPr/>
          </p:nvSpPr>
          <p:spPr>
            <a:xfrm>
              <a:off x="3811513" y="756868"/>
              <a:ext cx="8247886"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In the course of this life I have had a great many encounters with a great many people who have been concerned with matters of consequence</a:t>
              </a:r>
            </a:p>
          </p:txBody>
        </p:sp>
        <p:sp>
          <p:nvSpPr>
            <p:cNvPr id="1137" name="Shape 1137"/>
            <p:cNvSpPr/>
            <p:nvPr/>
          </p:nvSpPr>
          <p:spPr>
            <a:xfrm>
              <a:off x="15364463" y="360678"/>
              <a:ext cx="1721219" cy="1833881"/>
            </a:xfrm>
            <a:prstGeom prst="rect">
              <a:avLst/>
            </a:prstGeom>
            <a:noFill/>
            <a:ln w="12700" cap="flat">
              <a:noFill/>
              <a:miter lim="400000"/>
            </a:ln>
            <a:effectLst/>
          </p:spPr>
          <p:txBody>
            <a:bodyPr wrap="none" lIns="91439" tIns="91439" rIns="91439" bIns="91439" numCol="1" anchor="t">
              <a:spAutoFit/>
            </a:bodyPr>
            <a:lstStyle>
              <a:lvl1pPr algn="r">
                <a:defRPr sz="10800">
                  <a:solidFill>
                    <a:srgbClr val="153643">
                      <a:alpha val="52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10800">
                  <a:solidFill>
                    <a:srgbClr val="153643">
                      <a:alpha val="52000"/>
                    </a:srgbClr>
                  </a:solidFill>
                  <a:latin typeface="Helvetica"/>
                  <a:ea typeface="Helvetica"/>
                  <a:cs typeface="Helvetica"/>
                  <a:sym typeface="Helvetica"/>
                </a:rPr>
                <a:t>02</a:t>
              </a:r>
            </a:p>
          </p:txBody>
        </p:sp>
        <p:sp>
          <p:nvSpPr>
            <p:cNvPr id="1138" name="Shape 1138"/>
            <p:cNvSpPr/>
            <p:nvPr/>
          </p:nvSpPr>
          <p:spPr>
            <a:xfrm>
              <a:off x="13607748" y="1989176"/>
              <a:ext cx="3477935" cy="665481"/>
            </a:xfrm>
            <a:prstGeom prst="rect">
              <a:avLst/>
            </a:prstGeom>
            <a:noFill/>
            <a:ln w="12700" cap="flat">
              <a:noFill/>
              <a:miter lim="400000"/>
            </a:ln>
            <a:effectLst/>
          </p:spPr>
          <p:txBody>
            <a:bodyPr wrap="none" lIns="91439" tIns="91439" rIns="91439" bIns="91439" numCol="1" anchor="t">
              <a:spAutoFit/>
            </a:bodyPr>
            <a:lstStyle>
              <a:lvl1pPr algn="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ADD YOUR TEXT</a:t>
              </a:r>
            </a:p>
          </p:txBody>
        </p:sp>
        <p:grpSp>
          <p:nvGrpSpPr>
            <p:cNvPr id="1141" name="Group 1141"/>
            <p:cNvGrpSpPr/>
            <p:nvPr/>
          </p:nvGrpSpPr>
          <p:grpSpPr>
            <a:xfrm>
              <a:off x="1586506" y="974853"/>
              <a:ext cx="1141629" cy="1300076"/>
              <a:chOff x="0" y="0"/>
              <a:chExt cx="1141627" cy="1300074"/>
            </a:xfrm>
          </p:grpSpPr>
          <p:sp>
            <p:nvSpPr>
              <p:cNvPr id="1139" name="Shape 1139"/>
              <p:cNvSpPr/>
              <p:nvPr/>
            </p:nvSpPr>
            <p:spPr>
              <a:xfrm flipH="1">
                <a:off x="-1" y="0"/>
                <a:ext cx="1141629" cy="1300075"/>
              </a:xfrm>
              <a:custGeom>
                <a:avLst/>
                <a:gdLst/>
                <a:ahLst/>
                <a:cxnLst>
                  <a:cxn ang="0">
                    <a:pos x="wd2" y="hd2"/>
                  </a:cxn>
                  <a:cxn ang="5400000">
                    <a:pos x="wd2" y="hd2"/>
                  </a:cxn>
                  <a:cxn ang="10800000">
                    <a:pos x="wd2" y="hd2"/>
                  </a:cxn>
                  <a:cxn ang="16200000">
                    <a:pos x="wd2" y="hd2"/>
                  </a:cxn>
                </a:cxnLst>
                <a:rect l="0" t="0" r="r" b="b"/>
                <a:pathLst>
                  <a:path w="21600" h="21600" extrusionOk="0">
                    <a:moveTo>
                      <a:pt x="19173" y="10853"/>
                    </a:moveTo>
                    <a:cubicBezTo>
                      <a:pt x="19294" y="10640"/>
                      <a:pt x="19416" y="10534"/>
                      <a:pt x="19537" y="10321"/>
                    </a:cubicBezTo>
                    <a:cubicBezTo>
                      <a:pt x="20265" y="9576"/>
                      <a:pt x="20751" y="8832"/>
                      <a:pt x="21115" y="8193"/>
                    </a:cubicBezTo>
                    <a:cubicBezTo>
                      <a:pt x="21479" y="7448"/>
                      <a:pt x="21600" y="6810"/>
                      <a:pt x="21600" y="6171"/>
                    </a:cubicBezTo>
                    <a:cubicBezTo>
                      <a:pt x="21600" y="5533"/>
                      <a:pt x="21479" y="5001"/>
                      <a:pt x="21115" y="4575"/>
                    </a:cubicBezTo>
                    <a:cubicBezTo>
                      <a:pt x="20751" y="4150"/>
                      <a:pt x="20265" y="3831"/>
                      <a:pt x="19658" y="3618"/>
                    </a:cubicBezTo>
                    <a:cubicBezTo>
                      <a:pt x="19052" y="3405"/>
                      <a:pt x="18445" y="3299"/>
                      <a:pt x="17717" y="3299"/>
                    </a:cubicBezTo>
                    <a:cubicBezTo>
                      <a:pt x="16867" y="3405"/>
                      <a:pt x="16018" y="3405"/>
                      <a:pt x="15169" y="3618"/>
                    </a:cubicBezTo>
                    <a:cubicBezTo>
                      <a:pt x="15047" y="3511"/>
                      <a:pt x="15047" y="3405"/>
                      <a:pt x="14926" y="3299"/>
                    </a:cubicBezTo>
                    <a:cubicBezTo>
                      <a:pt x="14440" y="2341"/>
                      <a:pt x="13834" y="1490"/>
                      <a:pt x="13227" y="958"/>
                    </a:cubicBezTo>
                    <a:cubicBezTo>
                      <a:pt x="12863" y="638"/>
                      <a:pt x="12499" y="426"/>
                      <a:pt x="12013" y="213"/>
                    </a:cubicBezTo>
                    <a:cubicBezTo>
                      <a:pt x="11649" y="106"/>
                      <a:pt x="11285" y="0"/>
                      <a:pt x="10800" y="0"/>
                    </a:cubicBezTo>
                    <a:cubicBezTo>
                      <a:pt x="10315" y="0"/>
                      <a:pt x="9951" y="106"/>
                      <a:pt x="9587" y="213"/>
                    </a:cubicBezTo>
                    <a:cubicBezTo>
                      <a:pt x="8858" y="532"/>
                      <a:pt x="8252" y="1064"/>
                      <a:pt x="7766" y="1702"/>
                    </a:cubicBezTo>
                    <a:cubicBezTo>
                      <a:pt x="7281" y="2234"/>
                      <a:pt x="6917" y="2873"/>
                      <a:pt x="6553" y="3618"/>
                    </a:cubicBezTo>
                    <a:cubicBezTo>
                      <a:pt x="5582" y="3405"/>
                      <a:pt x="4733" y="3299"/>
                      <a:pt x="4004" y="3299"/>
                    </a:cubicBezTo>
                    <a:cubicBezTo>
                      <a:pt x="3276" y="3299"/>
                      <a:pt x="2548" y="3405"/>
                      <a:pt x="2063" y="3511"/>
                    </a:cubicBezTo>
                    <a:cubicBezTo>
                      <a:pt x="1456" y="3724"/>
                      <a:pt x="971" y="4043"/>
                      <a:pt x="607" y="4469"/>
                    </a:cubicBezTo>
                    <a:cubicBezTo>
                      <a:pt x="243" y="4895"/>
                      <a:pt x="0" y="5427"/>
                      <a:pt x="0" y="6065"/>
                    </a:cubicBezTo>
                    <a:cubicBezTo>
                      <a:pt x="0" y="6703"/>
                      <a:pt x="243" y="7448"/>
                      <a:pt x="607" y="8087"/>
                    </a:cubicBezTo>
                    <a:cubicBezTo>
                      <a:pt x="971" y="8938"/>
                      <a:pt x="1699" y="9896"/>
                      <a:pt x="2427" y="10747"/>
                    </a:cubicBezTo>
                    <a:cubicBezTo>
                      <a:pt x="2306" y="10960"/>
                      <a:pt x="2184" y="11066"/>
                      <a:pt x="2063" y="11172"/>
                    </a:cubicBezTo>
                    <a:cubicBezTo>
                      <a:pt x="1456" y="12024"/>
                      <a:pt x="849" y="12768"/>
                      <a:pt x="485" y="13407"/>
                    </a:cubicBezTo>
                    <a:cubicBezTo>
                      <a:pt x="243" y="14152"/>
                      <a:pt x="0" y="14790"/>
                      <a:pt x="0" y="15429"/>
                    </a:cubicBezTo>
                    <a:cubicBezTo>
                      <a:pt x="0" y="16067"/>
                      <a:pt x="121" y="16599"/>
                      <a:pt x="607" y="17025"/>
                    </a:cubicBezTo>
                    <a:cubicBezTo>
                      <a:pt x="849" y="17450"/>
                      <a:pt x="1456" y="17769"/>
                      <a:pt x="1942" y="17982"/>
                    </a:cubicBezTo>
                    <a:cubicBezTo>
                      <a:pt x="2548" y="18195"/>
                      <a:pt x="3276" y="18195"/>
                      <a:pt x="4004" y="18195"/>
                    </a:cubicBezTo>
                    <a:cubicBezTo>
                      <a:pt x="4733" y="18195"/>
                      <a:pt x="5582" y="18195"/>
                      <a:pt x="6431" y="17982"/>
                    </a:cubicBezTo>
                    <a:cubicBezTo>
                      <a:pt x="6553" y="18089"/>
                      <a:pt x="6553" y="18195"/>
                      <a:pt x="6674" y="18301"/>
                    </a:cubicBezTo>
                    <a:cubicBezTo>
                      <a:pt x="7160" y="19259"/>
                      <a:pt x="7766" y="20110"/>
                      <a:pt x="8494" y="20642"/>
                    </a:cubicBezTo>
                    <a:cubicBezTo>
                      <a:pt x="8737" y="20962"/>
                      <a:pt x="9101" y="21174"/>
                      <a:pt x="9587" y="21387"/>
                    </a:cubicBezTo>
                    <a:cubicBezTo>
                      <a:pt x="9951" y="21494"/>
                      <a:pt x="10315" y="21600"/>
                      <a:pt x="10800" y="21600"/>
                    </a:cubicBezTo>
                    <a:cubicBezTo>
                      <a:pt x="11285" y="21600"/>
                      <a:pt x="11649" y="21494"/>
                      <a:pt x="12013" y="21387"/>
                    </a:cubicBezTo>
                    <a:cubicBezTo>
                      <a:pt x="12742" y="21068"/>
                      <a:pt x="13348" y="20536"/>
                      <a:pt x="13955" y="19898"/>
                    </a:cubicBezTo>
                    <a:cubicBezTo>
                      <a:pt x="14319" y="19366"/>
                      <a:pt x="14804" y="18727"/>
                      <a:pt x="15047" y="17982"/>
                    </a:cubicBezTo>
                    <a:cubicBezTo>
                      <a:pt x="16018" y="18195"/>
                      <a:pt x="16867" y="18301"/>
                      <a:pt x="17717" y="18301"/>
                    </a:cubicBezTo>
                    <a:cubicBezTo>
                      <a:pt x="18324" y="18301"/>
                      <a:pt x="19052" y="18195"/>
                      <a:pt x="19537" y="18089"/>
                    </a:cubicBezTo>
                    <a:cubicBezTo>
                      <a:pt x="20144" y="17876"/>
                      <a:pt x="20629" y="17557"/>
                      <a:pt x="20993" y="17131"/>
                    </a:cubicBezTo>
                    <a:cubicBezTo>
                      <a:pt x="21357" y="16705"/>
                      <a:pt x="21600" y="16067"/>
                      <a:pt x="21600" y="15535"/>
                    </a:cubicBezTo>
                    <a:cubicBezTo>
                      <a:pt x="21600" y="14897"/>
                      <a:pt x="21357" y="14152"/>
                      <a:pt x="20993" y="13513"/>
                    </a:cubicBezTo>
                    <a:cubicBezTo>
                      <a:pt x="20629" y="12662"/>
                      <a:pt x="20022" y="11704"/>
                      <a:pt x="19173" y="10853"/>
                    </a:cubicBezTo>
                    <a:close/>
                    <a:moveTo>
                      <a:pt x="17717" y="4150"/>
                    </a:moveTo>
                    <a:cubicBezTo>
                      <a:pt x="18324" y="4150"/>
                      <a:pt x="18930" y="4256"/>
                      <a:pt x="19294" y="4363"/>
                    </a:cubicBezTo>
                    <a:cubicBezTo>
                      <a:pt x="19780" y="4469"/>
                      <a:pt x="20144" y="4682"/>
                      <a:pt x="20387" y="5001"/>
                    </a:cubicBezTo>
                    <a:cubicBezTo>
                      <a:pt x="20629" y="5320"/>
                      <a:pt x="20751" y="5639"/>
                      <a:pt x="20751" y="6171"/>
                    </a:cubicBezTo>
                    <a:cubicBezTo>
                      <a:pt x="20751" y="6597"/>
                      <a:pt x="20629" y="7235"/>
                      <a:pt x="20265" y="7874"/>
                    </a:cubicBezTo>
                    <a:cubicBezTo>
                      <a:pt x="19901" y="8619"/>
                      <a:pt x="19294" y="9364"/>
                      <a:pt x="18566" y="10215"/>
                    </a:cubicBezTo>
                    <a:cubicBezTo>
                      <a:pt x="18445" y="10108"/>
                      <a:pt x="18445" y="10108"/>
                      <a:pt x="18445" y="10108"/>
                    </a:cubicBezTo>
                    <a:cubicBezTo>
                      <a:pt x="17838" y="9576"/>
                      <a:pt x="17110" y="8938"/>
                      <a:pt x="16382" y="8300"/>
                    </a:cubicBezTo>
                    <a:cubicBezTo>
                      <a:pt x="16261" y="6916"/>
                      <a:pt x="15897" y="5533"/>
                      <a:pt x="15411" y="4363"/>
                    </a:cubicBezTo>
                    <a:cubicBezTo>
                      <a:pt x="16261" y="4256"/>
                      <a:pt x="16989" y="4150"/>
                      <a:pt x="17717" y="4150"/>
                    </a:cubicBezTo>
                    <a:close/>
                    <a:moveTo>
                      <a:pt x="16503" y="9470"/>
                    </a:moveTo>
                    <a:cubicBezTo>
                      <a:pt x="16989" y="9896"/>
                      <a:pt x="17474" y="10428"/>
                      <a:pt x="17960" y="10853"/>
                    </a:cubicBezTo>
                    <a:cubicBezTo>
                      <a:pt x="17838" y="10960"/>
                      <a:pt x="17838" y="10960"/>
                      <a:pt x="17838" y="10960"/>
                    </a:cubicBezTo>
                    <a:cubicBezTo>
                      <a:pt x="17353" y="11385"/>
                      <a:pt x="16989" y="11704"/>
                      <a:pt x="16503" y="12130"/>
                    </a:cubicBezTo>
                    <a:cubicBezTo>
                      <a:pt x="16503" y="11704"/>
                      <a:pt x="16503" y="11279"/>
                      <a:pt x="16503" y="10747"/>
                    </a:cubicBezTo>
                    <a:cubicBezTo>
                      <a:pt x="16503" y="10321"/>
                      <a:pt x="16503" y="9896"/>
                      <a:pt x="16503" y="9470"/>
                    </a:cubicBezTo>
                    <a:close/>
                    <a:moveTo>
                      <a:pt x="15654" y="10747"/>
                    </a:moveTo>
                    <a:cubicBezTo>
                      <a:pt x="15654" y="11492"/>
                      <a:pt x="15654" y="12236"/>
                      <a:pt x="15533" y="12875"/>
                    </a:cubicBezTo>
                    <a:cubicBezTo>
                      <a:pt x="14926" y="13300"/>
                      <a:pt x="14319" y="13726"/>
                      <a:pt x="13591" y="14152"/>
                    </a:cubicBezTo>
                    <a:cubicBezTo>
                      <a:pt x="12742" y="14684"/>
                      <a:pt x="11771" y="15216"/>
                      <a:pt x="10800" y="15641"/>
                    </a:cubicBezTo>
                    <a:cubicBezTo>
                      <a:pt x="9829" y="15216"/>
                      <a:pt x="8858" y="14684"/>
                      <a:pt x="7888" y="14152"/>
                    </a:cubicBezTo>
                    <a:cubicBezTo>
                      <a:pt x="7281" y="13726"/>
                      <a:pt x="6674" y="13300"/>
                      <a:pt x="6067" y="12875"/>
                    </a:cubicBezTo>
                    <a:cubicBezTo>
                      <a:pt x="6067" y="12236"/>
                      <a:pt x="5946" y="11492"/>
                      <a:pt x="5946" y="10747"/>
                    </a:cubicBezTo>
                    <a:cubicBezTo>
                      <a:pt x="5946" y="10108"/>
                      <a:pt x="6067" y="9364"/>
                      <a:pt x="6067" y="8725"/>
                    </a:cubicBezTo>
                    <a:cubicBezTo>
                      <a:pt x="6674" y="8300"/>
                      <a:pt x="7281" y="7874"/>
                      <a:pt x="8009" y="7448"/>
                    </a:cubicBezTo>
                    <a:cubicBezTo>
                      <a:pt x="8980" y="6916"/>
                      <a:pt x="9829" y="6384"/>
                      <a:pt x="10800" y="5959"/>
                    </a:cubicBezTo>
                    <a:cubicBezTo>
                      <a:pt x="11771" y="6384"/>
                      <a:pt x="12742" y="6916"/>
                      <a:pt x="13712" y="7448"/>
                    </a:cubicBezTo>
                    <a:cubicBezTo>
                      <a:pt x="14319" y="7874"/>
                      <a:pt x="14926" y="8300"/>
                      <a:pt x="15533" y="8725"/>
                    </a:cubicBezTo>
                    <a:cubicBezTo>
                      <a:pt x="15654" y="9364"/>
                      <a:pt x="15654" y="10108"/>
                      <a:pt x="15654" y="10747"/>
                    </a:cubicBezTo>
                    <a:close/>
                    <a:moveTo>
                      <a:pt x="14926" y="5746"/>
                    </a:moveTo>
                    <a:cubicBezTo>
                      <a:pt x="15169" y="6278"/>
                      <a:pt x="15290" y="6916"/>
                      <a:pt x="15411" y="7661"/>
                    </a:cubicBezTo>
                    <a:cubicBezTo>
                      <a:pt x="15047" y="7342"/>
                      <a:pt x="14562" y="7129"/>
                      <a:pt x="14198" y="6810"/>
                    </a:cubicBezTo>
                    <a:cubicBezTo>
                      <a:pt x="13470" y="6384"/>
                      <a:pt x="12620" y="5959"/>
                      <a:pt x="11771" y="5533"/>
                    </a:cubicBezTo>
                    <a:cubicBezTo>
                      <a:pt x="12256" y="5320"/>
                      <a:pt x="12742" y="5107"/>
                      <a:pt x="13227" y="5001"/>
                    </a:cubicBezTo>
                    <a:cubicBezTo>
                      <a:pt x="13712" y="4788"/>
                      <a:pt x="14076" y="4682"/>
                      <a:pt x="14562" y="4575"/>
                    </a:cubicBezTo>
                    <a:cubicBezTo>
                      <a:pt x="14683" y="5001"/>
                      <a:pt x="14804" y="5320"/>
                      <a:pt x="14926" y="5746"/>
                    </a:cubicBezTo>
                    <a:close/>
                    <a:moveTo>
                      <a:pt x="7524" y="3618"/>
                    </a:moveTo>
                    <a:cubicBezTo>
                      <a:pt x="7888" y="2660"/>
                      <a:pt x="8494" y="2022"/>
                      <a:pt x="9101" y="1490"/>
                    </a:cubicBezTo>
                    <a:cubicBezTo>
                      <a:pt x="9344" y="1277"/>
                      <a:pt x="9587" y="1064"/>
                      <a:pt x="9951" y="958"/>
                    </a:cubicBezTo>
                    <a:cubicBezTo>
                      <a:pt x="10193" y="851"/>
                      <a:pt x="10557" y="745"/>
                      <a:pt x="10800" y="745"/>
                    </a:cubicBezTo>
                    <a:cubicBezTo>
                      <a:pt x="11043" y="745"/>
                      <a:pt x="11407" y="851"/>
                      <a:pt x="11649" y="958"/>
                    </a:cubicBezTo>
                    <a:cubicBezTo>
                      <a:pt x="12135" y="1170"/>
                      <a:pt x="12742" y="1596"/>
                      <a:pt x="13227" y="2128"/>
                    </a:cubicBezTo>
                    <a:cubicBezTo>
                      <a:pt x="13591" y="2554"/>
                      <a:pt x="13955" y="3192"/>
                      <a:pt x="14198" y="3831"/>
                    </a:cubicBezTo>
                    <a:cubicBezTo>
                      <a:pt x="13834" y="3937"/>
                      <a:pt x="13348" y="4150"/>
                      <a:pt x="12863" y="4256"/>
                    </a:cubicBezTo>
                    <a:cubicBezTo>
                      <a:pt x="12256" y="4469"/>
                      <a:pt x="11528" y="4788"/>
                      <a:pt x="10800" y="5001"/>
                    </a:cubicBezTo>
                    <a:cubicBezTo>
                      <a:pt x="10193" y="4682"/>
                      <a:pt x="9465" y="4469"/>
                      <a:pt x="8737" y="4256"/>
                    </a:cubicBezTo>
                    <a:cubicBezTo>
                      <a:pt x="8252" y="4043"/>
                      <a:pt x="7888" y="3937"/>
                      <a:pt x="7402" y="3831"/>
                    </a:cubicBezTo>
                    <a:cubicBezTo>
                      <a:pt x="7402" y="3724"/>
                      <a:pt x="7402" y="3618"/>
                      <a:pt x="7524" y="3618"/>
                    </a:cubicBezTo>
                    <a:close/>
                    <a:moveTo>
                      <a:pt x="7038" y="4575"/>
                    </a:moveTo>
                    <a:cubicBezTo>
                      <a:pt x="7524" y="4682"/>
                      <a:pt x="8009" y="4788"/>
                      <a:pt x="8373" y="5001"/>
                    </a:cubicBezTo>
                    <a:cubicBezTo>
                      <a:pt x="8858" y="5107"/>
                      <a:pt x="9344" y="5320"/>
                      <a:pt x="9829" y="5533"/>
                    </a:cubicBezTo>
                    <a:cubicBezTo>
                      <a:pt x="9101" y="5852"/>
                      <a:pt x="8252" y="6278"/>
                      <a:pt x="7402" y="6810"/>
                    </a:cubicBezTo>
                    <a:cubicBezTo>
                      <a:pt x="7038" y="7023"/>
                      <a:pt x="6674" y="7342"/>
                      <a:pt x="6189" y="7555"/>
                    </a:cubicBezTo>
                    <a:cubicBezTo>
                      <a:pt x="6431" y="6491"/>
                      <a:pt x="6674" y="5427"/>
                      <a:pt x="7038" y="4575"/>
                    </a:cubicBezTo>
                    <a:close/>
                    <a:moveTo>
                      <a:pt x="1456" y="7767"/>
                    </a:moveTo>
                    <a:cubicBezTo>
                      <a:pt x="1092" y="7129"/>
                      <a:pt x="971" y="6597"/>
                      <a:pt x="971" y="6065"/>
                    </a:cubicBezTo>
                    <a:cubicBezTo>
                      <a:pt x="971" y="5639"/>
                      <a:pt x="1092" y="5214"/>
                      <a:pt x="1335" y="4895"/>
                    </a:cubicBezTo>
                    <a:cubicBezTo>
                      <a:pt x="1578" y="4682"/>
                      <a:pt x="1942" y="4469"/>
                      <a:pt x="2306" y="4256"/>
                    </a:cubicBezTo>
                    <a:cubicBezTo>
                      <a:pt x="2791" y="4150"/>
                      <a:pt x="3276" y="4043"/>
                      <a:pt x="4004" y="4043"/>
                    </a:cubicBezTo>
                    <a:cubicBezTo>
                      <a:pt x="4611" y="4043"/>
                      <a:pt x="5339" y="4150"/>
                      <a:pt x="6189" y="4363"/>
                    </a:cubicBezTo>
                    <a:cubicBezTo>
                      <a:pt x="6067" y="4682"/>
                      <a:pt x="5946" y="5107"/>
                      <a:pt x="5825" y="5533"/>
                    </a:cubicBezTo>
                    <a:cubicBezTo>
                      <a:pt x="5582" y="6384"/>
                      <a:pt x="5339" y="7342"/>
                      <a:pt x="5218" y="8300"/>
                    </a:cubicBezTo>
                    <a:cubicBezTo>
                      <a:pt x="4490" y="8938"/>
                      <a:pt x="3762" y="9576"/>
                      <a:pt x="3034" y="10108"/>
                    </a:cubicBezTo>
                    <a:cubicBezTo>
                      <a:pt x="3034" y="10002"/>
                      <a:pt x="2912" y="9896"/>
                      <a:pt x="2791" y="9896"/>
                    </a:cubicBezTo>
                    <a:cubicBezTo>
                      <a:pt x="2184" y="9151"/>
                      <a:pt x="1699" y="8406"/>
                      <a:pt x="1456" y="7767"/>
                    </a:cubicBezTo>
                    <a:close/>
                    <a:moveTo>
                      <a:pt x="5097" y="12130"/>
                    </a:moveTo>
                    <a:cubicBezTo>
                      <a:pt x="4611" y="11704"/>
                      <a:pt x="4126" y="11172"/>
                      <a:pt x="3640" y="10747"/>
                    </a:cubicBezTo>
                    <a:cubicBezTo>
                      <a:pt x="3762" y="10640"/>
                      <a:pt x="3762" y="10640"/>
                      <a:pt x="3762" y="10640"/>
                    </a:cubicBezTo>
                    <a:cubicBezTo>
                      <a:pt x="4247" y="10215"/>
                      <a:pt x="4611" y="9896"/>
                      <a:pt x="5097" y="9470"/>
                    </a:cubicBezTo>
                    <a:cubicBezTo>
                      <a:pt x="5097" y="9896"/>
                      <a:pt x="5097" y="10321"/>
                      <a:pt x="5097" y="10747"/>
                    </a:cubicBezTo>
                    <a:cubicBezTo>
                      <a:pt x="5097" y="11279"/>
                      <a:pt x="5097" y="11704"/>
                      <a:pt x="5097" y="12130"/>
                    </a:cubicBezTo>
                    <a:close/>
                    <a:moveTo>
                      <a:pt x="4004" y="17450"/>
                    </a:moveTo>
                    <a:cubicBezTo>
                      <a:pt x="3276" y="17450"/>
                      <a:pt x="2791" y="17344"/>
                      <a:pt x="2306" y="17237"/>
                    </a:cubicBezTo>
                    <a:cubicBezTo>
                      <a:pt x="1820" y="17131"/>
                      <a:pt x="1456" y="16918"/>
                      <a:pt x="1335" y="16599"/>
                    </a:cubicBezTo>
                    <a:cubicBezTo>
                      <a:pt x="971" y="16280"/>
                      <a:pt x="849" y="15961"/>
                      <a:pt x="849" y="15429"/>
                    </a:cubicBezTo>
                    <a:cubicBezTo>
                      <a:pt x="849" y="15003"/>
                      <a:pt x="1092" y="14365"/>
                      <a:pt x="1335" y="13726"/>
                    </a:cubicBezTo>
                    <a:cubicBezTo>
                      <a:pt x="1699" y="12981"/>
                      <a:pt x="2306" y="12236"/>
                      <a:pt x="3034" y="11385"/>
                    </a:cubicBezTo>
                    <a:cubicBezTo>
                      <a:pt x="3155" y="11492"/>
                      <a:pt x="3155" y="11492"/>
                      <a:pt x="3155" y="11492"/>
                    </a:cubicBezTo>
                    <a:cubicBezTo>
                      <a:pt x="3762" y="12024"/>
                      <a:pt x="4490" y="12662"/>
                      <a:pt x="5218" y="13300"/>
                    </a:cubicBezTo>
                    <a:cubicBezTo>
                      <a:pt x="5461" y="14684"/>
                      <a:pt x="5703" y="16067"/>
                      <a:pt x="6189" y="17237"/>
                    </a:cubicBezTo>
                    <a:cubicBezTo>
                      <a:pt x="5339" y="17344"/>
                      <a:pt x="4611" y="17450"/>
                      <a:pt x="4004" y="17450"/>
                    </a:cubicBezTo>
                    <a:close/>
                    <a:moveTo>
                      <a:pt x="6674" y="15854"/>
                    </a:moveTo>
                    <a:cubicBezTo>
                      <a:pt x="6553" y="15322"/>
                      <a:pt x="6310" y="14684"/>
                      <a:pt x="6189" y="13939"/>
                    </a:cubicBezTo>
                    <a:cubicBezTo>
                      <a:pt x="6674" y="14258"/>
                      <a:pt x="7038" y="14471"/>
                      <a:pt x="7402" y="14790"/>
                    </a:cubicBezTo>
                    <a:cubicBezTo>
                      <a:pt x="8252" y="15216"/>
                      <a:pt x="8980" y="15641"/>
                      <a:pt x="9829" y="16067"/>
                    </a:cubicBezTo>
                    <a:cubicBezTo>
                      <a:pt x="9344" y="16280"/>
                      <a:pt x="8858" y="16493"/>
                      <a:pt x="8373" y="16599"/>
                    </a:cubicBezTo>
                    <a:cubicBezTo>
                      <a:pt x="7888" y="16812"/>
                      <a:pt x="7524" y="16918"/>
                      <a:pt x="7038" y="17025"/>
                    </a:cubicBezTo>
                    <a:cubicBezTo>
                      <a:pt x="6917" y="16599"/>
                      <a:pt x="6796" y="16280"/>
                      <a:pt x="6674" y="15854"/>
                    </a:cubicBezTo>
                    <a:close/>
                    <a:moveTo>
                      <a:pt x="14076" y="17982"/>
                    </a:moveTo>
                    <a:cubicBezTo>
                      <a:pt x="13712" y="18940"/>
                      <a:pt x="13106" y="19578"/>
                      <a:pt x="12499" y="20110"/>
                    </a:cubicBezTo>
                    <a:cubicBezTo>
                      <a:pt x="12256" y="20323"/>
                      <a:pt x="12013" y="20536"/>
                      <a:pt x="11649" y="20642"/>
                    </a:cubicBezTo>
                    <a:cubicBezTo>
                      <a:pt x="11407" y="20749"/>
                      <a:pt x="11043" y="20855"/>
                      <a:pt x="10800" y="20855"/>
                    </a:cubicBezTo>
                    <a:cubicBezTo>
                      <a:pt x="10557" y="20855"/>
                      <a:pt x="10193" y="20749"/>
                      <a:pt x="9951" y="20642"/>
                    </a:cubicBezTo>
                    <a:cubicBezTo>
                      <a:pt x="9465" y="20430"/>
                      <a:pt x="8858" y="20004"/>
                      <a:pt x="8494" y="19472"/>
                    </a:cubicBezTo>
                    <a:cubicBezTo>
                      <a:pt x="8009" y="19046"/>
                      <a:pt x="7645" y="18408"/>
                      <a:pt x="7402" y="17769"/>
                    </a:cubicBezTo>
                    <a:cubicBezTo>
                      <a:pt x="7766" y="17663"/>
                      <a:pt x="8252" y="17450"/>
                      <a:pt x="8737" y="17344"/>
                    </a:cubicBezTo>
                    <a:cubicBezTo>
                      <a:pt x="9344" y="17131"/>
                      <a:pt x="10072" y="16812"/>
                      <a:pt x="10800" y="16599"/>
                    </a:cubicBezTo>
                    <a:cubicBezTo>
                      <a:pt x="11528" y="16918"/>
                      <a:pt x="12135" y="17131"/>
                      <a:pt x="12863" y="17344"/>
                    </a:cubicBezTo>
                    <a:cubicBezTo>
                      <a:pt x="13348" y="17557"/>
                      <a:pt x="13834" y="17663"/>
                      <a:pt x="14198" y="17769"/>
                    </a:cubicBezTo>
                    <a:cubicBezTo>
                      <a:pt x="14198" y="17876"/>
                      <a:pt x="14198" y="17876"/>
                      <a:pt x="14076" y="17982"/>
                    </a:cubicBezTo>
                    <a:close/>
                    <a:moveTo>
                      <a:pt x="14562" y="17025"/>
                    </a:moveTo>
                    <a:cubicBezTo>
                      <a:pt x="14076" y="16918"/>
                      <a:pt x="13712" y="16812"/>
                      <a:pt x="13227" y="16599"/>
                    </a:cubicBezTo>
                    <a:cubicBezTo>
                      <a:pt x="12742" y="16493"/>
                      <a:pt x="12256" y="16280"/>
                      <a:pt x="11771" y="16067"/>
                    </a:cubicBezTo>
                    <a:cubicBezTo>
                      <a:pt x="12499" y="15748"/>
                      <a:pt x="13348" y="15322"/>
                      <a:pt x="14198" y="14790"/>
                    </a:cubicBezTo>
                    <a:cubicBezTo>
                      <a:pt x="14562" y="14577"/>
                      <a:pt x="14926" y="14258"/>
                      <a:pt x="15411" y="14045"/>
                    </a:cubicBezTo>
                    <a:cubicBezTo>
                      <a:pt x="15169" y="15109"/>
                      <a:pt x="14926" y="16173"/>
                      <a:pt x="14562" y="17025"/>
                    </a:cubicBezTo>
                    <a:close/>
                    <a:moveTo>
                      <a:pt x="20265" y="16705"/>
                    </a:moveTo>
                    <a:cubicBezTo>
                      <a:pt x="20022" y="16918"/>
                      <a:pt x="19658" y="17131"/>
                      <a:pt x="19294" y="17344"/>
                    </a:cubicBezTo>
                    <a:cubicBezTo>
                      <a:pt x="18809" y="17450"/>
                      <a:pt x="18324" y="17557"/>
                      <a:pt x="17717" y="17557"/>
                    </a:cubicBezTo>
                    <a:cubicBezTo>
                      <a:pt x="16989" y="17557"/>
                      <a:pt x="16261" y="17450"/>
                      <a:pt x="15411" y="17237"/>
                    </a:cubicBezTo>
                    <a:cubicBezTo>
                      <a:pt x="15533" y="16918"/>
                      <a:pt x="15654" y="16493"/>
                      <a:pt x="15775" y="16067"/>
                    </a:cubicBezTo>
                    <a:cubicBezTo>
                      <a:pt x="16018" y="15216"/>
                      <a:pt x="16261" y="14258"/>
                      <a:pt x="16382" y="13300"/>
                    </a:cubicBezTo>
                    <a:cubicBezTo>
                      <a:pt x="17231" y="12662"/>
                      <a:pt x="17960" y="12024"/>
                      <a:pt x="18566" y="11492"/>
                    </a:cubicBezTo>
                    <a:cubicBezTo>
                      <a:pt x="18688" y="11598"/>
                      <a:pt x="18688" y="11704"/>
                      <a:pt x="18809" y="11704"/>
                    </a:cubicBezTo>
                    <a:cubicBezTo>
                      <a:pt x="19416" y="12449"/>
                      <a:pt x="19901" y="13194"/>
                      <a:pt x="20144" y="13833"/>
                    </a:cubicBezTo>
                    <a:cubicBezTo>
                      <a:pt x="20508" y="14471"/>
                      <a:pt x="20629" y="15003"/>
                      <a:pt x="20629" y="15535"/>
                    </a:cubicBezTo>
                    <a:cubicBezTo>
                      <a:pt x="20629" y="15961"/>
                      <a:pt x="20508" y="16386"/>
                      <a:pt x="20265" y="16705"/>
                    </a:cubicBezTo>
                    <a:close/>
                  </a:path>
                </a:pathLst>
              </a:cu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sp>
            <p:nvSpPr>
              <p:cNvPr id="1140" name="Shape 1140"/>
              <p:cNvSpPr/>
              <p:nvPr/>
            </p:nvSpPr>
            <p:spPr>
              <a:xfrm flipH="1">
                <a:off x="446898" y="532216"/>
                <a:ext cx="239705" cy="235641"/>
              </a:xfrm>
              <a:prstGeom prst="ellipse">
                <a:avLst/>
              </a:prstGeom>
              <a:solidFill>
                <a:srgbClr val="153643">
                  <a:alpha val="74000"/>
                </a:srgbClr>
              </a:solidFill>
              <a:ln w="12700" cap="flat">
                <a:noFill/>
                <a:miter lim="400000"/>
              </a:ln>
              <a:effectLst/>
            </p:spPr>
            <p:txBody>
              <a:bodyPr wrap="square" lIns="91439" tIns="91439" rIns="91439" bIns="91439" numCol="1" anchor="t">
                <a:noAutofit/>
              </a:bodyPr>
              <a:lstStyle/>
              <a:p>
                <a:pPr>
                  <a:defRPr sz="2800"/>
                </a:pPr>
                <a:endParaRPr/>
              </a:p>
            </p:txBody>
          </p:sp>
        </p:grpSp>
        <p:grpSp>
          <p:nvGrpSpPr>
            <p:cNvPr id="1144" name="Group 1144"/>
            <p:cNvGrpSpPr/>
            <p:nvPr/>
          </p:nvGrpSpPr>
          <p:grpSpPr>
            <a:xfrm>
              <a:off x="11036979" y="-1"/>
              <a:ext cx="3051219" cy="3099110"/>
              <a:chOff x="0" y="0"/>
              <a:chExt cx="3051217" cy="3099108"/>
            </a:xfrm>
          </p:grpSpPr>
          <p:pic>
            <p:nvPicPr>
              <p:cNvPr id="1142" name="image12.png"/>
              <p:cNvPicPr>
                <a:picLocks noChangeAspect="1"/>
              </p:cNvPicPr>
              <p:nvPr/>
            </p:nvPicPr>
            <p:blipFill>
              <a:blip r:embed="rId2"/>
              <a:stretch>
                <a:fillRect/>
              </a:stretch>
            </p:blipFill>
            <p:spPr>
              <a:xfrm rot="10800000" flipH="1">
                <a:off x="1152278" y="271063"/>
                <a:ext cx="1296749" cy="2828046"/>
              </a:xfrm>
              <a:prstGeom prst="rect">
                <a:avLst/>
              </a:prstGeom>
              <a:ln w="12700" cap="flat">
                <a:noFill/>
                <a:miter lim="400000"/>
                <a:headEnd/>
                <a:tailEnd/>
              </a:ln>
              <a:effectLst/>
            </p:spPr>
          </p:pic>
          <p:pic>
            <p:nvPicPr>
              <p:cNvPr id="1143" name="image4.png"/>
              <p:cNvPicPr>
                <a:picLocks noChangeAspect="1"/>
              </p:cNvPicPr>
              <p:nvPr/>
            </p:nvPicPr>
            <p:blipFill>
              <a:blip r:embed="rId3"/>
              <a:stretch>
                <a:fillRect/>
              </a:stretch>
            </p:blipFill>
            <p:spPr>
              <a:xfrm flipH="1">
                <a:off x="-1" y="0"/>
                <a:ext cx="3051219" cy="2956518"/>
              </a:xfrm>
              <a:prstGeom prst="rect">
                <a:avLst/>
              </a:prstGeom>
              <a:ln w="12700" cap="flat">
                <a:noFill/>
                <a:miter lim="400000"/>
                <a:headEnd/>
                <a:tailEnd/>
              </a:ln>
              <a:effectLst/>
            </p:spPr>
          </p:pic>
        </p:gr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iterate>
                                    <p:tmAbs val="0"/>
                                  </p:iterate>
                                  <p:childTnLst>
                                    <p:set>
                                      <p:cBhvr>
                                        <p:cTn id="6" dur="indefinite" fill="hold"/>
                                        <p:tgtEl>
                                          <p:spTgt spid="1125"/>
                                        </p:tgtEl>
                                        <p:attrNameLst>
                                          <p:attrName>style.visibility</p:attrName>
                                        </p:attrNameLst>
                                      </p:cBhvr>
                                      <p:to>
                                        <p:strVal val="visible"/>
                                      </p:to>
                                    </p:set>
                                    <p:animEffect transition="in" filter="wipe(up)">
                                      <p:cBhvr>
                                        <p:cTn id="7" dur="500"/>
                                        <p:tgtEl>
                                          <p:spTgt spid="1125"/>
                                        </p:tgtEl>
                                      </p:cBhvr>
                                    </p:animEffect>
                                  </p:childTnLst>
                                </p:cTn>
                              </p:par>
                            </p:childTnLst>
                          </p:cTn>
                        </p:par>
                        <p:par>
                          <p:cTn id="8" fill="hold">
                            <p:stCondLst>
                              <p:cond delay="500"/>
                            </p:stCondLst>
                            <p:childTnLst>
                              <p:par>
                                <p:cTn id="9" presetID="2" presetClass="entr" presetSubtype="2" fill="hold" grpId="2" nodeType="afterEffect">
                                  <p:stCondLst>
                                    <p:cond delay="0"/>
                                  </p:stCondLst>
                                  <p:iterate>
                                    <p:tmAbs val="0"/>
                                  </p:iterate>
                                  <p:childTnLst>
                                    <p:set>
                                      <p:cBhvr>
                                        <p:cTn id="10" dur="indefinite" fill="hold"/>
                                        <p:tgtEl>
                                          <p:spTgt spid="1119"/>
                                        </p:tgtEl>
                                        <p:attrNameLst>
                                          <p:attrName>style.visibility</p:attrName>
                                        </p:attrNameLst>
                                      </p:cBhvr>
                                      <p:to>
                                        <p:strVal val="visible"/>
                                      </p:to>
                                    </p:set>
                                    <p:anim calcmode="lin" valueType="num">
                                      <p:cBhvr>
                                        <p:cTn id="11" dur="500" fill="hold"/>
                                        <p:tgtEl>
                                          <p:spTgt spid="1119"/>
                                        </p:tgtEl>
                                        <p:attrNameLst>
                                          <p:attrName>ppt_x</p:attrName>
                                        </p:attrNameLst>
                                      </p:cBhvr>
                                      <p:tavLst>
                                        <p:tav tm="0">
                                          <p:val>
                                            <p:strVal val="1+#ppt_w/2"/>
                                          </p:val>
                                        </p:tav>
                                        <p:tav tm="100000">
                                          <p:val>
                                            <p:strVal val="#ppt_x"/>
                                          </p:val>
                                        </p:tav>
                                      </p:tavLst>
                                    </p:anim>
                                    <p:anim calcmode="lin" valueType="num">
                                      <p:cBhvr>
                                        <p:cTn id="12" dur="500" fill="hold"/>
                                        <p:tgtEl>
                                          <p:spTgt spid="11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3" nodeType="afterEffect">
                                  <p:stCondLst>
                                    <p:cond delay="0"/>
                                  </p:stCondLst>
                                  <p:iterate>
                                    <p:tmAbs val="0"/>
                                  </p:iterate>
                                  <p:childTnLst>
                                    <p:set>
                                      <p:cBhvr>
                                        <p:cTn id="15" dur="indefinite" fill="hold"/>
                                        <p:tgtEl>
                                          <p:spTgt spid="1145"/>
                                        </p:tgtEl>
                                        <p:attrNameLst>
                                          <p:attrName>style.visibility</p:attrName>
                                        </p:attrNameLst>
                                      </p:cBhvr>
                                      <p:to>
                                        <p:strVal val="visible"/>
                                      </p:to>
                                    </p:set>
                                    <p:anim calcmode="lin" valueType="num">
                                      <p:cBhvr>
                                        <p:cTn id="16" dur="500" fill="hold"/>
                                        <p:tgtEl>
                                          <p:spTgt spid="1145"/>
                                        </p:tgtEl>
                                        <p:attrNameLst>
                                          <p:attrName>ppt_x</p:attrName>
                                        </p:attrNameLst>
                                      </p:cBhvr>
                                      <p:tavLst>
                                        <p:tav tm="0">
                                          <p:val>
                                            <p:strVal val="1+#ppt_w/2"/>
                                          </p:val>
                                        </p:tav>
                                        <p:tav tm="100000">
                                          <p:val>
                                            <p:strVal val="#ppt_x"/>
                                          </p:val>
                                        </p:tav>
                                      </p:tavLst>
                                    </p:anim>
                                    <p:anim calcmode="lin" valueType="num">
                                      <p:cBhvr>
                                        <p:cTn id="17" dur="500" fill="hold"/>
                                        <p:tgtEl>
                                          <p:spTgt spid="114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4" nodeType="afterEffect">
                                  <p:stCondLst>
                                    <p:cond delay="0"/>
                                  </p:stCondLst>
                                  <p:iterate>
                                    <p:tmAbs val="0"/>
                                  </p:iterate>
                                  <p:childTnLst>
                                    <p:set>
                                      <p:cBhvr>
                                        <p:cTn id="20" dur="indefinite" fill="hold"/>
                                        <p:tgtEl>
                                          <p:spTgt spid="1134"/>
                                        </p:tgtEl>
                                        <p:attrNameLst>
                                          <p:attrName>style.visibility</p:attrName>
                                        </p:attrNameLst>
                                      </p:cBhvr>
                                      <p:to>
                                        <p:strVal val="visible"/>
                                      </p:to>
                                    </p:set>
                                    <p:anim calcmode="lin" valueType="num">
                                      <p:cBhvr>
                                        <p:cTn id="21" dur="500" fill="hold"/>
                                        <p:tgtEl>
                                          <p:spTgt spid="1134"/>
                                        </p:tgtEl>
                                        <p:attrNameLst>
                                          <p:attrName>ppt_x</p:attrName>
                                        </p:attrNameLst>
                                      </p:cBhvr>
                                      <p:tavLst>
                                        <p:tav tm="0">
                                          <p:val>
                                            <p:strVal val="1+#ppt_w/2"/>
                                          </p:val>
                                        </p:tav>
                                        <p:tav tm="100000">
                                          <p:val>
                                            <p:strVal val="#ppt_x"/>
                                          </p:val>
                                        </p:tav>
                                      </p:tavLst>
                                    </p:anim>
                                    <p:anim calcmode="lin" valueType="num">
                                      <p:cBhvr>
                                        <p:cTn id="22" dur="500" fill="hold"/>
                                        <p:tgtEl>
                                          <p:spTgt spid="1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9" grpId="2" animBg="1" advAuto="0"/>
      <p:bldP spid="1125" grpId="1" animBg="1" advAuto="0"/>
      <p:bldP spid="1134" grpId="4" animBg="1" advAuto="0"/>
      <p:bldP spid="1145" grpId="3"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9" name="Group 1149"/>
          <p:cNvGrpSpPr/>
          <p:nvPr/>
        </p:nvGrpSpPr>
        <p:grpSpPr>
          <a:xfrm>
            <a:off x="3129957" y="973695"/>
            <a:ext cx="17978036" cy="1103077"/>
            <a:chOff x="0" y="0"/>
            <a:chExt cx="17978034" cy="1103075"/>
          </a:xfrm>
        </p:grpSpPr>
        <p:sp>
          <p:nvSpPr>
            <p:cNvPr id="1147" name="Shape 1147"/>
            <p:cNvSpPr/>
            <p:nvPr/>
          </p:nvSpPr>
          <p:spPr>
            <a:xfrm>
              <a:off x="-1" y="1103075"/>
              <a:ext cx="17978036"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148" name="Shape 1148"/>
            <p:cNvSpPr/>
            <p:nvPr/>
          </p:nvSpPr>
          <p:spPr>
            <a:xfrm>
              <a:off x="5649898" y="0"/>
              <a:ext cx="6324819"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Your Title Here</a:t>
              </a:r>
            </a:p>
          </p:txBody>
        </p:sp>
      </p:grpSp>
      <p:sp>
        <p:nvSpPr>
          <p:cNvPr id="1150" name="Shape 1150"/>
          <p:cNvSpPr/>
          <p:nvPr/>
        </p:nvSpPr>
        <p:spPr>
          <a:xfrm>
            <a:off x="3082428" y="11364748"/>
            <a:ext cx="18073096" cy="1046481"/>
          </a:xfrm>
          <a:prstGeom prst="rect">
            <a:avLst/>
          </a:prstGeom>
          <a:ln w="12700">
            <a:miter lim="400000"/>
          </a:ln>
        </p:spPr>
        <p:txBody>
          <a:bodyPr tIns="91439" bIns="91439">
            <a:spAutoFit/>
          </a:bodyPr>
          <a:lstStyle>
            <a:lvl1pPr>
              <a:defRPr sz="2800">
                <a:solidFill>
                  <a:srgbClr val="FFFFFF">
                    <a:alpha val="60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0000"/>
                  </a:srgbClr>
                </a:solidFill>
                <a:latin typeface="Helvetica"/>
                <a:ea typeface="Helvetica"/>
                <a:cs typeface="Helvetica"/>
                <a:sym typeface="Helvetica"/>
              </a:rPr>
              <a:t>In the course of this life I have had a great many encounters with a great many people who have been concerned with matters of consequence</a:t>
            </a:r>
          </a:p>
        </p:txBody>
      </p:sp>
      <p:grpSp>
        <p:nvGrpSpPr>
          <p:cNvPr id="1157" name="Group 1157"/>
          <p:cNvGrpSpPr/>
          <p:nvPr/>
        </p:nvGrpSpPr>
        <p:grpSpPr>
          <a:xfrm>
            <a:off x="3082427" y="2778690"/>
            <a:ext cx="4184546" cy="7884143"/>
            <a:chOff x="0" y="0"/>
            <a:chExt cx="4184544" cy="7884142"/>
          </a:xfrm>
        </p:grpSpPr>
        <p:sp>
          <p:nvSpPr>
            <p:cNvPr id="1151" name="Shape 1151"/>
            <p:cNvSpPr/>
            <p:nvPr/>
          </p:nvSpPr>
          <p:spPr>
            <a:xfrm>
              <a:off x="0" y="0"/>
              <a:ext cx="4184545" cy="7884143"/>
            </a:xfrm>
            <a:prstGeom prst="roundRect">
              <a:avLst>
                <a:gd name="adj" fmla="val 3338"/>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52" name="Shape 1152"/>
            <p:cNvSpPr/>
            <p:nvPr/>
          </p:nvSpPr>
          <p:spPr>
            <a:xfrm>
              <a:off x="1232185" y="3416191"/>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solidFill>
                  <a:latin typeface="Helvetica"/>
                  <a:ea typeface="Helvetica"/>
                  <a:cs typeface="Helvetica"/>
                  <a:sym typeface="Helvetica"/>
                </a:rPr>
                <a:t>Item1</a:t>
              </a:r>
            </a:p>
          </p:txBody>
        </p:sp>
        <p:sp>
          <p:nvSpPr>
            <p:cNvPr id="1153" name="Shape 1153"/>
            <p:cNvSpPr/>
            <p:nvPr/>
          </p:nvSpPr>
          <p:spPr>
            <a:xfrm>
              <a:off x="261738" y="4391883"/>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nvGrpSpPr>
            <p:cNvPr id="1156" name="Group 1156"/>
            <p:cNvGrpSpPr/>
            <p:nvPr/>
          </p:nvGrpSpPr>
          <p:grpSpPr>
            <a:xfrm>
              <a:off x="462208" y="293769"/>
              <a:ext cx="3070065" cy="3070061"/>
              <a:chOff x="0" y="0"/>
              <a:chExt cx="3070063" cy="3070060"/>
            </a:xfrm>
          </p:grpSpPr>
          <p:sp>
            <p:nvSpPr>
              <p:cNvPr id="1154" name="Shape 1154"/>
              <p:cNvSpPr/>
              <p:nvPr/>
            </p:nvSpPr>
            <p:spPr>
              <a:xfrm>
                <a:off x="0" y="-1"/>
                <a:ext cx="3070064" cy="3070062"/>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55" name="Shape 1155"/>
              <p:cNvSpPr/>
              <p:nvPr/>
            </p:nvSpPr>
            <p:spPr>
              <a:xfrm>
                <a:off x="895455" y="955696"/>
                <a:ext cx="1279150" cy="1158664"/>
              </a:xfrm>
              <a:custGeom>
                <a:avLst/>
                <a:gdLst/>
                <a:ahLst/>
                <a:cxnLst>
                  <a:cxn ang="0">
                    <a:pos x="wd2" y="hd2"/>
                  </a:cxn>
                  <a:cxn ang="5400000">
                    <a:pos x="wd2" y="hd2"/>
                  </a:cxn>
                  <a:cxn ang="10800000">
                    <a:pos x="wd2" y="hd2"/>
                  </a:cxn>
                  <a:cxn ang="16200000">
                    <a:pos x="wd2" y="hd2"/>
                  </a:cxn>
                </a:cxnLst>
                <a:rect l="0" t="0" r="r" b="b"/>
                <a:pathLst>
                  <a:path w="21427" h="21600" extrusionOk="0">
                    <a:moveTo>
                      <a:pt x="21365" y="12531"/>
                    </a:moveTo>
                    <a:cubicBezTo>
                      <a:pt x="21365" y="12696"/>
                      <a:pt x="21069" y="12861"/>
                      <a:pt x="20921" y="12861"/>
                    </a:cubicBezTo>
                    <a:cubicBezTo>
                      <a:pt x="18998" y="12861"/>
                      <a:pt x="18998" y="12861"/>
                      <a:pt x="18998" y="12861"/>
                    </a:cubicBezTo>
                    <a:cubicBezTo>
                      <a:pt x="18850" y="12861"/>
                      <a:pt x="18702" y="12861"/>
                      <a:pt x="18554" y="12696"/>
                    </a:cubicBezTo>
                    <a:cubicBezTo>
                      <a:pt x="10713" y="3463"/>
                      <a:pt x="10713" y="3463"/>
                      <a:pt x="10713" y="3463"/>
                    </a:cubicBezTo>
                    <a:cubicBezTo>
                      <a:pt x="2872" y="12696"/>
                      <a:pt x="2872" y="12696"/>
                      <a:pt x="2872" y="12696"/>
                    </a:cubicBezTo>
                    <a:cubicBezTo>
                      <a:pt x="2724" y="12861"/>
                      <a:pt x="2576" y="12861"/>
                      <a:pt x="2428" y="12861"/>
                    </a:cubicBezTo>
                    <a:cubicBezTo>
                      <a:pt x="653" y="12861"/>
                      <a:pt x="653" y="12861"/>
                      <a:pt x="653" y="12861"/>
                    </a:cubicBezTo>
                    <a:cubicBezTo>
                      <a:pt x="357" y="12861"/>
                      <a:pt x="209" y="12696"/>
                      <a:pt x="61" y="12531"/>
                    </a:cubicBezTo>
                    <a:cubicBezTo>
                      <a:pt x="-87" y="12202"/>
                      <a:pt x="61" y="12037"/>
                      <a:pt x="209" y="11707"/>
                    </a:cubicBezTo>
                    <a:cubicBezTo>
                      <a:pt x="10269" y="165"/>
                      <a:pt x="10269" y="165"/>
                      <a:pt x="10269" y="165"/>
                    </a:cubicBezTo>
                    <a:cubicBezTo>
                      <a:pt x="10417" y="0"/>
                      <a:pt x="10565" y="0"/>
                      <a:pt x="10713" y="0"/>
                    </a:cubicBezTo>
                    <a:cubicBezTo>
                      <a:pt x="10861" y="0"/>
                      <a:pt x="11157" y="0"/>
                      <a:pt x="11157" y="165"/>
                    </a:cubicBezTo>
                    <a:cubicBezTo>
                      <a:pt x="21217" y="11707"/>
                      <a:pt x="21217" y="11707"/>
                      <a:pt x="21217" y="11707"/>
                    </a:cubicBezTo>
                    <a:cubicBezTo>
                      <a:pt x="21365" y="12037"/>
                      <a:pt x="21513" y="12202"/>
                      <a:pt x="21365" y="12531"/>
                    </a:cubicBezTo>
                    <a:close/>
                    <a:moveTo>
                      <a:pt x="3316" y="13521"/>
                    </a:moveTo>
                    <a:cubicBezTo>
                      <a:pt x="3316" y="20446"/>
                      <a:pt x="3316" y="20446"/>
                      <a:pt x="3316" y="20446"/>
                    </a:cubicBezTo>
                    <a:cubicBezTo>
                      <a:pt x="3316" y="21105"/>
                      <a:pt x="3760" y="21600"/>
                      <a:pt x="4203" y="21600"/>
                    </a:cubicBezTo>
                    <a:cubicBezTo>
                      <a:pt x="8346" y="21600"/>
                      <a:pt x="8346" y="21600"/>
                      <a:pt x="8346" y="21600"/>
                    </a:cubicBezTo>
                    <a:cubicBezTo>
                      <a:pt x="8346" y="14015"/>
                      <a:pt x="8346" y="14015"/>
                      <a:pt x="8346" y="14015"/>
                    </a:cubicBezTo>
                    <a:cubicBezTo>
                      <a:pt x="8346" y="13521"/>
                      <a:pt x="8790" y="12861"/>
                      <a:pt x="9381" y="12861"/>
                    </a:cubicBezTo>
                    <a:cubicBezTo>
                      <a:pt x="12045" y="12861"/>
                      <a:pt x="12045" y="12861"/>
                      <a:pt x="12045" y="12861"/>
                    </a:cubicBezTo>
                    <a:cubicBezTo>
                      <a:pt x="12636" y="12861"/>
                      <a:pt x="13080" y="13521"/>
                      <a:pt x="13080" y="14015"/>
                    </a:cubicBezTo>
                    <a:cubicBezTo>
                      <a:pt x="13080" y="21600"/>
                      <a:pt x="13080" y="21600"/>
                      <a:pt x="13080" y="21600"/>
                    </a:cubicBezTo>
                    <a:cubicBezTo>
                      <a:pt x="17223" y="21600"/>
                      <a:pt x="17223" y="21600"/>
                      <a:pt x="17223" y="21600"/>
                    </a:cubicBezTo>
                    <a:cubicBezTo>
                      <a:pt x="17666" y="21600"/>
                      <a:pt x="18110" y="21105"/>
                      <a:pt x="18110" y="20446"/>
                    </a:cubicBezTo>
                    <a:cubicBezTo>
                      <a:pt x="18110" y="13521"/>
                      <a:pt x="18110" y="13521"/>
                      <a:pt x="18110" y="13521"/>
                    </a:cubicBezTo>
                    <a:cubicBezTo>
                      <a:pt x="10713" y="4947"/>
                      <a:pt x="10713" y="4947"/>
                      <a:pt x="10713" y="4947"/>
                    </a:cubicBezTo>
                    <a:lnTo>
                      <a:pt x="3316" y="13521"/>
                    </a:ln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grpSp>
      </p:grpSp>
      <p:grpSp>
        <p:nvGrpSpPr>
          <p:cNvPr id="1164" name="Group 1164"/>
          <p:cNvGrpSpPr/>
          <p:nvPr/>
        </p:nvGrpSpPr>
        <p:grpSpPr>
          <a:xfrm>
            <a:off x="7711946" y="2778690"/>
            <a:ext cx="4184545" cy="7884143"/>
            <a:chOff x="0" y="0"/>
            <a:chExt cx="4184544" cy="7884142"/>
          </a:xfrm>
        </p:grpSpPr>
        <p:sp>
          <p:nvSpPr>
            <p:cNvPr id="1158" name="Shape 1158"/>
            <p:cNvSpPr/>
            <p:nvPr/>
          </p:nvSpPr>
          <p:spPr>
            <a:xfrm>
              <a:off x="0" y="0"/>
              <a:ext cx="4184545" cy="7884143"/>
            </a:xfrm>
            <a:prstGeom prst="roundRect">
              <a:avLst>
                <a:gd name="adj" fmla="val 3338"/>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59" name="Shape 1159"/>
            <p:cNvSpPr/>
            <p:nvPr/>
          </p:nvSpPr>
          <p:spPr>
            <a:xfrm>
              <a:off x="1232185" y="3416191"/>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solidFill>
                  <a:latin typeface="Helvetica"/>
                  <a:ea typeface="Helvetica"/>
                  <a:cs typeface="Helvetica"/>
                  <a:sym typeface="Helvetica"/>
                </a:rPr>
                <a:t>Item2</a:t>
              </a:r>
            </a:p>
          </p:txBody>
        </p:sp>
        <p:sp>
          <p:nvSpPr>
            <p:cNvPr id="1160" name="Shape 1160"/>
            <p:cNvSpPr/>
            <p:nvPr/>
          </p:nvSpPr>
          <p:spPr>
            <a:xfrm>
              <a:off x="261738" y="4391883"/>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nvGrpSpPr>
            <p:cNvPr id="1163" name="Group 1163"/>
            <p:cNvGrpSpPr/>
            <p:nvPr/>
          </p:nvGrpSpPr>
          <p:grpSpPr>
            <a:xfrm>
              <a:off x="557240" y="293769"/>
              <a:ext cx="3070065" cy="3070061"/>
              <a:chOff x="0" y="0"/>
              <a:chExt cx="3070063" cy="3070060"/>
            </a:xfrm>
          </p:grpSpPr>
          <p:sp>
            <p:nvSpPr>
              <p:cNvPr id="1161" name="Shape 1161"/>
              <p:cNvSpPr/>
              <p:nvPr/>
            </p:nvSpPr>
            <p:spPr>
              <a:xfrm>
                <a:off x="844775" y="977356"/>
                <a:ext cx="1374996" cy="1115349"/>
              </a:xfrm>
              <a:custGeom>
                <a:avLst/>
                <a:gdLst/>
                <a:ahLst/>
                <a:cxnLst>
                  <a:cxn ang="0">
                    <a:pos x="wd2" y="hd2"/>
                  </a:cxn>
                  <a:cxn ang="5400000">
                    <a:pos x="wd2" y="hd2"/>
                  </a:cxn>
                  <a:cxn ang="10800000">
                    <a:pos x="wd2" y="hd2"/>
                  </a:cxn>
                  <a:cxn ang="16200000">
                    <a:pos x="wd2" y="hd2"/>
                  </a:cxn>
                </a:cxnLst>
                <a:rect l="0" t="0" r="r" b="b"/>
                <a:pathLst>
                  <a:path w="21514" h="21600" extrusionOk="0">
                    <a:moveTo>
                      <a:pt x="11810" y="16393"/>
                    </a:moveTo>
                    <a:cubicBezTo>
                      <a:pt x="10878" y="15429"/>
                      <a:pt x="10878" y="15429"/>
                      <a:pt x="10878" y="15429"/>
                    </a:cubicBezTo>
                    <a:cubicBezTo>
                      <a:pt x="11188" y="14850"/>
                      <a:pt x="11344" y="14271"/>
                      <a:pt x="11499" y="13693"/>
                    </a:cubicBezTo>
                    <a:cubicBezTo>
                      <a:pt x="12742" y="13693"/>
                      <a:pt x="12742" y="13693"/>
                      <a:pt x="12742" y="13693"/>
                    </a:cubicBezTo>
                    <a:cubicBezTo>
                      <a:pt x="12898" y="13693"/>
                      <a:pt x="12898" y="13500"/>
                      <a:pt x="12898" y="13307"/>
                    </a:cubicBezTo>
                    <a:cubicBezTo>
                      <a:pt x="12898" y="10800"/>
                      <a:pt x="12898" y="10800"/>
                      <a:pt x="12898" y="10800"/>
                    </a:cubicBezTo>
                    <a:cubicBezTo>
                      <a:pt x="12898" y="10607"/>
                      <a:pt x="12898" y="10607"/>
                      <a:pt x="12742" y="10607"/>
                    </a:cubicBezTo>
                    <a:cubicBezTo>
                      <a:pt x="11499" y="10607"/>
                      <a:pt x="11499" y="10607"/>
                      <a:pt x="11499" y="10607"/>
                    </a:cubicBezTo>
                    <a:cubicBezTo>
                      <a:pt x="11344" y="9836"/>
                      <a:pt x="11188" y="9257"/>
                      <a:pt x="10878" y="8679"/>
                    </a:cubicBezTo>
                    <a:cubicBezTo>
                      <a:pt x="11810" y="7714"/>
                      <a:pt x="11810" y="7714"/>
                      <a:pt x="11810" y="7714"/>
                    </a:cubicBezTo>
                    <a:cubicBezTo>
                      <a:pt x="11810" y="7521"/>
                      <a:pt x="11810" y="7329"/>
                      <a:pt x="11810" y="7329"/>
                    </a:cubicBezTo>
                    <a:cubicBezTo>
                      <a:pt x="10412" y="5593"/>
                      <a:pt x="10412" y="5593"/>
                      <a:pt x="10412" y="5593"/>
                    </a:cubicBezTo>
                    <a:cubicBezTo>
                      <a:pt x="10256" y="5400"/>
                      <a:pt x="10101" y="5400"/>
                      <a:pt x="9945" y="5593"/>
                    </a:cubicBezTo>
                    <a:cubicBezTo>
                      <a:pt x="9168" y="6557"/>
                      <a:pt x="9168" y="6557"/>
                      <a:pt x="9168" y="6557"/>
                    </a:cubicBezTo>
                    <a:cubicBezTo>
                      <a:pt x="8702" y="6171"/>
                      <a:pt x="8236" y="5979"/>
                      <a:pt x="7770" y="5786"/>
                    </a:cubicBezTo>
                    <a:cubicBezTo>
                      <a:pt x="7770" y="4243"/>
                      <a:pt x="7770" y="4243"/>
                      <a:pt x="7770" y="4243"/>
                    </a:cubicBezTo>
                    <a:cubicBezTo>
                      <a:pt x="7770" y="4050"/>
                      <a:pt x="7614" y="4050"/>
                      <a:pt x="7459" y="4050"/>
                    </a:cubicBezTo>
                    <a:cubicBezTo>
                      <a:pt x="5439" y="4050"/>
                      <a:pt x="5439" y="4050"/>
                      <a:pt x="5439" y="4050"/>
                    </a:cubicBezTo>
                    <a:cubicBezTo>
                      <a:pt x="5283" y="4050"/>
                      <a:pt x="5283" y="4050"/>
                      <a:pt x="5283" y="4243"/>
                    </a:cubicBezTo>
                    <a:cubicBezTo>
                      <a:pt x="5283" y="5786"/>
                      <a:pt x="5283" y="5786"/>
                      <a:pt x="5283" y="5786"/>
                    </a:cubicBezTo>
                    <a:cubicBezTo>
                      <a:pt x="4662" y="5979"/>
                      <a:pt x="4196" y="6171"/>
                      <a:pt x="3729" y="6557"/>
                    </a:cubicBezTo>
                    <a:cubicBezTo>
                      <a:pt x="2953" y="5593"/>
                      <a:pt x="2953" y="5593"/>
                      <a:pt x="2953" y="5593"/>
                    </a:cubicBezTo>
                    <a:cubicBezTo>
                      <a:pt x="2797" y="5400"/>
                      <a:pt x="2642" y="5400"/>
                      <a:pt x="2486" y="5593"/>
                    </a:cubicBezTo>
                    <a:cubicBezTo>
                      <a:pt x="1088" y="7329"/>
                      <a:pt x="1088" y="7329"/>
                      <a:pt x="1088" y="7329"/>
                    </a:cubicBezTo>
                    <a:cubicBezTo>
                      <a:pt x="1088" y="7329"/>
                      <a:pt x="1088" y="7521"/>
                      <a:pt x="1088" y="7714"/>
                    </a:cubicBezTo>
                    <a:cubicBezTo>
                      <a:pt x="2020" y="8679"/>
                      <a:pt x="2020" y="8679"/>
                      <a:pt x="2020" y="8679"/>
                    </a:cubicBezTo>
                    <a:cubicBezTo>
                      <a:pt x="1709" y="9257"/>
                      <a:pt x="1554" y="9836"/>
                      <a:pt x="1399" y="10607"/>
                    </a:cubicBezTo>
                    <a:cubicBezTo>
                      <a:pt x="155" y="10607"/>
                      <a:pt x="155" y="10607"/>
                      <a:pt x="155" y="10607"/>
                    </a:cubicBezTo>
                    <a:cubicBezTo>
                      <a:pt x="0" y="10607"/>
                      <a:pt x="0" y="10607"/>
                      <a:pt x="0" y="10800"/>
                    </a:cubicBezTo>
                    <a:cubicBezTo>
                      <a:pt x="0" y="13307"/>
                      <a:pt x="0" y="13307"/>
                      <a:pt x="0" y="13307"/>
                    </a:cubicBezTo>
                    <a:cubicBezTo>
                      <a:pt x="0" y="13500"/>
                      <a:pt x="0" y="13693"/>
                      <a:pt x="155" y="13693"/>
                    </a:cubicBezTo>
                    <a:cubicBezTo>
                      <a:pt x="1399" y="13693"/>
                      <a:pt x="1399" y="13693"/>
                      <a:pt x="1399" y="13693"/>
                    </a:cubicBezTo>
                    <a:cubicBezTo>
                      <a:pt x="1554" y="14271"/>
                      <a:pt x="1709" y="14850"/>
                      <a:pt x="2020" y="15429"/>
                    </a:cubicBezTo>
                    <a:cubicBezTo>
                      <a:pt x="1088" y="16393"/>
                      <a:pt x="1088" y="16393"/>
                      <a:pt x="1088" y="16393"/>
                    </a:cubicBezTo>
                    <a:cubicBezTo>
                      <a:pt x="1088" y="16586"/>
                      <a:pt x="1088" y="16779"/>
                      <a:pt x="1088" y="16971"/>
                    </a:cubicBezTo>
                    <a:cubicBezTo>
                      <a:pt x="2486" y="18707"/>
                      <a:pt x="2486" y="18707"/>
                      <a:pt x="2486" y="18707"/>
                    </a:cubicBezTo>
                    <a:cubicBezTo>
                      <a:pt x="2642" y="18707"/>
                      <a:pt x="2797" y="18707"/>
                      <a:pt x="2953" y="18707"/>
                    </a:cubicBezTo>
                    <a:cubicBezTo>
                      <a:pt x="3729" y="17550"/>
                      <a:pt x="3729" y="17550"/>
                      <a:pt x="3729" y="17550"/>
                    </a:cubicBezTo>
                    <a:cubicBezTo>
                      <a:pt x="4196" y="17936"/>
                      <a:pt x="4662" y="18129"/>
                      <a:pt x="5283" y="18321"/>
                    </a:cubicBezTo>
                    <a:cubicBezTo>
                      <a:pt x="5283" y="19864"/>
                      <a:pt x="5283" y="19864"/>
                      <a:pt x="5283" y="19864"/>
                    </a:cubicBezTo>
                    <a:cubicBezTo>
                      <a:pt x="5283" y="20057"/>
                      <a:pt x="5283" y="20057"/>
                      <a:pt x="5439" y="20057"/>
                    </a:cubicBezTo>
                    <a:cubicBezTo>
                      <a:pt x="7459" y="20057"/>
                      <a:pt x="7459" y="20057"/>
                      <a:pt x="7459" y="20057"/>
                    </a:cubicBezTo>
                    <a:cubicBezTo>
                      <a:pt x="7614" y="20057"/>
                      <a:pt x="7770" y="20057"/>
                      <a:pt x="7770" y="19864"/>
                    </a:cubicBezTo>
                    <a:cubicBezTo>
                      <a:pt x="7770" y="18321"/>
                      <a:pt x="7770" y="18321"/>
                      <a:pt x="7770" y="18321"/>
                    </a:cubicBezTo>
                    <a:cubicBezTo>
                      <a:pt x="8236" y="18129"/>
                      <a:pt x="8702" y="17936"/>
                      <a:pt x="9168" y="17550"/>
                    </a:cubicBezTo>
                    <a:cubicBezTo>
                      <a:pt x="9945" y="18707"/>
                      <a:pt x="9945" y="18707"/>
                      <a:pt x="9945" y="18707"/>
                    </a:cubicBezTo>
                    <a:cubicBezTo>
                      <a:pt x="10101" y="18707"/>
                      <a:pt x="10256" y="18707"/>
                      <a:pt x="10412" y="18707"/>
                    </a:cubicBezTo>
                    <a:cubicBezTo>
                      <a:pt x="11810" y="16971"/>
                      <a:pt x="11810" y="16971"/>
                      <a:pt x="11810" y="16971"/>
                    </a:cubicBezTo>
                    <a:cubicBezTo>
                      <a:pt x="11810" y="16779"/>
                      <a:pt x="11810" y="16586"/>
                      <a:pt x="11810" y="16393"/>
                    </a:cubicBezTo>
                    <a:close/>
                    <a:moveTo>
                      <a:pt x="6527" y="17357"/>
                    </a:moveTo>
                    <a:cubicBezTo>
                      <a:pt x="4196" y="17357"/>
                      <a:pt x="2331" y="15043"/>
                      <a:pt x="2331" y="12150"/>
                    </a:cubicBezTo>
                    <a:cubicBezTo>
                      <a:pt x="2331" y="9257"/>
                      <a:pt x="4196" y="6943"/>
                      <a:pt x="6527" y="6943"/>
                    </a:cubicBezTo>
                    <a:cubicBezTo>
                      <a:pt x="8702" y="6943"/>
                      <a:pt x="10722" y="9257"/>
                      <a:pt x="10722" y="12150"/>
                    </a:cubicBezTo>
                    <a:cubicBezTo>
                      <a:pt x="10722" y="15043"/>
                      <a:pt x="8702" y="17357"/>
                      <a:pt x="6527" y="17357"/>
                    </a:cubicBezTo>
                    <a:close/>
                    <a:moveTo>
                      <a:pt x="8858" y="12150"/>
                    </a:moveTo>
                    <a:cubicBezTo>
                      <a:pt x="8858" y="13693"/>
                      <a:pt x="7770" y="15043"/>
                      <a:pt x="6527" y="15043"/>
                    </a:cubicBezTo>
                    <a:cubicBezTo>
                      <a:pt x="5128" y="15043"/>
                      <a:pt x="4040" y="13693"/>
                      <a:pt x="4040" y="12150"/>
                    </a:cubicBezTo>
                    <a:cubicBezTo>
                      <a:pt x="4040" y="10414"/>
                      <a:pt x="5128" y="9064"/>
                      <a:pt x="6527" y="9064"/>
                    </a:cubicBezTo>
                    <a:cubicBezTo>
                      <a:pt x="7770" y="9064"/>
                      <a:pt x="8858" y="10414"/>
                      <a:pt x="8858" y="12150"/>
                    </a:cubicBezTo>
                    <a:close/>
                    <a:moveTo>
                      <a:pt x="21445" y="6943"/>
                    </a:moveTo>
                    <a:cubicBezTo>
                      <a:pt x="20512" y="6750"/>
                      <a:pt x="20512" y="6750"/>
                      <a:pt x="20512" y="6750"/>
                    </a:cubicBezTo>
                    <a:cubicBezTo>
                      <a:pt x="20512" y="6171"/>
                      <a:pt x="20512" y="5593"/>
                      <a:pt x="20357" y="5207"/>
                    </a:cubicBezTo>
                    <a:cubicBezTo>
                      <a:pt x="21134" y="4629"/>
                      <a:pt x="21134" y="4629"/>
                      <a:pt x="21134" y="4629"/>
                    </a:cubicBezTo>
                    <a:cubicBezTo>
                      <a:pt x="21289" y="4629"/>
                      <a:pt x="21289" y="4436"/>
                      <a:pt x="21289" y="4243"/>
                    </a:cubicBezTo>
                    <a:cubicBezTo>
                      <a:pt x="20512" y="2507"/>
                      <a:pt x="20512" y="2507"/>
                      <a:pt x="20512" y="2507"/>
                    </a:cubicBezTo>
                    <a:cubicBezTo>
                      <a:pt x="20512" y="2507"/>
                      <a:pt x="20357" y="2314"/>
                      <a:pt x="20201" y="2507"/>
                    </a:cubicBezTo>
                    <a:cubicBezTo>
                      <a:pt x="19424" y="3086"/>
                      <a:pt x="19424" y="3086"/>
                      <a:pt x="19424" y="3086"/>
                    </a:cubicBezTo>
                    <a:cubicBezTo>
                      <a:pt x="19114" y="2700"/>
                      <a:pt x="18803" y="2314"/>
                      <a:pt x="18492" y="1929"/>
                    </a:cubicBezTo>
                    <a:cubicBezTo>
                      <a:pt x="18803" y="964"/>
                      <a:pt x="18803" y="964"/>
                      <a:pt x="18803" y="964"/>
                    </a:cubicBezTo>
                    <a:cubicBezTo>
                      <a:pt x="18803" y="771"/>
                      <a:pt x="18803" y="579"/>
                      <a:pt x="18647" y="579"/>
                    </a:cubicBezTo>
                    <a:cubicBezTo>
                      <a:pt x="17094" y="0"/>
                      <a:pt x="17094" y="0"/>
                      <a:pt x="17094" y="0"/>
                    </a:cubicBezTo>
                    <a:cubicBezTo>
                      <a:pt x="17094" y="0"/>
                      <a:pt x="16938" y="0"/>
                      <a:pt x="16938" y="193"/>
                    </a:cubicBezTo>
                    <a:cubicBezTo>
                      <a:pt x="16627" y="1350"/>
                      <a:pt x="16627" y="1350"/>
                      <a:pt x="16627" y="1350"/>
                    </a:cubicBezTo>
                    <a:cubicBezTo>
                      <a:pt x="16161" y="1350"/>
                      <a:pt x="15695" y="1350"/>
                      <a:pt x="15384" y="1543"/>
                    </a:cubicBezTo>
                    <a:cubicBezTo>
                      <a:pt x="14918" y="386"/>
                      <a:pt x="14918" y="386"/>
                      <a:pt x="14918" y="386"/>
                    </a:cubicBezTo>
                    <a:cubicBezTo>
                      <a:pt x="14918" y="386"/>
                      <a:pt x="14763" y="193"/>
                      <a:pt x="14607" y="386"/>
                    </a:cubicBezTo>
                    <a:cubicBezTo>
                      <a:pt x="13209" y="1157"/>
                      <a:pt x="13209" y="1157"/>
                      <a:pt x="13209" y="1157"/>
                    </a:cubicBezTo>
                    <a:cubicBezTo>
                      <a:pt x="13209" y="1350"/>
                      <a:pt x="13209" y="1543"/>
                      <a:pt x="13209" y="1543"/>
                    </a:cubicBezTo>
                    <a:cubicBezTo>
                      <a:pt x="13675" y="2507"/>
                      <a:pt x="13675" y="2507"/>
                      <a:pt x="13675" y="2507"/>
                    </a:cubicBezTo>
                    <a:cubicBezTo>
                      <a:pt x="13364" y="2893"/>
                      <a:pt x="13053" y="3279"/>
                      <a:pt x="12898" y="3857"/>
                    </a:cubicBezTo>
                    <a:cubicBezTo>
                      <a:pt x="11965" y="3471"/>
                      <a:pt x="11965" y="3471"/>
                      <a:pt x="11965" y="3471"/>
                    </a:cubicBezTo>
                    <a:cubicBezTo>
                      <a:pt x="11810" y="3471"/>
                      <a:pt x="11810" y="3471"/>
                      <a:pt x="11655" y="3664"/>
                    </a:cubicBezTo>
                    <a:cubicBezTo>
                      <a:pt x="11188" y="5400"/>
                      <a:pt x="11188" y="5400"/>
                      <a:pt x="11188" y="5400"/>
                    </a:cubicBezTo>
                    <a:cubicBezTo>
                      <a:pt x="11188" y="5593"/>
                      <a:pt x="11344" y="5786"/>
                      <a:pt x="11344" y="5786"/>
                    </a:cubicBezTo>
                    <a:cubicBezTo>
                      <a:pt x="12276" y="6171"/>
                      <a:pt x="12276" y="6171"/>
                      <a:pt x="12276" y="6171"/>
                    </a:cubicBezTo>
                    <a:cubicBezTo>
                      <a:pt x="12276" y="6557"/>
                      <a:pt x="12276" y="7136"/>
                      <a:pt x="12432" y="7714"/>
                    </a:cubicBezTo>
                    <a:cubicBezTo>
                      <a:pt x="11499" y="8293"/>
                      <a:pt x="11499" y="8293"/>
                      <a:pt x="11499" y="8293"/>
                    </a:cubicBezTo>
                    <a:cubicBezTo>
                      <a:pt x="11499" y="8293"/>
                      <a:pt x="11499" y="8486"/>
                      <a:pt x="11499" y="8486"/>
                    </a:cubicBezTo>
                    <a:cubicBezTo>
                      <a:pt x="12276" y="10221"/>
                      <a:pt x="12276" y="10221"/>
                      <a:pt x="12276" y="10221"/>
                    </a:cubicBezTo>
                    <a:cubicBezTo>
                      <a:pt x="12276" y="10414"/>
                      <a:pt x="12432" y="10414"/>
                      <a:pt x="12432" y="10414"/>
                    </a:cubicBezTo>
                    <a:cubicBezTo>
                      <a:pt x="13364" y="9836"/>
                      <a:pt x="13364" y="9836"/>
                      <a:pt x="13364" y="9836"/>
                    </a:cubicBezTo>
                    <a:cubicBezTo>
                      <a:pt x="13519" y="10221"/>
                      <a:pt x="13830" y="10607"/>
                      <a:pt x="14296" y="10800"/>
                    </a:cubicBezTo>
                    <a:cubicBezTo>
                      <a:pt x="13986" y="11957"/>
                      <a:pt x="13986" y="11957"/>
                      <a:pt x="13986" y="11957"/>
                    </a:cubicBezTo>
                    <a:cubicBezTo>
                      <a:pt x="13986" y="11957"/>
                      <a:pt x="13986" y="12150"/>
                      <a:pt x="14141" y="12150"/>
                    </a:cubicBezTo>
                    <a:cubicBezTo>
                      <a:pt x="15695" y="12729"/>
                      <a:pt x="15695" y="12729"/>
                      <a:pt x="15695" y="12729"/>
                    </a:cubicBezTo>
                    <a:cubicBezTo>
                      <a:pt x="15695" y="12729"/>
                      <a:pt x="15850" y="12729"/>
                      <a:pt x="15850" y="12536"/>
                    </a:cubicBezTo>
                    <a:cubicBezTo>
                      <a:pt x="16161" y="11571"/>
                      <a:pt x="16161" y="11571"/>
                      <a:pt x="16161" y="11571"/>
                    </a:cubicBezTo>
                    <a:cubicBezTo>
                      <a:pt x="16627" y="11571"/>
                      <a:pt x="16938" y="11571"/>
                      <a:pt x="17404" y="11379"/>
                    </a:cubicBezTo>
                    <a:cubicBezTo>
                      <a:pt x="17871" y="12343"/>
                      <a:pt x="17871" y="12343"/>
                      <a:pt x="17871" y="12343"/>
                    </a:cubicBezTo>
                    <a:cubicBezTo>
                      <a:pt x="17871" y="12536"/>
                      <a:pt x="18026" y="12536"/>
                      <a:pt x="18026" y="12536"/>
                    </a:cubicBezTo>
                    <a:cubicBezTo>
                      <a:pt x="19424" y="11571"/>
                      <a:pt x="19424" y="11571"/>
                      <a:pt x="19424" y="11571"/>
                    </a:cubicBezTo>
                    <a:cubicBezTo>
                      <a:pt x="19580" y="11571"/>
                      <a:pt x="19580" y="11379"/>
                      <a:pt x="19580" y="11186"/>
                    </a:cubicBezTo>
                    <a:cubicBezTo>
                      <a:pt x="19114" y="10221"/>
                      <a:pt x="19114" y="10221"/>
                      <a:pt x="19114" y="10221"/>
                    </a:cubicBezTo>
                    <a:cubicBezTo>
                      <a:pt x="19424" y="9836"/>
                      <a:pt x="19735" y="9450"/>
                      <a:pt x="19891" y="9064"/>
                    </a:cubicBezTo>
                    <a:cubicBezTo>
                      <a:pt x="20823" y="9257"/>
                      <a:pt x="20823" y="9257"/>
                      <a:pt x="20823" y="9257"/>
                    </a:cubicBezTo>
                    <a:cubicBezTo>
                      <a:pt x="20978" y="9450"/>
                      <a:pt x="20978" y="9257"/>
                      <a:pt x="20978" y="9257"/>
                    </a:cubicBezTo>
                    <a:cubicBezTo>
                      <a:pt x="21445" y="7329"/>
                      <a:pt x="21445" y="7329"/>
                      <a:pt x="21445" y="7329"/>
                    </a:cubicBezTo>
                    <a:cubicBezTo>
                      <a:pt x="21600" y="7136"/>
                      <a:pt x="21445" y="7136"/>
                      <a:pt x="21445" y="6943"/>
                    </a:cubicBezTo>
                    <a:close/>
                    <a:moveTo>
                      <a:pt x="19580" y="7521"/>
                    </a:moveTo>
                    <a:cubicBezTo>
                      <a:pt x="18958" y="9836"/>
                      <a:pt x="17094" y="10993"/>
                      <a:pt x="15384" y="10414"/>
                    </a:cubicBezTo>
                    <a:cubicBezTo>
                      <a:pt x="13675" y="9643"/>
                      <a:pt x="12742" y="7329"/>
                      <a:pt x="13209" y="5207"/>
                    </a:cubicBezTo>
                    <a:cubicBezTo>
                      <a:pt x="13675" y="3086"/>
                      <a:pt x="15540" y="1736"/>
                      <a:pt x="17404" y="2507"/>
                    </a:cubicBezTo>
                    <a:cubicBezTo>
                      <a:pt x="19114" y="3086"/>
                      <a:pt x="20046" y="5400"/>
                      <a:pt x="19580" y="7521"/>
                    </a:cubicBezTo>
                    <a:close/>
                    <a:moveTo>
                      <a:pt x="18181" y="7136"/>
                    </a:moveTo>
                    <a:cubicBezTo>
                      <a:pt x="17871" y="8293"/>
                      <a:pt x="16783" y="9064"/>
                      <a:pt x="15850" y="8679"/>
                    </a:cubicBezTo>
                    <a:cubicBezTo>
                      <a:pt x="14763" y="8293"/>
                      <a:pt x="14141" y="6943"/>
                      <a:pt x="14452" y="5786"/>
                    </a:cubicBezTo>
                    <a:cubicBezTo>
                      <a:pt x="14918" y="4436"/>
                      <a:pt x="15850" y="3664"/>
                      <a:pt x="16938" y="4050"/>
                    </a:cubicBezTo>
                    <a:cubicBezTo>
                      <a:pt x="18026" y="4436"/>
                      <a:pt x="18492" y="5786"/>
                      <a:pt x="18181" y="7136"/>
                    </a:cubicBezTo>
                    <a:close/>
                    <a:moveTo>
                      <a:pt x="18492" y="15429"/>
                    </a:moveTo>
                    <a:cubicBezTo>
                      <a:pt x="18492" y="15236"/>
                      <a:pt x="18337" y="15236"/>
                      <a:pt x="18337" y="15236"/>
                    </a:cubicBezTo>
                    <a:cubicBezTo>
                      <a:pt x="17715" y="15429"/>
                      <a:pt x="17715" y="15429"/>
                      <a:pt x="17715" y="15429"/>
                    </a:cubicBezTo>
                    <a:cubicBezTo>
                      <a:pt x="17560" y="15043"/>
                      <a:pt x="17404" y="14850"/>
                      <a:pt x="17094" y="14464"/>
                    </a:cubicBezTo>
                    <a:cubicBezTo>
                      <a:pt x="17560" y="13886"/>
                      <a:pt x="17560" y="13886"/>
                      <a:pt x="17560" y="13886"/>
                    </a:cubicBezTo>
                    <a:cubicBezTo>
                      <a:pt x="17560" y="13693"/>
                      <a:pt x="17560" y="13693"/>
                      <a:pt x="17404" y="13693"/>
                    </a:cubicBezTo>
                    <a:cubicBezTo>
                      <a:pt x="16472" y="12921"/>
                      <a:pt x="16472" y="12921"/>
                      <a:pt x="16472" y="12921"/>
                    </a:cubicBezTo>
                    <a:cubicBezTo>
                      <a:pt x="16472" y="12921"/>
                      <a:pt x="16317" y="12921"/>
                      <a:pt x="16317" y="12921"/>
                    </a:cubicBezTo>
                    <a:cubicBezTo>
                      <a:pt x="16006" y="13693"/>
                      <a:pt x="16006" y="13693"/>
                      <a:pt x="16006" y="13693"/>
                    </a:cubicBezTo>
                    <a:cubicBezTo>
                      <a:pt x="15695" y="13500"/>
                      <a:pt x="15384" y="13500"/>
                      <a:pt x="15073" y="13500"/>
                    </a:cubicBezTo>
                    <a:cubicBezTo>
                      <a:pt x="14918" y="12729"/>
                      <a:pt x="14918" y="12729"/>
                      <a:pt x="14918" y="12729"/>
                    </a:cubicBezTo>
                    <a:cubicBezTo>
                      <a:pt x="14918" y="12729"/>
                      <a:pt x="14918" y="12536"/>
                      <a:pt x="14763" y="12729"/>
                    </a:cubicBezTo>
                    <a:cubicBezTo>
                      <a:pt x="13675" y="12921"/>
                      <a:pt x="13675" y="12921"/>
                      <a:pt x="13675" y="12921"/>
                    </a:cubicBezTo>
                    <a:cubicBezTo>
                      <a:pt x="13675" y="12921"/>
                      <a:pt x="13675" y="13114"/>
                      <a:pt x="13675" y="13114"/>
                    </a:cubicBezTo>
                    <a:cubicBezTo>
                      <a:pt x="13830" y="13886"/>
                      <a:pt x="13830" y="13886"/>
                      <a:pt x="13830" y="13886"/>
                    </a:cubicBezTo>
                    <a:cubicBezTo>
                      <a:pt x="13519" y="14079"/>
                      <a:pt x="13364" y="14271"/>
                      <a:pt x="13053" y="14657"/>
                    </a:cubicBezTo>
                    <a:cubicBezTo>
                      <a:pt x="12587" y="14271"/>
                      <a:pt x="12587" y="14271"/>
                      <a:pt x="12587" y="14271"/>
                    </a:cubicBezTo>
                    <a:cubicBezTo>
                      <a:pt x="12432" y="14079"/>
                      <a:pt x="12432" y="14271"/>
                      <a:pt x="12276" y="14271"/>
                    </a:cubicBezTo>
                    <a:cubicBezTo>
                      <a:pt x="11810" y="15429"/>
                      <a:pt x="11810" y="15429"/>
                      <a:pt x="11810" y="15429"/>
                    </a:cubicBezTo>
                    <a:cubicBezTo>
                      <a:pt x="11810" y="15429"/>
                      <a:pt x="11810" y="15621"/>
                      <a:pt x="11810" y="15621"/>
                    </a:cubicBezTo>
                    <a:cubicBezTo>
                      <a:pt x="12432" y="16007"/>
                      <a:pt x="12432" y="16007"/>
                      <a:pt x="12432" y="16007"/>
                    </a:cubicBezTo>
                    <a:cubicBezTo>
                      <a:pt x="12276" y="16393"/>
                      <a:pt x="12276" y="16779"/>
                      <a:pt x="12276" y="17164"/>
                    </a:cubicBezTo>
                    <a:cubicBezTo>
                      <a:pt x="11655" y="17357"/>
                      <a:pt x="11655" y="17357"/>
                      <a:pt x="11655" y="17357"/>
                    </a:cubicBezTo>
                    <a:cubicBezTo>
                      <a:pt x="11655" y="17357"/>
                      <a:pt x="11499" y="17550"/>
                      <a:pt x="11499" y="17550"/>
                    </a:cubicBezTo>
                    <a:cubicBezTo>
                      <a:pt x="11810" y="18900"/>
                      <a:pt x="11810" y="18900"/>
                      <a:pt x="11810" y="18900"/>
                    </a:cubicBezTo>
                    <a:cubicBezTo>
                      <a:pt x="11810" y="18900"/>
                      <a:pt x="11965" y="19093"/>
                      <a:pt x="11965" y="19093"/>
                    </a:cubicBezTo>
                    <a:cubicBezTo>
                      <a:pt x="12587" y="18900"/>
                      <a:pt x="12587" y="18900"/>
                      <a:pt x="12587" y="18900"/>
                    </a:cubicBezTo>
                    <a:cubicBezTo>
                      <a:pt x="12742" y="19093"/>
                      <a:pt x="12898" y="19479"/>
                      <a:pt x="13209" y="19671"/>
                    </a:cubicBezTo>
                    <a:cubicBezTo>
                      <a:pt x="12898" y="20443"/>
                      <a:pt x="12898" y="20443"/>
                      <a:pt x="12898" y="20443"/>
                    </a:cubicBezTo>
                    <a:cubicBezTo>
                      <a:pt x="12742" y="20443"/>
                      <a:pt x="12742" y="20636"/>
                      <a:pt x="12898" y="20636"/>
                    </a:cubicBezTo>
                    <a:cubicBezTo>
                      <a:pt x="13830" y="21214"/>
                      <a:pt x="13830" y="21214"/>
                      <a:pt x="13830" y="21214"/>
                    </a:cubicBezTo>
                    <a:cubicBezTo>
                      <a:pt x="13830" y="21407"/>
                      <a:pt x="13986" y="21407"/>
                      <a:pt x="13986" y="21214"/>
                    </a:cubicBezTo>
                    <a:cubicBezTo>
                      <a:pt x="14296" y="20443"/>
                      <a:pt x="14296" y="20443"/>
                      <a:pt x="14296" y="20443"/>
                    </a:cubicBezTo>
                    <a:cubicBezTo>
                      <a:pt x="14607" y="20636"/>
                      <a:pt x="14918" y="20636"/>
                      <a:pt x="15229" y="20636"/>
                    </a:cubicBezTo>
                    <a:cubicBezTo>
                      <a:pt x="15384" y="21407"/>
                      <a:pt x="15384" y="21407"/>
                      <a:pt x="15384" y="21407"/>
                    </a:cubicBezTo>
                    <a:cubicBezTo>
                      <a:pt x="15384" y="21600"/>
                      <a:pt x="15384" y="21600"/>
                      <a:pt x="15540" y="21600"/>
                    </a:cubicBezTo>
                    <a:cubicBezTo>
                      <a:pt x="16627" y="21214"/>
                      <a:pt x="16627" y="21214"/>
                      <a:pt x="16627" y="21214"/>
                    </a:cubicBezTo>
                    <a:cubicBezTo>
                      <a:pt x="16627" y="21214"/>
                      <a:pt x="16783" y="21214"/>
                      <a:pt x="16627" y="21021"/>
                    </a:cubicBezTo>
                    <a:cubicBezTo>
                      <a:pt x="16472" y="20250"/>
                      <a:pt x="16472" y="20250"/>
                      <a:pt x="16472" y="20250"/>
                    </a:cubicBezTo>
                    <a:cubicBezTo>
                      <a:pt x="16783" y="20057"/>
                      <a:pt x="17094" y="19864"/>
                      <a:pt x="17249" y="19671"/>
                    </a:cubicBezTo>
                    <a:cubicBezTo>
                      <a:pt x="17715" y="20057"/>
                      <a:pt x="17715" y="20057"/>
                      <a:pt x="17715" y="20057"/>
                    </a:cubicBezTo>
                    <a:cubicBezTo>
                      <a:pt x="17871" y="20057"/>
                      <a:pt x="17871" y="20057"/>
                      <a:pt x="18026" y="19864"/>
                    </a:cubicBezTo>
                    <a:cubicBezTo>
                      <a:pt x="18492" y="18707"/>
                      <a:pt x="18492" y="18707"/>
                      <a:pt x="18492" y="18707"/>
                    </a:cubicBezTo>
                    <a:cubicBezTo>
                      <a:pt x="18492" y="18707"/>
                      <a:pt x="18492" y="18514"/>
                      <a:pt x="18492" y="18514"/>
                    </a:cubicBezTo>
                    <a:cubicBezTo>
                      <a:pt x="17871" y="18129"/>
                      <a:pt x="17871" y="18129"/>
                      <a:pt x="17871" y="18129"/>
                    </a:cubicBezTo>
                    <a:cubicBezTo>
                      <a:pt x="18026" y="17743"/>
                      <a:pt x="18026" y="17357"/>
                      <a:pt x="18026" y="16971"/>
                    </a:cubicBezTo>
                    <a:cubicBezTo>
                      <a:pt x="18647" y="16779"/>
                      <a:pt x="18647" y="16779"/>
                      <a:pt x="18647" y="16779"/>
                    </a:cubicBezTo>
                    <a:cubicBezTo>
                      <a:pt x="18803" y="16779"/>
                      <a:pt x="18803" y="16779"/>
                      <a:pt x="18803" y="16586"/>
                    </a:cubicBezTo>
                    <a:lnTo>
                      <a:pt x="18492" y="15429"/>
                    </a:lnTo>
                    <a:close/>
                    <a:moveTo>
                      <a:pt x="15695" y="19864"/>
                    </a:moveTo>
                    <a:cubicBezTo>
                      <a:pt x="14452" y="20250"/>
                      <a:pt x="13209" y="19286"/>
                      <a:pt x="12898" y="17743"/>
                    </a:cubicBezTo>
                    <a:cubicBezTo>
                      <a:pt x="12587" y="16393"/>
                      <a:pt x="13364" y="14657"/>
                      <a:pt x="14607" y="14271"/>
                    </a:cubicBezTo>
                    <a:cubicBezTo>
                      <a:pt x="15850" y="13886"/>
                      <a:pt x="17094" y="14850"/>
                      <a:pt x="17404" y="16393"/>
                    </a:cubicBezTo>
                    <a:cubicBezTo>
                      <a:pt x="17715" y="17936"/>
                      <a:pt x="16938" y="19479"/>
                      <a:pt x="15695" y="19864"/>
                    </a:cubicBezTo>
                    <a:close/>
                    <a:moveTo>
                      <a:pt x="16472" y="16779"/>
                    </a:moveTo>
                    <a:cubicBezTo>
                      <a:pt x="16627" y="17550"/>
                      <a:pt x="16161" y="18514"/>
                      <a:pt x="15540" y="18707"/>
                    </a:cubicBezTo>
                    <a:cubicBezTo>
                      <a:pt x="14763" y="18900"/>
                      <a:pt x="13986" y="18514"/>
                      <a:pt x="13830" y="17550"/>
                    </a:cubicBezTo>
                    <a:cubicBezTo>
                      <a:pt x="13675" y="16586"/>
                      <a:pt x="14141" y="15814"/>
                      <a:pt x="14763" y="15429"/>
                    </a:cubicBezTo>
                    <a:cubicBezTo>
                      <a:pt x="15540" y="15236"/>
                      <a:pt x="16317" y="15814"/>
                      <a:pt x="16472" y="16779"/>
                    </a:cubicBez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162" name="Shape 1162"/>
              <p:cNvSpPr/>
              <p:nvPr/>
            </p:nvSpPr>
            <p:spPr>
              <a:xfrm>
                <a:off x="0" y="-1"/>
                <a:ext cx="3070064" cy="3070062"/>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grpSp>
        <p:nvGrpSpPr>
          <p:cNvPr id="1171" name="Group 1171"/>
          <p:cNvGrpSpPr/>
          <p:nvPr/>
        </p:nvGrpSpPr>
        <p:grpSpPr>
          <a:xfrm>
            <a:off x="12341463" y="2778690"/>
            <a:ext cx="4184545" cy="7884143"/>
            <a:chOff x="0" y="0"/>
            <a:chExt cx="4184544" cy="7884142"/>
          </a:xfrm>
        </p:grpSpPr>
        <p:sp>
          <p:nvSpPr>
            <p:cNvPr id="1165" name="Shape 1165"/>
            <p:cNvSpPr/>
            <p:nvPr/>
          </p:nvSpPr>
          <p:spPr>
            <a:xfrm>
              <a:off x="0" y="0"/>
              <a:ext cx="4184545" cy="7884143"/>
            </a:xfrm>
            <a:prstGeom prst="roundRect">
              <a:avLst>
                <a:gd name="adj" fmla="val 3338"/>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66" name="Shape 1166"/>
            <p:cNvSpPr/>
            <p:nvPr/>
          </p:nvSpPr>
          <p:spPr>
            <a:xfrm>
              <a:off x="1232185" y="3416191"/>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solidFill>
                  <a:latin typeface="Helvetica"/>
                  <a:ea typeface="Helvetica"/>
                  <a:cs typeface="Helvetica"/>
                  <a:sym typeface="Helvetica"/>
                </a:rPr>
                <a:t>Item3</a:t>
              </a:r>
            </a:p>
          </p:txBody>
        </p:sp>
        <p:sp>
          <p:nvSpPr>
            <p:cNvPr id="1167" name="Shape 1167"/>
            <p:cNvSpPr/>
            <p:nvPr/>
          </p:nvSpPr>
          <p:spPr>
            <a:xfrm>
              <a:off x="261738" y="4391883"/>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nvGrpSpPr>
            <p:cNvPr id="1170" name="Group 1170"/>
            <p:cNvGrpSpPr/>
            <p:nvPr/>
          </p:nvGrpSpPr>
          <p:grpSpPr>
            <a:xfrm>
              <a:off x="557240" y="293769"/>
              <a:ext cx="3070065" cy="3070061"/>
              <a:chOff x="0" y="0"/>
              <a:chExt cx="3070063" cy="3070060"/>
            </a:xfrm>
          </p:grpSpPr>
          <p:sp>
            <p:nvSpPr>
              <p:cNvPr id="1168" name="Shape 1168"/>
              <p:cNvSpPr/>
              <p:nvPr/>
            </p:nvSpPr>
            <p:spPr>
              <a:xfrm>
                <a:off x="922637" y="933162"/>
                <a:ext cx="1224789" cy="1203737"/>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169" name="Shape 1169"/>
              <p:cNvSpPr/>
              <p:nvPr/>
            </p:nvSpPr>
            <p:spPr>
              <a:xfrm>
                <a:off x="0" y="-1"/>
                <a:ext cx="3070064" cy="3070062"/>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grpSp>
        <p:nvGrpSpPr>
          <p:cNvPr id="1178" name="Group 1178"/>
          <p:cNvGrpSpPr/>
          <p:nvPr/>
        </p:nvGrpSpPr>
        <p:grpSpPr>
          <a:xfrm>
            <a:off x="16970979" y="2778690"/>
            <a:ext cx="4184545" cy="7884143"/>
            <a:chOff x="0" y="0"/>
            <a:chExt cx="4184544" cy="7884142"/>
          </a:xfrm>
        </p:grpSpPr>
        <p:sp>
          <p:nvSpPr>
            <p:cNvPr id="1172" name="Shape 1172"/>
            <p:cNvSpPr/>
            <p:nvPr/>
          </p:nvSpPr>
          <p:spPr>
            <a:xfrm>
              <a:off x="0" y="0"/>
              <a:ext cx="4184545" cy="7884143"/>
            </a:xfrm>
            <a:prstGeom prst="roundRect">
              <a:avLst>
                <a:gd name="adj" fmla="val 3338"/>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73" name="Shape 1173"/>
            <p:cNvSpPr/>
            <p:nvPr/>
          </p:nvSpPr>
          <p:spPr>
            <a:xfrm>
              <a:off x="1232184" y="3416191"/>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solidFill>
                  <a:latin typeface="Helvetica"/>
                  <a:ea typeface="Helvetica"/>
                  <a:cs typeface="Helvetica"/>
                  <a:sym typeface="Helvetica"/>
                </a:rPr>
                <a:t>Item4</a:t>
              </a:r>
            </a:p>
          </p:txBody>
        </p:sp>
        <p:sp>
          <p:nvSpPr>
            <p:cNvPr id="1174" name="Shape 1174"/>
            <p:cNvSpPr/>
            <p:nvPr/>
          </p:nvSpPr>
          <p:spPr>
            <a:xfrm>
              <a:off x="261738" y="4391883"/>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nvGrpSpPr>
            <p:cNvPr id="1177" name="Group 1177"/>
            <p:cNvGrpSpPr/>
            <p:nvPr/>
          </p:nvGrpSpPr>
          <p:grpSpPr>
            <a:xfrm>
              <a:off x="557240" y="293769"/>
              <a:ext cx="3070065" cy="3070061"/>
              <a:chOff x="0" y="0"/>
              <a:chExt cx="3070063" cy="3070060"/>
            </a:xfrm>
          </p:grpSpPr>
          <p:sp>
            <p:nvSpPr>
              <p:cNvPr id="1175" name="Shape 1175"/>
              <p:cNvSpPr/>
              <p:nvPr/>
            </p:nvSpPr>
            <p:spPr>
              <a:xfrm>
                <a:off x="954207" y="958418"/>
                <a:ext cx="1161649" cy="1153225"/>
              </a:xfrm>
              <a:custGeom>
                <a:avLst/>
                <a:gdLst/>
                <a:ahLst/>
                <a:cxnLst>
                  <a:cxn ang="0">
                    <a:pos x="wd2" y="hd2"/>
                  </a:cxn>
                  <a:cxn ang="5400000">
                    <a:pos x="wd2" y="hd2"/>
                  </a:cxn>
                  <a:cxn ang="10800000">
                    <a:pos x="wd2" y="hd2"/>
                  </a:cxn>
                  <a:cxn ang="16200000">
                    <a:pos x="wd2" y="hd2"/>
                  </a:cxn>
                </a:cxnLst>
                <a:rect l="0" t="0" r="r" b="b"/>
                <a:pathLst>
                  <a:path w="21600" h="21600" extrusionOk="0">
                    <a:moveTo>
                      <a:pt x="11262" y="0"/>
                    </a:moveTo>
                    <a:cubicBezTo>
                      <a:pt x="11262" y="0"/>
                      <a:pt x="11262" y="0"/>
                      <a:pt x="11262" y="0"/>
                    </a:cubicBezTo>
                    <a:cubicBezTo>
                      <a:pt x="10523" y="0"/>
                      <a:pt x="10523" y="0"/>
                      <a:pt x="10523" y="0"/>
                    </a:cubicBezTo>
                    <a:cubicBezTo>
                      <a:pt x="10523" y="0"/>
                      <a:pt x="10523" y="0"/>
                      <a:pt x="10523" y="0"/>
                    </a:cubicBezTo>
                    <a:cubicBezTo>
                      <a:pt x="4615" y="186"/>
                      <a:pt x="0" y="5028"/>
                      <a:pt x="0" y="10800"/>
                    </a:cubicBezTo>
                    <a:cubicBezTo>
                      <a:pt x="0" y="16759"/>
                      <a:pt x="4985" y="21600"/>
                      <a:pt x="10892" y="21600"/>
                    </a:cubicBezTo>
                    <a:cubicBezTo>
                      <a:pt x="16800" y="21600"/>
                      <a:pt x="21600" y="16759"/>
                      <a:pt x="21600" y="10800"/>
                    </a:cubicBezTo>
                    <a:cubicBezTo>
                      <a:pt x="21600" y="5028"/>
                      <a:pt x="16985" y="186"/>
                      <a:pt x="11262" y="0"/>
                    </a:cubicBezTo>
                    <a:close/>
                    <a:moveTo>
                      <a:pt x="923" y="11172"/>
                    </a:moveTo>
                    <a:cubicBezTo>
                      <a:pt x="4246" y="11172"/>
                      <a:pt x="4246" y="11172"/>
                      <a:pt x="4246" y="11172"/>
                    </a:cubicBezTo>
                    <a:cubicBezTo>
                      <a:pt x="4246" y="12476"/>
                      <a:pt x="4431" y="13966"/>
                      <a:pt x="4800" y="15083"/>
                    </a:cubicBezTo>
                    <a:cubicBezTo>
                      <a:pt x="1846" y="15083"/>
                      <a:pt x="1846" y="15083"/>
                      <a:pt x="1846" y="15083"/>
                    </a:cubicBezTo>
                    <a:cubicBezTo>
                      <a:pt x="1292" y="13966"/>
                      <a:pt x="923" y="12476"/>
                      <a:pt x="923" y="11172"/>
                    </a:cubicBezTo>
                    <a:close/>
                    <a:moveTo>
                      <a:pt x="11262" y="5586"/>
                    </a:moveTo>
                    <a:cubicBezTo>
                      <a:pt x="11262" y="745"/>
                      <a:pt x="11262" y="745"/>
                      <a:pt x="11262" y="745"/>
                    </a:cubicBezTo>
                    <a:cubicBezTo>
                      <a:pt x="13108" y="931"/>
                      <a:pt x="14954" y="2793"/>
                      <a:pt x="15877" y="5586"/>
                    </a:cubicBezTo>
                    <a:lnTo>
                      <a:pt x="11262" y="5586"/>
                    </a:lnTo>
                    <a:close/>
                    <a:moveTo>
                      <a:pt x="16062" y="6331"/>
                    </a:moveTo>
                    <a:cubicBezTo>
                      <a:pt x="16431" y="7634"/>
                      <a:pt x="16615" y="8938"/>
                      <a:pt x="16800" y="10428"/>
                    </a:cubicBezTo>
                    <a:cubicBezTo>
                      <a:pt x="11262" y="10428"/>
                      <a:pt x="11262" y="10428"/>
                      <a:pt x="11262" y="10428"/>
                    </a:cubicBezTo>
                    <a:cubicBezTo>
                      <a:pt x="11262" y="6331"/>
                      <a:pt x="11262" y="6331"/>
                      <a:pt x="11262" y="6331"/>
                    </a:cubicBezTo>
                    <a:lnTo>
                      <a:pt x="16062" y="6331"/>
                    </a:lnTo>
                    <a:close/>
                    <a:moveTo>
                      <a:pt x="10523" y="745"/>
                    </a:moveTo>
                    <a:cubicBezTo>
                      <a:pt x="10523" y="5586"/>
                      <a:pt x="10523" y="5586"/>
                      <a:pt x="10523" y="5586"/>
                    </a:cubicBezTo>
                    <a:cubicBezTo>
                      <a:pt x="5723" y="5586"/>
                      <a:pt x="5723" y="5586"/>
                      <a:pt x="5723" y="5586"/>
                    </a:cubicBezTo>
                    <a:cubicBezTo>
                      <a:pt x="6646" y="2793"/>
                      <a:pt x="8492" y="931"/>
                      <a:pt x="10523" y="745"/>
                    </a:cubicBezTo>
                    <a:close/>
                    <a:moveTo>
                      <a:pt x="10523" y="6331"/>
                    </a:moveTo>
                    <a:cubicBezTo>
                      <a:pt x="10523" y="10428"/>
                      <a:pt x="10523" y="10428"/>
                      <a:pt x="10523" y="10428"/>
                    </a:cubicBezTo>
                    <a:cubicBezTo>
                      <a:pt x="4985" y="10428"/>
                      <a:pt x="4985" y="10428"/>
                      <a:pt x="4985" y="10428"/>
                    </a:cubicBezTo>
                    <a:cubicBezTo>
                      <a:pt x="4985" y="8938"/>
                      <a:pt x="5169" y="7634"/>
                      <a:pt x="5538" y="6331"/>
                    </a:cubicBezTo>
                    <a:lnTo>
                      <a:pt x="10523" y="6331"/>
                    </a:lnTo>
                    <a:close/>
                    <a:moveTo>
                      <a:pt x="4246" y="10428"/>
                    </a:moveTo>
                    <a:cubicBezTo>
                      <a:pt x="923" y="10428"/>
                      <a:pt x="923" y="10428"/>
                      <a:pt x="923" y="10428"/>
                    </a:cubicBezTo>
                    <a:cubicBezTo>
                      <a:pt x="923" y="8938"/>
                      <a:pt x="1292" y="7634"/>
                      <a:pt x="1846" y="6331"/>
                    </a:cubicBezTo>
                    <a:cubicBezTo>
                      <a:pt x="4800" y="6331"/>
                      <a:pt x="4800" y="6331"/>
                      <a:pt x="4800" y="6331"/>
                    </a:cubicBezTo>
                    <a:cubicBezTo>
                      <a:pt x="4431" y="7634"/>
                      <a:pt x="4246" y="8938"/>
                      <a:pt x="4246" y="10428"/>
                    </a:cubicBezTo>
                    <a:close/>
                    <a:moveTo>
                      <a:pt x="4985" y="11172"/>
                    </a:moveTo>
                    <a:cubicBezTo>
                      <a:pt x="10523" y="11172"/>
                      <a:pt x="10523" y="11172"/>
                      <a:pt x="10523" y="11172"/>
                    </a:cubicBezTo>
                    <a:cubicBezTo>
                      <a:pt x="10523" y="15083"/>
                      <a:pt x="10523" y="15083"/>
                      <a:pt x="10523" y="15083"/>
                    </a:cubicBezTo>
                    <a:cubicBezTo>
                      <a:pt x="5538" y="15083"/>
                      <a:pt x="5538" y="15083"/>
                      <a:pt x="5538" y="15083"/>
                    </a:cubicBezTo>
                    <a:cubicBezTo>
                      <a:pt x="5169" y="13966"/>
                      <a:pt x="4985" y="12476"/>
                      <a:pt x="4985" y="11172"/>
                    </a:cubicBezTo>
                    <a:close/>
                    <a:moveTo>
                      <a:pt x="10523" y="15828"/>
                    </a:moveTo>
                    <a:cubicBezTo>
                      <a:pt x="10523" y="20855"/>
                      <a:pt x="10523" y="20855"/>
                      <a:pt x="10523" y="20855"/>
                    </a:cubicBezTo>
                    <a:cubicBezTo>
                      <a:pt x="8492" y="20669"/>
                      <a:pt x="6646" y="18621"/>
                      <a:pt x="5723" y="15828"/>
                    </a:cubicBezTo>
                    <a:lnTo>
                      <a:pt x="10523" y="15828"/>
                    </a:lnTo>
                    <a:close/>
                    <a:moveTo>
                      <a:pt x="11262" y="20855"/>
                    </a:moveTo>
                    <a:cubicBezTo>
                      <a:pt x="11262" y="15828"/>
                      <a:pt x="11262" y="15828"/>
                      <a:pt x="11262" y="15828"/>
                    </a:cubicBezTo>
                    <a:cubicBezTo>
                      <a:pt x="15877" y="15828"/>
                      <a:pt x="15877" y="15828"/>
                      <a:pt x="15877" y="15828"/>
                    </a:cubicBezTo>
                    <a:cubicBezTo>
                      <a:pt x="14954" y="18621"/>
                      <a:pt x="13108" y="20669"/>
                      <a:pt x="11262" y="20855"/>
                    </a:cubicBezTo>
                    <a:close/>
                    <a:moveTo>
                      <a:pt x="11262" y="15083"/>
                    </a:moveTo>
                    <a:cubicBezTo>
                      <a:pt x="11262" y="11172"/>
                      <a:pt x="11262" y="11172"/>
                      <a:pt x="11262" y="11172"/>
                    </a:cubicBezTo>
                    <a:cubicBezTo>
                      <a:pt x="16800" y="11172"/>
                      <a:pt x="16800" y="11172"/>
                      <a:pt x="16800" y="11172"/>
                    </a:cubicBezTo>
                    <a:cubicBezTo>
                      <a:pt x="16615" y="12476"/>
                      <a:pt x="16431" y="13966"/>
                      <a:pt x="16062" y="15083"/>
                    </a:cubicBezTo>
                    <a:lnTo>
                      <a:pt x="11262" y="15083"/>
                    </a:lnTo>
                    <a:close/>
                    <a:moveTo>
                      <a:pt x="17538" y="11172"/>
                    </a:moveTo>
                    <a:cubicBezTo>
                      <a:pt x="20862" y="11172"/>
                      <a:pt x="20862" y="11172"/>
                      <a:pt x="20862" y="11172"/>
                    </a:cubicBezTo>
                    <a:cubicBezTo>
                      <a:pt x="20677" y="12476"/>
                      <a:pt x="20492" y="13966"/>
                      <a:pt x="19754" y="15083"/>
                    </a:cubicBezTo>
                    <a:cubicBezTo>
                      <a:pt x="16800" y="15083"/>
                      <a:pt x="16800" y="15083"/>
                      <a:pt x="16800" y="15083"/>
                    </a:cubicBezTo>
                    <a:cubicBezTo>
                      <a:pt x="17169" y="13966"/>
                      <a:pt x="17354" y="12476"/>
                      <a:pt x="17538" y="11172"/>
                    </a:cubicBezTo>
                    <a:close/>
                    <a:moveTo>
                      <a:pt x="17538" y="10428"/>
                    </a:moveTo>
                    <a:cubicBezTo>
                      <a:pt x="17354" y="8938"/>
                      <a:pt x="17169" y="7634"/>
                      <a:pt x="16800" y="6331"/>
                    </a:cubicBezTo>
                    <a:cubicBezTo>
                      <a:pt x="19754" y="6331"/>
                      <a:pt x="19754" y="6331"/>
                      <a:pt x="19754" y="6331"/>
                    </a:cubicBezTo>
                    <a:cubicBezTo>
                      <a:pt x="20308" y="7634"/>
                      <a:pt x="20677" y="8938"/>
                      <a:pt x="20862" y="10428"/>
                    </a:cubicBezTo>
                    <a:lnTo>
                      <a:pt x="17538" y="10428"/>
                    </a:lnTo>
                    <a:close/>
                    <a:moveTo>
                      <a:pt x="19385" y="5586"/>
                    </a:moveTo>
                    <a:cubicBezTo>
                      <a:pt x="16615" y="5586"/>
                      <a:pt x="16615" y="5586"/>
                      <a:pt x="16615" y="5586"/>
                    </a:cubicBezTo>
                    <a:cubicBezTo>
                      <a:pt x="16062" y="3724"/>
                      <a:pt x="15138" y="2234"/>
                      <a:pt x="13846" y="1117"/>
                    </a:cubicBezTo>
                    <a:cubicBezTo>
                      <a:pt x="16246" y="1862"/>
                      <a:pt x="18092" y="3538"/>
                      <a:pt x="19385" y="5586"/>
                    </a:cubicBezTo>
                    <a:close/>
                    <a:moveTo>
                      <a:pt x="7754" y="1117"/>
                    </a:moveTo>
                    <a:cubicBezTo>
                      <a:pt x="6646" y="2234"/>
                      <a:pt x="5538" y="3724"/>
                      <a:pt x="4985" y="5586"/>
                    </a:cubicBezTo>
                    <a:cubicBezTo>
                      <a:pt x="2215" y="5586"/>
                      <a:pt x="2215" y="5586"/>
                      <a:pt x="2215" y="5586"/>
                    </a:cubicBezTo>
                    <a:cubicBezTo>
                      <a:pt x="3508" y="3538"/>
                      <a:pt x="5354" y="1862"/>
                      <a:pt x="7754" y="1117"/>
                    </a:cubicBezTo>
                    <a:close/>
                    <a:moveTo>
                      <a:pt x="2215" y="15828"/>
                    </a:moveTo>
                    <a:cubicBezTo>
                      <a:pt x="4985" y="15828"/>
                      <a:pt x="4985" y="15828"/>
                      <a:pt x="4985" y="15828"/>
                    </a:cubicBezTo>
                    <a:cubicBezTo>
                      <a:pt x="5538" y="17876"/>
                      <a:pt x="6646" y="19366"/>
                      <a:pt x="7754" y="20297"/>
                    </a:cubicBezTo>
                    <a:cubicBezTo>
                      <a:pt x="5354" y="19552"/>
                      <a:pt x="3508" y="18062"/>
                      <a:pt x="2215" y="15828"/>
                    </a:cubicBezTo>
                    <a:close/>
                    <a:moveTo>
                      <a:pt x="13846" y="20297"/>
                    </a:moveTo>
                    <a:cubicBezTo>
                      <a:pt x="15138" y="19366"/>
                      <a:pt x="16062" y="17876"/>
                      <a:pt x="16615" y="15828"/>
                    </a:cubicBezTo>
                    <a:cubicBezTo>
                      <a:pt x="19385" y="15828"/>
                      <a:pt x="19385" y="15828"/>
                      <a:pt x="19385" y="15828"/>
                    </a:cubicBezTo>
                    <a:cubicBezTo>
                      <a:pt x="18277" y="18062"/>
                      <a:pt x="16246" y="19552"/>
                      <a:pt x="13846" y="20297"/>
                    </a:cubicBez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176" name="Shape 1176"/>
              <p:cNvSpPr/>
              <p:nvPr/>
            </p:nvSpPr>
            <p:spPr>
              <a:xfrm>
                <a:off x="0" y="-1"/>
                <a:ext cx="3070064" cy="3070062"/>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149"/>
                                        </p:tgtEl>
                                        <p:attrNameLst>
                                          <p:attrName>style.visibility</p:attrName>
                                        </p:attrNameLst>
                                      </p:cBhvr>
                                      <p:to>
                                        <p:strVal val="visible"/>
                                      </p:to>
                                    </p:set>
                                    <p:animEffect transition="in" filter="dissolve">
                                      <p:cBhvr>
                                        <p:cTn id="7" dur="500"/>
                                        <p:tgtEl>
                                          <p:spTgt spid="1149"/>
                                        </p:tgtEl>
                                      </p:cBhvr>
                                    </p:animEffect>
                                  </p:childTnLst>
                                </p:cTn>
                              </p:par>
                            </p:childTnLst>
                          </p:cTn>
                        </p:par>
                        <p:par>
                          <p:cTn id="8" fill="hold">
                            <p:stCondLst>
                              <p:cond delay="500"/>
                            </p:stCondLst>
                            <p:childTnLst>
                              <p:par>
                                <p:cTn id="9" presetID="2" presetClass="entr" presetSubtype="8" fill="hold" grpId="2" nodeType="afterEffect">
                                  <p:stCondLst>
                                    <p:cond delay="0"/>
                                  </p:stCondLst>
                                  <p:iterate>
                                    <p:tmAbs val="0"/>
                                  </p:iterate>
                                  <p:childTnLst>
                                    <p:set>
                                      <p:cBhvr>
                                        <p:cTn id="10" dur="indefinite" fill="hold"/>
                                        <p:tgtEl>
                                          <p:spTgt spid="1157"/>
                                        </p:tgtEl>
                                        <p:attrNameLst>
                                          <p:attrName>style.visibility</p:attrName>
                                        </p:attrNameLst>
                                      </p:cBhvr>
                                      <p:to>
                                        <p:strVal val="visible"/>
                                      </p:to>
                                    </p:set>
                                    <p:anim calcmode="lin" valueType="num">
                                      <p:cBhvr>
                                        <p:cTn id="11" dur="750" fill="hold"/>
                                        <p:tgtEl>
                                          <p:spTgt spid="1157"/>
                                        </p:tgtEl>
                                        <p:attrNameLst>
                                          <p:attrName>ppt_x</p:attrName>
                                        </p:attrNameLst>
                                      </p:cBhvr>
                                      <p:tavLst>
                                        <p:tav tm="0">
                                          <p:val>
                                            <p:strVal val="0-#ppt_w/2"/>
                                          </p:val>
                                        </p:tav>
                                        <p:tav tm="100000">
                                          <p:val>
                                            <p:strVal val="#ppt_x"/>
                                          </p:val>
                                        </p:tav>
                                      </p:tavLst>
                                    </p:anim>
                                    <p:anim calcmode="lin" valueType="num">
                                      <p:cBhvr>
                                        <p:cTn id="12" dur="750" fill="hold"/>
                                        <p:tgtEl>
                                          <p:spTgt spid="1157"/>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8" fill="hold" grpId="3" nodeType="afterEffect">
                                  <p:stCondLst>
                                    <p:cond delay="0"/>
                                  </p:stCondLst>
                                  <p:iterate>
                                    <p:tmAbs val="0"/>
                                  </p:iterate>
                                  <p:childTnLst>
                                    <p:set>
                                      <p:cBhvr>
                                        <p:cTn id="15" dur="indefinite" fill="hold"/>
                                        <p:tgtEl>
                                          <p:spTgt spid="1164"/>
                                        </p:tgtEl>
                                        <p:attrNameLst>
                                          <p:attrName>style.visibility</p:attrName>
                                        </p:attrNameLst>
                                      </p:cBhvr>
                                      <p:to>
                                        <p:strVal val="visible"/>
                                      </p:to>
                                    </p:set>
                                    <p:anim calcmode="lin" valueType="num">
                                      <p:cBhvr>
                                        <p:cTn id="16" dur="750" fill="hold"/>
                                        <p:tgtEl>
                                          <p:spTgt spid="1164"/>
                                        </p:tgtEl>
                                        <p:attrNameLst>
                                          <p:attrName>ppt_x</p:attrName>
                                        </p:attrNameLst>
                                      </p:cBhvr>
                                      <p:tavLst>
                                        <p:tav tm="0">
                                          <p:val>
                                            <p:strVal val="0-#ppt_w/2"/>
                                          </p:val>
                                        </p:tav>
                                        <p:tav tm="100000">
                                          <p:val>
                                            <p:strVal val="#ppt_x"/>
                                          </p:val>
                                        </p:tav>
                                      </p:tavLst>
                                    </p:anim>
                                    <p:anim calcmode="lin" valueType="num">
                                      <p:cBhvr>
                                        <p:cTn id="17" dur="750" fill="hold"/>
                                        <p:tgtEl>
                                          <p:spTgt spid="116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4" nodeType="afterEffect">
                                  <p:stCondLst>
                                    <p:cond delay="0"/>
                                  </p:stCondLst>
                                  <p:iterate>
                                    <p:tmAbs val="0"/>
                                  </p:iterate>
                                  <p:childTnLst>
                                    <p:set>
                                      <p:cBhvr>
                                        <p:cTn id="20" dur="indefinite" fill="hold"/>
                                        <p:tgtEl>
                                          <p:spTgt spid="1171"/>
                                        </p:tgtEl>
                                        <p:attrNameLst>
                                          <p:attrName>style.visibility</p:attrName>
                                        </p:attrNameLst>
                                      </p:cBhvr>
                                      <p:to>
                                        <p:strVal val="visible"/>
                                      </p:to>
                                    </p:set>
                                    <p:anim calcmode="lin" valueType="num">
                                      <p:cBhvr>
                                        <p:cTn id="21" dur="750" fill="hold"/>
                                        <p:tgtEl>
                                          <p:spTgt spid="1171"/>
                                        </p:tgtEl>
                                        <p:attrNameLst>
                                          <p:attrName>ppt_x</p:attrName>
                                        </p:attrNameLst>
                                      </p:cBhvr>
                                      <p:tavLst>
                                        <p:tav tm="0">
                                          <p:val>
                                            <p:strVal val="0-#ppt_w/2"/>
                                          </p:val>
                                        </p:tav>
                                        <p:tav tm="100000">
                                          <p:val>
                                            <p:strVal val="#ppt_x"/>
                                          </p:val>
                                        </p:tav>
                                      </p:tavLst>
                                    </p:anim>
                                    <p:anim calcmode="lin" valueType="num">
                                      <p:cBhvr>
                                        <p:cTn id="22" dur="750" fill="hold"/>
                                        <p:tgtEl>
                                          <p:spTgt spid="1171"/>
                                        </p:tgtEl>
                                        <p:attrNameLst>
                                          <p:attrName>ppt_y</p:attrName>
                                        </p:attrNameLst>
                                      </p:cBhvr>
                                      <p:tavLst>
                                        <p:tav tm="0">
                                          <p:val>
                                            <p:strVal val="#ppt_y"/>
                                          </p:val>
                                        </p:tav>
                                        <p:tav tm="100000">
                                          <p:val>
                                            <p:strVal val="#ppt_y"/>
                                          </p:val>
                                        </p:tav>
                                      </p:tavLst>
                                    </p:anim>
                                  </p:childTnLst>
                                </p:cTn>
                              </p:par>
                            </p:childTnLst>
                          </p:cTn>
                        </p:par>
                        <p:par>
                          <p:cTn id="23" fill="hold">
                            <p:stCondLst>
                              <p:cond delay="2750"/>
                            </p:stCondLst>
                            <p:childTnLst>
                              <p:par>
                                <p:cTn id="24" presetID="2" presetClass="entr" presetSubtype="8" fill="hold" grpId="5" nodeType="afterEffect">
                                  <p:stCondLst>
                                    <p:cond delay="0"/>
                                  </p:stCondLst>
                                  <p:iterate>
                                    <p:tmAbs val="0"/>
                                  </p:iterate>
                                  <p:childTnLst>
                                    <p:set>
                                      <p:cBhvr>
                                        <p:cTn id="25" dur="indefinite" fill="hold"/>
                                        <p:tgtEl>
                                          <p:spTgt spid="1178"/>
                                        </p:tgtEl>
                                        <p:attrNameLst>
                                          <p:attrName>style.visibility</p:attrName>
                                        </p:attrNameLst>
                                      </p:cBhvr>
                                      <p:to>
                                        <p:strVal val="visible"/>
                                      </p:to>
                                    </p:set>
                                    <p:anim calcmode="lin" valueType="num">
                                      <p:cBhvr>
                                        <p:cTn id="26" dur="750" fill="hold"/>
                                        <p:tgtEl>
                                          <p:spTgt spid="1178"/>
                                        </p:tgtEl>
                                        <p:attrNameLst>
                                          <p:attrName>ppt_x</p:attrName>
                                        </p:attrNameLst>
                                      </p:cBhvr>
                                      <p:tavLst>
                                        <p:tav tm="0">
                                          <p:val>
                                            <p:strVal val="0-#ppt_w/2"/>
                                          </p:val>
                                        </p:tav>
                                        <p:tav tm="100000">
                                          <p:val>
                                            <p:strVal val="#ppt_x"/>
                                          </p:val>
                                        </p:tav>
                                      </p:tavLst>
                                    </p:anim>
                                    <p:anim calcmode="lin" valueType="num">
                                      <p:cBhvr>
                                        <p:cTn id="27" dur="750" fill="hold"/>
                                        <p:tgtEl>
                                          <p:spTgt spid="1178"/>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2" presetClass="entr" presetSubtype="8" fill="hold" grpId="6" nodeType="afterEffect">
                                  <p:stCondLst>
                                    <p:cond delay="0"/>
                                  </p:stCondLst>
                                  <p:iterate>
                                    <p:tmAbs val="0"/>
                                  </p:iterate>
                                  <p:childTnLst>
                                    <p:set>
                                      <p:cBhvr>
                                        <p:cTn id="30" dur="indefinite" fill="hold"/>
                                        <p:tgtEl>
                                          <p:spTgt spid="1150"/>
                                        </p:tgtEl>
                                        <p:attrNameLst>
                                          <p:attrName>style.visibility</p:attrName>
                                        </p:attrNameLst>
                                      </p:cBhvr>
                                      <p:to>
                                        <p:strVal val="visible"/>
                                      </p:to>
                                    </p:set>
                                    <p:animEffect transition="in" filter="wipe(left)">
                                      <p:cBhvr>
                                        <p:cTn id="31" dur="500"/>
                                        <p:tgtEl>
                                          <p:spTgt spid="1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9" grpId="1" animBg="1" advAuto="0"/>
      <p:bldP spid="1150" grpId="6" animBg="1" advAuto="0"/>
      <p:bldP spid="1157" grpId="2" animBg="1" advAuto="0"/>
      <p:bldP spid="1164" grpId="3" animBg="1" advAuto="0"/>
      <p:bldP spid="1171" grpId="4" animBg="1" advAuto="0"/>
      <p:bldP spid="1178" grpId="5"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4" name="Group 1204"/>
          <p:cNvGrpSpPr/>
          <p:nvPr/>
        </p:nvGrpSpPr>
        <p:grpSpPr>
          <a:xfrm>
            <a:off x="6507289" y="609764"/>
            <a:ext cx="12554678" cy="12558243"/>
            <a:chOff x="0" y="0"/>
            <a:chExt cx="12554676" cy="12558242"/>
          </a:xfrm>
        </p:grpSpPr>
        <p:grpSp>
          <p:nvGrpSpPr>
            <p:cNvPr id="1184" name="Group 1184"/>
            <p:cNvGrpSpPr/>
            <p:nvPr/>
          </p:nvGrpSpPr>
          <p:grpSpPr>
            <a:xfrm>
              <a:off x="0" y="-1"/>
              <a:ext cx="12554677" cy="12558245"/>
              <a:chOff x="0" y="0"/>
              <a:chExt cx="12554676" cy="12558243"/>
            </a:xfrm>
          </p:grpSpPr>
          <p:sp>
            <p:nvSpPr>
              <p:cNvPr id="1180" name="Shape 1180"/>
              <p:cNvSpPr/>
              <p:nvPr/>
            </p:nvSpPr>
            <p:spPr>
              <a:xfrm rot="8100000">
                <a:off x="4104725" y="901120"/>
                <a:ext cx="4350993" cy="435098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38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81" name="Shape 1181"/>
              <p:cNvSpPr/>
              <p:nvPr/>
            </p:nvSpPr>
            <p:spPr>
              <a:xfrm rot="18900000">
                <a:off x="4095389" y="7306134"/>
                <a:ext cx="4350993" cy="435098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38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82" name="Shape 1182"/>
              <p:cNvSpPr/>
              <p:nvPr/>
            </p:nvSpPr>
            <p:spPr>
              <a:xfrm rot="2700000">
                <a:off x="901120" y="4111861"/>
                <a:ext cx="4350989" cy="435099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38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83" name="Shape 1183"/>
              <p:cNvSpPr/>
              <p:nvPr/>
            </p:nvSpPr>
            <p:spPr>
              <a:xfrm rot="18900000" flipH="1">
                <a:off x="7302565" y="4098958"/>
                <a:ext cx="4350994" cy="435098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38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203" name="Group 1203"/>
            <p:cNvGrpSpPr/>
            <p:nvPr/>
          </p:nvGrpSpPr>
          <p:grpSpPr>
            <a:xfrm>
              <a:off x="1180099" y="1240186"/>
              <a:ext cx="10205544" cy="9431909"/>
              <a:chOff x="0" y="0"/>
              <a:chExt cx="10205542" cy="9431908"/>
            </a:xfrm>
          </p:grpSpPr>
          <p:sp>
            <p:nvSpPr>
              <p:cNvPr id="1185" name="Shape 1185"/>
              <p:cNvSpPr/>
              <p:nvPr/>
            </p:nvSpPr>
            <p:spPr>
              <a:xfrm>
                <a:off x="4607546" y="3169153"/>
                <a:ext cx="1029771" cy="1910081"/>
              </a:xfrm>
              <a:prstGeom prst="rect">
                <a:avLst/>
              </a:prstGeom>
              <a:noFill/>
              <a:ln w="12700" cap="flat">
                <a:noFill/>
                <a:miter lim="400000"/>
              </a:ln>
              <a:effectLst/>
            </p:spPr>
            <p:txBody>
              <a:bodyPr wrap="square" lIns="91439" tIns="91439" rIns="91439" bIns="91439" numCol="1" anchor="t">
                <a:spAutoFit/>
              </a:bodyPr>
              <a:lstStyle>
                <a:lvl1pPr algn="ctr">
                  <a:defRPr sz="9600">
                    <a:solidFill>
                      <a:srgbClr val="153643">
                        <a:alpha val="35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9600">
                    <a:solidFill>
                      <a:srgbClr val="153643">
                        <a:alpha val="35000"/>
                      </a:srgbClr>
                    </a:solidFill>
                    <a:latin typeface="Arial Black"/>
                    <a:ea typeface="Arial Black"/>
                    <a:cs typeface="Arial Black"/>
                    <a:sym typeface="Arial Black"/>
                  </a:rPr>
                  <a:t>S</a:t>
                </a:r>
              </a:p>
            </p:txBody>
          </p:sp>
          <p:sp>
            <p:nvSpPr>
              <p:cNvPr id="1186" name="Shape 1186"/>
              <p:cNvSpPr/>
              <p:nvPr/>
            </p:nvSpPr>
            <p:spPr>
              <a:xfrm>
                <a:off x="4575896" y="5286616"/>
                <a:ext cx="1029771" cy="1910081"/>
              </a:xfrm>
              <a:prstGeom prst="rect">
                <a:avLst/>
              </a:prstGeom>
              <a:noFill/>
              <a:ln w="12700" cap="flat">
                <a:noFill/>
                <a:miter lim="400000"/>
              </a:ln>
              <a:effectLst/>
            </p:spPr>
            <p:txBody>
              <a:bodyPr wrap="square" lIns="91439" tIns="91439" rIns="91439" bIns="91439" numCol="1" anchor="t">
                <a:spAutoFit/>
              </a:bodyPr>
              <a:lstStyle>
                <a:lvl1pPr algn="ctr">
                  <a:defRPr sz="9600">
                    <a:solidFill>
                      <a:srgbClr val="153643">
                        <a:alpha val="35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9600">
                    <a:solidFill>
                      <a:srgbClr val="153643">
                        <a:alpha val="35000"/>
                      </a:srgbClr>
                    </a:solidFill>
                    <a:latin typeface="Arial Black"/>
                    <a:ea typeface="Arial Black"/>
                    <a:cs typeface="Arial Black"/>
                    <a:sym typeface="Arial Black"/>
                  </a:rPr>
                  <a:t>O</a:t>
                </a:r>
              </a:p>
            </p:txBody>
          </p:sp>
          <p:sp>
            <p:nvSpPr>
              <p:cNvPr id="1187" name="Shape 1187"/>
              <p:cNvSpPr/>
              <p:nvPr/>
            </p:nvSpPr>
            <p:spPr>
              <a:xfrm>
                <a:off x="3487938" y="4164983"/>
                <a:ext cx="1029771" cy="1910081"/>
              </a:xfrm>
              <a:prstGeom prst="rect">
                <a:avLst/>
              </a:prstGeom>
              <a:noFill/>
              <a:ln w="12700" cap="flat">
                <a:noFill/>
                <a:miter lim="400000"/>
              </a:ln>
              <a:effectLst/>
            </p:spPr>
            <p:txBody>
              <a:bodyPr wrap="square" lIns="91439" tIns="91439" rIns="91439" bIns="91439" numCol="1" anchor="t">
                <a:spAutoFit/>
              </a:bodyPr>
              <a:lstStyle>
                <a:lvl1pPr algn="ctr">
                  <a:defRPr sz="9600">
                    <a:solidFill>
                      <a:srgbClr val="153643">
                        <a:alpha val="35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9600">
                    <a:solidFill>
                      <a:srgbClr val="153643">
                        <a:alpha val="35000"/>
                      </a:srgbClr>
                    </a:solidFill>
                    <a:latin typeface="Arial Black"/>
                    <a:ea typeface="Arial Black"/>
                    <a:cs typeface="Arial Black"/>
                    <a:sym typeface="Arial Black"/>
                  </a:rPr>
                  <a:t>W</a:t>
                </a:r>
              </a:p>
            </p:txBody>
          </p:sp>
          <p:sp>
            <p:nvSpPr>
              <p:cNvPr id="1188" name="Shape 1188"/>
              <p:cNvSpPr/>
              <p:nvPr/>
            </p:nvSpPr>
            <p:spPr>
              <a:xfrm>
                <a:off x="5528206" y="4201007"/>
                <a:ext cx="1029771" cy="1910081"/>
              </a:xfrm>
              <a:prstGeom prst="rect">
                <a:avLst/>
              </a:prstGeom>
              <a:noFill/>
              <a:ln w="12700" cap="flat">
                <a:noFill/>
                <a:miter lim="400000"/>
              </a:ln>
              <a:effectLst/>
            </p:spPr>
            <p:txBody>
              <a:bodyPr wrap="square" lIns="91439" tIns="91439" rIns="91439" bIns="91439" numCol="1" anchor="t">
                <a:spAutoFit/>
              </a:bodyPr>
              <a:lstStyle>
                <a:lvl1pPr algn="ctr">
                  <a:defRPr sz="9600">
                    <a:solidFill>
                      <a:srgbClr val="153643">
                        <a:alpha val="35000"/>
                      </a:srgbClr>
                    </a:solidFill>
                    <a:latin typeface="Arial Black"/>
                    <a:ea typeface="Arial Black"/>
                    <a:cs typeface="Arial Black"/>
                    <a:sym typeface="Arial Black"/>
                  </a:defRPr>
                </a:lvl1pPr>
              </a:lstStyle>
              <a:p>
                <a:pPr>
                  <a:defRPr sz="3600">
                    <a:solidFill>
                      <a:srgbClr val="000000"/>
                    </a:solidFill>
                    <a:latin typeface="+mn-lt"/>
                    <a:ea typeface="+mn-ea"/>
                    <a:cs typeface="+mn-cs"/>
                    <a:sym typeface="Trebuchet MS"/>
                  </a:defRPr>
                </a:pPr>
                <a:r>
                  <a:rPr sz="9600">
                    <a:solidFill>
                      <a:srgbClr val="153643">
                        <a:alpha val="35000"/>
                      </a:srgbClr>
                    </a:solidFill>
                    <a:latin typeface="Arial Black"/>
                    <a:ea typeface="Arial Black"/>
                    <a:cs typeface="Arial Black"/>
                    <a:sym typeface="Arial Black"/>
                  </a:rPr>
                  <a:t>T</a:t>
                </a:r>
              </a:p>
            </p:txBody>
          </p:sp>
          <p:sp>
            <p:nvSpPr>
              <p:cNvPr id="1189" name="Shape 1189"/>
              <p:cNvSpPr/>
              <p:nvPr/>
            </p:nvSpPr>
            <p:spPr>
              <a:xfrm>
                <a:off x="4488090" y="0"/>
                <a:ext cx="1096003" cy="10960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8910" y="20520"/>
                    </a:moveTo>
                    <a:cubicBezTo>
                      <a:pt x="8100" y="19440"/>
                      <a:pt x="7290" y="18090"/>
                      <a:pt x="6750" y="16470"/>
                    </a:cubicBezTo>
                    <a:cubicBezTo>
                      <a:pt x="10530" y="16470"/>
                      <a:pt x="10530" y="16470"/>
                      <a:pt x="10530" y="16470"/>
                    </a:cubicBezTo>
                    <a:cubicBezTo>
                      <a:pt x="10530" y="20790"/>
                      <a:pt x="10530" y="20790"/>
                      <a:pt x="10530" y="20790"/>
                    </a:cubicBezTo>
                    <a:cubicBezTo>
                      <a:pt x="9990" y="20790"/>
                      <a:pt x="9450" y="20790"/>
                      <a:pt x="8910" y="20520"/>
                    </a:cubicBezTo>
                    <a:close/>
                    <a:moveTo>
                      <a:pt x="810" y="11070"/>
                    </a:moveTo>
                    <a:cubicBezTo>
                      <a:pt x="4860" y="11070"/>
                      <a:pt x="4860" y="11070"/>
                      <a:pt x="4860" y="11070"/>
                    </a:cubicBezTo>
                    <a:cubicBezTo>
                      <a:pt x="5130" y="12690"/>
                      <a:pt x="5130" y="14310"/>
                      <a:pt x="5670" y="15660"/>
                    </a:cubicBezTo>
                    <a:cubicBezTo>
                      <a:pt x="2160" y="15660"/>
                      <a:pt x="2160" y="15660"/>
                      <a:pt x="2160" y="15660"/>
                    </a:cubicBezTo>
                    <a:cubicBezTo>
                      <a:pt x="1350" y="14310"/>
                      <a:pt x="810" y="12690"/>
                      <a:pt x="810" y="11070"/>
                    </a:cubicBezTo>
                    <a:close/>
                    <a:moveTo>
                      <a:pt x="11340" y="5130"/>
                    </a:moveTo>
                    <a:cubicBezTo>
                      <a:pt x="11340" y="810"/>
                      <a:pt x="11340" y="810"/>
                      <a:pt x="11340" y="810"/>
                    </a:cubicBezTo>
                    <a:cubicBezTo>
                      <a:pt x="11610" y="810"/>
                      <a:pt x="12150" y="810"/>
                      <a:pt x="12420" y="810"/>
                    </a:cubicBezTo>
                    <a:cubicBezTo>
                      <a:pt x="13500" y="2160"/>
                      <a:pt x="14310" y="3510"/>
                      <a:pt x="14850" y="5130"/>
                    </a:cubicBezTo>
                    <a:lnTo>
                      <a:pt x="11340" y="5130"/>
                    </a:lnTo>
                    <a:close/>
                    <a:moveTo>
                      <a:pt x="15120" y="5940"/>
                    </a:moveTo>
                    <a:cubicBezTo>
                      <a:pt x="15660" y="7290"/>
                      <a:pt x="15660" y="8910"/>
                      <a:pt x="15930" y="10260"/>
                    </a:cubicBezTo>
                    <a:cubicBezTo>
                      <a:pt x="11340" y="10260"/>
                      <a:pt x="11340" y="10260"/>
                      <a:pt x="11340" y="10260"/>
                    </a:cubicBezTo>
                    <a:cubicBezTo>
                      <a:pt x="11340" y="5940"/>
                      <a:pt x="11340" y="5940"/>
                      <a:pt x="11340" y="5940"/>
                    </a:cubicBezTo>
                    <a:lnTo>
                      <a:pt x="15120" y="5940"/>
                    </a:lnTo>
                    <a:close/>
                    <a:moveTo>
                      <a:pt x="10530" y="5130"/>
                    </a:moveTo>
                    <a:cubicBezTo>
                      <a:pt x="6750" y="5130"/>
                      <a:pt x="6750" y="5130"/>
                      <a:pt x="6750" y="5130"/>
                    </a:cubicBezTo>
                    <a:cubicBezTo>
                      <a:pt x="7290" y="3510"/>
                      <a:pt x="8100" y="2160"/>
                      <a:pt x="8910" y="810"/>
                    </a:cubicBezTo>
                    <a:cubicBezTo>
                      <a:pt x="9450" y="810"/>
                      <a:pt x="9990" y="810"/>
                      <a:pt x="10530" y="810"/>
                    </a:cubicBezTo>
                    <a:lnTo>
                      <a:pt x="10530" y="5130"/>
                    </a:lnTo>
                    <a:close/>
                    <a:moveTo>
                      <a:pt x="10530" y="5940"/>
                    </a:moveTo>
                    <a:cubicBezTo>
                      <a:pt x="10530" y="10260"/>
                      <a:pt x="10530" y="10260"/>
                      <a:pt x="10530" y="10260"/>
                    </a:cubicBezTo>
                    <a:cubicBezTo>
                      <a:pt x="5670" y="10260"/>
                      <a:pt x="5670" y="10260"/>
                      <a:pt x="5670" y="10260"/>
                    </a:cubicBezTo>
                    <a:cubicBezTo>
                      <a:pt x="5670" y="8910"/>
                      <a:pt x="5940" y="7290"/>
                      <a:pt x="6480" y="5940"/>
                    </a:cubicBezTo>
                    <a:lnTo>
                      <a:pt x="10530" y="5940"/>
                    </a:lnTo>
                    <a:close/>
                    <a:moveTo>
                      <a:pt x="4860" y="10260"/>
                    </a:moveTo>
                    <a:cubicBezTo>
                      <a:pt x="810" y="10260"/>
                      <a:pt x="810" y="10260"/>
                      <a:pt x="810" y="10260"/>
                    </a:cubicBezTo>
                    <a:cubicBezTo>
                      <a:pt x="810" y="8640"/>
                      <a:pt x="1350" y="7290"/>
                      <a:pt x="2160" y="5940"/>
                    </a:cubicBezTo>
                    <a:cubicBezTo>
                      <a:pt x="5670" y="5940"/>
                      <a:pt x="5670" y="5940"/>
                      <a:pt x="5670" y="5940"/>
                    </a:cubicBezTo>
                    <a:cubicBezTo>
                      <a:pt x="5130" y="7290"/>
                      <a:pt x="5130" y="8910"/>
                      <a:pt x="4860" y="10260"/>
                    </a:cubicBezTo>
                    <a:close/>
                    <a:moveTo>
                      <a:pt x="5670" y="11070"/>
                    </a:moveTo>
                    <a:cubicBezTo>
                      <a:pt x="10530" y="11070"/>
                      <a:pt x="10530" y="11070"/>
                      <a:pt x="10530" y="11070"/>
                    </a:cubicBezTo>
                    <a:cubicBezTo>
                      <a:pt x="10530" y="15660"/>
                      <a:pt x="10530" y="15660"/>
                      <a:pt x="10530" y="15660"/>
                    </a:cubicBezTo>
                    <a:cubicBezTo>
                      <a:pt x="6480" y="15660"/>
                      <a:pt x="6480" y="15660"/>
                      <a:pt x="6480" y="15660"/>
                    </a:cubicBezTo>
                    <a:cubicBezTo>
                      <a:pt x="5940" y="14310"/>
                      <a:pt x="5670" y="12690"/>
                      <a:pt x="5670" y="11070"/>
                    </a:cubicBezTo>
                    <a:close/>
                    <a:moveTo>
                      <a:pt x="11340" y="16470"/>
                    </a:moveTo>
                    <a:cubicBezTo>
                      <a:pt x="14850" y="16470"/>
                      <a:pt x="14850" y="16470"/>
                      <a:pt x="14850" y="16470"/>
                    </a:cubicBezTo>
                    <a:cubicBezTo>
                      <a:pt x="14310" y="18090"/>
                      <a:pt x="13500" y="19440"/>
                      <a:pt x="12420" y="20790"/>
                    </a:cubicBezTo>
                    <a:cubicBezTo>
                      <a:pt x="12150" y="20790"/>
                      <a:pt x="11610" y="20790"/>
                      <a:pt x="11340" y="20790"/>
                    </a:cubicBezTo>
                    <a:lnTo>
                      <a:pt x="11340" y="16470"/>
                    </a:lnTo>
                    <a:close/>
                    <a:moveTo>
                      <a:pt x="11340" y="15660"/>
                    </a:moveTo>
                    <a:cubicBezTo>
                      <a:pt x="11340" y="11070"/>
                      <a:pt x="11340" y="11070"/>
                      <a:pt x="11340" y="11070"/>
                    </a:cubicBezTo>
                    <a:cubicBezTo>
                      <a:pt x="15930" y="11070"/>
                      <a:pt x="15930" y="11070"/>
                      <a:pt x="15930" y="11070"/>
                    </a:cubicBezTo>
                    <a:cubicBezTo>
                      <a:pt x="15660" y="12690"/>
                      <a:pt x="15660" y="14310"/>
                      <a:pt x="15120" y="15660"/>
                    </a:cubicBezTo>
                    <a:lnTo>
                      <a:pt x="11340" y="15660"/>
                    </a:lnTo>
                    <a:close/>
                    <a:moveTo>
                      <a:pt x="16470" y="11070"/>
                    </a:moveTo>
                    <a:cubicBezTo>
                      <a:pt x="21060" y="11070"/>
                      <a:pt x="21060" y="11070"/>
                      <a:pt x="21060" y="11070"/>
                    </a:cubicBezTo>
                    <a:cubicBezTo>
                      <a:pt x="20790" y="12690"/>
                      <a:pt x="20520" y="14310"/>
                      <a:pt x="19710" y="15660"/>
                    </a:cubicBezTo>
                    <a:cubicBezTo>
                      <a:pt x="19710" y="15660"/>
                      <a:pt x="19710" y="15660"/>
                      <a:pt x="19710" y="15660"/>
                    </a:cubicBezTo>
                    <a:cubicBezTo>
                      <a:pt x="15930" y="15660"/>
                      <a:pt x="15930" y="15660"/>
                      <a:pt x="15930" y="15660"/>
                    </a:cubicBezTo>
                    <a:cubicBezTo>
                      <a:pt x="16200" y="14310"/>
                      <a:pt x="16470" y="12690"/>
                      <a:pt x="16470" y="11070"/>
                    </a:cubicBezTo>
                    <a:close/>
                    <a:moveTo>
                      <a:pt x="16470" y="10260"/>
                    </a:moveTo>
                    <a:cubicBezTo>
                      <a:pt x="16470" y="8910"/>
                      <a:pt x="16200" y="7290"/>
                      <a:pt x="15930" y="5940"/>
                    </a:cubicBezTo>
                    <a:cubicBezTo>
                      <a:pt x="19710" y="5940"/>
                      <a:pt x="19710" y="5940"/>
                      <a:pt x="19710" y="5940"/>
                    </a:cubicBezTo>
                    <a:cubicBezTo>
                      <a:pt x="20520" y="7290"/>
                      <a:pt x="20790" y="8640"/>
                      <a:pt x="21060" y="10260"/>
                    </a:cubicBezTo>
                    <a:lnTo>
                      <a:pt x="16470" y="10260"/>
                    </a:lnTo>
                    <a:close/>
                    <a:moveTo>
                      <a:pt x="19170" y="5130"/>
                    </a:moveTo>
                    <a:cubicBezTo>
                      <a:pt x="15660" y="5130"/>
                      <a:pt x="15660" y="5130"/>
                      <a:pt x="15660" y="5130"/>
                    </a:cubicBezTo>
                    <a:cubicBezTo>
                      <a:pt x="15120" y="3510"/>
                      <a:pt x="14580" y="2160"/>
                      <a:pt x="13500" y="1080"/>
                    </a:cubicBezTo>
                    <a:cubicBezTo>
                      <a:pt x="15390" y="1620"/>
                      <a:pt x="16740" y="2430"/>
                      <a:pt x="18090" y="3510"/>
                    </a:cubicBezTo>
                    <a:cubicBezTo>
                      <a:pt x="18360" y="4050"/>
                      <a:pt x="18900" y="4590"/>
                      <a:pt x="19170" y="5130"/>
                    </a:cubicBezTo>
                    <a:close/>
                    <a:moveTo>
                      <a:pt x="3780" y="3510"/>
                    </a:moveTo>
                    <a:cubicBezTo>
                      <a:pt x="4860" y="2430"/>
                      <a:pt x="6210" y="1620"/>
                      <a:pt x="7830" y="1080"/>
                    </a:cubicBezTo>
                    <a:cubicBezTo>
                      <a:pt x="7020" y="2430"/>
                      <a:pt x="6480" y="3780"/>
                      <a:pt x="5940" y="5130"/>
                    </a:cubicBezTo>
                    <a:cubicBezTo>
                      <a:pt x="2430" y="5130"/>
                      <a:pt x="2430" y="5130"/>
                      <a:pt x="2430" y="5130"/>
                    </a:cubicBezTo>
                    <a:cubicBezTo>
                      <a:pt x="2970" y="4590"/>
                      <a:pt x="3240" y="4050"/>
                      <a:pt x="3780" y="3510"/>
                    </a:cubicBezTo>
                    <a:close/>
                    <a:moveTo>
                      <a:pt x="2430" y="16470"/>
                    </a:moveTo>
                    <a:cubicBezTo>
                      <a:pt x="5940" y="16470"/>
                      <a:pt x="5940" y="16470"/>
                      <a:pt x="5940" y="16470"/>
                    </a:cubicBezTo>
                    <a:cubicBezTo>
                      <a:pt x="6480" y="17820"/>
                      <a:pt x="7020" y="19170"/>
                      <a:pt x="7830" y="20250"/>
                    </a:cubicBezTo>
                    <a:cubicBezTo>
                      <a:pt x="6210" y="19980"/>
                      <a:pt x="4860" y="18900"/>
                      <a:pt x="3780" y="17820"/>
                    </a:cubicBezTo>
                    <a:cubicBezTo>
                      <a:pt x="3240" y="17550"/>
                      <a:pt x="2970" y="17010"/>
                      <a:pt x="2430" y="16470"/>
                    </a:cubicBezTo>
                    <a:close/>
                    <a:moveTo>
                      <a:pt x="18090" y="17820"/>
                    </a:moveTo>
                    <a:cubicBezTo>
                      <a:pt x="16740" y="19170"/>
                      <a:pt x="15390" y="19980"/>
                      <a:pt x="13500" y="20520"/>
                    </a:cubicBezTo>
                    <a:cubicBezTo>
                      <a:pt x="14580" y="19170"/>
                      <a:pt x="15120" y="17820"/>
                      <a:pt x="15660" y="16470"/>
                    </a:cubicBezTo>
                    <a:cubicBezTo>
                      <a:pt x="19170" y="16470"/>
                      <a:pt x="19170" y="16470"/>
                      <a:pt x="19170" y="16470"/>
                    </a:cubicBezTo>
                    <a:cubicBezTo>
                      <a:pt x="18900" y="17010"/>
                      <a:pt x="18360" y="17550"/>
                      <a:pt x="18090" y="17820"/>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grpSp>
            <p:nvGrpSpPr>
              <p:cNvPr id="1192" name="Group 1192"/>
              <p:cNvGrpSpPr/>
              <p:nvPr/>
            </p:nvGrpSpPr>
            <p:grpSpPr>
              <a:xfrm>
                <a:off x="1131338" y="5568260"/>
                <a:ext cx="1150901" cy="1145623"/>
                <a:chOff x="0" y="0"/>
                <a:chExt cx="1150900" cy="1145622"/>
              </a:xfrm>
            </p:grpSpPr>
            <p:sp>
              <p:nvSpPr>
                <p:cNvPr id="1190" name="Shape 1190"/>
                <p:cNvSpPr/>
                <p:nvPr/>
              </p:nvSpPr>
              <p:spPr>
                <a:xfrm>
                  <a:off x="-1" y="-1"/>
                  <a:ext cx="1150901" cy="114562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2"/>
                        <a:pt x="4832" y="0"/>
                        <a:pt x="10800" y="0"/>
                      </a:cubicBezTo>
                      <a:cubicBezTo>
                        <a:pt x="16768" y="0"/>
                        <a:pt x="21600" y="4832"/>
                        <a:pt x="21600" y="10800"/>
                      </a:cubicBezTo>
                      <a:cubicBezTo>
                        <a:pt x="21600" y="16768"/>
                        <a:pt x="16768" y="21600"/>
                        <a:pt x="10800" y="21600"/>
                      </a:cubicBezTo>
                      <a:cubicBezTo>
                        <a:pt x="4832" y="21600"/>
                        <a:pt x="0" y="16768"/>
                        <a:pt x="0" y="10800"/>
                      </a:cubicBezTo>
                      <a:close/>
                      <a:moveTo>
                        <a:pt x="1421" y="10800"/>
                      </a:moveTo>
                      <a:cubicBezTo>
                        <a:pt x="1421" y="15916"/>
                        <a:pt x="5684" y="20179"/>
                        <a:pt x="10800" y="20179"/>
                      </a:cubicBezTo>
                      <a:cubicBezTo>
                        <a:pt x="16200" y="20179"/>
                        <a:pt x="20463" y="15916"/>
                        <a:pt x="20463" y="10800"/>
                      </a:cubicBezTo>
                      <a:cubicBezTo>
                        <a:pt x="20463" y="5400"/>
                        <a:pt x="16200" y="1137"/>
                        <a:pt x="10800" y="1137"/>
                      </a:cubicBezTo>
                      <a:cubicBezTo>
                        <a:pt x="5684" y="1137"/>
                        <a:pt x="1421" y="5400"/>
                        <a:pt x="1421" y="10800"/>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191" name="Shape 1191"/>
                <p:cNvSpPr/>
                <p:nvPr/>
              </p:nvSpPr>
              <p:spPr>
                <a:xfrm>
                  <a:off x="336372" y="121423"/>
                  <a:ext cx="312991" cy="707435"/>
                </a:xfrm>
                <a:custGeom>
                  <a:avLst/>
                  <a:gdLst/>
                  <a:ahLst/>
                  <a:cxnLst>
                    <a:cxn ang="0">
                      <a:pos x="wd2" y="hd2"/>
                    </a:cxn>
                    <a:cxn ang="5400000">
                      <a:pos x="wd2" y="hd2"/>
                    </a:cxn>
                    <a:cxn ang="10800000">
                      <a:pos x="wd2" y="hd2"/>
                    </a:cxn>
                    <a:cxn ang="16200000">
                      <a:pos x="wd2" y="hd2"/>
                    </a:cxn>
                  </a:cxnLst>
                  <a:rect l="0" t="0" r="r" b="b"/>
                  <a:pathLst>
                    <a:path w="21343" h="21600" extrusionOk="0">
                      <a:moveTo>
                        <a:pt x="18257" y="11949"/>
                      </a:moveTo>
                      <a:cubicBezTo>
                        <a:pt x="18257" y="919"/>
                        <a:pt x="18257" y="919"/>
                        <a:pt x="18257" y="919"/>
                      </a:cubicBezTo>
                      <a:cubicBezTo>
                        <a:pt x="18257" y="0"/>
                        <a:pt x="17229" y="0"/>
                        <a:pt x="16200" y="0"/>
                      </a:cubicBezTo>
                      <a:cubicBezTo>
                        <a:pt x="15172" y="0"/>
                        <a:pt x="14143" y="0"/>
                        <a:pt x="14143" y="919"/>
                      </a:cubicBezTo>
                      <a:cubicBezTo>
                        <a:pt x="14143" y="11949"/>
                        <a:pt x="14143" y="11949"/>
                        <a:pt x="14143" y="11949"/>
                      </a:cubicBezTo>
                      <a:cubicBezTo>
                        <a:pt x="12086" y="11949"/>
                        <a:pt x="11057" y="12868"/>
                        <a:pt x="11057" y="13787"/>
                      </a:cubicBezTo>
                      <a:cubicBezTo>
                        <a:pt x="11057" y="13787"/>
                        <a:pt x="11057" y="14247"/>
                        <a:pt x="12086" y="14706"/>
                      </a:cubicBezTo>
                      <a:cubicBezTo>
                        <a:pt x="772" y="19762"/>
                        <a:pt x="772" y="19762"/>
                        <a:pt x="772" y="19762"/>
                      </a:cubicBezTo>
                      <a:cubicBezTo>
                        <a:pt x="-257" y="20221"/>
                        <a:pt x="-257" y="21140"/>
                        <a:pt x="772" y="21140"/>
                      </a:cubicBezTo>
                      <a:cubicBezTo>
                        <a:pt x="1800" y="21600"/>
                        <a:pt x="1800" y="21600"/>
                        <a:pt x="2829" y="21600"/>
                      </a:cubicBezTo>
                      <a:cubicBezTo>
                        <a:pt x="2829" y="21600"/>
                        <a:pt x="3857" y="21600"/>
                        <a:pt x="3857" y="21140"/>
                      </a:cubicBezTo>
                      <a:cubicBezTo>
                        <a:pt x="15172" y="15626"/>
                        <a:pt x="15172" y="15626"/>
                        <a:pt x="15172" y="15626"/>
                      </a:cubicBezTo>
                      <a:cubicBezTo>
                        <a:pt x="15172" y="16085"/>
                        <a:pt x="16200" y="16085"/>
                        <a:pt x="16200" y="16085"/>
                      </a:cubicBezTo>
                      <a:cubicBezTo>
                        <a:pt x="19286" y="16085"/>
                        <a:pt x="21343" y="14706"/>
                        <a:pt x="21343" y="13787"/>
                      </a:cubicBezTo>
                      <a:cubicBezTo>
                        <a:pt x="21343" y="12868"/>
                        <a:pt x="20314" y="11949"/>
                        <a:pt x="18257" y="11949"/>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grpSp>
          <p:sp>
            <p:nvSpPr>
              <p:cNvPr id="1193" name="Shape 1193"/>
              <p:cNvSpPr/>
              <p:nvPr/>
            </p:nvSpPr>
            <p:spPr>
              <a:xfrm>
                <a:off x="7544768" y="3413546"/>
                <a:ext cx="1515069" cy="1086147"/>
              </a:xfrm>
              <a:custGeom>
                <a:avLst/>
                <a:gdLst/>
                <a:ahLst/>
                <a:cxnLst>
                  <a:cxn ang="0">
                    <a:pos x="wd2" y="hd2"/>
                  </a:cxn>
                  <a:cxn ang="5400000">
                    <a:pos x="wd2" y="hd2"/>
                  </a:cxn>
                  <a:cxn ang="10800000">
                    <a:pos x="wd2" y="hd2"/>
                  </a:cxn>
                  <a:cxn ang="16200000">
                    <a:pos x="wd2" y="hd2"/>
                  </a:cxn>
                </a:cxnLst>
                <a:rect l="0" t="0" r="r" b="b"/>
                <a:pathLst>
                  <a:path w="21600" h="21477" extrusionOk="0">
                    <a:moveTo>
                      <a:pt x="15529" y="15586"/>
                    </a:moveTo>
                    <a:cubicBezTo>
                      <a:pt x="14965" y="15586"/>
                      <a:pt x="14541" y="16175"/>
                      <a:pt x="14541" y="16961"/>
                    </a:cubicBezTo>
                    <a:cubicBezTo>
                      <a:pt x="14541" y="17746"/>
                      <a:pt x="14965" y="18335"/>
                      <a:pt x="15529" y="18335"/>
                    </a:cubicBezTo>
                    <a:cubicBezTo>
                      <a:pt x="16094" y="18335"/>
                      <a:pt x="16518" y="17746"/>
                      <a:pt x="16518" y="16961"/>
                    </a:cubicBezTo>
                    <a:cubicBezTo>
                      <a:pt x="16518" y="16175"/>
                      <a:pt x="16094" y="15586"/>
                      <a:pt x="15529" y="15586"/>
                    </a:cubicBezTo>
                    <a:close/>
                    <a:moveTo>
                      <a:pt x="18494" y="15390"/>
                    </a:moveTo>
                    <a:cubicBezTo>
                      <a:pt x="18494" y="14997"/>
                      <a:pt x="18212" y="14801"/>
                      <a:pt x="17929" y="14997"/>
                    </a:cubicBezTo>
                    <a:cubicBezTo>
                      <a:pt x="17788" y="15193"/>
                      <a:pt x="17788" y="15193"/>
                      <a:pt x="17788" y="15193"/>
                    </a:cubicBezTo>
                    <a:cubicBezTo>
                      <a:pt x="17506" y="14604"/>
                      <a:pt x="17224" y="14212"/>
                      <a:pt x="16941" y="14015"/>
                    </a:cubicBezTo>
                    <a:cubicBezTo>
                      <a:pt x="17082" y="13622"/>
                      <a:pt x="17082" y="13622"/>
                      <a:pt x="17082" y="13622"/>
                    </a:cubicBezTo>
                    <a:cubicBezTo>
                      <a:pt x="17224" y="13230"/>
                      <a:pt x="17082" y="13033"/>
                      <a:pt x="16800" y="12837"/>
                    </a:cubicBezTo>
                    <a:cubicBezTo>
                      <a:pt x="16659" y="12641"/>
                      <a:pt x="16376" y="12837"/>
                      <a:pt x="16235" y="13033"/>
                    </a:cubicBezTo>
                    <a:cubicBezTo>
                      <a:pt x="16235" y="13426"/>
                      <a:pt x="16235" y="13426"/>
                      <a:pt x="16235" y="13426"/>
                    </a:cubicBezTo>
                    <a:cubicBezTo>
                      <a:pt x="15812" y="13230"/>
                      <a:pt x="15388" y="13230"/>
                      <a:pt x="14965" y="13426"/>
                    </a:cubicBezTo>
                    <a:cubicBezTo>
                      <a:pt x="14965" y="13033"/>
                      <a:pt x="14965" y="13033"/>
                      <a:pt x="14965" y="13033"/>
                    </a:cubicBezTo>
                    <a:cubicBezTo>
                      <a:pt x="14824" y="12641"/>
                      <a:pt x="14541" y="12641"/>
                      <a:pt x="14400" y="12641"/>
                    </a:cubicBezTo>
                    <a:cubicBezTo>
                      <a:pt x="14118" y="12837"/>
                      <a:pt x="13976" y="13033"/>
                      <a:pt x="14118" y="13426"/>
                    </a:cubicBezTo>
                    <a:cubicBezTo>
                      <a:pt x="14259" y="13819"/>
                      <a:pt x="14259" y="13819"/>
                      <a:pt x="14259" y="13819"/>
                    </a:cubicBezTo>
                    <a:cubicBezTo>
                      <a:pt x="13835" y="14015"/>
                      <a:pt x="13553" y="14408"/>
                      <a:pt x="13412" y="14801"/>
                    </a:cubicBezTo>
                    <a:cubicBezTo>
                      <a:pt x="13129" y="14801"/>
                      <a:pt x="13129" y="14801"/>
                      <a:pt x="13129" y="14801"/>
                    </a:cubicBezTo>
                    <a:cubicBezTo>
                      <a:pt x="12847" y="14604"/>
                      <a:pt x="12706" y="14604"/>
                      <a:pt x="12565" y="14997"/>
                    </a:cubicBezTo>
                    <a:cubicBezTo>
                      <a:pt x="12424" y="15390"/>
                      <a:pt x="12565" y="15586"/>
                      <a:pt x="12706" y="15782"/>
                    </a:cubicBezTo>
                    <a:cubicBezTo>
                      <a:pt x="12988" y="15979"/>
                      <a:pt x="12988" y="15979"/>
                      <a:pt x="12988" y="15979"/>
                    </a:cubicBezTo>
                    <a:cubicBezTo>
                      <a:pt x="12847" y="16568"/>
                      <a:pt x="12847" y="16961"/>
                      <a:pt x="12988" y="17550"/>
                    </a:cubicBezTo>
                    <a:cubicBezTo>
                      <a:pt x="12706" y="17746"/>
                      <a:pt x="12706" y="17746"/>
                      <a:pt x="12706" y="17746"/>
                    </a:cubicBezTo>
                    <a:cubicBezTo>
                      <a:pt x="12424" y="17746"/>
                      <a:pt x="12424" y="18139"/>
                      <a:pt x="12424" y="18532"/>
                    </a:cubicBezTo>
                    <a:cubicBezTo>
                      <a:pt x="12565" y="18728"/>
                      <a:pt x="12706" y="18924"/>
                      <a:pt x="12988" y="18728"/>
                    </a:cubicBezTo>
                    <a:cubicBezTo>
                      <a:pt x="13271" y="18728"/>
                      <a:pt x="13271" y="18728"/>
                      <a:pt x="13271" y="18728"/>
                    </a:cubicBezTo>
                    <a:cubicBezTo>
                      <a:pt x="13412" y="19121"/>
                      <a:pt x="13694" y="19513"/>
                      <a:pt x="13976" y="19906"/>
                    </a:cubicBezTo>
                    <a:cubicBezTo>
                      <a:pt x="13976" y="20102"/>
                      <a:pt x="13976" y="20102"/>
                      <a:pt x="13976" y="20102"/>
                    </a:cubicBezTo>
                    <a:cubicBezTo>
                      <a:pt x="13835" y="20495"/>
                      <a:pt x="13835" y="20888"/>
                      <a:pt x="14118" y="21084"/>
                    </a:cubicBezTo>
                    <a:cubicBezTo>
                      <a:pt x="14400" y="21084"/>
                      <a:pt x="14541" y="21084"/>
                      <a:pt x="14682" y="20692"/>
                    </a:cubicBezTo>
                    <a:cubicBezTo>
                      <a:pt x="14824" y="20299"/>
                      <a:pt x="14824" y="20299"/>
                      <a:pt x="14824" y="20299"/>
                    </a:cubicBezTo>
                    <a:cubicBezTo>
                      <a:pt x="15106" y="20495"/>
                      <a:pt x="15529" y="20495"/>
                      <a:pt x="15953" y="20495"/>
                    </a:cubicBezTo>
                    <a:cubicBezTo>
                      <a:pt x="16094" y="20888"/>
                      <a:pt x="16094" y="20888"/>
                      <a:pt x="16094" y="20888"/>
                    </a:cubicBezTo>
                    <a:cubicBezTo>
                      <a:pt x="16094" y="21084"/>
                      <a:pt x="16376" y="21281"/>
                      <a:pt x="16659" y="21084"/>
                    </a:cubicBezTo>
                    <a:cubicBezTo>
                      <a:pt x="16800" y="21084"/>
                      <a:pt x="16941" y="20692"/>
                      <a:pt x="16800" y="20299"/>
                    </a:cubicBezTo>
                    <a:cubicBezTo>
                      <a:pt x="16800" y="20102"/>
                      <a:pt x="16800" y="20102"/>
                      <a:pt x="16800" y="20102"/>
                    </a:cubicBezTo>
                    <a:cubicBezTo>
                      <a:pt x="17082" y="19710"/>
                      <a:pt x="17365" y="19317"/>
                      <a:pt x="17647" y="18924"/>
                    </a:cubicBezTo>
                    <a:cubicBezTo>
                      <a:pt x="17788" y="19121"/>
                      <a:pt x="17788" y="19121"/>
                      <a:pt x="17788" y="19121"/>
                    </a:cubicBezTo>
                    <a:cubicBezTo>
                      <a:pt x="18071" y="19317"/>
                      <a:pt x="18353" y="19121"/>
                      <a:pt x="18494" y="18728"/>
                    </a:cubicBezTo>
                    <a:cubicBezTo>
                      <a:pt x="18494" y="18532"/>
                      <a:pt x="18494" y="18139"/>
                      <a:pt x="18212" y="17942"/>
                    </a:cubicBezTo>
                    <a:cubicBezTo>
                      <a:pt x="17929" y="17942"/>
                      <a:pt x="17929" y="17942"/>
                      <a:pt x="17929" y="17942"/>
                    </a:cubicBezTo>
                    <a:cubicBezTo>
                      <a:pt x="18071" y="17353"/>
                      <a:pt x="18071" y="16764"/>
                      <a:pt x="18071" y="16372"/>
                    </a:cubicBezTo>
                    <a:cubicBezTo>
                      <a:pt x="18212" y="16175"/>
                      <a:pt x="18212" y="16175"/>
                      <a:pt x="18212" y="16175"/>
                    </a:cubicBezTo>
                    <a:cubicBezTo>
                      <a:pt x="18494" y="15979"/>
                      <a:pt x="18635" y="15782"/>
                      <a:pt x="18494" y="15390"/>
                    </a:cubicBezTo>
                    <a:close/>
                    <a:moveTo>
                      <a:pt x="15529" y="19906"/>
                    </a:moveTo>
                    <a:cubicBezTo>
                      <a:pt x="14400" y="19906"/>
                      <a:pt x="13412" y="18532"/>
                      <a:pt x="13412" y="16961"/>
                    </a:cubicBezTo>
                    <a:cubicBezTo>
                      <a:pt x="13412" y="15390"/>
                      <a:pt x="14400" y="14015"/>
                      <a:pt x="15529" y="14015"/>
                    </a:cubicBezTo>
                    <a:cubicBezTo>
                      <a:pt x="16659" y="14015"/>
                      <a:pt x="17647" y="15390"/>
                      <a:pt x="17647" y="16961"/>
                    </a:cubicBezTo>
                    <a:cubicBezTo>
                      <a:pt x="17647" y="18532"/>
                      <a:pt x="16659" y="19906"/>
                      <a:pt x="15529" y="19906"/>
                    </a:cubicBezTo>
                    <a:close/>
                    <a:moveTo>
                      <a:pt x="17788" y="4590"/>
                    </a:moveTo>
                    <a:cubicBezTo>
                      <a:pt x="17506" y="4393"/>
                      <a:pt x="17224" y="4197"/>
                      <a:pt x="16941" y="4197"/>
                    </a:cubicBezTo>
                    <a:cubicBezTo>
                      <a:pt x="16094" y="4197"/>
                      <a:pt x="15388" y="5179"/>
                      <a:pt x="15388" y="6357"/>
                    </a:cubicBezTo>
                    <a:cubicBezTo>
                      <a:pt x="15388" y="7142"/>
                      <a:pt x="15671" y="7732"/>
                      <a:pt x="16094" y="8124"/>
                    </a:cubicBezTo>
                    <a:cubicBezTo>
                      <a:pt x="16376" y="8321"/>
                      <a:pt x="16659" y="8517"/>
                      <a:pt x="16941" y="8517"/>
                    </a:cubicBezTo>
                    <a:cubicBezTo>
                      <a:pt x="17788" y="8517"/>
                      <a:pt x="18494" y="7535"/>
                      <a:pt x="18494" y="6357"/>
                    </a:cubicBezTo>
                    <a:cubicBezTo>
                      <a:pt x="18494" y="5572"/>
                      <a:pt x="18212" y="4982"/>
                      <a:pt x="17788" y="4590"/>
                    </a:cubicBezTo>
                    <a:close/>
                    <a:moveTo>
                      <a:pt x="21035" y="8124"/>
                    </a:moveTo>
                    <a:cubicBezTo>
                      <a:pt x="20753" y="7732"/>
                      <a:pt x="20753" y="7732"/>
                      <a:pt x="20753" y="7732"/>
                    </a:cubicBezTo>
                    <a:cubicBezTo>
                      <a:pt x="20894" y="7142"/>
                      <a:pt x="20894" y="6161"/>
                      <a:pt x="20753" y="5375"/>
                    </a:cubicBezTo>
                    <a:cubicBezTo>
                      <a:pt x="21176" y="5179"/>
                      <a:pt x="21176" y="5179"/>
                      <a:pt x="21176" y="5179"/>
                    </a:cubicBezTo>
                    <a:cubicBezTo>
                      <a:pt x="21459" y="5179"/>
                      <a:pt x="21600" y="4590"/>
                      <a:pt x="21600" y="4001"/>
                    </a:cubicBezTo>
                    <a:cubicBezTo>
                      <a:pt x="21459" y="3608"/>
                      <a:pt x="21035" y="3412"/>
                      <a:pt x="20753" y="3608"/>
                    </a:cubicBezTo>
                    <a:cubicBezTo>
                      <a:pt x="20329" y="3804"/>
                      <a:pt x="20329" y="3804"/>
                      <a:pt x="20329" y="3804"/>
                    </a:cubicBezTo>
                    <a:cubicBezTo>
                      <a:pt x="20047" y="3019"/>
                      <a:pt x="19624" y="2430"/>
                      <a:pt x="19200" y="2037"/>
                    </a:cubicBezTo>
                    <a:cubicBezTo>
                      <a:pt x="19341" y="1448"/>
                      <a:pt x="19341" y="1448"/>
                      <a:pt x="19341" y="1448"/>
                    </a:cubicBezTo>
                    <a:cubicBezTo>
                      <a:pt x="19482" y="1252"/>
                      <a:pt x="19341" y="859"/>
                      <a:pt x="19200" y="466"/>
                    </a:cubicBezTo>
                    <a:cubicBezTo>
                      <a:pt x="19200" y="466"/>
                      <a:pt x="19059" y="270"/>
                      <a:pt x="19059" y="270"/>
                    </a:cubicBezTo>
                    <a:cubicBezTo>
                      <a:pt x="18635" y="73"/>
                      <a:pt x="18353" y="270"/>
                      <a:pt x="18212" y="662"/>
                    </a:cubicBezTo>
                    <a:cubicBezTo>
                      <a:pt x="17929" y="1252"/>
                      <a:pt x="17929" y="1252"/>
                      <a:pt x="17929" y="1252"/>
                    </a:cubicBezTo>
                    <a:cubicBezTo>
                      <a:pt x="17506" y="1055"/>
                      <a:pt x="16800" y="1055"/>
                      <a:pt x="16235" y="1055"/>
                    </a:cubicBezTo>
                    <a:cubicBezTo>
                      <a:pt x="16094" y="662"/>
                      <a:pt x="16094" y="662"/>
                      <a:pt x="16094" y="662"/>
                    </a:cubicBezTo>
                    <a:cubicBezTo>
                      <a:pt x="15953" y="73"/>
                      <a:pt x="15671" y="-123"/>
                      <a:pt x="15247" y="73"/>
                    </a:cubicBezTo>
                    <a:cubicBezTo>
                      <a:pt x="14965" y="270"/>
                      <a:pt x="14824" y="662"/>
                      <a:pt x="14965" y="1252"/>
                    </a:cubicBezTo>
                    <a:cubicBezTo>
                      <a:pt x="15106" y="1644"/>
                      <a:pt x="15106" y="1644"/>
                      <a:pt x="15106" y="1644"/>
                    </a:cubicBezTo>
                    <a:cubicBezTo>
                      <a:pt x="14541" y="2037"/>
                      <a:pt x="14118" y="2626"/>
                      <a:pt x="13835" y="3412"/>
                    </a:cubicBezTo>
                    <a:cubicBezTo>
                      <a:pt x="13412" y="3019"/>
                      <a:pt x="13412" y="3019"/>
                      <a:pt x="13412" y="3019"/>
                    </a:cubicBezTo>
                    <a:cubicBezTo>
                      <a:pt x="13129" y="2822"/>
                      <a:pt x="12706" y="3019"/>
                      <a:pt x="12565" y="3608"/>
                    </a:cubicBezTo>
                    <a:cubicBezTo>
                      <a:pt x="12424" y="4001"/>
                      <a:pt x="12565" y="4590"/>
                      <a:pt x="12847" y="4786"/>
                    </a:cubicBezTo>
                    <a:cubicBezTo>
                      <a:pt x="13271" y="4982"/>
                      <a:pt x="13271" y="4982"/>
                      <a:pt x="13271" y="4982"/>
                    </a:cubicBezTo>
                    <a:cubicBezTo>
                      <a:pt x="13129" y="5768"/>
                      <a:pt x="12988" y="6553"/>
                      <a:pt x="13129" y="7339"/>
                    </a:cubicBezTo>
                    <a:cubicBezTo>
                      <a:pt x="12706" y="7535"/>
                      <a:pt x="12706" y="7535"/>
                      <a:pt x="12706" y="7535"/>
                    </a:cubicBezTo>
                    <a:cubicBezTo>
                      <a:pt x="12424" y="7732"/>
                      <a:pt x="12282" y="8321"/>
                      <a:pt x="12424" y="8713"/>
                    </a:cubicBezTo>
                    <a:cubicBezTo>
                      <a:pt x="12565" y="9106"/>
                      <a:pt x="12847" y="9499"/>
                      <a:pt x="13271" y="9302"/>
                    </a:cubicBezTo>
                    <a:cubicBezTo>
                      <a:pt x="13553" y="9106"/>
                      <a:pt x="13553" y="9106"/>
                      <a:pt x="13553" y="9106"/>
                    </a:cubicBezTo>
                    <a:cubicBezTo>
                      <a:pt x="13835" y="9695"/>
                      <a:pt x="14259" y="10284"/>
                      <a:pt x="14682" y="10677"/>
                    </a:cubicBezTo>
                    <a:cubicBezTo>
                      <a:pt x="14682" y="10677"/>
                      <a:pt x="14682" y="10873"/>
                      <a:pt x="14682" y="10873"/>
                    </a:cubicBezTo>
                    <a:cubicBezTo>
                      <a:pt x="14541" y="11266"/>
                      <a:pt x="14541" y="11266"/>
                      <a:pt x="14541" y="11266"/>
                    </a:cubicBezTo>
                    <a:cubicBezTo>
                      <a:pt x="14400" y="11855"/>
                      <a:pt x="14541" y="12248"/>
                      <a:pt x="14965" y="12641"/>
                    </a:cubicBezTo>
                    <a:cubicBezTo>
                      <a:pt x="15247" y="12837"/>
                      <a:pt x="15671" y="12641"/>
                      <a:pt x="15812" y="12052"/>
                    </a:cubicBezTo>
                    <a:cubicBezTo>
                      <a:pt x="15953" y="11659"/>
                      <a:pt x="15953" y="11659"/>
                      <a:pt x="15953" y="11659"/>
                    </a:cubicBezTo>
                    <a:cubicBezTo>
                      <a:pt x="16518" y="11855"/>
                      <a:pt x="17082" y="11855"/>
                      <a:pt x="17647" y="11659"/>
                    </a:cubicBezTo>
                    <a:cubicBezTo>
                      <a:pt x="17788" y="12248"/>
                      <a:pt x="17788" y="12248"/>
                      <a:pt x="17788" y="12248"/>
                    </a:cubicBezTo>
                    <a:cubicBezTo>
                      <a:pt x="17929" y="12641"/>
                      <a:pt x="18353" y="13033"/>
                      <a:pt x="18635" y="12837"/>
                    </a:cubicBezTo>
                    <a:cubicBezTo>
                      <a:pt x="18918" y="12641"/>
                      <a:pt x="19200" y="12052"/>
                      <a:pt x="19059" y="11659"/>
                    </a:cubicBezTo>
                    <a:cubicBezTo>
                      <a:pt x="18918" y="11070"/>
                      <a:pt x="18918" y="11070"/>
                      <a:pt x="18918" y="11070"/>
                    </a:cubicBezTo>
                    <a:cubicBezTo>
                      <a:pt x="19341" y="10677"/>
                      <a:pt x="19765" y="10088"/>
                      <a:pt x="20188" y="9499"/>
                    </a:cubicBezTo>
                    <a:cubicBezTo>
                      <a:pt x="20471" y="9695"/>
                      <a:pt x="20471" y="9695"/>
                      <a:pt x="20471" y="9695"/>
                    </a:cubicBezTo>
                    <a:cubicBezTo>
                      <a:pt x="20894" y="9892"/>
                      <a:pt x="21176" y="9695"/>
                      <a:pt x="21318" y="9302"/>
                    </a:cubicBezTo>
                    <a:cubicBezTo>
                      <a:pt x="21459" y="8910"/>
                      <a:pt x="21318" y="8321"/>
                      <a:pt x="21035" y="8124"/>
                    </a:cubicBezTo>
                    <a:close/>
                    <a:moveTo>
                      <a:pt x="16941" y="10873"/>
                    </a:moveTo>
                    <a:cubicBezTo>
                      <a:pt x="16235" y="10873"/>
                      <a:pt x="15671" y="10481"/>
                      <a:pt x="15106" y="9892"/>
                    </a:cubicBezTo>
                    <a:cubicBezTo>
                      <a:pt x="14259" y="9106"/>
                      <a:pt x="13835" y="7928"/>
                      <a:pt x="13835" y="6357"/>
                    </a:cubicBezTo>
                    <a:cubicBezTo>
                      <a:pt x="13835" y="4001"/>
                      <a:pt x="15247" y="2037"/>
                      <a:pt x="16941" y="2037"/>
                    </a:cubicBezTo>
                    <a:cubicBezTo>
                      <a:pt x="17506" y="2037"/>
                      <a:pt x="18071" y="2233"/>
                      <a:pt x="18635" y="2626"/>
                    </a:cubicBezTo>
                    <a:cubicBezTo>
                      <a:pt x="19482" y="3412"/>
                      <a:pt x="20188" y="4786"/>
                      <a:pt x="20188" y="6357"/>
                    </a:cubicBezTo>
                    <a:cubicBezTo>
                      <a:pt x="20188" y="8910"/>
                      <a:pt x="18776" y="10873"/>
                      <a:pt x="16941" y="10873"/>
                    </a:cubicBezTo>
                    <a:close/>
                    <a:moveTo>
                      <a:pt x="7059" y="8910"/>
                    </a:moveTo>
                    <a:cubicBezTo>
                      <a:pt x="5788" y="8910"/>
                      <a:pt x="4800" y="10284"/>
                      <a:pt x="4800" y="11855"/>
                    </a:cubicBezTo>
                    <a:cubicBezTo>
                      <a:pt x="4800" y="13426"/>
                      <a:pt x="5788" y="14801"/>
                      <a:pt x="7059" y="14801"/>
                    </a:cubicBezTo>
                    <a:cubicBezTo>
                      <a:pt x="8188" y="14801"/>
                      <a:pt x="9176" y="13426"/>
                      <a:pt x="9176" y="11855"/>
                    </a:cubicBezTo>
                    <a:cubicBezTo>
                      <a:pt x="9176" y="10284"/>
                      <a:pt x="8188" y="8910"/>
                      <a:pt x="7059" y="8910"/>
                    </a:cubicBezTo>
                    <a:close/>
                    <a:moveTo>
                      <a:pt x="12424" y="13230"/>
                    </a:moveTo>
                    <a:cubicBezTo>
                      <a:pt x="12988" y="13230"/>
                      <a:pt x="12988" y="13230"/>
                      <a:pt x="12988" y="13230"/>
                    </a:cubicBezTo>
                    <a:cubicBezTo>
                      <a:pt x="13553" y="13230"/>
                      <a:pt x="13976" y="12641"/>
                      <a:pt x="13976" y="11855"/>
                    </a:cubicBezTo>
                    <a:cubicBezTo>
                      <a:pt x="13976" y="11855"/>
                      <a:pt x="13976" y="11855"/>
                      <a:pt x="13976" y="11855"/>
                    </a:cubicBezTo>
                    <a:cubicBezTo>
                      <a:pt x="13835" y="11070"/>
                      <a:pt x="13553" y="10481"/>
                      <a:pt x="12988" y="10481"/>
                    </a:cubicBezTo>
                    <a:cubicBezTo>
                      <a:pt x="12424" y="10481"/>
                      <a:pt x="12424" y="10481"/>
                      <a:pt x="12424" y="10481"/>
                    </a:cubicBezTo>
                    <a:cubicBezTo>
                      <a:pt x="12282" y="9499"/>
                      <a:pt x="12000" y="8321"/>
                      <a:pt x="11435" y="7535"/>
                    </a:cubicBezTo>
                    <a:cubicBezTo>
                      <a:pt x="11859" y="6946"/>
                      <a:pt x="11859" y="6946"/>
                      <a:pt x="11859" y="6946"/>
                    </a:cubicBezTo>
                    <a:cubicBezTo>
                      <a:pt x="12282" y="6357"/>
                      <a:pt x="12282" y="5572"/>
                      <a:pt x="11859" y="4982"/>
                    </a:cubicBezTo>
                    <a:cubicBezTo>
                      <a:pt x="11576" y="4590"/>
                      <a:pt x="11012" y="4590"/>
                      <a:pt x="10588" y="4982"/>
                    </a:cubicBezTo>
                    <a:cubicBezTo>
                      <a:pt x="10165" y="5572"/>
                      <a:pt x="10165" y="5572"/>
                      <a:pt x="10165" y="5572"/>
                    </a:cubicBezTo>
                    <a:cubicBezTo>
                      <a:pt x="9459" y="4982"/>
                      <a:pt x="8753" y="4590"/>
                      <a:pt x="7906" y="4393"/>
                    </a:cubicBezTo>
                    <a:cubicBezTo>
                      <a:pt x="7906" y="3608"/>
                      <a:pt x="7906" y="3608"/>
                      <a:pt x="7906" y="3608"/>
                    </a:cubicBezTo>
                    <a:cubicBezTo>
                      <a:pt x="7906" y="2822"/>
                      <a:pt x="7482" y="2233"/>
                      <a:pt x="7059" y="2233"/>
                    </a:cubicBezTo>
                    <a:cubicBezTo>
                      <a:pt x="6494" y="2233"/>
                      <a:pt x="6071" y="2822"/>
                      <a:pt x="6071" y="3608"/>
                    </a:cubicBezTo>
                    <a:cubicBezTo>
                      <a:pt x="6071" y="4393"/>
                      <a:pt x="6071" y="4393"/>
                      <a:pt x="6071" y="4393"/>
                    </a:cubicBezTo>
                    <a:cubicBezTo>
                      <a:pt x="5224" y="4590"/>
                      <a:pt x="4518" y="4982"/>
                      <a:pt x="3812" y="5572"/>
                    </a:cubicBezTo>
                    <a:cubicBezTo>
                      <a:pt x="3388" y="4982"/>
                      <a:pt x="3388" y="4982"/>
                      <a:pt x="3388" y="4982"/>
                    </a:cubicBezTo>
                    <a:cubicBezTo>
                      <a:pt x="3106" y="4590"/>
                      <a:pt x="2400" y="4590"/>
                      <a:pt x="2118" y="4982"/>
                    </a:cubicBezTo>
                    <a:cubicBezTo>
                      <a:pt x="1694" y="5572"/>
                      <a:pt x="1694" y="6357"/>
                      <a:pt x="2118" y="6946"/>
                    </a:cubicBezTo>
                    <a:cubicBezTo>
                      <a:pt x="2541" y="7535"/>
                      <a:pt x="2541" y="7535"/>
                      <a:pt x="2541" y="7535"/>
                    </a:cubicBezTo>
                    <a:cubicBezTo>
                      <a:pt x="1976" y="8321"/>
                      <a:pt x="1694" y="9499"/>
                      <a:pt x="1553" y="10481"/>
                    </a:cubicBezTo>
                    <a:cubicBezTo>
                      <a:pt x="988" y="10481"/>
                      <a:pt x="988" y="10481"/>
                      <a:pt x="988" y="10481"/>
                    </a:cubicBezTo>
                    <a:cubicBezTo>
                      <a:pt x="424" y="10481"/>
                      <a:pt x="0" y="11070"/>
                      <a:pt x="0" y="11855"/>
                    </a:cubicBezTo>
                    <a:cubicBezTo>
                      <a:pt x="0" y="12641"/>
                      <a:pt x="424" y="13230"/>
                      <a:pt x="988" y="13230"/>
                    </a:cubicBezTo>
                    <a:cubicBezTo>
                      <a:pt x="1553" y="13230"/>
                      <a:pt x="1553" y="13230"/>
                      <a:pt x="1553" y="13230"/>
                    </a:cubicBezTo>
                    <a:cubicBezTo>
                      <a:pt x="1694" y="14408"/>
                      <a:pt x="1976" y="15390"/>
                      <a:pt x="2541" y="16372"/>
                    </a:cubicBezTo>
                    <a:cubicBezTo>
                      <a:pt x="2118" y="16764"/>
                      <a:pt x="2118" y="16764"/>
                      <a:pt x="2118" y="16764"/>
                    </a:cubicBezTo>
                    <a:cubicBezTo>
                      <a:pt x="1694" y="17353"/>
                      <a:pt x="1694" y="18139"/>
                      <a:pt x="2118" y="18728"/>
                    </a:cubicBezTo>
                    <a:cubicBezTo>
                      <a:pt x="2400" y="19121"/>
                      <a:pt x="3106" y="19121"/>
                      <a:pt x="3388" y="18728"/>
                    </a:cubicBezTo>
                    <a:cubicBezTo>
                      <a:pt x="3812" y="18139"/>
                      <a:pt x="3812" y="18139"/>
                      <a:pt x="3812" y="18139"/>
                    </a:cubicBezTo>
                    <a:cubicBezTo>
                      <a:pt x="4235" y="18532"/>
                      <a:pt x="4800" y="18924"/>
                      <a:pt x="5224" y="19121"/>
                    </a:cubicBezTo>
                    <a:cubicBezTo>
                      <a:pt x="5506" y="19317"/>
                      <a:pt x="5788" y="19317"/>
                      <a:pt x="6071" y="19513"/>
                    </a:cubicBezTo>
                    <a:cubicBezTo>
                      <a:pt x="6071" y="20299"/>
                      <a:pt x="6071" y="20299"/>
                      <a:pt x="6071" y="20299"/>
                    </a:cubicBezTo>
                    <a:cubicBezTo>
                      <a:pt x="6071" y="20888"/>
                      <a:pt x="6494" y="21477"/>
                      <a:pt x="7059" y="21477"/>
                    </a:cubicBezTo>
                    <a:cubicBezTo>
                      <a:pt x="7482" y="21477"/>
                      <a:pt x="7906" y="20888"/>
                      <a:pt x="7906" y="20299"/>
                    </a:cubicBezTo>
                    <a:cubicBezTo>
                      <a:pt x="7906" y="19513"/>
                      <a:pt x="7906" y="19513"/>
                      <a:pt x="7906" y="19513"/>
                    </a:cubicBezTo>
                    <a:cubicBezTo>
                      <a:pt x="8753" y="19317"/>
                      <a:pt x="9459" y="18728"/>
                      <a:pt x="10165" y="18139"/>
                    </a:cubicBezTo>
                    <a:cubicBezTo>
                      <a:pt x="10588" y="18728"/>
                      <a:pt x="10588" y="18728"/>
                      <a:pt x="10588" y="18728"/>
                    </a:cubicBezTo>
                    <a:cubicBezTo>
                      <a:pt x="11012" y="19121"/>
                      <a:pt x="11576" y="19121"/>
                      <a:pt x="11859" y="18728"/>
                    </a:cubicBezTo>
                    <a:cubicBezTo>
                      <a:pt x="12282" y="18139"/>
                      <a:pt x="12282" y="17353"/>
                      <a:pt x="11859" y="16764"/>
                    </a:cubicBezTo>
                    <a:cubicBezTo>
                      <a:pt x="11435" y="16372"/>
                      <a:pt x="11435" y="16372"/>
                      <a:pt x="11435" y="16372"/>
                    </a:cubicBezTo>
                    <a:cubicBezTo>
                      <a:pt x="11859" y="15586"/>
                      <a:pt x="12141" y="14604"/>
                      <a:pt x="12282" y="13819"/>
                    </a:cubicBezTo>
                    <a:cubicBezTo>
                      <a:pt x="12424" y="13622"/>
                      <a:pt x="12424" y="13426"/>
                      <a:pt x="12424" y="13230"/>
                    </a:cubicBezTo>
                    <a:close/>
                    <a:moveTo>
                      <a:pt x="10588" y="15390"/>
                    </a:moveTo>
                    <a:cubicBezTo>
                      <a:pt x="9882" y="16961"/>
                      <a:pt x="8612" y="17942"/>
                      <a:pt x="7200" y="18139"/>
                    </a:cubicBezTo>
                    <a:cubicBezTo>
                      <a:pt x="7059" y="18139"/>
                      <a:pt x="7059" y="18139"/>
                      <a:pt x="7059" y="18139"/>
                    </a:cubicBezTo>
                    <a:cubicBezTo>
                      <a:pt x="4518" y="18139"/>
                      <a:pt x="2541" y="15390"/>
                      <a:pt x="2541" y="11855"/>
                    </a:cubicBezTo>
                    <a:cubicBezTo>
                      <a:pt x="2541" y="8517"/>
                      <a:pt x="4518" y="5572"/>
                      <a:pt x="7059" y="5572"/>
                    </a:cubicBezTo>
                    <a:cubicBezTo>
                      <a:pt x="9459" y="5572"/>
                      <a:pt x="11435" y="8517"/>
                      <a:pt x="11435" y="11855"/>
                    </a:cubicBezTo>
                    <a:cubicBezTo>
                      <a:pt x="11435" y="13230"/>
                      <a:pt x="11153" y="14408"/>
                      <a:pt x="10588" y="15390"/>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194" name="Shape 1194"/>
              <p:cNvSpPr/>
              <p:nvPr/>
            </p:nvSpPr>
            <p:spPr>
              <a:xfrm>
                <a:off x="4393129" y="6935078"/>
                <a:ext cx="1380073" cy="888085"/>
              </a:xfrm>
              <a:custGeom>
                <a:avLst/>
                <a:gdLst/>
                <a:ahLst/>
                <a:cxnLst>
                  <a:cxn ang="0">
                    <a:pos x="wd2" y="hd2"/>
                  </a:cxn>
                  <a:cxn ang="5400000">
                    <a:pos x="wd2" y="hd2"/>
                  </a:cxn>
                  <a:cxn ang="10800000">
                    <a:pos x="wd2" y="hd2"/>
                  </a:cxn>
                  <a:cxn ang="16200000">
                    <a:pos x="wd2" y="hd2"/>
                  </a:cxn>
                </a:cxnLst>
                <a:rect l="0" t="0" r="r" b="b"/>
                <a:pathLst>
                  <a:path w="21600" h="21600" extrusionOk="0">
                    <a:moveTo>
                      <a:pt x="20211" y="18480"/>
                    </a:moveTo>
                    <a:cubicBezTo>
                      <a:pt x="1389" y="18480"/>
                      <a:pt x="1389" y="18480"/>
                      <a:pt x="1389" y="18480"/>
                    </a:cubicBezTo>
                    <a:cubicBezTo>
                      <a:pt x="617" y="18480"/>
                      <a:pt x="0" y="19200"/>
                      <a:pt x="0" y="20160"/>
                    </a:cubicBezTo>
                    <a:cubicBezTo>
                      <a:pt x="0" y="20880"/>
                      <a:pt x="617" y="21600"/>
                      <a:pt x="1389" y="21600"/>
                    </a:cubicBezTo>
                    <a:cubicBezTo>
                      <a:pt x="20211" y="21600"/>
                      <a:pt x="20211" y="21600"/>
                      <a:pt x="20211" y="21600"/>
                    </a:cubicBezTo>
                    <a:cubicBezTo>
                      <a:pt x="20983" y="21600"/>
                      <a:pt x="21600" y="20880"/>
                      <a:pt x="21600" y="20160"/>
                    </a:cubicBezTo>
                    <a:cubicBezTo>
                      <a:pt x="21600" y="19200"/>
                      <a:pt x="20983" y="18480"/>
                      <a:pt x="20211" y="18480"/>
                    </a:cubicBezTo>
                    <a:close/>
                    <a:moveTo>
                      <a:pt x="3857" y="17280"/>
                    </a:moveTo>
                    <a:cubicBezTo>
                      <a:pt x="17743" y="17280"/>
                      <a:pt x="17743" y="17280"/>
                      <a:pt x="17743" y="17280"/>
                    </a:cubicBezTo>
                    <a:cubicBezTo>
                      <a:pt x="18669" y="17280"/>
                      <a:pt x="19594" y="16080"/>
                      <a:pt x="19594" y="14640"/>
                    </a:cubicBezTo>
                    <a:cubicBezTo>
                      <a:pt x="19594" y="2400"/>
                      <a:pt x="19594" y="2400"/>
                      <a:pt x="19594" y="2400"/>
                    </a:cubicBezTo>
                    <a:cubicBezTo>
                      <a:pt x="19594" y="1680"/>
                      <a:pt x="19286" y="1200"/>
                      <a:pt x="18977" y="720"/>
                    </a:cubicBezTo>
                    <a:cubicBezTo>
                      <a:pt x="18669" y="240"/>
                      <a:pt x="18206" y="0"/>
                      <a:pt x="17743" y="0"/>
                    </a:cubicBezTo>
                    <a:cubicBezTo>
                      <a:pt x="3857" y="0"/>
                      <a:pt x="3857" y="0"/>
                      <a:pt x="3857" y="0"/>
                    </a:cubicBezTo>
                    <a:cubicBezTo>
                      <a:pt x="2777" y="0"/>
                      <a:pt x="2006" y="1200"/>
                      <a:pt x="2006" y="2400"/>
                    </a:cubicBezTo>
                    <a:cubicBezTo>
                      <a:pt x="2006" y="14640"/>
                      <a:pt x="2006" y="14640"/>
                      <a:pt x="2006" y="14640"/>
                    </a:cubicBezTo>
                    <a:cubicBezTo>
                      <a:pt x="2006" y="16080"/>
                      <a:pt x="2777" y="17280"/>
                      <a:pt x="3857" y="17280"/>
                    </a:cubicBezTo>
                    <a:close/>
                    <a:moveTo>
                      <a:pt x="2931" y="3120"/>
                    </a:moveTo>
                    <a:cubicBezTo>
                      <a:pt x="2931" y="1920"/>
                      <a:pt x="3549" y="960"/>
                      <a:pt x="4474" y="960"/>
                    </a:cubicBezTo>
                    <a:cubicBezTo>
                      <a:pt x="16971" y="960"/>
                      <a:pt x="16971" y="960"/>
                      <a:pt x="16971" y="960"/>
                    </a:cubicBezTo>
                    <a:cubicBezTo>
                      <a:pt x="17743" y="960"/>
                      <a:pt x="18360" y="1440"/>
                      <a:pt x="18514" y="2160"/>
                    </a:cubicBezTo>
                    <a:cubicBezTo>
                      <a:pt x="18669" y="2400"/>
                      <a:pt x="18669" y="2880"/>
                      <a:pt x="18669" y="3120"/>
                    </a:cubicBezTo>
                    <a:cubicBezTo>
                      <a:pt x="18669" y="14160"/>
                      <a:pt x="18669" y="14160"/>
                      <a:pt x="18669" y="14160"/>
                    </a:cubicBezTo>
                    <a:cubicBezTo>
                      <a:pt x="18669" y="15360"/>
                      <a:pt x="17897" y="16320"/>
                      <a:pt x="16971" y="16320"/>
                    </a:cubicBezTo>
                    <a:cubicBezTo>
                      <a:pt x="4474" y="16320"/>
                      <a:pt x="4474" y="16320"/>
                      <a:pt x="4474" y="16320"/>
                    </a:cubicBezTo>
                    <a:cubicBezTo>
                      <a:pt x="3549" y="16320"/>
                      <a:pt x="2931" y="15360"/>
                      <a:pt x="2931" y="14160"/>
                    </a:cubicBezTo>
                    <a:lnTo>
                      <a:pt x="2931" y="3120"/>
                    </a:ln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195" name="Shape 1195"/>
              <p:cNvSpPr/>
              <p:nvPr/>
            </p:nvSpPr>
            <p:spPr>
              <a:xfrm>
                <a:off x="2884688" y="1785971"/>
                <a:ext cx="4539521" cy="10464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153643">
                        <a:alpha val="7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6000"/>
                      </a:srgbClr>
                    </a:solidFill>
                    <a:latin typeface="Helvetica"/>
                    <a:ea typeface="Helvetica"/>
                    <a:cs typeface="Helvetica"/>
                    <a:sym typeface="Helvetica"/>
                  </a:rPr>
                  <a:t>My drawing was not a picture of a hat</a:t>
                </a:r>
              </a:p>
            </p:txBody>
          </p:sp>
          <p:sp>
            <p:nvSpPr>
              <p:cNvPr id="1196" name="Shape 1196"/>
              <p:cNvSpPr/>
              <p:nvPr/>
            </p:nvSpPr>
            <p:spPr>
              <a:xfrm>
                <a:off x="3415480" y="1288326"/>
                <a:ext cx="3477936"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ADD YOUR TEXT</a:t>
                </a:r>
              </a:p>
            </p:txBody>
          </p:sp>
          <p:sp>
            <p:nvSpPr>
              <p:cNvPr id="1197" name="Shape 1197"/>
              <p:cNvSpPr/>
              <p:nvPr/>
            </p:nvSpPr>
            <p:spPr>
              <a:xfrm>
                <a:off x="2884688" y="8385428"/>
                <a:ext cx="4539521" cy="10464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My drawing was not a picture of a hat</a:t>
                </a:r>
              </a:p>
            </p:txBody>
          </p:sp>
          <p:sp>
            <p:nvSpPr>
              <p:cNvPr id="1198" name="Shape 1198"/>
              <p:cNvSpPr/>
              <p:nvPr/>
            </p:nvSpPr>
            <p:spPr>
              <a:xfrm>
                <a:off x="3415480" y="7887782"/>
                <a:ext cx="3477936"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0A1B21"/>
                    </a:solidFill>
                    <a:latin typeface="Helvetica"/>
                    <a:ea typeface="Helvetica"/>
                    <a:cs typeface="Helvetica"/>
                    <a:sym typeface="Helvetica"/>
                  </a:defRPr>
                </a:lvl1pPr>
              </a:lstStyle>
              <a:p>
                <a:pPr>
                  <a:defRPr>
                    <a:solidFill>
                      <a:srgbClr val="153643"/>
                    </a:solidFill>
                  </a:defRPr>
                </a:pPr>
                <a:r>
                  <a:rPr>
                    <a:solidFill>
                      <a:srgbClr val="0A1B21"/>
                    </a:solidFill>
                  </a:rPr>
                  <a:t>ADD YOUR TEXT</a:t>
                </a:r>
              </a:p>
            </p:txBody>
          </p:sp>
          <p:sp>
            <p:nvSpPr>
              <p:cNvPr id="1199" name="Shape 1199"/>
              <p:cNvSpPr/>
              <p:nvPr/>
            </p:nvSpPr>
            <p:spPr>
              <a:xfrm>
                <a:off x="0" y="4358449"/>
                <a:ext cx="4539521"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7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6000"/>
                      </a:srgbClr>
                    </a:solidFill>
                    <a:latin typeface="Helvetica"/>
                    <a:ea typeface="Helvetica"/>
                    <a:cs typeface="Helvetica"/>
                    <a:sym typeface="Helvetica"/>
                  </a:rPr>
                  <a:t>My drawing was not a picture of a hat</a:t>
                </a:r>
              </a:p>
            </p:txBody>
          </p:sp>
          <p:sp>
            <p:nvSpPr>
              <p:cNvPr id="1200" name="Shape 1200"/>
              <p:cNvSpPr/>
              <p:nvPr/>
            </p:nvSpPr>
            <p:spPr>
              <a:xfrm>
                <a:off x="228854" y="3766942"/>
                <a:ext cx="3477936"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153643"/>
                    </a:solidFill>
                    <a:latin typeface="Helvetica"/>
                    <a:ea typeface="Helvetica"/>
                    <a:cs typeface="Helvetica"/>
                    <a:sym typeface="Helvetica"/>
                  </a:defRPr>
                </a:lvl1pPr>
              </a:lstStyle>
              <a:p>
                <a:r>
                  <a:t>ADD YOUR TEXT</a:t>
                </a:r>
              </a:p>
            </p:txBody>
          </p:sp>
          <p:sp>
            <p:nvSpPr>
              <p:cNvPr id="1201" name="Shape 1201"/>
              <p:cNvSpPr/>
              <p:nvPr/>
            </p:nvSpPr>
            <p:spPr>
              <a:xfrm>
                <a:off x="5666021" y="5096834"/>
                <a:ext cx="4539522"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153643">
                        <a:alpha val="76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6000"/>
                      </a:srgbClr>
                    </a:solidFill>
                    <a:latin typeface="Helvetica"/>
                    <a:ea typeface="Helvetica"/>
                    <a:cs typeface="Helvetica"/>
                    <a:sym typeface="Helvetica"/>
                  </a:rPr>
                  <a:t>My drawing was not a picture of a hat</a:t>
                </a:r>
              </a:p>
            </p:txBody>
          </p:sp>
          <p:sp>
            <p:nvSpPr>
              <p:cNvPr id="1202" name="Shape 1202"/>
              <p:cNvSpPr/>
              <p:nvPr/>
            </p:nvSpPr>
            <p:spPr>
              <a:xfrm>
                <a:off x="6506423" y="4505326"/>
                <a:ext cx="3477935" cy="665481"/>
              </a:xfrm>
              <a:prstGeom prst="rect">
                <a:avLst/>
              </a:prstGeom>
              <a:noFill/>
              <a:ln w="12700" cap="flat">
                <a:noFill/>
                <a:miter lim="400000"/>
              </a:ln>
              <a:effectLst/>
            </p:spPr>
            <p:txBody>
              <a:bodyPr wrap="none" lIns="91439" tIns="91439" rIns="91439" bIns="91439" numCol="1" anchor="t">
                <a:spAutoFit/>
              </a:bodyPr>
              <a:lstStyle>
                <a:lvl1pPr algn="ctr">
                  <a:defRPr sz="3200">
                    <a:solidFill>
                      <a:srgbClr val="153643"/>
                    </a:solidFill>
                    <a:latin typeface="Helvetica"/>
                    <a:ea typeface="Helvetica"/>
                    <a:cs typeface="Helvetica"/>
                    <a:sym typeface="Helvetica"/>
                  </a:defRPr>
                </a:lvl1pPr>
              </a:lstStyle>
              <a:p>
                <a:r>
                  <a:t>ADD YOUR TEXT</a:t>
                </a:r>
              </a:p>
            </p:txBody>
          </p:sp>
        </p:grpSp>
      </p:grpSp>
      <p:grpSp>
        <p:nvGrpSpPr>
          <p:cNvPr id="1212" name="Group 1212"/>
          <p:cNvGrpSpPr/>
          <p:nvPr/>
        </p:nvGrpSpPr>
        <p:grpSpPr>
          <a:xfrm>
            <a:off x="3697821" y="2030515"/>
            <a:ext cx="6511285" cy="2897940"/>
            <a:chOff x="0" y="0"/>
            <a:chExt cx="6511283" cy="2897938"/>
          </a:xfrm>
        </p:grpSpPr>
        <p:grpSp>
          <p:nvGrpSpPr>
            <p:cNvPr id="1209" name="Group 1209"/>
            <p:cNvGrpSpPr/>
            <p:nvPr/>
          </p:nvGrpSpPr>
          <p:grpSpPr>
            <a:xfrm>
              <a:off x="-1" y="813308"/>
              <a:ext cx="6511285" cy="1399051"/>
              <a:chOff x="0" y="0"/>
              <a:chExt cx="6511283" cy="1399050"/>
            </a:xfrm>
          </p:grpSpPr>
          <p:sp>
            <p:nvSpPr>
              <p:cNvPr id="1205" name="Shape 1205"/>
              <p:cNvSpPr/>
              <p:nvPr/>
            </p:nvSpPr>
            <p:spPr>
              <a:xfrm>
                <a:off x="6222467" y="1110234"/>
                <a:ext cx="288817" cy="288817"/>
              </a:xfrm>
              <a:prstGeom prst="ellipse">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08" name="Group 1208"/>
              <p:cNvGrpSpPr/>
              <p:nvPr/>
            </p:nvGrpSpPr>
            <p:grpSpPr>
              <a:xfrm>
                <a:off x="-1" y="0"/>
                <a:ext cx="6253799" cy="1168848"/>
                <a:chOff x="0" y="0"/>
                <a:chExt cx="6253798" cy="1168847"/>
              </a:xfrm>
            </p:grpSpPr>
            <p:sp>
              <p:nvSpPr>
                <p:cNvPr id="1206" name="Shape 1206"/>
                <p:cNvSpPr/>
                <p:nvPr/>
              </p:nvSpPr>
              <p:spPr>
                <a:xfrm>
                  <a:off x="-1" y="0"/>
                  <a:ext cx="5084952" cy="1"/>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207" name="Shape 1207"/>
                <p:cNvSpPr/>
                <p:nvPr/>
              </p:nvSpPr>
              <p:spPr>
                <a:xfrm>
                  <a:off x="5084950" y="-1"/>
                  <a:ext cx="1168849" cy="1168849"/>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sp>
          <p:nvSpPr>
            <p:cNvPr id="1210" name="Shape 1210"/>
            <p:cNvSpPr/>
            <p:nvPr/>
          </p:nvSpPr>
          <p:spPr>
            <a:xfrm>
              <a:off x="732886" y="0"/>
              <a:ext cx="2482697"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211" name="Shape 1211"/>
            <p:cNvSpPr/>
            <p:nvPr/>
          </p:nvSpPr>
          <p:spPr>
            <a:xfrm>
              <a:off x="732885" y="987858"/>
              <a:ext cx="4516379"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grpSp>
      <p:grpSp>
        <p:nvGrpSpPr>
          <p:cNvPr id="1220" name="Group 1220"/>
          <p:cNvGrpSpPr/>
          <p:nvPr/>
        </p:nvGrpSpPr>
        <p:grpSpPr>
          <a:xfrm>
            <a:off x="3697822" y="9440160"/>
            <a:ext cx="6511285" cy="3454209"/>
            <a:chOff x="0" y="0"/>
            <a:chExt cx="6511283" cy="3454208"/>
          </a:xfrm>
        </p:grpSpPr>
        <p:grpSp>
          <p:nvGrpSpPr>
            <p:cNvPr id="1217" name="Group 1217"/>
            <p:cNvGrpSpPr/>
            <p:nvPr/>
          </p:nvGrpSpPr>
          <p:grpSpPr>
            <a:xfrm>
              <a:off x="-1" y="-1"/>
              <a:ext cx="6511286" cy="1399052"/>
              <a:chOff x="0" y="0"/>
              <a:chExt cx="6511284" cy="1399050"/>
            </a:xfrm>
          </p:grpSpPr>
          <p:sp>
            <p:nvSpPr>
              <p:cNvPr id="1213" name="Shape 1213"/>
              <p:cNvSpPr/>
              <p:nvPr/>
            </p:nvSpPr>
            <p:spPr>
              <a:xfrm rot="10800000" flipH="1">
                <a:off x="6222468" y="0"/>
                <a:ext cx="288817" cy="288816"/>
              </a:xfrm>
              <a:prstGeom prst="ellipse">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16" name="Group 1216"/>
              <p:cNvGrpSpPr/>
              <p:nvPr/>
            </p:nvGrpSpPr>
            <p:grpSpPr>
              <a:xfrm>
                <a:off x="0" y="230201"/>
                <a:ext cx="6253799" cy="1168850"/>
                <a:chOff x="0" y="0"/>
                <a:chExt cx="6253798" cy="1168848"/>
              </a:xfrm>
            </p:grpSpPr>
            <p:sp>
              <p:nvSpPr>
                <p:cNvPr id="1214" name="Shape 1214"/>
                <p:cNvSpPr/>
                <p:nvPr/>
              </p:nvSpPr>
              <p:spPr>
                <a:xfrm>
                  <a:off x="0" y="1168848"/>
                  <a:ext cx="5084951" cy="1"/>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215" name="Shape 1215"/>
                <p:cNvSpPr/>
                <p:nvPr/>
              </p:nvSpPr>
              <p:spPr>
                <a:xfrm flipV="1">
                  <a:off x="5084950" y="-1"/>
                  <a:ext cx="1168849" cy="1168849"/>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sp>
          <p:nvSpPr>
            <p:cNvPr id="1218" name="Shape 1218"/>
            <p:cNvSpPr/>
            <p:nvPr/>
          </p:nvSpPr>
          <p:spPr>
            <a:xfrm>
              <a:off x="732886" y="520671"/>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219" name="Shape 1219"/>
            <p:cNvSpPr/>
            <p:nvPr/>
          </p:nvSpPr>
          <p:spPr>
            <a:xfrm>
              <a:off x="732885" y="1544128"/>
              <a:ext cx="4516380"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grpSp>
      <p:grpSp>
        <p:nvGrpSpPr>
          <p:cNvPr id="1228" name="Group 1228"/>
          <p:cNvGrpSpPr/>
          <p:nvPr/>
        </p:nvGrpSpPr>
        <p:grpSpPr>
          <a:xfrm>
            <a:off x="15466719" y="2030515"/>
            <a:ext cx="7053327" cy="2897940"/>
            <a:chOff x="0" y="0"/>
            <a:chExt cx="7053325" cy="2897938"/>
          </a:xfrm>
        </p:grpSpPr>
        <p:grpSp>
          <p:nvGrpSpPr>
            <p:cNvPr id="1225" name="Group 1225"/>
            <p:cNvGrpSpPr/>
            <p:nvPr/>
          </p:nvGrpSpPr>
          <p:grpSpPr>
            <a:xfrm>
              <a:off x="0" y="905880"/>
              <a:ext cx="6705081" cy="1399051"/>
              <a:chOff x="0" y="0"/>
              <a:chExt cx="6705080" cy="1399050"/>
            </a:xfrm>
          </p:grpSpPr>
          <p:sp>
            <p:nvSpPr>
              <p:cNvPr id="1221" name="Shape 1221"/>
              <p:cNvSpPr/>
              <p:nvPr/>
            </p:nvSpPr>
            <p:spPr>
              <a:xfrm flipH="1">
                <a:off x="0" y="1110234"/>
                <a:ext cx="288816" cy="288817"/>
              </a:xfrm>
              <a:prstGeom prst="ellipse">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24" name="Group 1224"/>
              <p:cNvGrpSpPr/>
              <p:nvPr/>
            </p:nvGrpSpPr>
            <p:grpSpPr>
              <a:xfrm>
                <a:off x="257485" y="0"/>
                <a:ext cx="6447596" cy="1168848"/>
                <a:chOff x="0" y="0"/>
                <a:chExt cx="6447594" cy="1168847"/>
              </a:xfrm>
            </p:grpSpPr>
            <p:sp>
              <p:nvSpPr>
                <p:cNvPr id="1222" name="Shape 1222"/>
                <p:cNvSpPr/>
                <p:nvPr/>
              </p:nvSpPr>
              <p:spPr>
                <a:xfrm flipH="1" flipV="1">
                  <a:off x="1168849" y="0"/>
                  <a:ext cx="5278746" cy="1"/>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223" name="Shape 1223"/>
                <p:cNvSpPr/>
                <p:nvPr/>
              </p:nvSpPr>
              <p:spPr>
                <a:xfrm flipH="1">
                  <a:off x="-1" y="0"/>
                  <a:ext cx="1168849" cy="1168849"/>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sp>
          <p:nvSpPr>
            <p:cNvPr id="1226" name="Shape 1226"/>
            <p:cNvSpPr/>
            <p:nvPr/>
          </p:nvSpPr>
          <p:spPr>
            <a:xfrm>
              <a:off x="2536948" y="0"/>
              <a:ext cx="2482697"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sp>
          <p:nvSpPr>
            <p:cNvPr id="1227" name="Shape 1227"/>
            <p:cNvSpPr/>
            <p:nvPr/>
          </p:nvSpPr>
          <p:spPr>
            <a:xfrm>
              <a:off x="2536947" y="987858"/>
              <a:ext cx="4516380"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I drew the inside of the boa constrictor, so that the grown-ups could see it clearly. </a:t>
              </a:r>
            </a:p>
          </p:txBody>
        </p:sp>
      </p:grpSp>
      <p:grpSp>
        <p:nvGrpSpPr>
          <p:cNvPr id="1236" name="Group 1236"/>
          <p:cNvGrpSpPr/>
          <p:nvPr/>
        </p:nvGrpSpPr>
        <p:grpSpPr>
          <a:xfrm>
            <a:off x="15466719" y="9532732"/>
            <a:ext cx="7053327" cy="3361637"/>
            <a:chOff x="0" y="0"/>
            <a:chExt cx="7053325" cy="3361636"/>
          </a:xfrm>
        </p:grpSpPr>
        <p:grpSp>
          <p:nvGrpSpPr>
            <p:cNvPr id="1233" name="Group 1233"/>
            <p:cNvGrpSpPr/>
            <p:nvPr/>
          </p:nvGrpSpPr>
          <p:grpSpPr>
            <a:xfrm>
              <a:off x="-1" y="-1"/>
              <a:ext cx="6705082" cy="1399052"/>
              <a:chOff x="0" y="0"/>
              <a:chExt cx="6705080" cy="1399050"/>
            </a:xfrm>
          </p:grpSpPr>
          <p:sp>
            <p:nvSpPr>
              <p:cNvPr id="1229" name="Shape 1229"/>
              <p:cNvSpPr/>
              <p:nvPr/>
            </p:nvSpPr>
            <p:spPr>
              <a:xfrm rot="10800000">
                <a:off x="0" y="-1"/>
                <a:ext cx="288816" cy="288817"/>
              </a:xfrm>
              <a:prstGeom prst="ellipse">
                <a:avLst/>
              </a:prstGeom>
              <a:solidFill>
                <a:srgbClr val="FFFFFF">
                  <a:alpha val="7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32" name="Group 1232"/>
              <p:cNvGrpSpPr/>
              <p:nvPr/>
            </p:nvGrpSpPr>
            <p:grpSpPr>
              <a:xfrm>
                <a:off x="257485" y="230201"/>
                <a:ext cx="6447596" cy="1168850"/>
                <a:chOff x="0" y="0"/>
                <a:chExt cx="6447594" cy="1168848"/>
              </a:xfrm>
            </p:grpSpPr>
            <p:sp>
              <p:nvSpPr>
                <p:cNvPr id="1230" name="Shape 1230"/>
                <p:cNvSpPr/>
                <p:nvPr/>
              </p:nvSpPr>
              <p:spPr>
                <a:xfrm flipH="1" flipV="1">
                  <a:off x="1168849" y="1168848"/>
                  <a:ext cx="5278746" cy="1"/>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231" name="Shape 1231"/>
                <p:cNvSpPr/>
                <p:nvPr/>
              </p:nvSpPr>
              <p:spPr>
                <a:xfrm flipH="1" flipV="1">
                  <a:off x="-1" y="-1"/>
                  <a:ext cx="1168849" cy="1168849"/>
                </a:xfrm>
                <a:prstGeom prst="line">
                  <a:avLst/>
                </a:prstGeom>
                <a:noFill/>
                <a:ln w="12700" cap="flat">
                  <a:solidFill>
                    <a:srgbClr val="FFFFFF">
                      <a:alpha val="84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sp>
          <p:nvSpPr>
            <p:cNvPr id="1234" name="Shape 1234"/>
            <p:cNvSpPr/>
            <p:nvPr/>
          </p:nvSpPr>
          <p:spPr>
            <a:xfrm>
              <a:off x="2536948" y="428099"/>
              <a:ext cx="2482697"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235" name="Shape 1235"/>
            <p:cNvSpPr/>
            <p:nvPr/>
          </p:nvSpPr>
          <p:spPr>
            <a:xfrm>
              <a:off x="2536947" y="1451556"/>
              <a:ext cx="4516380"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drew the inside of the boa constrictor, so that the grown-ups could see it clearly. </a:t>
              </a:r>
            </a:p>
          </p:txBody>
        </p:sp>
      </p:grpSp>
      <p:sp>
        <p:nvSpPr>
          <p:cNvPr id="1237" name="Shape 1237"/>
          <p:cNvSpPr/>
          <p:nvPr/>
        </p:nvSpPr>
        <p:spPr>
          <a:xfrm>
            <a:off x="23831129" y="0"/>
            <a:ext cx="552873" cy="13716000"/>
          </a:xfrm>
          <a:prstGeom prst="rect">
            <a:avLst/>
          </a:prstGeom>
          <a:solidFill>
            <a:srgbClr val="FFFFFF">
              <a:alpha val="23000"/>
            </a:srgbClr>
          </a:solidFill>
          <a:ln w="12700">
            <a:miter lim="400000"/>
          </a:ln>
        </p:spPr>
        <p:txBody>
          <a:bodyPr tIns="91439" bIns="91439" anchor="ctr"/>
          <a:lstStyle/>
          <a:p>
            <a:pPr algn="ctr">
              <a:defRPr>
                <a:solidFill>
                  <a:srgbClr val="FFFFFF"/>
                </a:solidFill>
              </a:defRPr>
            </a:pPr>
            <a:endParaRPr/>
          </a:p>
        </p:txBody>
      </p:sp>
      <p:grpSp>
        <p:nvGrpSpPr>
          <p:cNvPr id="1240" name="Group 1240"/>
          <p:cNvGrpSpPr/>
          <p:nvPr/>
        </p:nvGrpSpPr>
        <p:grpSpPr>
          <a:xfrm>
            <a:off x="-1" y="0"/>
            <a:ext cx="2386739" cy="13716000"/>
            <a:chOff x="0" y="0"/>
            <a:chExt cx="2386738" cy="13716000"/>
          </a:xfrm>
        </p:grpSpPr>
        <p:sp>
          <p:nvSpPr>
            <p:cNvPr id="1238" name="Shape 1238"/>
            <p:cNvSpPr/>
            <p:nvPr/>
          </p:nvSpPr>
          <p:spPr>
            <a:xfrm>
              <a:off x="-1" y="0"/>
              <a:ext cx="2386740" cy="13716000"/>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39" name="Shape 1239"/>
            <p:cNvSpPr/>
            <p:nvPr/>
          </p:nvSpPr>
          <p:spPr>
            <a:xfrm rot="16200000">
              <a:off x="-3910429" y="4963110"/>
              <a:ext cx="10207596"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YOUR MAIN TITLE HERE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iterate>
                                    <p:tmAbs val="0"/>
                                  </p:iterate>
                                  <p:childTnLst>
                                    <p:set>
                                      <p:cBhvr>
                                        <p:cTn id="6" dur="indefinite" fill="hold"/>
                                        <p:tgtEl>
                                          <p:spTgt spid="1240"/>
                                        </p:tgtEl>
                                        <p:attrNameLst>
                                          <p:attrName>style.visibility</p:attrName>
                                        </p:attrNameLst>
                                      </p:cBhvr>
                                      <p:to>
                                        <p:strVal val="visible"/>
                                      </p:to>
                                    </p:set>
                                    <p:animEffect transition="in" filter="wipe(up)">
                                      <p:cBhvr>
                                        <p:cTn id="7" dur="500"/>
                                        <p:tgtEl>
                                          <p:spTgt spid="1240"/>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204"/>
                                        </p:tgtEl>
                                        <p:attrNameLst>
                                          <p:attrName>style.visibility</p:attrName>
                                        </p:attrNameLst>
                                      </p:cBhvr>
                                      <p:to>
                                        <p:strVal val="visible"/>
                                      </p:to>
                                    </p:set>
                                    <p:animEffect transition="in" filter="dissolve">
                                      <p:cBhvr>
                                        <p:cTn id="11" dur="500"/>
                                        <p:tgtEl>
                                          <p:spTgt spid="1204"/>
                                        </p:tgtEl>
                                      </p:cBhvr>
                                    </p:animEffect>
                                  </p:childTnLst>
                                </p:cTn>
                              </p:par>
                            </p:childTnLst>
                          </p:cTn>
                        </p:par>
                        <p:par>
                          <p:cTn id="12" fill="hold">
                            <p:stCondLst>
                              <p:cond delay="1000"/>
                            </p:stCondLst>
                            <p:childTnLst>
                              <p:par>
                                <p:cTn id="13" presetID="2" presetClass="entr" presetSubtype="9" fill="hold" grpId="3" nodeType="afterEffect">
                                  <p:stCondLst>
                                    <p:cond delay="0"/>
                                  </p:stCondLst>
                                  <p:iterate>
                                    <p:tmAbs val="0"/>
                                  </p:iterate>
                                  <p:childTnLst>
                                    <p:set>
                                      <p:cBhvr>
                                        <p:cTn id="14" dur="indefinite" fill="hold"/>
                                        <p:tgtEl>
                                          <p:spTgt spid="1212"/>
                                        </p:tgtEl>
                                        <p:attrNameLst>
                                          <p:attrName>style.visibility</p:attrName>
                                        </p:attrNameLst>
                                      </p:cBhvr>
                                      <p:to>
                                        <p:strVal val="visible"/>
                                      </p:to>
                                    </p:set>
                                    <p:anim calcmode="lin" valueType="num">
                                      <p:cBhvr>
                                        <p:cTn id="15" dur="500" fill="hold"/>
                                        <p:tgtEl>
                                          <p:spTgt spid="1212"/>
                                        </p:tgtEl>
                                        <p:attrNameLst>
                                          <p:attrName>ppt_x</p:attrName>
                                        </p:attrNameLst>
                                      </p:cBhvr>
                                      <p:tavLst>
                                        <p:tav tm="0">
                                          <p:val>
                                            <p:strVal val="0-#ppt_w/2"/>
                                          </p:val>
                                        </p:tav>
                                        <p:tav tm="100000">
                                          <p:val>
                                            <p:strVal val="#ppt_x"/>
                                          </p:val>
                                        </p:tav>
                                      </p:tavLst>
                                    </p:anim>
                                    <p:anim calcmode="lin" valueType="num">
                                      <p:cBhvr>
                                        <p:cTn id="16" dur="500" fill="hold"/>
                                        <p:tgtEl>
                                          <p:spTgt spid="121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3" fill="hold" grpId="4" nodeType="afterEffect">
                                  <p:stCondLst>
                                    <p:cond delay="0"/>
                                  </p:stCondLst>
                                  <p:iterate>
                                    <p:tmAbs val="0"/>
                                  </p:iterate>
                                  <p:childTnLst>
                                    <p:set>
                                      <p:cBhvr>
                                        <p:cTn id="19" dur="indefinite" fill="hold"/>
                                        <p:tgtEl>
                                          <p:spTgt spid="1228"/>
                                        </p:tgtEl>
                                        <p:attrNameLst>
                                          <p:attrName>style.visibility</p:attrName>
                                        </p:attrNameLst>
                                      </p:cBhvr>
                                      <p:to>
                                        <p:strVal val="visible"/>
                                      </p:to>
                                    </p:set>
                                    <p:anim calcmode="lin" valueType="num">
                                      <p:cBhvr>
                                        <p:cTn id="20" dur="500" fill="hold"/>
                                        <p:tgtEl>
                                          <p:spTgt spid="1228"/>
                                        </p:tgtEl>
                                        <p:attrNameLst>
                                          <p:attrName>ppt_x</p:attrName>
                                        </p:attrNameLst>
                                      </p:cBhvr>
                                      <p:tavLst>
                                        <p:tav tm="0">
                                          <p:val>
                                            <p:strVal val="1+#ppt_w/2"/>
                                          </p:val>
                                        </p:tav>
                                        <p:tav tm="100000">
                                          <p:val>
                                            <p:strVal val="#ppt_x"/>
                                          </p:val>
                                        </p:tav>
                                      </p:tavLst>
                                    </p:anim>
                                    <p:anim calcmode="lin" valueType="num">
                                      <p:cBhvr>
                                        <p:cTn id="21" dur="500" fill="hold"/>
                                        <p:tgtEl>
                                          <p:spTgt spid="122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2" fill="hold" grpId="5" nodeType="afterEffect">
                                  <p:stCondLst>
                                    <p:cond delay="0"/>
                                  </p:stCondLst>
                                  <p:iterate>
                                    <p:tmAbs val="0"/>
                                  </p:iterate>
                                  <p:childTnLst>
                                    <p:set>
                                      <p:cBhvr>
                                        <p:cTn id="24" dur="indefinite" fill="hold"/>
                                        <p:tgtEl>
                                          <p:spTgt spid="1220"/>
                                        </p:tgtEl>
                                        <p:attrNameLst>
                                          <p:attrName>style.visibility</p:attrName>
                                        </p:attrNameLst>
                                      </p:cBhvr>
                                      <p:to>
                                        <p:strVal val="visible"/>
                                      </p:to>
                                    </p:set>
                                    <p:anim calcmode="lin" valueType="num">
                                      <p:cBhvr>
                                        <p:cTn id="25" dur="500" fill="hold"/>
                                        <p:tgtEl>
                                          <p:spTgt spid="1220"/>
                                        </p:tgtEl>
                                        <p:attrNameLst>
                                          <p:attrName>ppt_x</p:attrName>
                                        </p:attrNameLst>
                                      </p:cBhvr>
                                      <p:tavLst>
                                        <p:tav tm="0">
                                          <p:val>
                                            <p:strVal val="0-#ppt_w/2"/>
                                          </p:val>
                                        </p:tav>
                                        <p:tav tm="100000">
                                          <p:val>
                                            <p:strVal val="#ppt_x"/>
                                          </p:val>
                                        </p:tav>
                                      </p:tavLst>
                                    </p:anim>
                                    <p:anim calcmode="lin" valueType="num">
                                      <p:cBhvr>
                                        <p:cTn id="26" dur="500" fill="hold"/>
                                        <p:tgtEl>
                                          <p:spTgt spid="122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6" fill="hold" grpId="6" nodeType="afterEffect">
                                  <p:stCondLst>
                                    <p:cond delay="0"/>
                                  </p:stCondLst>
                                  <p:iterate>
                                    <p:tmAbs val="0"/>
                                  </p:iterate>
                                  <p:childTnLst>
                                    <p:set>
                                      <p:cBhvr>
                                        <p:cTn id="29" dur="indefinite" fill="hold"/>
                                        <p:tgtEl>
                                          <p:spTgt spid="1236"/>
                                        </p:tgtEl>
                                        <p:attrNameLst>
                                          <p:attrName>style.visibility</p:attrName>
                                        </p:attrNameLst>
                                      </p:cBhvr>
                                      <p:to>
                                        <p:strVal val="visible"/>
                                      </p:to>
                                    </p:set>
                                    <p:anim calcmode="lin" valueType="num">
                                      <p:cBhvr>
                                        <p:cTn id="30" dur="500" fill="hold"/>
                                        <p:tgtEl>
                                          <p:spTgt spid="1236"/>
                                        </p:tgtEl>
                                        <p:attrNameLst>
                                          <p:attrName>ppt_x</p:attrName>
                                        </p:attrNameLst>
                                      </p:cBhvr>
                                      <p:tavLst>
                                        <p:tav tm="0">
                                          <p:val>
                                            <p:strVal val="1+#ppt_w/2"/>
                                          </p:val>
                                        </p:tav>
                                        <p:tav tm="100000">
                                          <p:val>
                                            <p:strVal val="#ppt_x"/>
                                          </p:val>
                                        </p:tav>
                                      </p:tavLst>
                                    </p:anim>
                                    <p:anim calcmode="lin" valueType="num">
                                      <p:cBhvr>
                                        <p:cTn id="31" dur="500" fill="hold"/>
                                        <p:tgtEl>
                                          <p:spTgt spid="1236"/>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9" presetClass="entr" presetSubtype="0" fill="hold" grpId="7" nodeType="afterEffect">
                                  <p:stCondLst>
                                    <p:cond delay="0"/>
                                  </p:stCondLst>
                                  <p:iterate>
                                    <p:tmAbs val="0"/>
                                  </p:iterate>
                                  <p:childTnLst>
                                    <p:set>
                                      <p:cBhvr>
                                        <p:cTn id="34" dur="indefinite" fill="hold"/>
                                        <p:tgtEl>
                                          <p:spTgt spid="1237"/>
                                        </p:tgtEl>
                                        <p:attrNameLst>
                                          <p:attrName>style.visibility</p:attrName>
                                        </p:attrNameLst>
                                      </p:cBhvr>
                                      <p:to>
                                        <p:strVal val="visible"/>
                                      </p:to>
                                    </p:set>
                                    <p:animEffect transition="in" filter="dissolve">
                                      <p:cBhvr>
                                        <p:cTn id="35" dur="500"/>
                                        <p:tgtEl>
                                          <p:spTgt spid="1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 grpId="2" animBg="1" advAuto="0"/>
      <p:bldP spid="1212" grpId="3" animBg="1" advAuto="0"/>
      <p:bldP spid="1220" grpId="5" animBg="1" advAuto="0"/>
      <p:bldP spid="1228" grpId="4" animBg="1" advAuto="0"/>
      <p:bldP spid="1236" grpId="6" animBg="1" advAuto="0"/>
      <p:bldP spid="1237" grpId="7" animBg="1" advAuto="0"/>
      <p:bldP spid="1240" grpId="1"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42" name="Table 1242"/>
          <p:cNvGraphicFramePr/>
          <p:nvPr/>
        </p:nvGraphicFramePr>
        <p:xfrm>
          <a:off x="1029349" y="3614058"/>
          <a:ext cx="13455690" cy="6055014"/>
        </p:xfrm>
        <a:graphic>
          <a:graphicData uri="http://schemas.openxmlformats.org/drawingml/2006/table">
            <a:tbl>
              <a:tblPr firstRow="1" bandRow="1">
                <a:tableStyleId>{8F44A2F1-9E1F-4B54-A3A2-5F16C0AD49E2}</a:tableStyleId>
              </a:tblPr>
              <a:tblGrid>
                <a:gridCol w="2242615"/>
                <a:gridCol w="2242615"/>
                <a:gridCol w="2242615"/>
                <a:gridCol w="2242615"/>
                <a:gridCol w="2242615"/>
                <a:gridCol w="2242615"/>
              </a:tblGrid>
              <a:tr h="1009169">
                <a:tc gridSpan="6">
                  <a:txBody>
                    <a:bodyPr/>
                    <a:lstStyle/>
                    <a:p>
                      <a:pPr algn="ctr">
                        <a:defRPr sz="3600" i="0"/>
                      </a:pPr>
                      <a:r>
                        <a:rPr>
                          <a:latin typeface="Helvetica"/>
                          <a:ea typeface="Helvetica"/>
                          <a:cs typeface="Helvetica"/>
                          <a:sym typeface="Helvetica"/>
                        </a:rPr>
                        <a:t>ADD YOUR TITLE HERE</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009169">
                <a:tc>
                  <a:txBody>
                    <a:bodyPr/>
                    <a:lstStyle/>
                    <a:p>
                      <a:pPr algn="ctr">
                        <a:defRPr sz="3600"/>
                      </a:pPr>
                      <a:r>
                        <a:rPr>
                          <a:solidFill>
                            <a:srgbClr val="FFFFFF"/>
                          </a:solidFill>
                          <a:latin typeface="Helvetica"/>
                          <a:ea typeface="Helvetica"/>
                          <a:cs typeface="Helvetica"/>
                          <a:sym typeface="Helvetica"/>
                        </a:rPr>
                        <a:t>ITEM1</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ITEM2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ITEM3</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ITEM4</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ITEM5</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ITEM6</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r>
              <a:tr h="1009169">
                <a:tc>
                  <a:txBody>
                    <a:bodyPr/>
                    <a:lstStyle/>
                    <a:p>
                      <a:pPr algn="ctr">
                        <a:defRPr sz="3600"/>
                      </a:pPr>
                      <a:r>
                        <a:rPr>
                          <a:solidFill>
                            <a:srgbClr val="FFFFFF"/>
                          </a:solidFill>
                          <a:latin typeface="Helvetica"/>
                          <a:ea typeface="Helvetica"/>
                          <a:cs typeface="Helvetica"/>
                          <a:sym typeface="Helvetica"/>
                        </a:rPr>
                        <a:t>4.3</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6.4</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5.5</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8.0</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2.2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4.2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r>
              <a:tr h="1009169">
                <a:tc>
                  <a:txBody>
                    <a:bodyPr/>
                    <a:lstStyle/>
                    <a:p>
                      <a:pPr algn="ctr">
                        <a:defRPr sz="3600"/>
                      </a:pPr>
                      <a:r>
                        <a:rPr>
                          <a:solidFill>
                            <a:srgbClr val="FFFFFF"/>
                          </a:solidFill>
                          <a:latin typeface="Helvetica"/>
                          <a:ea typeface="Helvetica"/>
                          <a:cs typeface="Helvetica"/>
                          <a:sym typeface="Helvetica"/>
                        </a:rPr>
                        <a:t>9.1</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5.6</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7.7</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4.5</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7.5</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6.6</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r>
              <a:tr h="1009169">
                <a:tc>
                  <a:txBody>
                    <a:bodyPr/>
                    <a:lstStyle/>
                    <a:p>
                      <a:pPr algn="ctr">
                        <a:defRPr sz="3600"/>
                      </a:pPr>
                      <a:r>
                        <a:rPr>
                          <a:solidFill>
                            <a:srgbClr val="FFFFFF"/>
                          </a:solidFill>
                          <a:latin typeface="Helvetica"/>
                          <a:ea typeface="Helvetica"/>
                          <a:cs typeface="Helvetica"/>
                          <a:sym typeface="Helvetica"/>
                        </a:rPr>
                        <a:t>7.1</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3.2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2.2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1.9</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8.7</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8.8</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r>
              <a:tr h="1009169">
                <a:tc>
                  <a:txBody>
                    <a:bodyPr/>
                    <a:lstStyle/>
                    <a:p>
                      <a:pPr algn="ctr">
                        <a:defRPr sz="3600"/>
                      </a:pPr>
                      <a:r>
                        <a:rPr>
                          <a:solidFill>
                            <a:srgbClr val="FFFFFF"/>
                          </a:solidFill>
                          <a:latin typeface="Helvetica"/>
                          <a:ea typeface="Helvetica"/>
                          <a:cs typeface="Helvetica"/>
                          <a:sym typeface="Helvetica"/>
                        </a:rPr>
                        <a:t>4.3</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6.4</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5.5</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8.0</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2.2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c>
                  <a:txBody>
                    <a:bodyPr/>
                    <a:lstStyle/>
                    <a:p>
                      <a:pPr algn="ctr">
                        <a:defRPr sz="3600"/>
                      </a:pPr>
                      <a:r>
                        <a:rPr>
                          <a:solidFill>
                            <a:srgbClr val="FFFFFF"/>
                          </a:solidFill>
                          <a:latin typeface="Helvetica"/>
                          <a:ea typeface="Helvetica"/>
                          <a:cs typeface="Helvetica"/>
                          <a:sym typeface="Helvetica"/>
                        </a:rPr>
                        <a:t>4.2</a:t>
                      </a:r>
                    </a:p>
                  </a:txBody>
                  <a:tcPr marL="45720" marR="45720" anchor="ctr" horzOverflow="overflow">
                    <a:gradFill flip="none" rotWithShape="1">
                      <a:gsLst>
                        <a:gs pos="0">
                          <a:srgbClr val="FFFFFF">
                            <a:alpha val="0"/>
                          </a:srgbClr>
                        </a:gs>
                        <a:gs pos="100000">
                          <a:srgbClr val="FFFFFF">
                            <a:alpha val="17000"/>
                          </a:srgbClr>
                        </a:gs>
                      </a:gsLst>
                      <a:lin ang="10800000" scaled="0"/>
                    </a:gradFill>
                  </a:tcPr>
                </a:tc>
              </a:tr>
            </a:tbl>
          </a:graphicData>
        </a:graphic>
      </p:graphicFrame>
      <p:grpSp>
        <p:nvGrpSpPr>
          <p:cNvPr id="1245" name="Group 1245"/>
          <p:cNvGrpSpPr/>
          <p:nvPr/>
        </p:nvGrpSpPr>
        <p:grpSpPr>
          <a:xfrm>
            <a:off x="-756745" y="14728812"/>
            <a:ext cx="18067284" cy="8090679"/>
            <a:chOff x="0" y="0"/>
            <a:chExt cx="18067282" cy="8090678"/>
          </a:xfrm>
        </p:grpSpPr>
        <p:pic>
          <p:nvPicPr>
            <p:cNvPr id="1243" name="image4.png"/>
            <p:cNvPicPr>
              <a:picLocks noChangeAspect="1"/>
            </p:cNvPicPr>
            <p:nvPr/>
          </p:nvPicPr>
          <p:blipFill>
            <a:blip r:embed="rId2"/>
            <a:stretch>
              <a:fillRect/>
            </a:stretch>
          </p:blipFill>
          <p:spPr>
            <a:xfrm rot="16200000">
              <a:off x="3783496" y="-3783497"/>
              <a:ext cx="8090679" cy="15657673"/>
            </a:xfrm>
            <a:prstGeom prst="rect">
              <a:avLst/>
            </a:prstGeom>
            <a:ln w="12700" cap="flat">
              <a:noFill/>
              <a:miter lim="400000"/>
              <a:headEnd/>
              <a:tailEnd/>
            </a:ln>
            <a:effectLst/>
          </p:spPr>
        </p:pic>
        <p:pic>
          <p:nvPicPr>
            <p:cNvPr id="1244" name="image5.png"/>
            <p:cNvPicPr>
              <a:picLocks noChangeAspect="1"/>
            </p:cNvPicPr>
            <p:nvPr/>
          </p:nvPicPr>
          <p:blipFill>
            <a:blip r:embed="rId3"/>
            <a:srcRect r="52032"/>
            <a:stretch>
              <a:fillRect/>
            </a:stretch>
          </p:blipFill>
          <p:spPr>
            <a:xfrm rot="5400000">
              <a:off x="8368826" y="-5010378"/>
              <a:ext cx="1329631" cy="18067283"/>
            </a:xfrm>
            <a:prstGeom prst="rect">
              <a:avLst/>
            </a:prstGeom>
            <a:ln w="12700" cap="flat">
              <a:noFill/>
              <a:miter lim="400000"/>
              <a:headEnd/>
              <a:tailEnd/>
            </a:ln>
            <a:effectLst/>
          </p:spPr>
        </p:pic>
      </p:grpSp>
      <p:grpSp>
        <p:nvGrpSpPr>
          <p:cNvPr id="1252" name="Group 1252"/>
          <p:cNvGrpSpPr/>
          <p:nvPr/>
        </p:nvGrpSpPr>
        <p:grpSpPr>
          <a:xfrm>
            <a:off x="958852" y="10443403"/>
            <a:ext cx="13481052" cy="2174047"/>
            <a:chOff x="0" y="0"/>
            <a:chExt cx="13481051" cy="2174045"/>
          </a:xfrm>
        </p:grpSpPr>
        <p:grpSp>
          <p:nvGrpSpPr>
            <p:cNvPr id="1250" name="Group 1250"/>
            <p:cNvGrpSpPr/>
            <p:nvPr/>
          </p:nvGrpSpPr>
          <p:grpSpPr>
            <a:xfrm>
              <a:off x="0" y="0"/>
              <a:ext cx="13481052" cy="2174046"/>
              <a:chOff x="0" y="0"/>
              <a:chExt cx="13481051" cy="2174045"/>
            </a:xfrm>
          </p:grpSpPr>
          <p:sp>
            <p:nvSpPr>
              <p:cNvPr id="1246" name="Shape 1246"/>
              <p:cNvSpPr/>
              <p:nvPr/>
            </p:nvSpPr>
            <p:spPr>
              <a:xfrm>
                <a:off x="0" y="0"/>
                <a:ext cx="13481052" cy="2174046"/>
              </a:xfrm>
              <a:prstGeom prst="roundRect">
                <a:avLst>
                  <a:gd name="adj" fmla="val 3505"/>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49" name="Group 1249"/>
              <p:cNvGrpSpPr/>
              <p:nvPr/>
            </p:nvGrpSpPr>
            <p:grpSpPr>
              <a:xfrm>
                <a:off x="3146014" y="194777"/>
                <a:ext cx="9701642" cy="1785146"/>
                <a:chOff x="0" y="0"/>
                <a:chExt cx="9701640" cy="1785144"/>
              </a:xfrm>
            </p:grpSpPr>
            <p:sp>
              <p:nvSpPr>
                <p:cNvPr id="1247" name="Shape 1247"/>
                <p:cNvSpPr/>
                <p:nvPr/>
              </p:nvSpPr>
              <p:spPr>
                <a:xfrm>
                  <a:off x="0" y="738664"/>
                  <a:ext cx="9701641"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he grown-ups‘ response, this time, was to advise me to lay aside my drawing</a:t>
                  </a:r>
                </a:p>
              </p:txBody>
            </p:sp>
            <p:sp>
              <p:nvSpPr>
                <p:cNvPr id="1248" name="Shape 1248"/>
                <p:cNvSpPr/>
                <p:nvPr/>
              </p:nvSpPr>
              <p:spPr>
                <a:xfrm>
                  <a:off x="0" y="0"/>
                  <a:ext cx="3362048"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grpSp>
        </p:grpSp>
        <p:sp>
          <p:nvSpPr>
            <p:cNvPr id="1251" name="Shape 1251"/>
            <p:cNvSpPr/>
            <p:nvPr/>
          </p:nvSpPr>
          <p:spPr>
            <a:xfrm>
              <a:off x="800986" y="387059"/>
              <a:ext cx="1544039" cy="1499836"/>
            </a:xfrm>
            <a:custGeom>
              <a:avLst/>
              <a:gdLst/>
              <a:ahLst/>
              <a:cxnLst>
                <a:cxn ang="0">
                  <a:pos x="wd2" y="hd2"/>
                </a:cxn>
                <a:cxn ang="5400000">
                  <a:pos x="wd2" y="hd2"/>
                </a:cxn>
                <a:cxn ang="10800000">
                  <a:pos x="wd2" y="hd2"/>
                </a:cxn>
                <a:cxn ang="16200000">
                  <a:pos x="wd2" y="hd2"/>
                </a:cxn>
              </a:cxnLst>
              <a:rect l="0" t="0" r="r" b="b"/>
              <a:pathLst>
                <a:path w="21600" h="21600" extrusionOk="0">
                  <a:moveTo>
                    <a:pt x="18678" y="0"/>
                  </a:moveTo>
                  <a:cubicBezTo>
                    <a:pt x="2922" y="0"/>
                    <a:pt x="2922" y="0"/>
                    <a:pt x="2922" y="0"/>
                  </a:cubicBezTo>
                  <a:cubicBezTo>
                    <a:pt x="1252" y="0"/>
                    <a:pt x="0" y="1397"/>
                    <a:pt x="0" y="3009"/>
                  </a:cubicBezTo>
                  <a:cubicBezTo>
                    <a:pt x="0" y="14078"/>
                    <a:pt x="0" y="14078"/>
                    <a:pt x="0" y="14078"/>
                  </a:cubicBezTo>
                  <a:cubicBezTo>
                    <a:pt x="0" y="15690"/>
                    <a:pt x="1252" y="17087"/>
                    <a:pt x="2922" y="17087"/>
                  </a:cubicBezTo>
                  <a:cubicBezTo>
                    <a:pt x="3235" y="17087"/>
                    <a:pt x="3235" y="17087"/>
                    <a:pt x="3235" y="17087"/>
                  </a:cubicBezTo>
                  <a:cubicBezTo>
                    <a:pt x="3130" y="21600"/>
                    <a:pt x="3130" y="21600"/>
                    <a:pt x="3130" y="21600"/>
                  </a:cubicBezTo>
                  <a:cubicBezTo>
                    <a:pt x="9600" y="17087"/>
                    <a:pt x="9600" y="17087"/>
                    <a:pt x="9600" y="17087"/>
                  </a:cubicBezTo>
                  <a:cubicBezTo>
                    <a:pt x="18678" y="17087"/>
                    <a:pt x="18678" y="17087"/>
                    <a:pt x="18678" y="17087"/>
                  </a:cubicBezTo>
                  <a:cubicBezTo>
                    <a:pt x="20348" y="17087"/>
                    <a:pt x="21600" y="15690"/>
                    <a:pt x="21600" y="14078"/>
                  </a:cubicBezTo>
                  <a:cubicBezTo>
                    <a:pt x="21600" y="3009"/>
                    <a:pt x="21600" y="3009"/>
                    <a:pt x="21600" y="3009"/>
                  </a:cubicBezTo>
                  <a:cubicBezTo>
                    <a:pt x="21600" y="1397"/>
                    <a:pt x="20348" y="0"/>
                    <a:pt x="18678" y="0"/>
                  </a:cubicBezTo>
                  <a:close/>
                  <a:moveTo>
                    <a:pt x="20765" y="14078"/>
                  </a:moveTo>
                  <a:cubicBezTo>
                    <a:pt x="20765" y="15260"/>
                    <a:pt x="19826" y="16227"/>
                    <a:pt x="18678" y="16227"/>
                  </a:cubicBezTo>
                  <a:cubicBezTo>
                    <a:pt x="9287" y="16227"/>
                    <a:pt x="9287" y="16227"/>
                    <a:pt x="9287" y="16227"/>
                  </a:cubicBezTo>
                  <a:cubicBezTo>
                    <a:pt x="4070" y="19988"/>
                    <a:pt x="4070" y="19988"/>
                    <a:pt x="4070" y="19988"/>
                  </a:cubicBezTo>
                  <a:cubicBezTo>
                    <a:pt x="4070" y="16227"/>
                    <a:pt x="4070" y="16227"/>
                    <a:pt x="4070" y="16227"/>
                  </a:cubicBezTo>
                  <a:cubicBezTo>
                    <a:pt x="2922" y="16227"/>
                    <a:pt x="2922" y="16227"/>
                    <a:pt x="2922" y="16227"/>
                  </a:cubicBezTo>
                  <a:cubicBezTo>
                    <a:pt x="1774" y="16227"/>
                    <a:pt x="835" y="15260"/>
                    <a:pt x="835" y="14078"/>
                  </a:cubicBezTo>
                  <a:cubicBezTo>
                    <a:pt x="835" y="3009"/>
                    <a:pt x="835" y="3009"/>
                    <a:pt x="835" y="3009"/>
                  </a:cubicBezTo>
                  <a:cubicBezTo>
                    <a:pt x="835" y="1827"/>
                    <a:pt x="1774" y="860"/>
                    <a:pt x="2922" y="860"/>
                  </a:cubicBezTo>
                  <a:cubicBezTo>
                    <a:pt x="18678" y="860"/>
                    <a:pt x="18678" y="860"/>
                    <a:pt x="18678" y="860"/>
                  </a:cubicBezTo>
                  <a:cubicBezTo>
                    <a:pt x="19826" y="860"/>
                    <a:pt x="20765" y="1827"/>
                    <a:pt x="20765" y="3009"/>
                  </a:cubicBezTo>
                  <a:lnTo>
                    <a:pt x="20765" y="14078"/>
                  </a:lnTo>
                  <a:close/>
                  <a:moveTo>
                    <a:pt x="4383" y="4513"/>
                  </a:moveTo>
                  <a:cubicBezTo>
                    <a:pt x="17217" y="4513"/>
                    <a:pt x="17217" y="4513"/>
                    <a:pt x="17217" y="4513"/>
                  </a:cubicBezTo>
                  <a:cubicBezTo>
                    <a:pt x="17217" y="5373"/>
                    <a:pt x="17217" y="5373"/>
                    <a:pt x="17217" y="5373"/>
                  </a:cubicBezTo>
                  <a:cubicBezTo>
                    <a:pt x="4383" y="5373"/>
                    <a:pt x="4383" y="5373"/>
                    <a:pt x="4383" y="5373"/>
                  </a:cubicBezTo>
                  <a:lnTo>
                    <a:pt x="4383" y="4513"/>
                  </a:lnTo>
                  <a:close/>
                  <a:moveTo>
                    <a:pt x="4383" y="8167"/>
                  </a:moveTo>
                  <a:cubicBezTo>
                    <a:pt x="17217" y="8167"/>
                    <a:pt x="17217" y="8167"/>
                    <a:pt x="17217" y="8167"/>
                  </a:cubicBezTo>
                  <a:cubicBezTo>
                    <a:pt x="17217" y="9027"/>
                    <a:pt x="17217" y="9027"/>
                    <a:pt x="17217" y="9027"/>
                  </a:cubicBezTo>
                  <a:cubicBezTo>
                    <a:pt x="4383" y="9027"/>
                    <a:pt x="4383" y="9027"/>
                    <a:pt x="4383" y="9027"/>
                  </a:cubicBezTo>
                  <a:lnTo>
                    <a:pt x="4383" y="8167"/>
                  </a:lnTo>
                  <a:close/>
                  <a:moveTo>
                    <a:pt x="4383" y="11821"/>
                  </a:moveTo>
                  <a:cubicBezTo>
                    <a:pt x="13878" y="11821"/>
                    <a:pt x="13878" y="11821"/>
                    <a:pt x="13878" y="11821"/>
                  </a:cubicBezTo>
                  <a:cubicBezTo>
                    <a:pt x="13878" y="12681"/>
                    <a:pt x="13878" y="12681"/>
                    <a:pt x="13878" y="12681"/>
                  </a:cubicBezTo>
                  <a:cubicBezTo>
                    <a:pt x="4383" y="12681"/>
                    <a:pt x="4383" y="12681"/>
                    <a:pt x="4383" y="12681"/>
                  </a:cubicBezTo>
                  <a:lnTo>
                    <a:pt x="4383" y="1182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256" name="Group 1256"/>
          <p:cNvGrpSpPr/>
          <p:nvPr/>
        </p:nvGrpSpPr>
        <p:grpSpPr>
          <a:xfrm>
            <a:off x="15765518" y="-42868"/>
            <a:ext cx="8671035" cy="13758869"/>
            <a:chOff x="0" y="0"/>
            <a:chExt cx="8671034" cy="13758867"/>
          </a:xfrm>
        </p:grpSpPr>
        <p:pic>
          <p:nvPicPr>
            <p:cNvPr id="1253" name="image14.jpg"/>
            <p:cNvPicPr>
              <a:picLocks noChangeAspect="1"/>
            </p:cNvPicPr>
            <p:nvPr/>
          </p:nvPicPr>
          <p:blipFill>
            <a:blip r:embed="rId4"/>
            <a:srcRect l="51276"/>
            <a:stretch>
              <a:fillRect/>
            </a:stretch>
          </p:blipFill>
          <p:spPr>
            <a:xfrm>
              <a:off x="315310" y="0"/>
              <a:ext cx="8355725" cy="13716001"/>
            </a:xfrm>
            <a:prstGeom prst="rect">
              <a:avLst/>
            </a:prstGeom>
            <a:ln w="12700" cap="flat">
              <a:noFill/>
              <a:miter lim="400000"/>
              <a:headEnd/>
              <a:tailEnd/>
            </a:ln>
            <a:effectLst/>
          </p:spPr>
        </p:pic>
        <p:sp>
          <p:nvSpPr>
            <p:cNvPr id="1254" name="Shape 1254"/>
            <p:cNvSpPr/>
            <p:nvPr/>
          </p:nvSpPr>
          <p:spPr>
            <a:xfrm>
              <a:off x="0" y="42868"/>
              <a:ext cx="1860331" cy="13716001"/>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55" name="Shape 1255"/>
            <p:cNvSpPr/>
            <p:nvPr/>
          </p:nvSpPr>
          <p:spPr>
            <a:xfrm>
              <a:off x="2632844" y="42868"/>
              <a:ext cx="340301" cy="13716001"/>
            </a:xfrm>
            <a:prstGeom prst="rect">
              <a:avLst/>
            </a:prstGeom>
            <a:solidFill>
              <a:srgbClr val="FFFFFF">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260" name="Group 1260"/>
          <p:cNvGrpSpPr/>
          <p:nvPr/>
        </p:nvGrpSpPr>
        <p:grpSpPr>
          <a:xfrm>
            <a:off x="958847" y="504269"/>
            <a:ext cx="22282153" cy="2670938"/>
            <a:chOff x="0" y="0"/>
            <a:chExt cx="22282151" cy="2670936"/>
          </a:xfrm>
        </p:grpSpPr>
        <p:sp>
          <p:nvSpPr>
            <p:cNvPr id="1257" name="Shape 1257"/>
            <p:cNvSpPr/>
            <p:nvPr/>
          </p:nvSpPr>
          <p:spPr>
            <a:xfrm>
              <a:off x="0" y="0"/>
              <a:ext cx="10506096" cy="1529080"/>
            </a:xfrm>
            <a:prstGeom prst="rect">
              <a:avLst/>
            </a:prstGeom>
            <a:noFill/>
            <a:ln w="12700" cap="flat">
              <a:noFill/>
              <a:miter lim="400000"/>
            </a:ln>
            <a:effectLst/>
          </p:spPr>
          <p:txBody>
            <a:bodyPr wrap="none" lIns="91439" tIns="91439" rIns="91439" bIns="91439" numCol="1" anchor="t">
              <a:spAutoFit/>
            </a:bodyPr>
            <a:lstStyle>
              <a:lvl1pPr>
                <a:defRPr sz="8800" b="1">
                  <a:solidFill>
                    <a:srgbClr val="153643">
                      <a:alpha val="74000"/>
                    </a:srgbClr>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8800" b="1">
                  <a:solidFill>
                    <a:srgbClr val="153643">
                      <a:alpha val="74000"/>
                    </a:srgbClr>
                  </a:solidFill>
                  <a:latin typeface="Helvetica"/>
                  <a:ea typeface="Helvetica"/>
                  <a:cs typeface="Helvetica"/>
                  <a:sym typeface="Helvetica"/>
                </a:rPr>
                <a:t>Add Your Title Here</a:t>
              </a:r>
            </a:p>
          </p:txBody>
        </p:sp>
        <p:sp>
          <p:nvSpPr>
            <p:cNvPr id="1258" name="Shape 1258"/>
            <p:cNvSpPr/>
            <p:nvPr/>
          </p:nvSpPr>
          <p:spPr>
            <a:xfrm>
              <a:off x="1" y="1445892"/>
              <a:ext cx="13481055"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1259" name="Shape 1259"/>
            <p:cNvSpPr/>
            <p:nvPr/>
          </p:nvSpPr>
          <p:spPr>
            <a:xfrm>
              <a:off x="0" y="1624456"/>
              <a:ext cx="22282152"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alpha val="7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alpha val="78000"/>
                    </a:srgbClr>
                  </a:solidFill>
                  <a:latin typeface="Helvetica"/>
                  <a:ea typeface="Helvetica"/>
                  <a:cs typeface="Helvetica"/>
                  <a:sym typeface="Helvetica"/>
                </a:rPr>
                <a:t>Even when the cold winds blow and the world seems to be covered in foggy shadows, the goodness of life lives on. Open your eyes, open your heart, and you will see that goodness is everywhere . open your heart, and you will see that goodness is everywhere.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1260"/>
                                        </p:tgtEl>
                                        <p:attrNameLst>
                                          <p:attrName>style.visibility</p:attrName>
                                        </p:attrNameLst>
                                      </p:cBhvr>
                                      <p:to>
                                        <p:strVal val="visible"/>
                                      </p:to>
                                    </p:set>
                                    <p:animEffect transition="in" filter="wipe(left)">
                                      <p:cBhvr>
                                        <p:cTn id="7" dur="500"/>
                                        <p:tgtEl>
                                          <p:spTgt spid="1260"/>
                                        </p:tgtEl>
                                      </p:cBhvr>
                                    </p:animEffect>
                                  </p:childTnLst>
                                </p:cTn>
                              </p:par>
                            </p:childTnLst>
                          </p:cTn>
                        </p:par>
                        <p:par>
                          <p:cTn id="8" fill="hold">
                            <p:stCondLst>
                              <p:cond delay="500"/>
                            </p:stCondLst>
                            <p:childTnLst>
                              <p:par>
                                <p:cTn id="9" presetID="9" presetClass="entr" presetSubtype="0" fill="hold" grpId="2" nodeType="afterEffect">
                                  <p:stCondLst>
                                    <p:cond delay="200"/>
                                  </p:stCondLst>
                                  <p:iterate>
                                    <p:tmAbs val="0"/>
                                  </p:iterate>
                                  <p:childTnLst>
                                    <p:set>
                                      <p:cBhvr>
                                        <p:cTn id="10" dur="indefinite" fill="hold"/>
                                        <p:tgtEl>
                                          <p:spTgt spid="1256"/>
                                        </p:tgtEl>
                                        <p:attrNameLst>
                                          <p:attrName>style.visibility</p:attrName>
                                        </p:attrNameLst>
                                      </p:cBhvr>
                                      <p:to>
                                        <p:strVal val="visible"/>
                                      </p:to>
                                    </p:set>
                                    <p:animEffect transition="in" filter="dissolve">
                                      <p:cBhvr>
                                        <p:cTn id="11" dur="500"/>
                                        <p:tgtEl>
                                          <p:spTgt spid="1256"/>
                                        </p:tgtEl>
                                      </p:cBhvr>
                                    </p:animEffect>
                                  </p:childTnLst>
                                </p:cTn>
                              </p:par>
                            </p:childTnLst>
                          </p:cTn>
                        </p:par>
                        <p:par>
                          <p:cTn id="12" fill="hold">
                            <p:stCondLst>
                              <p:cond delay="1200"/>
                            </p:stCondLst>
                            <p:childTnLst>
                              <p:par>
                                <p:cTn id="13" presetID="9" presetClass="entr" presetSubtype="0" fill="hold" grpId="3" nodeType="afterEffect">
                                  <p:stCondLst>
                                    <p:cond delay="500"/>
                                  </p:stCondLst>
                                  <p:iterate>
                                    <p:tmAbs val="0"/>
                                  </p:iterate>
                                  <p:childTnLst>
                                    <p:set>
                                      <p:cBhvr>
                                        <p:cTn id="14" dur="indefinite" fill="hold"/>
                                        <p:tgtEl>
                                          <p:spTgt spid="1242"/>
                                        </p:tgtEl>
                                        <p:attrNameLst>
                                          <p:attrName>style.visibility</p:attrName>
                                        </p:attrNameLst>
                                      </p:cBhvr>
                                      <p:to>
                                        <p:strVal val="visible"/>
                                      </p:to>
                                    </p:set>
                                    <p:animEffect transition="in" filter="dissolve">
                                      <p:cBhvr>
                                        <p:cTn id="15" dur="500"/>
                                        <p:tgtEl>
                                          <p:spTgt spid="1242"/>
                                        </p:tgtEl>
                                      </p:cBhvr>
                                    </p:animEffect>
                                  </p:childTnLst>
                                </p:cTn>
                              </p:par>
                            </p:childTnLst>
                          </p:cTn>
                        </p:par>
                        <p:par>
                          <p:cTn id="16" fill="hold">
                            <p:stCondLst>
                              <p:cond delay="2200"/>
                            </p:stCondLst>
                            <p:childTnLst>
                              <p:par>
                                <p:cTn id="17" presetID="15" presetClass="entr" presetSubtype="0" fill="hold" grpId="4" nodeType="afterEffect">
                                  <p:stCondLst>
                                    <p:cond delay="900"/>
                                  </p:stCondLst>
                                  <p:iterate>
                                    <p:tmAbs val="0"/>
                                  </p:iterate>
                                  <p:childTnLst>
                                    <p:set>
                                      <p:cBhvr>
                                        <p:cTn id="18" dur="indefinite" fill="hold"/>
                                        <p:tgtEl>
                                          <p:spTgt spid="1252"/>
                                        </p:tgtEl>
                                        <p:attrNameLst>
                                          <p:attrName>style.visibility</p:attrName>
                                        </p:attrNameLst>
                                      </p:cBhvr>
                                      <p:to>
                                        <p:strVal val="visible"/>
                                      </p:to>
                                    </p:set>
                                    <p:anim calcmode="lin" valueType="num">
                                      <p:cBhvr>
                                        <p:cTn id="19" dur="500" fill="hold"/>
                                        <p:tgtEl>
                                          <p:spTgt spid="1252"/>
                                        </p:tgtEl>
                                        <p:attrNameLst>
                                          <p:attrName>ppt_w</p:attrName>
                                        </p:attrNameLst>
                                      </p:cBhvr>
                                      <p:tavLst>
                                        <p:tav tm="0">
                                          <p:val>
                                            <p:fltVal val="0"/>
                                          </p:val>
                                        </p:tav>
                                        <p:tav tm="100000">
                                          <p:val>
                                            <p:strVal val="#ppt_w"/>
                                          </p:val>
                                        </p:tav>
                                      </p:tavLst>
                                    </p:anim>
                                    <p:anim calcmode="lin" valueType="num">
                                      <p:cBhvr>
                                        <p:cTn id="20" dur="500" fill="hold"/>
                                        <p:tgtEl>
                                          <p:spTgt spid="1252"/>
                                        </p:tgtEl>
                                        <p:attrNameLst>
                                          <p:attrName>ppt_h</p:attrName>
                                        </p:attrNameLst>
                                      </p:cBhvr>
                                      <p:tavLst>
                                        <p:tav tm="0">
                                          <p:val>
                                            <p:fltVal val="0"/>
                                          </p:val>
                                        </p:tav>
                                        <p:tav tm="100000">
                                          <p:val>
                                            <p:strVal val="#ppt_h"/>
                                          </p:val>
                                        </p:tav>
                                      </p:tavLst>
                                    </p:anim>
                                    <p:anim calcmode="lin" valueType="num">
                                      <p:cBhvr>
                                        <p:cTn id="21" dur="500" fill="hold"/>
                                        <p:tgtEl>
                                          <p:spTgt spid="1252"/>
                                        </p:tgtEl>
                                        <p:attrNameLst>
                                          <p:attrName>ppt_x</p:attrName>
                                        </p:attrNameLst>
                                      </p:cBhvr>
                                      <p:tavLst>
                                        <p:tav tm="0" fmla="#ppt_x+(cos(-2*pi*(1-$))*-#ppt_x-sin(-2*pi*(1-$))*(1-#ppt_y))*(1-$)">
                                          <p:val>
                                            <p:fltVal val="0"/>
                                          </p:val>
                                        </p:tav>
                                        <p:tav tm="100000">
                                          <p:val>
                                            <p:fltVal val="1"/>
                                          </p:val>
                                        </p:tav>
                                      </p:tavLst>
                                    </p:anim>
                                    <p:anim calcmode="lin" valueType="num">
                                      <p:cBhvr>
                                        <p:cTn id="22" dur="500" fill="hold"/>
                                        <p:tgtEl>
                                          <p:spTgt spid="125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2" grpId="3" animBg="1" advAuto="0"/>
      <p:bldP spid="1252" grpId="4" animBg="1" advAuto="0"/>
      <p:bldP spid="1256" grpId="2" animBg="1" advAuto="0"/>
      <p:bldP spid="1260" grpId="1"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5" name="Group 1265"/>
          <p:cNvGrpSpPr/>
          <p:nvPr/>
        </p:nvGrpSpPr>
        <p:grpSpPr>
          <a:xfrm>
            <a:off x="0" y="761477"/>
            <a:ext cx="24384000" cy="2121207"/>
            <a:chOff x="0" y="0"/>
            <a:chExt cx="24384000" cy="2121205"/>
          </a:xfrm>
        </p:grpSpPr>
        <p:sp>
          <p:nvSpPr>
            <p:cNvPr id="1262" name="Shape 1262"/>
            <p:cNvSpPr/>
            <p:nvPr/>
          </p:nvSpPr>
          <p:spPr>
            <a:xfrm>
              <a:off x="0" y="0"/>
              <a:ext cx="24384000" cy="2121206"/>
            </a:xfrm>
            <a:prstGeom prst="rect">
              <a:avLst/>
            </a:prstGeom>
            <a:gradFill flip="none" rotWithShape="1">
              <a:gsLst>
                <a:gs pos="46000">
                  <a:srgbClr val="153643">
                    <a:alpha val="24000"/>
                  </a:srgbClr>
                </a:gs>
                <a:gs pos="90000">
                  <a:srgbClr val="153643">
                    <a:alpha val="24000"/>
                  </a:srgbClr>
                </a:gs>
                <a:gs pos="100000">
                  <a:srgbClr val="153643">
                    <a:alpha val="43000"/>
                  </a:srgbClr>
                </a:gs>
              </a:gsLst>
              <a:path path="circle">
                <a:fillToRect l="-7922" t="9442" r="107922" b="90557"/>
              </a:path>
            </a:gradFill>
            <a:ln w="25400" cap="flat">
              <a:solidFill>
                <a:srgbClr val="153643">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63" name="Shape 1263"/>
            <p:cNvSpPr/>
            <p:nvPr/>
          </p:nvSpPr>
          <p:spPr>
            <a:xfrm>
              <a:off x="8544847" y="175709"/>
              <a:ext cx="7599631"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0A1B21"/>
                  </a:solidFill>
                  <a:latin typeface="Helvetica"/>
                  <a:ea typeface="Helvetica"/>
                  <a:cs typeface="Helvetica"/>
                  <a:sym typeface="Helvetica"/>
                </a:rPr>
                <a:t>ADD THE TITLE HERE</a:t>
              </a:r>
            </a:p>
          </p:txBody>
        </p:sp>
        <p:sp>
          <p:nvSpPr>
            <p:cNvPr id="1264" name="Shape 1264"/>
            <p:cNvSpPr/>
            <p:nvPr/>
          </p:nvSpPr>
          <p:spPr>
            <a:xfrm>
              <a:off x="3048000" y="1055697"/>
              <a:ext cx="18288000" cy="6146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grpSp>
        <p:nvGrpSpPr>
          <p:cNvPr id="1272" name="Group 1272"/>
          <p:cNvGrpSpPr/>
          <p:nvPr/>
        </p:nvGrpSpPr>
        <p:grpSpPr>
          <a:xfrm>
            <a:off x="1110981" y="4088831"/>
            <a:ext cx="10919364" cy="3750593"/>
            <a:chOff x="0" y="0"/>
            <a:chExt cx="10919362" cy="3750591"/>
          </a:xfrm>
        </p:grpSpPr>
        <p:sp>
          <p:nvSpPr>
            <p:cNvPr id="1266" name="Shape 1266"/>
            <p:cNvSpPr/>
            <p:nvPr/>
          </p:nvSpPr>
          <p:spPr>
            <a:xfrm>
              <a:off x="0" y="0"/>
              <a:ext cx="10919363" cy="3750592"/>
            </a:xfrm>
            <a:prstGeom prst="roundRect">
              <a:avLst>
                <a:gd name="adj" fmla="val 3048"/>
              </a:avLst>
            </a:prstGeom>
            <a:solidFill>
              <a:srgbClr val="FFFFFF">
                <a:alpha val="3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69" name="Group 1269"/>
            <p:cNvGrpSpPr/>
            <p:nvPr/>
          </p:nvGrpSpPr>
          <p:grpSpPr>
            <a:xfrm>
              <a:off x="557933" y="456191"/>
              <a:ext cx="2386750" cy="2386749"/>
              <a:chOff x="0" y="0"/>
              <a:chExt cx="2386748" cy="2386748"/>
            </a:xfrm>
          </p:grpSpPr>
          <p:sp>
            <p:nvSpPr>
              <p:cNvPr id="1267" name="Shape 1267"/>
              <p:cNvSpPr/>
              <p:nvPr/>
            </p:nvSpPr>
            <p:spPr>
              <a:xfrm>
                <a:off x="-1" y="-1"/>
                <a:ext cx="2386750" cy="2386750"/>
              </a:xfrm>
              <a:prstGeom prst="ellipse">
                <a:avLst/>
              </a:prstGeom>
              <a:noFill/>
              <a:ln w="25400" cap="flat">
                <a:solidFill>
                  <a:srgbClr val="153643"/>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68" name="Shape 1268"/>
              <p:cNvSpPr/>
              <p:nvPr/>
            </p:nvSpPr>
            <p:spPr>
              <a:xfrm>
                <a:off x="595634" y="595634"/>
                <a:ext cx="1195481" cy="1195481"/>
              </a:xfrm>
              <a:custGeom>
                <a:avLst/>
                <a:gdLst/>
                <a:ahLst/>
                <a:cxnLst>
                  <a:cxn ang="0">
                    <a:pos x="wd2" y="hd2"/>
                  </a:cxn>
                  <a:cxn ang="5400000">
                    <a:pos x="wd2" y="hd2"/>
                  </a:cxn>
                  <a:cxn ang="10800000">
                    <a:pos x="wd2" y="hd2"/>
                  </a:cxn>
                  <a:cxn ang="16200000">
                    <a:pos x="wd2" y="hd2"/>
                  </a:cxn>
                </a:cxnLst>
                <a:rect l="0" t="0" r="r" b="b"/>
                <a:pathLst>
                  <a:path w="21600" h="21600" extrusionOk="0">
                    <a:moveTo>
                      <a:pt x="21016" y="3386"/>
                    </a:moveTo>
                    <a:cubicBezTo>
                      <a:pt x="18214" y="584"/>
                      <a:pt x="18214" y="584"/>
                      <a:pt x="18214" y="584"/>
                    </a:cubicBezTo>
                    <a:cubicBezTo>
                      <a:pt x="17864" y="234"/>
                      <a:pt x="17280" y="0"/>
                      <a:pt x="16813" y="0"/>
                    </a:cubicBezTo>
                    <a:cubicBezTo>
                      <a:pt x="16229" y="0"/>
                      <a:pt x="15762" y="234"/>
                      <a:pt x="15295" y="584"/>
                    </a:cubicBezTo>
                    <a:cubicBezTo>
                      <a:pt x="2102" y="13777"/>
                      <a:pt x="2102" y="13777"/>
                      <a:pt x="2102" y="13777"/>
                    </a:cubicBezTo>
                    <a:cubicBezTo>
                      <a:pt x="0" y="21600"/>
                      <a:pt x="0" y="21600"/>
                      <a:pt x="0" y="21600"/>
                    </a:cubicBezTo>
                    <a:cubicBezTo>
                      <a:pt x="7823" y="19498"/>
                      <a:pt x="7823" y="19498"/>
                      <a:pt x="7823" y="19498"/>
                    </a:cubicBezTo>
                    <a:cubicBezTo>
                      <a:pt x="21016" y="6305"/>
                      <a:pt x="21016" y="6305"/>
                      <a:pt x="21016" y="6305"/>
                    </a:cubicBezTo>
                    <a:cubicBezTo>
                      <a:pt x="21483" y="5955"/>
                      <a:pt x="21600" y="5371"/>
                      <a:pt x="21600" y="4787"/>
                    </a:cubicBezTo>
                    <a:cubicBezTo>
                      <a:pt x="21600" y="4320"/>
                      <a:pt x="21483" y="3736"/>
                      <a:pt x="21016" y="3386"/>
                    </a:cubicBezTo>
                    <a:close/>
                    <a:moveTo>
                      <a:pt x="3269" y="14011"/>
                    </a:moveTo>
                    <a:cubicBezTo>
                      <a:pt x="13194" y="3970"/>
                      <a:pt x="13194" y="3970"/>
                      <a:pt x="13194" y="3970"/>
                    </a:cubicBezTo>
                    <a:cubicBezTo>
                      <a:pt x="17630" y="8406"/>
                      <a:pt x="17630" y="8406"/>
                      <a:pt x="17630" y="8406"/>
                    </a:cubicBezTo>
                    <a:cubicBezTo>
                      <a:pt x="7589" y="18448"/>
                      <a:pt x="7589" y="18448"/>
                      <a:pt x="7589" y="18448"/>
                    </a:cubicBezTo>
                    <a:lnTo>
                      <a:pt x="3269" y="14011"/>
                    </a:lnTo>
                    <a:close/>
                    <a:moveTo>
                      <a:pt x="2802" y="14945"/>
                    </a:moveTo>
                    <a:cubicBezTo>
                      <a:pt x="6655" y="18798"/>
                      <a:pt x="6655" y="18798"/>
                      <a:pt x="6655" y="18798"/>
                    </a:cubicBezTo>
                    <a:cubicBezTo>
                      <a:pt x="3619" y="19615"/>
                      <a:pt x="3619" y="19615"/>
                      <a:pt x="3619" y="19615"/>
                    </a:cubicBezTo>
                    <a:cubicBezTo>
                      <a:pt x="1985" y="17981"/>
                      <a:pt x="1985" y="17981"/>
                      <a:pt x="1985" y="17981"/>
                    </a:cubicBezTo>
                    <a:lnTo>
                      <a:pt x="2802" y="14945"/>
                    </a:lnTo>
                    <a:close/>
                    <a:moveTo>
                      <a:pt x="20432" y="5604"/>
                    </a:moveTo>
                    <a:cubicBezTo>
                      <a:pt x="18915" y="7005"/>
                      <a:pt x="18915" y="7005"/>
                      <a:pt x="18915" y="7005"/>
                    </a:cubicBezTo>
                    <a:cubicBezTo>
                      <a:pt x="14595" y="2685"/>
                      <a:pt x="14595" y="2685"/>
                      <a:pt x="14595" y="2685"/>
                    </a:cubicBezTo>
                    <a:cubicBezTo>
                      <a:pt x="15996" y="1284"/>
                      <a:pt x="15996" y="1284"/>
                      <a:pt x="15996" y="1284"/>
                    </a:cubicBezTo>
                    <a:cubicBezTo>
                      <a:pt x="16346" y="817"/>
                      <a:pt x="17163" y="817"/>
                      <a:pt x="17514" y="1284"/>
                    </a:cubicBezTo>
                    <a:cubicBezTo>
                      <a:pt x="20432" y="4086"/>
                      <a:pt x="20432" y="4086"/>
                      <a:pt x="20432" y="4086"/>
                    </a:cubicBezTo>
                    <a:cubicBezTo>
                      <a:pt x="20549" y="4203"/>
                      <a:pt x="20666" y="4554"/>
                      <a:pt x="20666" y="4787"/>
                    </a:cubicBezTo>
                    <a:cubicBezTo>
                      <a:pt x="20666" y="5137"/>
                      <a:pt x="20549" y="5371"/>
                      <a:pt x="20432" y="5604"/>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grpSp>
        <p:sp>
          <p:nvSpPr>
            <p:cNvPr id="1270" name="Shape 1270"/>
            <p:cNvSpPr/>
            <p:nvPr/>
          </p:nvSpPr>
          <p:spPr>
            <a:xfrm>
              <a:off x="3267996" y="462042"/>
              <a:ext cx="2736821"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Information</a:t>
              </a:r>
            </a:p>
          </p:txBody>
        </p:sp>
        <p:sp>
          <p:nvSpPr>
            <p:cNvPr id="1271" name="Shape 1271"/>
            <p:cNvSpPr/>
            <p:nvPr/>
          </p:nvSpPr>
          <p:spPr>
            <a:xfrm>
              <a:off x="3267993" y="1278417"/>
              <a:ext cx="693672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Once when I was six years old I saw a magnificent picture in a book, called True Stories from Nature</a:t>
              </a:r>
            </a:p>
          </p:txBody>
        </p:sp>
      </p:grpSp>
      <p:grpSp>
        <p:nvGrpSpPr>
          <p:cNvPr id="1278" name="Group 1278"/>
          <p:cNvGrpSpPr/>
          <p:nvPr/>
        </p:nvGrpSpPr>
        <p:grpSpPr>
          <a:xfrm>
            <a:off x="12353658" y="4088831"/>
            <a:ext cx="10919363" cy="3750593"/>
            <a:chOff x="0" y="0"/>
            <a:chExt cx="10919362" cy="3750591"/>
          </a:xfrm>
        </p:grpSpPr>
        <p:sp>
          <p:nvSpPr>
            <p:cNvPr id="1273" name="Shape 1273"/>
            <p:cNvSpPr/>
            <p:nvPr/>
          </p:nvSpPr>
          <p:spPr>
            <a:xfrm>
              <a:off x="0" y="0"/>
              <a:ext cx="10919363" cy="3750592"/>
            </a:xfrm>
            <a:prstGeom prst="roundRect">
              <a:avLst>
                <a:gd name="adj" fmla="val 3048"/>
              </a:avLst>
            </a:prstGeom>
            <a:solidFill>
              <a:srgbClr val="FFFFFF">
                <a:alpha val="3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74" name="Shape 1274"/>
            <p:cNvSpPr/>
            <p:nvPr/>
          </p:nvSpPr>
          <p:spPr>
            <a:xfrm>
              <a:off x="796208" y="993011"/>
              <a:ext cx="1326792" cy="1313110"/>
            </a:xfrm>
            <a:custGeom>
              <a:avLst/>
              <a:gdLst/>
              <a:ahLst/>
              <a:cxnLst>
                <a:cxn ang="0">
                  <a:pos x="wd2" y="hd2"/>
                </a:cxn>
                <a:cxn ang="5400000">
                  <a:pos x="wd2" y="hd2"/>
                </a:cxn>
                <a:cxn ang="10800000">
                  <a:pos x="wd2" y="hd2"/>
                </a:cxn>
                <a:cxn ang="16200000">
                  <a:pos x="wd2" y="hd2"/>
                </a:cxn>
              </a:cxnLst>
              <a:rect l="0" t="0" r="r" b="b"/>
              <a:pathLst>
                <a:path w="21600" h="21600" extrusionOk="0">
                  <a:moveTo>
                    <a:pt x="5058" y="21600"/>
                  </a:moveTo>
                  <a:cubicBezTo>
                    <a:pt x="4425" y="21600"/>
                    <a:pt x="3793" y="21494"/>
                    <a:pt x="3161" y="21281"/>
                  </a:cubicBezTo>
                  <a:cubicBezTo>
                    <a:pt x="2634" y="20962"/>
                    <a:pt x="2634" y="20962"/>
                    <a:pt x="2634" y="20962"/>
                  </a:cubicBezTo>
                  <a:cubicBezTo>
                    <a:pt x="5374" y="18195"/>
                    <a:pt x="5374" y="18195"/>
                    <a:pt x="5374" y="18195"/>
                  </a:cubicBezTo>
                  <a:cubicBezTo>
                    <a:pt x="5584" y="17982"/>
                    <a:pt x="5795" y="17557"/>
                    <a:pt x="5795" y="17237"/>
                  </a:cubicBezTo>
                  <a:cubicBezTo>
                    <a:pt x="5795" y="16812"/>
                    <a:pt x="5584" y="16493"/>
                    <a:pt x="5374" y="16280"/>
                  </a:cubicBezTo>
                  <a:cubicBezTo>
                    <a:pt x="4847" y="15748"/>
                    <a:pt x="3899" y="15748"/>
                    <a:pt x="3372" y="16280"/>
                  </a:cubicBezTo>
                  <a:cubicBezTo>
                    <a:pt x="632" y="19046"/>
                    <a:pt x="632" y="19046"/>
                    <a:pt x="632" y="19046"/>
                  </a:cubicBezTo>
                  <a:cubicBezTo>
                    <a:pt x="421" y="18514"/>
                    <a:pt x="421" y="18514"/>
                    <a:pt x="421" y="18514"/>
                  </a:cubicBezTo>
                  <a:cubicBezTo>
                    <a:pt x="105" y="17876"/>
                    <a:pt x="0" y="17131"/>
                    <a:pt x="0" y="16493"/>
                  </a:cubicBezTo>
                  <a:cubicBezTo>
                    <a:pt x="0" y="13620"/>
                    <a:pt x="2318" y="11385"/>
                    <a:pt x="5058" y="11385"/>
                  </a:cubicBezTo>
                  <a:cubicBezTo>
                    <a:pt x="5690" y="11385"/>
                    <a:pt x="6217" y="11385"/>
                    <a:pt x="6849" y="11598"/>
                  </a:cubicBezTo>
                  <a:cubicBezTo>
                    <a:pt x="11696" y="6810"/>
                    <a:pt x="11696" y="6810"/>
                    <a:pt x="11696" y="6810"/>
                  </a:cubicBezTo>
                  <a:cubicBezTo>
                    <a:pt x="11485" y="6278"/>
                    <a:pt x="11380" y="5639"/>
                    <a:pt x="11380" y="5107"/>
                  </a:cubicBezTo>
                  <a:cubicBezTo>
                    <a:pt x="11380" y="2341"/>
                    <a:pt x="13698" y="0"/>
                    <a:pt x="16542" y="0"/>
                  </a:cubicBezTo>
                  <a:cubicBezTo>
                    <a:pt x="17175" y="0"/>
                    <a:pt x="17807" y="106"/>
                    <a:pt x="18439" y="426"/>
                  </a:cubicBezTo>
                  <a:cubicBezTo>
                    <a:pt x="19071" y="638"/>
                    <a:pt x="19071" y="638"/>
                    <a:pt x="19071" y="638"/>
                  </a:cubicBezTo>
                  <a:cubicBezTo>
                    <a:pt x="16226" y="3405"/>
                    <a:pt x="16226" y="3405"/>
                    <a:pt x="16226" y="3405"/>
                  </a:cubicBezTo>
                  <a:cubicBezTo>
                    <a:pt x="15910" y="3724"/>
                    <a:pt x="15805" y="4043"/>
                    <a:pt x="15805" y="4469"/>
                  </a:cubicBezTo>
                  <a:cubicBezTo>
                    <a:pt x="15805" y="4788"/>
                    <a:pt x="15910" y="5107"/>
                    <a:pt x="16226" y="5427"/>
                  </a:cubicBezTo>
                  <a:cubicBezTo>
                    <a:pt x="16753" y="5959"/>
                    <a:pt x="17596" y="5959"/>
                    <a:pt x="18123" y="5427"/>
                  </a:cubicBezTo>
                  <a:cubicBezTo>
                    <a:pt x="20968" y="2554"/>
                    <a:pt x="20968" y="2554"/>
                    <a:pt x="20968" y="2554"/>
                  </a:cubicBezTo>
                  <a:cubicBezTo>
                    <a:pt x="21179" y="3192"/>
                    <a:pt x="21179" y="3192"/>
                    <a:pt x="21179" y="3192"/>
                  </a:cubicBezTo>
                  <a:cubicBezTo>
                    <a:pt x="21495" y="3831"/>
                    <a:pt x="21600" y="4469"/>
                    <a:pt x="21600" y="5107"/>
                  </a:cubicBezTo>
                  <a:cubicBezTo>
                    <a:pt x="21600" y="7980"/>
                    <a:pt x="19282" y="10321"/>
                    <a:pt x="16542" y="10321"/>
                  </a:cubicBezTo>
                  <a:cubicBezTo>
                    <a:pt x="15910" y="10321"/>
                    <a:pt x="15278" y="10215"/>
                    <a:pt x="14751" y="10002"/>
                  </a:cubicBezTo>
                  <a:cubicBezTo>
                    <a:pt x="9904" y="14897"/>
                    <a:pt x="9904" y="14897"/>
                    <a:pt x="9904" y="14897"/>
                  </a:cubicBezTo>
                  <a:cubicBezTo>
                    <a:pt x="10115" y="15429"/>
                    <a:pt x="10220" y="15961"/>
                    <a:pt x="10220" y="16493"/>
                  </a:cubicBezTo>
                  <a:cubicBezTo>
                    <a:pt x="10220" y="19366"/>
                    <a:pt x="7902" y="21600"/>
                    <a:pt x="5058" y="21600"/>
                  </a:cubicBezTo>
                  <a:close/>
                  <a:moveTo>
                    <a:pt x="4109" y="20642"/>
                  </a:moveTo>
                  <a:cubicBezTo>
                    <a:pt x="4425" y="20749"/>
                    <a:pt x="4741" y="20749"/>
                    <a:pt x="5058" y="20749"/>
                  </a:cubicBezTo>
                  <a:cubicBezTo>
                    <a:pt x="7376" y="20749"/>
                    <a:pt x="9378" y="18833"/>
                    <a:pt x="9378" y="16493"/>
                  </a:cubicBezTo>
                  <a:cubicBezTo>
                    <a:pt x="9378" y="15961"/>
                    <a:pt x="9272" y="15429"/>
                    <a:pt x="9061" y="14897"/>
                  </a:cubicBezTo>
                  <a:cubicBezTo>
                    <a:pt x="8956" y="14684"/>
                    <a:pt x="8956" y="14684"/>
                    <a:pt x="8956" y="14684"/>
                  </a:cubicBezTo>
                  <a:cubicBezTo>
                    <a:pt x="14540" y="8938"/>
                    <a:pt x="14540" y="8938"/>
                    <a:pt x="14540" y="8938"/>
                  </a:cubicBezTo>
                  <a:cubicBezTo>
                    <a:pt x="14857" y="9044"/>
                    <a:pt x="14857" y="9044"/>
                    <a:pt x="14857" y="9044"/>
                  </a:cubicBezTo>
                  <a:cubicBezTo>
                    <a:pt x="15383" y="9257"/>
                    <a:pt x="15910" y="9470"/>
                    <a:pt x="16542" y="9470"/>
                  </a:cubicBezTo>
                  <a:cubicBezTo>
                    <a:pt x="18860" y="9470"/>
                    <a:pt x="20757" y="7448"/>
                    <a:pt x="20757" y="5107"/>
                  </a:cubicBezTo>
                  <a:cubicBezTo>
                    <a:pt x="20757" y="4788"/>
                    <a:pt x="20757" y="4469"/>
                    <a:pt x="20652" y="4150"/>
                  </a:cubicBezTo>
                  <a:cubicBezTo>
                    <a:pt x="18755" y="6065"/>
                    <a:pt x="18755" y="6065"/>
                    <a:pt x="18755" y="6065"/>
                  </a:cubicBezTo>
                  <a:cubicBezTo>
                    <a:pt x="18334" y="6384"/>
                    <a:pt x="17807" y="6703"/>
                    <a:pt x="17175" y="6703"/>
                  </a:cubicBezTo>
                  <a:cubicBezTo>
                    <a:pt x="16542" y="6703"/>
                    <a:pt x="16016" y="6384"/>
                    <a:pt x="15594" y="6065"/>
                  </a:cubicBezTo>
                  <a:cubicBezTo>
                    <a:pt x="15173" y="5639"/>
                    <a:pt x="14962" y="5001"/>
                    <a:pt x="14962" y="4469"/>
                  </a:cubicBezTo>
                  <a:cubicBezTo>
                    <a:pt x="14962" y="3831"/>
                    <a:pt x="15173" y="3299"/>
                    <a:pt x="15594" y="2873"/>
                  </a:cubicBezTo>
                  <a:cubicBezTo>
                    <a:pt x="17491" y="958"/>
                    <a:pt x="17491" y="958"/>
                    <a:pt x="17491" y="958"/>
                  </a:cubicBezTo>
                  <a:cubicBezTo>
                    <a:pt x="17175" y="851"/>
                    <a:pt x="16859" y="851"/>
                    <a:pt x="16542" y="851"/>
                  </a:cubicBezTo>
                  <a:cubicBezTo>
                    <a:pt x="14119" y="851"/>
                    <a:pt x="12222" y="2767"/>
                    <a:pt x="12222" y="5107"/>
                  </a:cubicBezTo>
                  <a:cubicBezTo>
                    <a:pt x="12222" y="5639"/>
                    <a:pt x="12328" y="6171"/>
                    <a:pt x="12539" y="6703"/>
                  </a:cubicBezTo>
                  <a:cubicBezTo>
                    <a:pt x="12644" y="7023"/>
                    <a:pt x="12644" y="7023"/>
                    <a:pt x="12644" y="7023"/>
                  </a:cubicBezTo>
                  <a:cubicBezTo>
                    <a:pt x="7060" y="12662"/>
                    <a:pt x="7060" y="12662"/>
                    <a:pt x="7060" y="12662"/>
                  </a:cubicBezTo>
                  <a:cubicBezTo>
                    <a:pt x="6743" y="12556"/>
                    <a:pt x="6743" y="12556"/>
                    <a:pt x="6743" y="12556"/>
                  </a:cubicBezTo>
                  <a:cubicBezTo>
                    <a:pt x="6217" y="12343"/>
                    <a:pt x="5690" y="12236"/>
                    <a:pt x="5058" y="12236"/>
                  </a:cubicBezTo>
                  <a:cubicBezTo>
                    <a:pt x="2740" y="12236"/>
                    <a:pt x="843" y="14152"/>
                    <a:pt x="843" y="16493"/>
                  </a:cubicBezTo>
                  <a:cubicBezTo>
                    <a:pt x="843" y="16812"/>
                    <a:pt x="843" y="17237"/>
                    <a:pt x="948" y="17557"/>
                  </a:cubicBezTo>
                  <a:cubicBezTo>
                    <a:pt x="2845" y="15641"/>
                    <a:pt x="2845" y="15641"/>
                    <a:pt x="2845" y="15641"/>
                  </a:cubicBezTo>
                  <a:cubicBezTo>
                    <a:pt x="3266" y="15216"/>
                    <a:pt x="3793" y="15003"/>
                    <a:pt x="4425" y="15003"/>
                  </a:cubicBezTo>
                  <a:cubicBezTo>
                    <a:pt x="4952" y="15003"/>
                    <a:pt x="5584" y="15216"/>
                    <a:pt x="6006" y="15641"/>
                  </a:cubicBezTo>
                  <a:cubicBezTo>
                    <a:pt x="6322" y="16067"/>
                    <a:pt x="6638" y="16599"/>
                    <a:pt x="6638" y="17237"/>
                  </a:cubicBezTo>
                  <a:cubicBezTo>
                    <a:pt x="6638" y="17876"/>
                    <a:pt x="6322" y="18408"/>
                    <a:pt x="6006" y="18833"/>
                  </a:cubicBezTo>
                  <a:lnTo>
                    <a:pt x="4109" y="20642"/>
                  </a:ln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275" name="Shape 1275"/>
            <p:cNvSpPr/>
            <p:nvPr/>
          </p:nvSpPr>
          <p:spPr>
            <a:xfrm>
              <a:off x="266229" y="456191"/>
              <a:ext cx="2386750" cy="2386749"/>
            </a:xfrm>
            <a:prstGeom prst="ellipse">
              <a:avLst/>
            </a:prstGeom>
            <a:noFill/>
            <a:ln w="25400" cap="flat">
              <a:solidFill>
                <a:srgbClr val="153643"/>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76" name="Shape 1276"/>
            <p:cNvSpPr/>
            <p:nvPr/>
          </p:nvSpPr>
          <p:spPr>
            <a:xfrm>
              <a:off x="3182956" y="462042"/>
              <a:ext cx="2736821"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153643"/>
                  </a:solidFill>
                  <a:latin typeface="Helvetica"/>
                  <a:ea typeface="Helvetica"/>
                  <a:cs typeface="Helvetica"/>
                  <a:sym typeface="Helvetica"/>
                </a:rPr>
                <a:t>Information</a:t>
              </a:r>
            </a:p>
          </p:txBody>
        </p:sp>
        <p:sp>
          <p:nvSpPr>
            <p:cNvPr id="1277" name="Shape 1277"/>
            <p:cNvSpPr/>
            <p:nvPr/>
          </p:nvSpPr>
          <p:spPr>
            <a:xfrm>
              <a:off x="3182953" y="1278417"/>
              <a:ext cx="693672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Once when I was six years old I saw a magnificent picture in a book, called True Stories from Nature</a:t>
              </a:r>
            </a:p>
          </p:txBody>
        </p:sp>
      </p:grpSp>
      <p:grpSp>
        <p:nvGrpSpPr>
          <p:cNvPr id="1285" name="Group 1285"/>
          <p:cNvGrpSpPr/>
          <p:nvPr/>
        </p:nvGrpSpPr>
        <p:grpSpPr>
          <a:xfrm>
            <a:off x="1110981" y="8435058"/>
            <a:ext cx="10919364" cy="3750592"/>
            <a:chOff x="0" y="0"/>
            <a:chExt cx="10919362" cy="3750591"/>
          </a:xfrm>
        </p:grpSpPr>
        <p:sp>
          <p:nvSpPr>
            <p:cNvPr id="1279" name="Shape 1279"/>
            <p:cNvSpPr/>
            <p:nvPr/>
          </p:nvSpPr>
          <p:spPr>
            <a:xfrm>
              <a:off x="0" y="0"/>
              <a:ext cx="10919363" cy="3750592"/>
            </a:xfrm>
            <a:prstGeom prst="roundRect">
              <a:avLst>
                <a:gd name="adj" fmla="val 3048"/>
              </a:avLst>
            </a:prstGeom>
            <a:solidFill>
              <a:srgbClr val="FFFFFF">
                <a:alpha val="3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82" name="Group 1282"/>
            <p:cNvGrpSpPr/>
            <p:nvPr/>
          </p:nvGrpSpPr>
          <p:grpSpPr>
            <a:xfrm>
              <a:off x="557933" y="846041"/>
              <a:ext cx="2386750" cy="2386750"/>
              <a:chOff x="0" y="0"/>
              <a:chExt cx="2386748" cy="2386748"/>
            </a:xfrm>
          </p:grpSpPr>
          <p:sp>
            <p:nvSpPr>
              <p:cNvPr id="1280" name="Shape 1280"/>
              <p:cNvSpPr/>
              <p:nvPr/>
            </p:nvSpPr>
            <p:spPr>
              <a:xfrm>
                <a:off x="537522" y="537524"/>
                <a:ext cx="1304985" cy="1298853"/>
              </a:xfrm>
              <a:custGeom>
                <a:avLst/>
                <a:gdLst/>
                <a:ahLst/>
                <a:cxnLst>
                  <a:cxn ang="0">
                    <a:pos x="wd2" y="hd2"/>
                  </a:cxn>
                  <a:cxn ang="5400000">
                    <a:pos x="wd2" y="hd2"/>
                  </a:cxn>
                  <a:cxn ang="10800000">
                    <a:pos x="wd2" y="hd2"/>
                  </a:cxn>
                  <a:cxn ang="16200000">
                    <a:pos x="wd2" y="hd2"/>
                  </a:cxn>
                </a:cxnLst>
                <a:rect l="0" t="0" r="r" b="b"/>
                <a:pathLst>
                  <a:path w="21489" h="21388" extrusionOk="0">
                    <a:moveTo>
                      <a:pt x="21423" y="19475"/>
                    </a:moveTo>
                    <a:cubicBezTo>
                      <a:pt x="16111" y="13987"/>
                      <a:pt x="16111" y="13987"/>
                      <a:pt x="16111" y="13987"/>
                    </a:cubicBezTo>
                    <a:cubicBezTo>
                      <a:pt x="15934" y="13987"/>
                      <a:pt x="15757" y="13987"/>
                      <a:pt x="15580" y="13987"/>
                    </a:cubicBezTo>
                    <a:cubicBezTo>
                      <a:pt x="13810" y="12216"/>
                      <a:pt x="13810" y="12216"/>
                      <a:pt x="13810" y="12216"/>
                    </a:cubicBezTo>
                    <a:cubicBezTo>
                      <a:pt x="12039" y="10446"/>
                      <a:pt x="12039" y="10446"/>
                      <a:pt x="12039" y="10446"/>
                    </a:cubicBezTo>
                    <a:cubicBezTo>
                      <a:pt x="12039" y="10446"/>
                      <a:pt x="12039" y="10446"/>
                      <a:pt x="12039" y="10446"/>
                    </a:cubicBezTo>
                    <a:cubicBezTo>
                      <a:pt x="12748" y="9384"/>
                      <a:pt x="13279" y="7967"/>
                      <a:pt x="13279" y="6551"/>
                    </a:cubicBezTo>
                    <a:cubicBezTo>
                      <a:pt x="13279" y="3010"/>
                      <a:pt x="10269" y="0"/>
                      <a:pt x="6728" y="0"/>
                    </a:cubicBezTo>
                    <a:cubicBezTo>
                      <a:pt x="3010" y="0"/>
                      <a:pt x="0" y="3010"/>
                      <a:pt x="0" y="6551"/>
                    </a:cubicBezTo>
                    <a:cubicBezTo>
                      <a:pt x="0" y="10269"/>
                      <a:pt x="3010" y="13102"/>
                      <a:pt x="6728" y="13102"/>
                    </a:cubicBezTo>
                    <a:cubicBezTo>
                      <a:pt x="8144" y="13102"/>
                      <a:pt x="9384" y="12748"/>
                      <a:pt x="10446" y="11862"/>
                    </a:cubicBezTo>
                    <a:cubicBezTo>
                      <a:pt x="10446" y="11862"/>
                      <a:pt x="10446" y="11862"/>
                      <a:pt x="10446" y="11862"/>
                    </a:cubicBezTo>
                    <a:cubicBezTo>
                      <a:pt x="12216" y="13633"/>
                      <a:pt x="12216" y="13633"/>
                      <a:pt x="12216" y="13633"/>
                    </a:cubicBezTo>
                    <a:cubicBezTo>
                      <a:pt x="14164" y="15580"/>
                      <a:pt x="14164" y="15580"/>
                      <a:pt x="14164" y="15580"/>
                    </a:cubicBezTo>
                    <a:cubicBezTo>
                      <a:pt x="13987" y="15757"/>
                      <a:pt x="13987" y="15934"/>
                      <a:pt x="14164" y="15934"/>
                    </a:cubicBezTo>
                    <a:cubicBezTo>
                      <a:pt x="19475" y="21246"/>
                      <a:pt x="19475" y="21246"/>
                      <a:pt x="19475" y="21246"/>
                    </a:cubicBezTo>
                    <a:cubicBezTo>
                      <a:pt x="19652" y="21600"/>
                      <a:pt x="20361" y="21246"/>
                      <a:pt x="20715" y="20715"/>
                    </a:cubicBezTo>
                    <a:cubicBezTo>
                      <a:pt x="20892" y="20715"/>
                      <a:pt x="20892" y="20715"/>
                      <a:pt x="20892" y="20715"/>
                    </a:cubicBezTo>
                    <a:cubicBezTo>
                      <a:pt x="21423" y="20184"/>
                      <a:pt x="21600" y="19652"/>
                      <a:pt x="21423" y="19475"/>
                    </a:cubicBezTo>
                    <a:close/>
                    <a:moveTo>
                      <a:pt x="6728" y="11685"/>
                    </a:moveTo>
                    <a:cubicBezTo>
                      <a:pt x="3895" y="11685"/>
                      <a:pt x="1593" y="9384"/>
                      <a:pt x="1593" y="6551"/>
                    </a:cubicBezTo>
                    <a:cubicBezTo>
                      <a:pt x="1593" y="3718"/>
                      <a:pt x="3895" y="1416"/>
                      <a:pt x="6728" y="1416"/>
                    </a:cubicBezTo>
                    <a:cubicBezTo>
                      <a:pt x="9561" y="1416"/>
                      <a:pt x="11862" y="3718"/>
                      <a:pt x="11862" y="6551"/>
                    </a:cubicBezTo>
                    <a:cubicBezTo>
                      <a:pt x="11862" y="9384"/>
                      <a:pt x="9561" y="11685"/>
                      <a:pt x="6728" y="11685"/>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281" name="Shape 1281"/>
              <p:cNvSpPr/>
              <p:nvPr/>
            </p:nvSpPr>
            <p:spPr>
              <a:xfrm>
                <a:off x="-1" y="-1"/>
                <a:ext cx="2386750" cy="2386750"/>
              </a:xfrm>
              <a:prstGeom prst="ellipse">
                <a:avLst/>
              </a:prstGeom>
              <a:noFill/>
              <a:ln w="25400" cap="flat">
                <a:solidFill>
                  <a:srgbClr val="153643"/>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283" name="Shape 1283"/>
            <p:cNvSpPr/>
            <p:nvPr/>
          </p:nvSpPr>
          <p:spPr>
            <a:xfrm>
              <a:off x="3267996" y="780965"/>
              <a:ext cx="2736821"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0A1B21"/>
                  </a:solidFill>
                  <a:latin typeface="Helvetica"/>
                  <a:ea typeface="Helvetica"/>
                  <a:cs typeface="Helvetica"/>
                  <a:sym typeface="Helvetica"/>
                </a:rPr>
                <a:t>Information</a:t>
              </a:r>
            </a:p>
          </p:txBody>
        </p:sp>
        <p:sp>
          <p:nvSpPr>
            <p:cNvPr id="1284" name="Shape 1284"/>
            <p:cNvSpPr/>
            <p:nvPr/>
          </p:nvSpPr>
          <p:spPr>
            <a:xfrm>
              <a:off x="3267993" y="1597341"/>
              <a:ext cx="693672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grpSp>
        <p:nvGrpSpPr>
          <p:cNvPr id="1292" name="Group 1292"/>
          <p:cNvGrpSpPr/>
          <p:nvPr/>
        </p:nvGrpSpPr>
        <p:grpSpPr>
          <a:xfrm>
            <a:off x="12353658" y="8435058"/>
            <a:ext cx="10919363" cy="3750592"/>
            <a:chOff x="0" y="0"/>
            <a:chExt cx="10919362" cy="3750591"/>
          </a:xfrm>
        </p:grpSpPr>
        <p:sp>
          <p:nvSpPr>
            <p:cNvPr id="1286" name="Shape 1286"/>
            <p:cNvSpPr/>
            <p:nvPr/>
          </p:nvSpPr>
          <p:spPr>
            <a:xfrm>
              <a:off x="0" y="0"/>
              <a:ext cx="10919363" cy="3750592"/>
            </a:xfrm>
            <a:prstGeom prst="roundRect">
              <a:avLst>
                <a:gd name="adj" fmla="val 3048"/>
              </a:avLst>
            </a:prstGeom>
            <a:solidFill>
              <a:srgbClr val="FFFFFF">
                <a:alpha val="3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1289" name="Group 1289"/>
            <p:cNvGrpSpPr/>
            <p:nvPr/>
          </p:nvGrpSpPr>
          <p:grpSpPr>
            <a:xfrm>
              <a:off x="266229" y="846041"/>
              <a:ext cx="2386750" cy="2386750"/>
              <a:chOff x="0" y="0"/>
              <a:chExt cx="2386748" cy="2386748"/>
            </a:xfrm>
          </p:grpSpPr>
          <p:sp>
            <p:nvSpPr>
              <p:cNvPr id="1287" name="Shape 1287"/>
              <p:cNvSpPr/>
              <p:nvPr/>
            </p:nvSpPr>
            <p:spPr>
              <a:xfrm>
                <a:off x="601068" y="560580"/>
                <a:ext cx="1184613" cy="1286369"/>
              </a:xfrm>
              <a:custGeom>
                <a:avLst/>
                <a:gdLst/>
                <a:ahLst/>
                <a:cxnLst>
                  <a:cxn ang="0">
                    <a:pos x="wd2" y="hd2"/>
                  </a:cxn>
                  <a:cxn ang="5400000">
                    <a:pos x="wd2" y="hd2"/>
                  </a:cxn>
                  <a:cxn ang="10800000">
                    <a:pos x="wd2" y="hd2"/>
                  </a:cxn>
                  <a:cxn ang="16200000">
                    <a:pos x="wd2" y="hd2"/>
                  </a:cxn>
                </a:cxnLst>
                <a:rect l="0" t="0" r="r" b="b"/>
                <a:pathLst>
                  <a:path w="21600" h="21257" extrusionOk="0">
                    <a:moveTo>
                      <a:pt x="19833" y="3021"/>
                    </a:moveTo>
                    <a:cubicBezTo>
                      <a:pt x="8444" y="3021"/>
                      <a:pt x="8444" y="3021"/>
                      <a:pt x="8444" y="3021"/>
                    </a:cubicBezTo>
                    <a:cubicBezTo>
                      <a:pt x="8444" y="-343"/>
                      <a:pt x="8640" y="11"/>
                      <a:pt x="12960" y="11"/>
                    </a:cubicBezTo>
                    <a:cubicBezTo>
                      <a:pt x="15120" y="11"/>
                      <a:pt x="15120" y="11"/>
                      <a:pt x="15120" y="11"/>
                    </a:cubicBezTo>
                    <a:cubicBezTo>
                      <a:pt x="19636" y="11"/>
                      <a:pt x="19833" y="-343"/>
                      <a:pt x="19833" y="3021"/>
                    </a:cubicBezTo>
                    <a:close/>
                    <a:moveTo>
                      <a:pt x="20029" y="4260"/>
                    </a:moveTo>
                    <a:cubicBezTo>
                      <a:pt x="8247" y="4260"/>
                      <a:pt x="8247" y="4260"/>
                      <a:pt x="8247" y="4260"/>
                    </a:cubicBezTo>
                    <a:cubicBezTo>
                      <a:pt x="6676" y="10988"/>
                      <a:pt x="6676" y="10988"/>
                      <a:pt x="6676" y="10988"/>
                    </a:cubicBezTo>
                    <a:cubicBezTo>
                      <a:pt x="12567" y="10988"/>
                      <a:pt x="11389" y="21257"/>
                      <a:pt x="13353" y="21257"/>
                    </a:cubicBezTo>
                    <a:cubicBezTo>
                      <a:pt x="13353" y="21257"/>
                      <a:pt x="13549" y="21257"/>
                      <a:pt x="13549" y="21257"/>
                    </a:cubicBezTo>
                    <a:cubicBezTo>
                      <a:pt x="13549" y="13644"/>
                      <a:pt x="13549" y="13644"/>
                      <a:pt x="13549" y="13644"/>
                    </a:cubicBezTo>
                    <a:cubicBezTo>
                      <a:pt x="12764" y="13467"/>
                      <a:pt x="12175" y="12759"/>
                      <a:pt x="12175" y="12050"/>
                    </a:cubicBezTo>
                    <a:cubicBezTo>
                      <a:pt x="12175" y="11165"/>
                      <a:pt x="13156" y="10280"/>
                      <a:pt x="14138" y="10280"/>
                    </a:cubicBezTo>
                    <a:cubicBezTo>
                      <a:pt x="15120" y="10280"/>
                      <a:pt x="16102" y="11165"/>
                      <a:pt x="16102" y="12050"/>
                    </a:cubicBezTo>
                    <a:cubicBezTo>
                      <a:pt x="16102" y="12759"/>
                      <a:pt x="15513" y="13467"/>
                      <a:pt x="14727" y="13644"/>
                    </a:cubicBezTo>
                    <a:cubicBezTo>
                      <a:pt x="14727" y="21257"/>
                      <a:pt x="14727" y="21257"/>
                      <a:pt x="14727" y="21257"/>
                    </a:cubicBezTo>
                    <a:cubicBezTo>
                      <a:pt x="14727" y="21257"/>
                      <a:pt x="14924" y="21257"/>
                      <a:pt x="14924" y="21257"/>
                    </a:cubicBezTo>
                    <a:cubicBezTo>
                      <a:pt x="16691" y="21257"/>
                      <a:pt x="15513" y="10988"/>
                      <a:pt x="21600" y="10988"/>
                    </a:cubicBezTo>
                    <a:lnTo>
                      <a:pt x="20029" y="4260"/>
                    </a:lnTo>
                    <a:close/>
                    <a:moveTo>
                      <a:pt x="11193" y="20195"/>
                    </a:moveTo>
                    <a:cubicBezTo>
                      <a:pt x="196" y="20195"/>
                      <a:pt x="196" y="20195"/>
                      <a:pt x="196" y="20195"/>
                    </a:cubicBezTo>
                    <a:cubicBezTo>
                      <a:pt x="0" y="20195"/>
                      <a:pt x="0" y="20372"/>
                      <a:pt x="0" y="20726"/>
                    </a:cubicBezTo>
                    <a:cubicBezTo>
                      <a:pt x="0" y="21080"/>
                      <a:pt x="0" y="21257"/>
                      <a:pt x="196" y="21257"/>
                    </a:cubicBezTo>
                    <a:cubicBezTo>
                      <a:pt x="11193" y="21257"/>
                      <a:pt x="11193" y="21257"/>
                      <a:pt x="11193" y="21257"/>
                    </a:cubicBezTo>
                    <a:cubicBezTo>
                      <a:pt x="11389" y="21257"/>
                      <a:pt x="11585" y="21080"/>
                      <a:pt x="11585" y="20726"/>
                    </a:cubicBezTo>
                    <a:cubicBezTo>
                      <a:pt x="11585" y="20372"/>
                      <a:pt x="11389" y="20195"/>
                      <a:pt x="11193" y="20195"/>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1288" name="Shape 1288"/>
              <p:cNvSpPr/>
              <p:nvPr/>
            </p:nvSpPr>
            <p:spPr>
              <a:xfrm>
                <a:off x="-1" y="-1"/>
                <a:ext cx="2386750" cy="2386750"/>
              </a:xfrm>
              <a:prstGeom prst="ellipse">
                <a:avLst/>
              </a:prstGeom>
              <a:noFill/>
              <a:ln w="25400" cap="flat">
                <a:solidFill>
                  <a:srgbClr val="153643"/>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290" name="Shape 1290"/>
            <p:cNvSpPr/>
            <p:nvPr/>
          </p:nvSpPr>
          <p:spPr>
            <a:xfrm>
              <a:off x="3182956" y="780965"/>
              <a:ext cx="2736821" cy="792481"/>
            </a:xfrm>
            <a:prstGeom prst="rect">
              <a:avLst/>
            </a:prstGeom>
            <a:noFill/>
            <a:ln w="12700" cap="flat">
              <a:noFill/>
              <a:miter lim="400000"/>
            </a:ln>
            <a:effectLst/>
          </p:spPr>
          <p:txBody>
            <a:bodyPr wrap="none" lIns="91439" tIns="91439" rIns="91439" bIns="91439" numCol="1" anchor="t">
              <a:spAutoFit/>
            </a:bodyPr>
            <a:lstStyle>
              <a:lvl1pPr>
                <a:defRPr sz="40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0A1B21"/>
                  </a:solidFill>
                  <a:latin typeface="Helvetica"/>
                  <a:ea typeface="Helvetica"/>
                  <a:cs typeface="Helvetica"/>
                  <a:sym typeface="Helvetica"/>
                </a:rPr>
                <a:t>Information</a:t>
              </a:r>
            </a:p>
          </p:txBody>
        </p:sp>
        <p:sp>
          <p:nvSpPr>
            <p:cNvPr id="1291" name="Shape 1291"/>
            <p:cNvSpPr/>
            <p:nvPr/>
          </p:nvSpPr>
          <p:spPr>
            <a:xfrm>
              <a:off x="3182953" y="1597341"/>
              <a:ext cx="693672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265"/>
                                        </p:tgtEl>
                                        <p:attrNameLst>
                                          <p:attrName>style.visibility</p:attrName>
                                        </p:attrNameLst>
                                      </p:cBhvr>
                                      <p:to>
                                        <p:strVal val="visible"/>
                                      </p:to>
                                    </p:set>
                                    <p:animEffect transition="in" filter="dissolve">
                                      <p:cBhvr>
                                        <p:cTn id="7" dur="500"/>
                                        <p:tgtEl>
                                          <p:spTgt spid="1265"/>
                                        </p:tgtEl>
                                      </p:cBhvr>
                                    </p:animEffect>
                                  </p:childTnLst>
                                </p:cTn>
                              </p:par>
                            </p:childTnLst>
                          </p:cTn>
                        </p:par>
                        <p:par>
                          <p:cTn id="8" fill="hold">
                            <p:stCondLst>
                              <p:cond delay="500"/>
                            </p:stCondLst>
                            <p:childTnLst>
                              <p:par>
                                <p:cTn id="9" presetID="2" presetClass="entr" presetSubtype="9" fill="hold" grpId="2" nodeType="afterEffect">
                                  <p:stCondLst>
                                    <p:cond delay="0"/>
                                  </p:stCondLst>
                                  <p:iterate>
                                    <p:tmAbs val="0"/>
                                  </p:iterate>
                                  <p:childTnLst>
                                    <p:set>
                                      <p:cBhvr>
                                        <p:cTn id="10" dur="indefinite" fill="hold"/>
                                        <p:tgtEl>
                                          <p:spTgt spid="1272"/>
                                        </p:tgtEl>
                                        <p:attrNameLst>
                                          <p:attrName>style.visibility</p:attrName>
                                        </p:attrNameLst>
                                      </p:cBhvr>
                                      <p:to>
                                        <p:strVal val="visible"/>
                                      </p:to>
                                    </p:set>
                                    <p:anim calcmode="lin" valueType="num">
                                      <p:cBhvr>
                                        <p:cTn id="11" dur="500" fill="hold"/>
                                        <p:tgtEl>
                                          <p:spTgt spid="1272"/>
                                        </p:tgtEl>
                                        <p:attrNameLst>
                                          <p:attrName>ppt_x</p:attrName>
                                        </p:attrNameLst>
                                      </p:cBhvr>
                                      <p:tavLst>
                                        <p:tav tm="0">
                                          <p:val>
                                            <p:strVal val="0-#ppt_w/2"/>
                                          </p:val>
                                        </p:tav>
                                        <p:tav tm="100000">
                                          <p:val>
                                            <p:strVal val="#ppt_x"/>
                                          </p:val>
                                        </p:tav>
                                      </p:tavLst>
                                    </p:anim>
                                    <p:anim calcmode="lin" valueType="num">
                                      <p:cBhvr>
                                        <p:cTn id="12" dur="500" fill="hold"/>
                                        <p:tgtEl>
                                          <p:spTgt spid="127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grpId="3" nodeType="afterEffect">
                                  <p:stCondLst>
                                    <p:cond delay="0"/>
                                  </p:stCondLst>
                                  <p:iterate>
                                    <p:tmAbs val="0"/>
                                  </p:iterate>
                                  <p:childTnLst>
                                    <p:set>
                                      <p:cBhvr>
                                        <p:cTn id="15" dur="indefinite" fill="hold"/>
                                        <p:tgtEl>
                                          <p:spTgt spid="1278"/>
                                        </p:tgtEl>
                                        <p:attrNameLst>
                                          <p:attrName>style.visibility</p:attrName>
                                        </p:attrNameLst>
                                      </p:cBhvr>
                                      <p:to>
                                        <p:strVal val="visible"/>
                                      </p:to>
                                    </p:set>
                                    <p:anim calcmode="lin" valueType="num">
                                      <p:cBhvr>
                                        <p:cTn id="16" dur="500" fill="hold"/>
                                        <p:tgtEl>
                                          <p:spTgt spid="1278"/>
                                        </p:tgtEl>
                                        <p:attrNameLst>
                                          <p:attrName>ppt_x</p:attrName>
                                        </p:attrNameLst>
                                      </p:cBhvr>
                                      <p:tavLst>
                                        <p:tav tm="0">
                                          <p:val>
                                            <p:strVal val="1+#ppt_w/2"/>
                                          </p:val>
                                        </p:tav>
                                        <p:tav tm="100000">
                                          <p:val>
                                            <p:strVal val="#ppt_x"/>
                                          </p:val>
                                        </p:tav>
                                      </p:tavLst>
                                    </p:anim>
                                    <p:anim calcmode="lin" valueType="num">
                                      <p:cBhvr>
                                        <p:cTn id="17" dur="500" fill="hold"/>
                                        <p:tgtEl>
                                          <p:spTgt spid="127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4" nodeType="afterEffect">
                                  <p:stCondLst>
                                    <p:cond delay="0"/>
                                  </p:stCondLst>
                                  <p:iterate>
                                    <p:tmAbs val="0"/>
                                  </p:iterate>
                                  <p:childTnLst>
                                    <p:set>
                                      <p:cBhvr>
                                        <p:cTn id="20" dur="indefinite" fill="hold"/>
                                        <p:tgtEl>
                                          <p:spTgt spid="1292"/>
                                        </p:tgtEl>
                                        <p:attrNameLst>
                                          <p:attrName>style.visibility</p:attrName>
                                        </p:attrNameLst>
                                      </p:cBhvr>
                                      <p:to>
                                        <p:strVal val="visible"/>
                                      </p:to>
                                    </p:set>
                                    <p:anim calcmode="lin" valueType="num">
                                      <p:cBhvr>
                                        <p:cTn id="21" dur="500" fill="hold"/>
                                        <p:tgtEl>
                                          <p:spTgt spid="1292"/>
                                        </p:tgtEl>
                                        <p:attrNameLst>
                                          <p:attrName>ppt_x</p:attrName>
                                        </p:attrNameLst>
                                      </p:cBhvr>
                                      <p:tavLst>
                                        <p:tav tm="0">
                                          <p:val>
                                            <p:strVal val="1+#ppt_w/2"/>
                                          </p:val>
                                        </p:tav>
                                        <p:tav tm="100000">
                                          <p:val>
                                            <p:strVal val="#ppt_x"/>
                                          </p:val>
                                        </p:tav>
                                      </p:tavLst>
                                    </p:anim>
                                    <p:anim calcmode="lin" valueType="num">
                                      <p:cBhvr>
                                        <p:cTn id="22" dur="500" fill="hold"/>
                                        <p:tgtEl>
                                          <p:spTgt spid="129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2" fill="hold" grpId="5" nodeType="afterEffect">
                                  <p:stCondLst>
                                    <p:cond delay="0"/>
                                  </p:stCondLst>
                                  <p:iterate>
                                    <p:tmAbs val="0"/>
                                  </p:iterate>
                                  <p:childTnLst>
                                    <p:set>
                                      <p:cBhvr>
                                        <p:cTn id="25" dur="indefinite" fill="hold"/>
                                        <p:tgtEl>
                                          <p:spTgt spid="1285"/>
                                        </p:tgtEl>
                                        <p:attrNameLst>
                                          <p:attrName>style.visibility</p:attrName>
                                        </p:attrNameLst>
                                      </p:cBhvr>
                                      <p:to>
                                        <p:strVal val="visible"/>
                                      </p:to>
                                    </p:set>
                                    <p:anim calcmode="lin" valueType="num">
                                      <p:cBhvr>
                                        <p:cTn id="26" dur="500" fill="hold"/>
                                        <p:tgtEl>
                                          <p:spTgt spid="1285"/>
                                        </p:tgtEl>
                                        <p:attrNameLst>
                                          <p:attrName>ppt_x</p:attrName>
                                        </p:attrNameLst>
                                      </p:cBhvr>
                                      <p:tavLst>
                                        <p:tav tm="0">
                                          <p:val>
                                            <p:strVal val="0-#ppt_w/2"/>
                                          </p:val>
                                        </p:tav>
                                        <p:tav tm="100000">
                                          <p:val>
                                            <p:strVal val="#ppt_x"/>
                                          </p:val>
                                        </p:tav>
                                      </p:tavLst>
                                    </p:anim>
                                    <p:anim calcmode="lin" valueType="num">
                                      <p:cBhvr>
                                        <p:cTn id="27" dur="500" fill="hold"/>
                                        <p:tgtEl>
                                          <p:spTgt spid="12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5" grpId="1" animBg="1" advAuto="0"/>
      <p:bldP spid="1272" grpId="2" animBg="1" advAuto="0"/>
      <p:bldP spid="1278" grpId="3" animBg="1" advAuto="0"/>
      <p:bldP spid="1285" grpId="5" animBg="1" advAuto="0"/>
      <p:bldP spid="1292" grpId="4"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4" name="Shape 1294"/>
          <p:cNvSpPr/>
          <p:nvPr/>
        </p:nvSpPr>
        <p:spPr>
          <a:xfrm>
            <a:off x="1660427" y="1578832"/>
            <a:ext cx="9579195" cy="919481"/>
          </a:xfrm>
          <a:prstGeom prst="rect">
            <a:avLst/>
          </a:prstGeom>
          <a:ln w="12700">
            <a:miter lim="400000"/>
          </a:ln>
        </p:spPr>
        <p:txBody>
          <a:bodyPr wrap="none" tIns="91439" bIns="91439">
            <a:spAutoFit/>
          </a:bodyPr>
          <a:lstStyle>
            <a:lvl1pPr>
              <a:defRPr sz="4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solidFill>
                <a:latin typeface="Helvetica"/>
                <a:ea typeface="Helvetica"/>
                <a:cs typeface="Helvetica"/>
                <a:sym typeface="Helvetica"/>
              </a:rPr>
              <a:t>ADD THE TITLE OF THIS GRAPH</a:t>
            </a:r>
          </a:p>
        </p:txBody>
      </p:sp>
      <p:sp>
        <p:nvSpPr>
          <p:cNvPr id="1295" name="Shape 1295"/>
          <p:cNvSpPr/>
          <p:nvPr/>
        </p:nvSpPr>
        <p:spPr>
          <a:xfrm>
            <a:off x="1660427" y="2392868"/>
            <a:ext cx="11714620" cy="1046481"/>
          </a:xfrm>
          <a:prstGeom prst="rect">
            <a:avLst/>
          </a:prstGeom>
          <a:ln w="12700">
            <a:miter lim="400000"/>
          </a:ln>
        </p:spPr>
        <p:txBody>
          <a:bodyPr tIns="91439" bIns="91439">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Though there is much to be concerned about, there is far, far more for which to be thankful. </a:t>
            </a:r>
          </a:p>
        </p:txBody>
      </p:sp>
      <p:grpSp>
        <p:nvGrpSpPr>
          <p:cNvPr id="1306" name="Group 1306"/>
          <p:cNvGrpSpPr/>
          <p:nvPr/>
        </p:nvGrpSpPr>
        <p:grpSpPr>
          <a:xfrm>
            <a:off x="958850" y="1853050"/>
            <a:ext cx="21947643" cy="1770995"/>
            <a:chOff x="0" y="0"/>
            <a:chExt cx="21947641" cy="1770994"/>
          </a:xfrm>
        </p:grpSpPr>
        <p:grpSp>
          <p:nvGrpSpPr>
            <p:cNvPr id="1304" name="Group 1304"/>
            <p:cNvGrpSpPr/>
            <p:nvPr/>
          </p:nvGrpSpPr>
          <p:grpSpPr>
            <a:xfrm>
              <a:off x="13620580" y="0"/>
              <a:ext cx="7470569" cy="1346593"/>
              <a:chOff x="0" y="0"/>
              <a:chExt cx="7470567" cy="1346592"/>
            </a:xfrm>
          </p:grpSpPr>
          <p:sp>
            <p:nvSpPr>
              <p:cNvPr id="1296" name="Shape 1296"/>
              <p:cNvSpPr/>
              <p:nvPr/>
            </p:nvSpPr>
            <p:spPr>
              <a:xfrm>
                <a:off x="-1" y="-1"/>
                <a:ext cx="1346593" cy="1346594"/>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97" name="Shape 1297"/>
              <p:cNvSpPr/>
              <p:nvPr/>
            </p:nvSpPr>
            <p:spPr>
              <a:xfrm>
                <a:off x="285776" y="322278"/>
                <a:ext cx="775040" cy="702033"/>
              </a:xfrm>
              <a:custGeom>
                <a:avLst/>
                <a:gdLst/>
                <a:ahLst/>
                <a:cxnLst>
                  <a:cxn ang="0">
                    <a:pos x="wd2" y="hd2"/>
                  </a:cxn>
                  <a:cxn ang="5400000">
                    <a:pos x="wd2" y="hd2"/>
                  </a:cxn>
                  <a:cxn ang="10800000">
                    <a:pos x="wd2" y="hd2"/>
                  </a:cxn>
                  <a:cxn ang="16200000">
                    <a:pos x="wd2" y="hd2"/>
                  </a:cxn>
                </a:cxnLst>
                <a:rect l="0" t="0" r="r" b="b"/>
                <a:pathLst>
                  <a:path w="21427" h="21600" extrusionOk="0">
                    <a:moveTo>
                      <a:pt x="21365" y="12531"/>
                    </a:moveTo>
                    <a:cubicBezTo>
                      <a:pt x="21365" y="12696"/>
                      <a:pt x="21069" y="12861"/>
                      <a:pt x="20921" y="12861"/>
                    </a:cubicBezTo>
                    <a:cubicBezTo>
                      <a:pt x="18998" y="12861"/>
                      <a:pt x="18998" y="12861"/>
                      <a:pt x="18998" y="12861"/>
                    </a:cubicBezTo>
                    <a:cubicBezTo>
                      <a:pt x="18850" y="12861"/>
                      <a:pt x="18702" y="12861"/>
                      <a:pt x="18554" y="12696"/>
                    </a:cubicBezTo>
                    <a:cubicBezTo>
                      <a:pt x="10713" y="3463"/>
                      <a:pt x="10713" y="3463"/>
                      <a:pt x="10713" y="3463"/>
                    </a:cubicBezTo>
                    <a:cubicBezTo>
                      <a:pt x="2872" y="12696"/>
                      <a:pt x="2872" y="12696"/>
                      <a:pt x="2872" y="12696"/>
                    </a:cubicBezTo>
                    <a:cubicBezTo>
                      <a:pt x="2724" y="12861"/>
                      <a:pt x="2576" y="12861"/>
                      <a:pt x="2428" y="12861"/>
                    </a:cubicBezTo>
                    <a:cubicBezTo>
                      <a:pt x="653" y="12861"/>
                      <a:pt x="653" y="12861"/>
                      <a:pt x="653" y="12861"/>
                    </a:cubicBezTo>
                    <a:cubicBezTo>
                      <a:pt x="357" y="12861"/>
                      <a:pt x="209" y="12696"/>
                      <a:pt x="61" y="12531"/>
                    </a:cubicBezTo>
                    <a:cubicBezTo>
                      <a:pt x="-87" y="12202"/>
                      <a:pt x="61" y="12037"/>
                      <a:pt x="209" y="11707"/>
                    </a:cubicBezTo>
                    <a:cubicBezTo>
                      <a:pt x="10269" y="165"/>
                      <a:pt x="10269" y="165"/>
                      <a:pt x="10269" y="165"/>
                    </a:cubicBezTo>
                    <a:cubicBezTo>
                      <a:pt x="10417" y="0"/>
                      <a:pt x="10565" y="0"/>
                      <a:pt x="10713" y="0"/>
                    </a:cubicBezTo>
                    <a:cubicBezTo>
                      <a:pt x="10861" y="0"/>
                      <a:pt x="11157" y="0"/>
                      <a:pt x="11157" y="165"/>
                    </a:cubicBezTo>
                    <a:cubicBezTo>
                      <a:pt x="21217" y="11707"/>
                      <a:pt x="21217" y="11707"/>
                      <a:pt x="21217" y="11707"/>
                    </a:cubicBezTo>
                    <a:cubicBezTo>
                      <a:pt x="21365" y="12037"/>
                      <a:pt x="21513" y="12202"/>
                      <a:pt x="21365" y="12531"/>
                    </a:cubicBezTo>
                    <a:close/>
                    <a:moveTo>
                      <a:pt x="3316" y="13521"/>
                    </a:moveTo>
                    <a:cubicBezTo>
                      <a:pt x="3316" y="20446"/>
                      <a:pt x="3316" y="20446"/>
                      <a:pt x="3316" y="20446"/>
                    </a:cubicBezTo>
                    <a:cubicBezTo>
                      <a:pt x="3316" y="21105"/>
                      <a:pt x="3760" y="21600"/>
                      <a:pt x="4203" y="21600"/>
                    </a:cubicBezTo>
                    <a:cubicBezTo>
                      <a:pt x="8346" y="21600"/>
                      <a:pt x="8346" y="21600"/>
                      <a:pt x="8346" y="21600"/>
                    </a:cubicBezTo>
                    <a:cubicBezTo>
                      <a:pt x="8346" y="14015"/>
                      <a:pt x="8346" y="14015"/>
                      <a:pt x="8346" y="14015"/>
                    </a:cubicBezTo>
                    <a:cubicBezTo>
                      <a:pt x="8346" y="13521"/>
                      <a:pt x="8790" y="12861"/>
                      <a:pt x="9381" y="12861"/>
                    </a:cubicBezTo>
                    <a:cubicBezTo>
                      <a:pt x="12045" y="12861"/>
                      <a:pt x="12045" y="12861"/>
                      <a:pt x="12045" y="12861"/>
                    </a:cubicBezTo>
                    <a:cubicBezTo>
                      <a:pt x="12636" y="12861"/>
                      <a:pt x="13080" y="13521"/>
                      <a:pt x="13080" y="14015"/>
                    </a:cubicBezTo>
                    <a:cubicBezTo>
                      <a:pt x="13080" y="21600"/>
                      <a:pt x="13080" y="21600"/>
                      <a:pt x="13080" y="21600"/>
                    </a:cubicBezTo>
                    <a:cubicBezTo>
                      <a:pt x="17223" y="21600"/>
                      <a:pt x="17223" y="21600"/>
                      <a:pt x="17223" y="21600"/>
                    </a:cubicBezTo>
                    <a:cubicBezTo>
                      <a:pt x="17666" y="21600"/>
                      <a:pt x="18110" y="21105"/>
                      <a:pt x="18110" y="20446"/>
                    </a:cubicBezTo>
                    <a:cubicBezTo>
                      <a:pt x="18110" y="13521"/>
                      <a:pt x="18110" y="13521"/>
                      <a:pt x="18110" y="13521"/>
                    </a:cubicBezTo>
                    <a:cubicBezTo>
                      <a:pt x="10713" y="4947"/>
                      <a:pt x="10713" y="4947"/>
                      <a:pt x="10713" y="4947"/>
                    </a:cubicBezTo>
                    <a:lnTo>
                      <a:pt x="3316" y="13521"/>
                    </a:ln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298" name="Shape 1298"/>
              <p:cNvSpPr/>
              <p:nvPr/>
            </p:nvSpPr>
            <p:spPr>
              <a:xfrm>
                <a:off x="2296395" y="335399"/>
                <a:ext cx="833110" cy="675790"/>
              </a:xfrm>
              <a:custGeom>
                <a:avLst/>
                <a:gdLst/>
                <a:ahLst/>
                <a:cxnLst>
                  <a:cxn ang="0">
                    <a:pos x="wd2" y="hd2"/>
                  </a:cxn>
                  <a:cxn ang="5400000">
                    <a:pos x="wd2" y="hd2"/>
                  </a:cxn>
                  <a:cxn ang="10800000">
                    <a:pos x="wd2" y="hd2"/>
                  </a:cxn>
                  <a:cxn ang="16200000">
                    <a:pos x="wd2" y="hd2"/>
                  </a:cxn>
                </a:cxnLst>
                <a:rect l="0" t="0" r="r" b="b"/>
                <a:pathLst>
                  <a:path w="21514" h="21600" extrusionOk="0">
                    <a:moveTo>
                      <a:pt x="11810" y="16393"/>
                    </a:moveTo>
                    <a:cubicBezTo>
                      <a:pt x="10878" y="15429"/>
                      <a:pt x="10878" y="15429"/>
                      <a:pt x="10878" y="15429"/>
                    </a:cubicBezTo>
                    <a:cubicBezTo>
                      <a:pt x="11188" y="14850"/>
                      <a:pt x="11344" y="14271"/>
                      <a:pt x="11499" y="13693"/>
                    </a:cubicBezTo>
                    <a:cubicBezTo>
                      <a:pt x="12742" y="13693"/>
                      <a:pt x="12742" y="13693"/>
                      <a:pt x="12742" y="13693"/>
                    </a:cubicBezTo>
                    <a:cubicBezTo>
                      <a:pt x="12898" y="13693"/>
                      <a:pt x="12898" y="13500"/>
                      <a:pt x="12898" y="13307"/>
                    </a:cubicBezTo>
                    <a:cubicBezTo>
                      <a:pt x="12898" y="10800"/>
                      <a:pt x="12898" y="10800"/>
                      <a:pt x="12898" y="10800"/>
                    </a:cubicBezTo>
                    <a:cubicBezTo>
                      <a:pt x="12898" y="10607"/>
                      <a:pt x="12898" y="10607"/>
                      <a:pt x="12742" y="10607"/>
                    </a:cubicBezTo>
                    <a:cubicBezTo>
                      <a:pt x="11499" y="10607"/>
                      <a:pt x="11499" y="10607"/>
                      <a:pt x="11499" y="10607"/>
                    </a:cubicBezTo>
                    <a:cubicBezTo>
                      <a:pt x="11344" y="9836"/>
                      <a:pt x="11188" y="9257"/>
                      <a:pt x="10878" y="8679"/>
                    </a:cubicBezTo>
                    <a:cubicBezTo>
                      <a:pt x="11810" y="7714"/>
                      <a:pt x="11810" y="7714"/>
                      <a:pt x="11810" y="7714"/>
                    </a:cubicBezTo>
                    <a:cubicBezTo>
                      <a:pt x="11810" y="7521"/>
                      <a:pt x="11810" y="7329"/>
                      <a:pt x="11810" y="7329"/>
                    </a:cubicBezTo>
                    <a:cubicBezTo>
                      <a:pt x="10412" y="5593"/>
                      <a:pt x="10412" y="5593"/>
                      <a:pt x="10412" y="5593"/>
                    </a:cubicBezTo>
                    <a:cubicBezTo>
                      <a:pt x="10256" y="5400"/>
                      <a:pt x="10101" y="5400"/>
                      <a:pt x="9945" y="5593"/>
                    </a:cubicBezTo>
                    <a:cubicBezTo>
                      <a:pt x="9168" y="6557"/>
                      <a:pt x="9168" y="6557"/>
                      <a:pt x="9168" y="6557"/>
                    </a:cubicBezTo>
                    <a:cubicBezTo>
                      <a:pt x="8702" y="6171"/>
                      <a:pt x="8236" y="5979"/>
                      <a:pt x="7770" y="5786"/>
                    </a:cubicBezTo>
                    <a:cubicBezTo>
                      <a:pt x="7770" y="4243"/>
                      <a:pt x="7770" y="4243"/>
                      <a:pt x="7770" y="4243"/>
                    </a:cubicBezTo>
                    <a:cubicBezTo>
                      <a:pt x="7770" y="4050"/>
                      <a:pt x="7614" y="4050"/>
                      <a:pt x="7459" y="4050"/>
                    </a:cubicBezTo>
                    <a:cubicBezTo>
                      <a:pt x="5439" y="4050"/>
                      <a:pt x="5439" y="4050"/>
                      <a:pt x="5439" y="4050"/>
                    </a:cubicBezTo>
                    <a:cubicBezTo>
                      <a:pt x="5283" y="4050"/>
                      <a:pt x="5283" y="4050"/>
                      <a:pt x="5283" y="4243"/>
                    </a:cubicBezTo>
                    <a:cubicBezTo>
                      <a:pt x="5283" y="5786"/>
                      <a:pt x="5283" y="5786"/>
                      <a:pt x="5283" y="5786"/>
                    </a:cubicBezTo>
                    <a:cubicBezTo>
                      <a:pt x="4662" y="5979"/>
                      <a:pt x="4196" y="6171"/>
                      <a:pt x="3729" y="6557"/>
                    </a:cubicBezTo>
                    <a:cubicBezTo>
                      <a:pt x="2953" y="5593"/>
                      <a:pt x="2953" y="5593"/>
                      <a:pt x="2953" y="5593"/>
                    </a:cubicBezTo>
                    <a:cubicBezTo>
                      <a:pt x="2797" y="5400"/>
                      <a:pt x="2642" y="5400"/>
                      <a:pt x="2486" y="5593"/>
                    </a:cubicBezTo>
                    <a:cubicBezTo>
                      <a:pt x="1088" y="7329"/>
                      <a:pt x="1088" y="7329"/>
                      <a:pt x="1088" y="7329"/>
                    </a:cubicBezTo>
                    <a:cubicBezTo>
                      <a:pt x="1088" y="7329"/>
                      <a:pt x="1088" y="7521"/>
                      <a:pt x="1088" y="7714"/>
                    </a:cubicBezTo>
                    <a:cubicBezTo>
                      <a:pt x="2020" y="8679"/>
                      <a:pt x="2020" y="8679"/>
                      <a:pt x="2020" y="8679"/>
                    </a:cubicBezTo>
                    <a:cubicBezTo>
                      <a:pt x="1709" y="9257"/>
                      <a:pt x="1554" y="9836"/>
                      <a:pt x="1399" y="10607"/>
                    </a:cubicBezTo>
                    <a:cubicBezTo>
                      <a:pt x="155" y="10607"/>
                      <a:pt x="155" y="10607"/>
                      <a:pt x="155" y="10607"/>
                    </a:cubicBezTo>
                    <a:cubicBezTo>
                      <a:pt x="0" y="10607"/>
                      <a:pt x="0" y="10607"/>
                      <a:pt x="0" y="10800"/>
                    </a:cubicBezTo>
                    <a:cubicBezTo>
                      <a:pt x="0" y="13307"/>
                      <a:pt x="0" y="13307"/>
                      <a:pt x="0" y="13307"/>
                    </a:cubicBezTo>
                    <a:cubicBezTo>
                      <a:pt x="0" y="13500"/>
                      <a:pt x="0" y="13693"/>
                      <a:pt x="155" y="13693"/>
                    </a:cubicBezTo>
                    <a:cubicBezTo>
                      <a:pt x="1399" y="13693"/>
                      <a:pt x="1399" y="13693"/>
                      <a:pt x="1399" y="13693"/>
                    </a:cubicBezTo>
                    <a:cubicBezTo>
                      <a:pt x="1554" y="14271"/>
                      <a:pt x="1709" y="14850"/>
                      <a:pt x="2020" y="15429"/>
                    </a:cubicBezTo>
                    <a:cubicBezTo>
                      <a:pt x="1088" y="16393"/>
                      <a:pt x="1088" y="16393"/>
                      <a:pt x="1088" y="16393"/>
                    </a:cubicBezTo>
                    <a:cubicBezTo>
                      <a:pt x="1088" y="16586"/>
                      <a:pt x="1088" y="16779"/>
                      <a:pt x="1088" y="16971"/>
                    </a:cubicBezTo>
                    <a:cubicBezTo>
                      <a:pt x="2486" y="18707"/>
                      <a:pt x="2486" y="18707"/>
                      <a:pt x="2486" y="18707"/>
                    </a:cubicBezTo>
                    <a:cubicBezTo>
                      <a:pt x="2642" y="18707"/>
                      <a:pt x="2797" y="18707"/>
                      <a:pt x="2953" y="18707"/>
                    </a:cubicBezTo>
                    <a:cubicBezTo>
                      <a:pt x="3729" y="17550"/>
                      <a:pt x="3729" y="17550"/>
                      <a:pt x="3729" y="17550"/>
                    </a:cubicBezTo>
                    <a:cubicBezTo>
                      <a:pt x="4196" y="17936"/>
                      <a:pt x="4662" y="18129"/>
                      <a:pt x="5283" y="18321"/>
                    </a:cubicBezTo>
                    <a:cubicBezTo>
                      <a:pt x="5283" y="19864"/>
                      <a:pt x="5283" y="19864"/>
                      <a:pt x="5283" y="19864"/>
                    </a:cubicBezTo>
                    <a:cubicBezTo>
                      <a:pt x="5283" y="20057"/>
                      <a:pt x="5283" y="20057"/>
                      <a:pt x="5439" y="20057"/>
                    </a:cubicBezTo>
                    <a:cubicBezTo>
                      <a:pt x="7459" y="20057"/>
                      <a:pt x="7459" y="20057"/>
                      <a:pt x="7459" y="20057"/>
                    </a:cubicBezTo>
                    <a:cubicBezTo>
                      <a:pt x="7614" y="20057"/>
                      <a:pt x="7770" y="20057"/>
                      <a:pt x="7770" y="19864"/>
                    </a:cubicBezTo>
                    <a:cubicBezTo>
                      <a:pt x="7770" y="18321"/>
                      <a:pt x="7770" y="18321"/>
                      <a:pt x="7770" y="18321"/>
                    </a:cubicBezTo>
                    <a:cubicBezTo>
                      <a:pt x="8236" y="18129"/>
                      <a:pt x="8702" y="17936"/>
                      <a:pt x="9168" y="17550"/>
                    </a:cubicBezTo>
                    <a:cubicBezTo>
                      <a:pt x="9945" y="18707"/>
                      <a:pt x="9945" y="18707"/>
                      <a:pt x="9945" y="18707"/>
                    </a:cubicBezTo>
                    <a:cubicBezTo>
                      <a:pt x="10101" y="18707"/>
                      <a:pt x="10256" y="18707"/>
                      <a:pt x="10412" y="18707"/>
                    </a:cubicBezTo>
                    <a:cubicBezTo>
                      <a:pt x="11810" y="16971"/>
                      <a:pt x="11810" y="16971"/>
                      <a:pt x="11810" y="16971"/>
                    </a:cubicBezTo>
                    <a:cubicBezTo>
                      <a:pt x="11810" y="16779"/>
                      <a:pt x="11810" y="16586"/>
                      <a:pt x="11810" y="16393"/>
                    </a:cubicBezTo>
                    <a:close/>
                    <a:moveTo>
                      <a:pt x="6527" y="17357"/>
                    </a:moveTo>
                    <a:cubicBezTo>
                      <a:pt x="4196" y="17357"/>
                      <a:pt x="2331" y="15043"/>
                      <a:pt x="2331" y="12150"/>
                    </a:cubicBezTo>
                    <a:cubicBezTo>
                      <a:pt x="2331" y="9257"/>
                      <a:pt x="4196" y="6943"/>
                      <a:pt x="6527" y="6943"/>
                    </a:cubicBezTo>
                    <a:cubicBezTo>
                      <a:pt x="8702" y="6943"/>
                      <a:pt x="10722" y="9257"/>
                      <a:pt x="10722" y="12150"/>
                    </a:cubicBezTo>
                    <a:cubicBezTo>
                      <a:pt x="10722" y="15043"/>
                      <a:pt x="8702" y="17357"/>
                      <a:pt x="6527" y="17357"/>
                    </a:cubicBezTo>
                    <a:close/>
                    <a:moveTo>
                      <a:pt x="8858" y="12150"/>
                    </a:moveTo>
                    <a:cubicBezTo>
                      <a:pt x="8858" y="13693"/>
                      <a:pt x="7770" y="15043"/>
                      <a:pt x="6527" y="15043"/>
                    </a:cubicBezTo>
                    <a:cubicBezTo>
                      <a:pt x="5128" y="15043"/>
                      <a:pt x="4040" y="13693"/>
                      <a:pt x="4040" y="12150"/>
                    </a:cubicBezTo>
                    <a:cubicBezTo>
                      <a:pt x="4040" y="10414"/>
                      <a:pt x="5128" y="9064"/>
                      <a:pt x="6527" y="9064"/>
                    </a:cubicBezTo>
                    <a:cubicBezTo>
                      <a:pt x="7770" y="9064"/>
                      <a:pt x="8858" y="10414"/>
                      <a:pt x="8858" y="12150"/>
                    </a:cubicBezTo>
                    <a:close/>
                    <a:moveTo>
                      <a:pt x="21445" y="6943"/>
                    </a:moveTo>
                    <a:cubicBezTo>
                      <a:pt x="20512" y="6750"/>
                      <a:pt x="20512" y="6750"/>
                      <a:pt x="20512" y="6750"/>
                    </a:cubicBezTo>
                    <a:cubicBezTo>
                      <a:pt x="20512" y="6171"/>
                      <a:pt x="20512" y="5593"/>
                      <a:pt x="20357" y="5207"/>
                    </a:cubicBezTo>
                    <a:cubicBezTo>
                      <a:pt x="21134" y="4629"/>
                      <a:pt x="21134" y="4629"/>
                      <a:pt x="21134" y="4629"/>
                    </a:cubicBezTo>
                    <a:cubicBezTo>
                      <a:pt x="21289" y="4629"/>
                      <a:pt x="21289" y="4436"/>
                      <a:pt x="21289" y="4243"/>
                    </a:cubicBezTo>
                    <a:cubicBezTo>
                      <a:pt x="20512" y="2507"/>
                      <a:pt x="20512" y="2507"/>
                      <a:pt x="20512" y="2507"/>
                    </a:cubicBezTo>
                    <a:cubicBezTo>
                      <a:pt x="20512" y="2507"/>
                      <a:pt x="20357" y="2314"/>
                      <a:pt x="20201" y="2507"/>
                    </a:cubicBezTo>
                    <a:cubicBezTo>
                      <a:pt x="19424" y="3086"/>
                      <a:pt x="19424" y="3086"/>
                      <a:pt x="19424" y="3086"/>
                    </a:cubicBezTo>
                    <a:cubicBezTo>
                      <a:pt x="19114" y="2700"/>
                      <a:pt x="18803" y="2314"/>
                      <a:pt x="18492" y="1929"/>
                    </a:cubicBezTo>
                    <a:cubicBezTo>
                      <a:pt x="18803" y="964"/>
                      <a:pt x="18803" y="964"/>
                      <a:pt x="18803" y="964"/>
                    </a:cubicBezTo>
                    <a:cubicBezTo>
                      <a:pt x="18803" y="771"/>
                      <a:pt x="18803" y="579"/>
                      <a:pt x="18647" y="579"/>
                    </a:cubicBezTo>
                    <a:cubicBezTo>
                      <a:pt x="17094" y="0"/>
                      <a:pt x="17094" y="0"/>
                      <a:pt x="17094" y="0"/>
                    </a:cubicBezTo>
                    <a:cubicBezTo>
                      <a:pt x="17094" y="0"/>
                      <a:pt x="16938" y="0"/>
                      <a:pt x="16938" y="193"/>
                    </a:cubicBezTo>
                    <a:cubicBezTo>
                      <a:pt x="16627" y="1350"/>
                      <a:pt x="16627" y="1350"/>
                      <a:pt x="16627" y="1350"/>
                    </a:cubicBezTo>
                    <a:cubicBezTo>
                      <a:pt x="16161" y="1350"/>
                      <a:pt x="15695" y="1350"/>
                      <a:pt x="15384" y="1543"/>
                    </a:cubicBezTo>
                    <a:cubicBezTo>
                      <a:pt x="14918" y="386"/>
                      <a:pt x="14918" y="386"/>
                      <a:pt x="14918" y="386"/>
                    </a:cubicBezTo>
                    <a:cubicBezTo>
                      <a:pt x="14918" y="386"/>
                      <a:pt x="14763" y="193"/>
                      <a:pt x="14607" y="386"/>
                    </a:cubicBezTo>
                    <a:cubicBezTo>
                      <a:pt x="13209" y="1157"/>
                      <a:pt x="13209" y="1157"/>
                      <a:pt x="13209" y="1157"/>
                    </a:cubicBezTo>
                    <a:cubicBezTo>
                      <a:pt x="13209" y="1350"/>
                      <a:pt x="13209" y="1543"/>
                      <a:pt x="13209" y="1543"/>
                    </a:cubicBezTo>
                    <a:cubicBezTo>
                      <a:pt x="13675" y="2507"/>
                      <a:pt x="13675" y="2507"/>
                      <a:pt x="13675" y="2507"/>
                    </a:cubicBezTo>
                    <a:cubicBezTo>
                      <a:pt x="13364" y="2893"/>
                      <a:pt x="13053" y="3279"/>
                      <a:pt x="12898" y="3857"/>
                    </a:cubicBezTo>
                    <a:cubicBezTo>
                      <a:pt x="11965" y="3471"/>
                      <a:pt x="11965" y="3471"/>
                      <a:pt x="11965" y="3471"/>
                    </a:cubicBezTo>
                    <a:cubicBezTo>
                      <a:pt x="11810" y="3471"/>
                      <a:pt x="11810" y="3471"/>
                      <a:pt x="11655" y="3664"/>
                    </a:cubicBezTo>
                    <a:cubicBezTo>
                      <a:pt x="11188" y="5400"/>
                      <a:pt x="11188" y="5400"/>
                      <a:pt x="11188" y="5400"/>
                    </a:cubicBezTo>
                    <a:cubicBezTo>
                      <a:pt x="11188" y="5593"/>
                      <a:pt x="11344" y="5786"/>
                      <a:pt x="11344" y="5786"/>
                    </a:cubicBezTo>
                    <a:cubicBezTo>
                      <a:pt x="12276" y="6171"/>
                      <a:pt x="12276" y="6171"/>
                      <a:pt x="12276" y="6171"/>
                    </a:cubicBezTo>
                    <a:cubicBezTo>
                      <a:pt x="12276" y="6557"/>
                      <a:pt x="12276" y="7136"/>
                      <a:pt x="12432" y="7714"/>
                    </a:cubicBezTo>
                    <a:cubicBezTo>
                      <a:pt x="11499" y="8293"/>
                      <a:pt x="11499" y="8293"/>
                      <a:pt x="11499" y="8293"/>
                    </a:cubicBezTo>
                    <a:cubicBezTo>
                      <a:pt x="11499" y="8293"/>
                      <a:pt x="11499" y="8486"/>
                      <a:pt x="11499" y="8486"/>
                    </a:cubicBezTo>
                    <a:cubicBezTo>
                      <a:pt x="12276" y="10221"/>
                      <a:pt x="12276" y="10221"/>
                      <a:pt x="12276" y="10221"/>
                    </a:cubicBezTo>
                    <a:cubicBezTo>
                      <a:pt x="12276" y="10414"/>
                      <a:pt x="12432" y="10414"/>
                      <a:pt x="12432" y="10414"/>
                    </a:cubicBezTo>
                    <a:cubicBezTo>
                      <a:pt x="13364" y="9836"/>
                      <a:pt x="13364" y="9836"/>
                      <a:pt x="13364" y="9836"/>
                    </a:cubicBezTo>
                    <a:cubicBezTo>
                      <a:pt x="13519" y="10221"/>
                      <a:pt x="13830" y="10607"/>
                      <a:pt x="14296" y="10800"/>
                    </a:cubicBezTo>
                    <a:cubicBezTo>
                      <a:pt x="13986" y="11957"/>
                      <a:pt x="13986" y="11957"/>
                      <a:pt x="13986" y="11957"/>
                    </a:cubicBezTo>
                    <a:cubicBezTo>
                      <a:pt x="13986" y="11957"/>
                      <a:pt x="13986" y="12150"/>
                      <a:pt x="14141" y="12150"/>
                    </a:cubicBezTo>
                    <a:cubicBezTo>
                      <a:pt x="15695" y="12729"/>
                      <a:pt x="15695" y="12729"/>
                      <a:pt x="15695" y="12729"/>
                    </a:cubicBezTo>
                    <a:cubicBezTo>
                      <a:pt x="15695" y="12729"/>
                      <a:pt x="15850" y="12729"/>
                      <a:pt x="15850" y="12536"/>
                    </a:cubicBezTo>
                    <a:cubicBezTo>
                      <a:pt x="16161" y="11571"/>
                      <a:pt x="16161" y="11571"/>
                      <a:pt x="16161" y="11571"/>
                    </a:cubicBezTo>
                    <a:cubicBezTo>
                      <a:pt x="16627" y="11571"/>
                      <a:pt x="16938" y="11571"/>
                      <a:pt x="17404" y="11379"/>
                    </a:cubicBezTo>
                    <a:cubicBezTo>
                      <a:pt x="17871" y="12343"/>
                      <a:pt x="17871" y="12343"/>
                      <a:pt x="17871" y="12343"/>
                    </a:cubicBezTo>
                    <a:cubicBezTo>
                      <a:pt x="17871" y="12536"/>
                      <a:pt x="18026" y="12536"/>
                      <a:pt x="18026" y="12536"/>
                    </a:cubicBezTo>
                    <a:cubicBezTo>
                      <a:pt x="19424" y="11571"/>
                      <a:pt x="19424" y="11571"/>
                      <a:pt x="19424" y="11571"/>
                    </a:cubicBezTo>
                    <a:cubicBezTo>
                      <a:pt x="19580" y="11571"/>
                      <a:pt x="19580" y="11379"/>
                      <a:pt x="19580" y="11186"/>
                    </a:cubicBezTo>
                    <a:cubicBezTo>
                      <a:pt x="19114" y="10221"/>
                      <a:pt x="19114" y="10221"/>
                      <a:pt x="19114" y="10221"/>
                    </a:cubicBezTo>
                    <a:cubicBezTo>
                      <a:pt x="19424" y="9836"/>
                      <a:pt x="19735" y="9450"/>
                      <a:pt x="19891" y="9064"/>
                    </a:cubicBezTo>
                    <a:cubicBezTo>
                      <a:pt x="20823" y="9257"/>
                      <a:pt x="20823" y="9257"/>
                      <a:pt x="20823" y="9257"/>
                    </a:cubicBezTo>
                    <a:cubicBezTo>
                      <a:pt x="20978" y="9450"/>
                      <a:pt x="20978" y="9257"/>
                      <a:pt x="20978" y="9257"/>
                    </a:cubicBezTo>
                    <a:cubicBezTo>
                      <a:pt x="21445" y="7329"/>
                      <a:pt x="21445" y="7329"/>
                      <a:pt x="21445" y="7329"/>
                    </a:cubicBezTo>
                    <a:cubicBezTo>
                      <a:pt x="21600" y="7136"/>
                      <a:pt x="21445" y="7136"/>
                      <a:pt x="21445" y="6943"/>
                    </a:cubicBezTo>
                    <a:close/>
                    <a:moveTo>
                      <a:pt x="19580" y="7521"/>
                    </a:moveTo>
                    <a:cubicBezTo>
                      <a:pt x="18958" y="9836"/>
                      <a:pt x="17094" y="10993"/>
                      <a:pt x="15384" y="10414"/>
                    </a:cubicBezTo>
                    <a:cubicBezTo>
                      <a:pt x="13675" y="9643"/>
                      <a:pt x="12742" y="7329"/>
                      <a:pt x="13209" y="5207"/>
                    </a:cubicBezTo>
                    <a:cubicBezTo>
                      <a:pt x="13675" y="3086"/>
                      <a:pt x="15540" y="1736"/>
                      <a:pt x="17404" y="2507"/>
                    </a:cubicBezTo>
                    <a:cubicBezTo>
                      <a:pt x="19114" y="3086"/>
                      <a:pt x="20046" y="5400"/>
                      <a:pt x="19580" y="7521"/>
                    </a:cubicBezTo>
                    <a:close/>
                    <a:moveTo>
                      <a:pt x="18181" y="7136"/>
                    </a:moveTo>
                    <a:cubicBezTo>
                      <a:pt x="17871" y="8293"/>
                      <a:pt x="16783" y="9064"/>
                      <a:pt x="15850" y="8679"/>
                    </a:cubicBezTo>
                    <a:cubicBezTo>
                      <a:pt x="14763" y="8293"/>
                      <a:pt x="14141" y="6943"/>
                      <a:pt x="14452" y="5786"/>
                    </a:cubicBezTo>
                    <a:cubicBezTo>
                      <a:pt x="14918" y="4436"/>
                      <a:pt x="15850" y="3664"/>
                      <a:pt x="16938" y="4050"/>
                    </a:cubicBezTo>
                    <a:cubicBezTo>
                      <a:pt x="18026" y="4436"/>
                      <a:pt x="18492" y="5786"/>
                      <a:pt x="18181" y="7136"/>
                    </a:cubicBezTo>
                    <a:close/>
                    <a:moveTo>
                      <a:pt x="18492" y="15429"/>
                    </a:moveTo>
                    <a:cubicBezTo>
                      <a:pt x="18492" y="15236"/>
                      <a:pt x="18337" y="15236"/>
                      <a:pt x="18337" y="15236"/>
                    </a:cubicBezTo>
                    <a:cubicBezTo>
                      <a:pt x="17715" y="15429"/>
                      <a:pt x="17715" y="15429"/>
                      <a:pt x="17715" y="15429"/>
                    </a:cubicBezTo>
                    <a:cubicBezTo>
                      <a:pt x="17560" y="15043"/>
                      <a:pt x="17404" y="14850"/>
                      <a:pt x="17094" y="14464"/>
                    </a:cubicBezTo>
                    <a:cubicBezTo>
                      <a:pt x="17560" y="13886"/>
                      <a:pt x="17560" y="13886"/>
                      <a:pt x="17560" y="13886"/>
                    </a:cubicBezTo>
                    <a:cubicBezTo>
                      <a:pt x="17560" y="13693"/>
                      <a:pt x="17560" y="13693"/>
                      <a:pt x="17404" y="13693"/>
                    </a:cubicBezTo>
                    <a:cubicBezTo>
                      <a:pt x="16472" y="12921"/>
                      <a:pt x="16472" y="12921"/>
                      <a:pt x="16472" y="12921"/>
                    </a:cubicBezTo>
                    <a:cubicBezTo>
                      <a:pt x="16472" y="12921"/>
                      <a:pt x="16317" y="12921"/>
                      <a:pt x="16317" y="12921"/>
                    </a:cubicBezTo>
                    <a:cubicBezTo>
                      <a:pt x="16006" y="13693"/>
                      <a:pt x="16006" y="13693"/>
                      <a:pt x="16006" y="13693"/>
                    </a:cubicBezTo>
                    <a:cubicBezTo>
                      <a:pt x="15695" y="13500"/>
                      <a:pt x="15384" y="13500"/>
                      <a:pt x="15073" y="13500"/>
                    </a:cubicBezTo>
                    <a:cubicBezTo>
                      <a:pt x="14918" y="12729"/>
                      <a:pt x="14918" y="12729"/>
                      <a:pt x="14918" y="12729"/>
                    </a:cubicBezTo>
                    <a:cubicBezTo>
                      <a:pt x="14918" y="12729"/>
                      <a:pt x="14918" y="12536"/>
                      <a:pt x="14763" y="12729"/>
                    </a:cubicBezTo>
                    <a:cubicBezTo>
                      <a:pt x="13675" y="12921"/>
                      <a:pt x="13675" y="12921"/>
                      <a:pt x="13675" y="12921"/>
                    </a:cubicBezTo>
                    <a:cubicBezTo>
                      <a:pt x="13675" y="12921"/>
                      <a:pt x="13675" y="13114"/>
                      <a:pt x="13675" y="13114"/>
                    </a:cubicBezTo>
                    <a:cubicBezTo>
                      <a:pt x="13830" y="13886"/>
                      <a:pt x="13830" y="13886"/>
                      <a:pt x="13830" y="13886"/>
                    </a:cubicBezTo>
                    <a:cubicBezTo>
                      <a:pt x="13519" y="14079"/>
                      <a:pt x="13364" y="14271"/>
                      <a:pt x="13053" y="14657"/>
                    </a:cubicBezTo>
                    <a:cubicBezTo>
                      <a:pt x="12587" y="14271"/>
                      <a:pt x="12587" y="14271"/>
                      <a:pt x="12587" y="14271"/>
                    </a:cubicBezTo>
                    <a:cubicBezTo>
                      <a:pt x="12432" y="14079"/>
                      <a:pt x="12432" y="14271"/>
                      <a:pt x="12276" y="14271"/>
                    </a:cubicBezTo>
                    <a:cubicBezTo>
                      <a:pt x="11810" y="15429"/>
                      <a:pt x="11810" y="15429"/>
                      <a:pt x="11810" y="15429"/>
                    </a:cubicBezTo>
                    <a:cubicBezTo>
                      <a:pt x="11810" y="15429"/>
                      <a:pt x="11810" y="15621"/>
                      <a:pt x="11810" y="15621"/>
                    </a:cubicBezTo>
                    <a:cubicBezTo>
                      <a:pt x="12432" y="16007"/>
                      <a:pt x="12432" y="16007"/>
                      <a:pt x="12432" y="16007"/>
                    </a:cubicBezTo>
                    <a:cubicBezTo>
                      <a:pt x="12276" y="16393"/>
                      <a:pt x="12276" y="16779"/>
                      <a:pt x="12276" y="17164"/>
                    </a:cubicBezTo>
                    <a:cubicBezTo>
                      <a:pt x="11655" y="17357"/>
                      <a:pt x="11655" y="17357"/>
                      <a:pt x="11655" y="17357"/>
                    </a:cubicBezTo>
                    <a:cubicBezTo>
                      <a:pt x="11655" y="17357"/>
                      <a:pt x="11499" y="17550"/>
                      <a:pt x="11499" y="17550"/>
                    </a:cubicBezTo>
                    <a:cubicBezTo>
                      <a:pt x="11810" y="18900"/>
                      <a:pt x="11810" y="18900"/>
                      <a:pt x="11810" y="18900"/>
                    </a:cubicBezTo>
                    <a:cubicBezTo>
                      <a:pt x="11810" y="18900"/>
                      <a:pt x="11965" y="19093"/>
                      <a:pt x="11965" y="19093"/>
                    </a:cubicBezTo>
                    <a:cubicBezTo>
                      <a:pt x="12587" y="18900"/>
                      <a:pt x="12587" y="18900"/>
                      <a:pt x="12587" y="18900"/>
                    </a:cubicBezTo>
                    <a:cubicBezTo>
                      <a:pt x="12742" y="19093"/>
                      <a:pt x="12898" y="19479"/>
                      <a:pt x="13209" y="19671"/>
                    </a:cubicBezTo>
                    <a:cubicBezTo>
                      <a:pt x="12898" y="20443"/>
                      <a:pt x="12898" y="20443"/>
                      <a:pt x="12898" y="20443"/>
                    </a:cubicBezTo>
                    <a:cubicBezTo>
                      <a:pt x="12742" y="20443"/>
                      <a:pt x="12742" y="20636"/>
                      <a:pt x="12898" y="20636"/>
                    </a:cubicBezTo>
                    <a:cubicBezTo>
                      <a:pt x="13830" y="21214"/>
                      <a:pt x="13830" y="21214"/>
                      <a:pt x="13830" y="21214"/>
                    </a:cubicBezTo>
                    <a:cubicBezTo>
                      <a:pt x="13830" y="21407"/>
                      <a:pt x="13986" y="21407"/>
                      <a:pt x="13986" y="21214"/>
                    </a:cubicBezTo>
                    <a:cubicBezTo>
                      <a:pt x="14296" y="20443"/>
                      <a:pt x="14296" y="20443"/>
                      <a:pt x="14296" y="20443"/>
                    </a:cubicBezTo>
                    <a:cubicBezTo>
                      <a:pt x="14607" y="20636"/>
                      <a:pt x="14918" y="20636"/>
                      <a:pt x="15229" y="20636"/>
                    </a:cubicBezTo>
                    <a:cubicBezTo>
                      <a:pt x="15384" y="21407"/>
                      <a:pt x="15384" y="21407"/>
                      <a:pt x="15384" y="21407"/>
                    </a:cubicBezTo>
                    <a:cubicBezTo>
                      <a:pt x="15384" y="21600"/>
                      <a:pt x="15384" y="21600"/>
                      <a:pt x="15540" y="21600"/>
                    </a:cubicBezTo>
                    <a:cubicBezTo>
                      <a:pt x="16627" y="21214"/>
                      <a:pt x="16627" y="21214"/>
                      <a:pt x="16627" y="21214"/>
                    </a:cubicBezTo>
                    <a:cubicBezTo>
                      <a:pt x="16627" y="21214"/>
                      <a:pt x="16783" y="21214"/>
                      <a:pt x="16627" y="21021"/>
                    </a:cubicBezTo>
                    <a:cubicBezTo>
                      <a:pt x="16472" y="20250"/>
                      <a:pt x="16472" y="20250"/>
                      <a:pt x="16472" y="20250"/>
                    </a:cubicBezTo>
                    <a:cubicBezTo>
                      <a:pt x="16783" y="20057"/>
                      <a:pt x="17094" y="19864"/>
                      <a:pt x="17249" y="19671"/>
                    </a:cubicBezTo>
                    <a:cubicBezTo>
                      <a:pt x="17715" y="20057"/>
                      <a:pt x="17715" y="20057"/>
                      <a:pt x="17715" y="20057"/>
                    </a:cubicBezTo>
                    <a:cubicBezTo>
                      <a:pt x="17871" y="20057"/>
                      <a:pt x="17871" y="20057"/>
                      <a:pt x="18026" y="19864"/>
                    </a:cubicBezTo>
                    <a:cubicBezTo>
                      <a:pt x="18492" y="18707"/>
                      <a:pt x="18492" y="18707"/>
                      <a:pt x="18492" y="18707"/>
                    </a:cubicBezTo>
                    <a:cubicBezTo>
                      <a:pt x="18492" y="18707"/>
                      <a:pt x="18492" y="18514"/>
                      <a:pt x="18492" y="18514"/>
                    </a:cubicBezTo>
                    <a:cubicBezTo>
                      <a:pt x="17871" y="18129"/>
                      <a:pt x="17871" y="18129"/>
                      <a:pt x="17871" y="18129"/>
                    </a:cubicBezTo>
                    <a:cubicBezTo>
                      <a:pt x="18026" y="17743"/>
                      <a:pt x="18026" y="17357"/>
                      <a:pt x="18026" y="16971"/>
                    </a:cubicBezTo>
                    <a:cubicBezTo>
                      <a:pt x="18647" y="16779"/>
                      <a:pt x="18647" y="16779"/>
                      <a:pt x="18647" y="16779"/>
                    </a:cubicBezTo>
                    <a:cubicBezTo>
                      <a:pt x="18803" y="16779"/>
                      <a:pt x="18803" y="16779"/>
                      <a:pt x="18803" y="16586"/>
                    </a:cubicBezTo>
                    <a:lnTo>
                      <a:pt x="18492" y="15429"/>
                    </a:lnTo>
                    <a:close/>
                    <a:moveTo>
                      <a:pt x="15695" y="19864"/>
                    </a:moveTo>
                    <a:cubicBezTo>
                      <a:pt x="14452" y="20250"/>
                      <a:pt x="13209" y="19286"/>
                      <a:pt x="12898" y="17743"/>
                    </a:cubicBezTo>
                    <a:cubicBezTo>
                      <a:pt x="12587" y="16393"/>
                      <a:pt x="13364" y="14657"/>
                      <a:pt x="14607" y="14271"/>
                    </a:cubicBezTo>
                    <a:cubicBezTo>
                      <a:pt x="15850" y="13886"/>
                      <a:pt x="17094" y="14850"/>
                      <a:pt x="17404" y="16393"/>
                    </a:cubicBezTo>
                    <a:cubicBezTo>
                      <a:pt x="17715" y="17936"/>
                      <a:pt x="16938" y="19479"/>
                      <a:pt x="15695" y="19864"/>
                    </a:cubicBezTo>
                    <a:close/>
                    <a:moveTo>
                      <a:pt x="16472" y="16779"/>
                    </a:moveTo>
                    <a:cubicBezTo>
                      <a:pt x="16627" y="17550"/>
                      <a:pt x="16161" y="18514"/>
                      <a:pt x="15540" y="18707"/>
                    </a:cubicBezTo>
                    <a:cubicBezTo>
                      <a:pt x="14763" y="18900"/>
                      <a:pt x="13986" y="18514"/>
                      <a:pt x="13830" y="17550"/>
                    </a:cubicBezTo>
                    <a:cubicBezTo>
                      <a:pt x="13675" y="16586"/>
                      <a:pt x="14141" y="15814"/>
                      <a:pt x="14763" y="15429"/>
                    </a:cubicBezTo>
                    <a:cubicBezTo>
                      <a:pt x="15540" y="15236"/>
                      <a:pt x="16317" y="15814"/>
                      <a:pt x="16472" y="16779"/>
                    </a:cubicBez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299" name="Shape 1299"/>
              <p:cNvSpPr/>
              <p:nvPr/>
            </p:nvSpPr>
            <p:spPr>
              <a:xfrm>
                <a:off x="2041325" y="-1"/>
                <a:ext cx="1346593" cy="1346594"/>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00" name="Shape 1300"/>
              <p:cNvSpPr/>
              <p:nvPr/>
            </p:nvSpPr>
            <p:spPr>
              <a:xfrm>
                <a:off x="4384897" y="308626"/>
                <a:ext cx="742097" cy="729337"/>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301" name="Shape 1301"/>
              <p:cNvSpPr/>
              <p:nvPr/>
            </p:nvSpPr>
            <p:spPr>
              <a:xfrm>
                <a:off x="4082649" y="-1"/>
                <a:ext cx="1346593" cy="1346594"/>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02" name="Shape 1302"/>
              <p:cNvSpPr/>
              <p:nvPr/>
            </p:nvSpPr>
            <p:spPr>
              <a:xfrm>
                <a:off x="6445349" y="323923"/>
                <a:ext cx="703845" cy="698741"/>
              </a:xfrm>
              <a:custGeom>
                <a:avLst/>
                <a:gdLst/>
                <a:ahLst/>
                <a:cxnLst>
                  <a:cxn ang="0">
                    <a:pos x="wd2" y="hd2"/>
                  </a:cxn>
                  <a:cxn ang="5400000">
                    <a:pos x="wd2" y="hd2"/>
                  </a:cxn>
                  <a:cxn ang="10800000">
                    <a:pos x="wd2" y="hd2"/>
                  </a:cxn>
                  <a:cxn ang="16200000">
                    <a:pos x="wd2" y="hd2"/>
                  </a:cxn>
                </a:cxnLst>
                <a:rect l="0" t="0" r="r" b="b"/>
                <a:pathLst>
                  <a:path w="21600" h="21600" extrusionOk="0">
                    <a:moveTo>
                      <a:pt x="11262" y="0"/>
                    </a:moveTo>
                    <a:cubicBezTo>
                      <a:pt x="11262" y="0"/>
                      <a:pt x="11262" y="0"/>
                      <a:pt x="11262" y="0"/>
                    </a:cubicBezTo>
                    <a:cubicBezTo>
                      <a:pt x="10523" y="0"/>
                      <a:pt x="10523" y="0"/>
                      <a:pt x="10523" y="0"/>
                    </a:cubicBezTo>
                    <a:cubicBezTo>
                      <a:pt x="10523" y="0"/>
                      <a:pt x="10523" y="0"/>
                      <a:pt x="10523" y="0"/>
                    </a:cubicBezTo>
                    <a:cubicBezTo>
                      <a:pt x="4615" y="186"/>
                      <a:pt x="0" y="5028"/>
                      <a:pt x="0" y="10800"/>
                    </a:cubicBezTo>
                    <a:cubicBezTo>
                      <a:pt x="0" y="16759"/>
                      <a:pt x="4985" y="21600"/>
                      <a:pt x="10892" y="21600"/>
                    </a:cubicBezTo>
                    <a:cubicBezTo>
                      <a:pt x="16800" y="21600"/>
                      <a:pt x="21600" y="16759"/>
                      <a:pt x="21600" y="10800"/>
                    </a:cubicBezTo>
                    <a:cubicBezTo>
                      <a:pt x="21600" y="5028"/>
                      <a:pt x="16985" y="186"/>
                      <a:pt x="11262" y="0"/>
                    </a:cubicBezTo>
                    <a:close/>
                    <a:moveTo>
                      <a:pt x="923" y="11172"/>
                    </a:moveTo>
                    <a:cubicBezTo>
                      <a:pt x="4246" y="11172"/>
                      <a:pt x="4246" y="11172"/>
                      <a:pt x="4246" y="11172"/>
                    </a:cubicBezTo>
                    <a:cubicBezTo>
                      <a:pt x="4246" y="12476"/>
                      <a:pt x="4431" y="13966"/>
                      <a:pt x="4800" y="15083"/>
                    </a:cubicBezTo>
                    <a:cubicBezTo>
                      <a:pt x="1846" y="15083"/>
                      <a:pt x="1846" y="15083"/>
                      <a:pt x="1846" y="15083"/>
                    </a:cubicBezTo>
                    <a:cubicBezTo>
                      <a:pt x="1292" y="13966"/>
                      <a:pt x="923" y="12476"/>
                      <a:pt x="923" y="11172"/>
                    </a:cubicBezTo>
                    <a:close/>
                    <a:moveTo>
                      <a:pt x="11262" y="5586"/>
                    </a:moveTo>
                    <a:cubicBezTo>
                      <a:pt x="11262" y="745"/>
                      <a:pt x="11262" y="745"/>
                      <a:pt x="11262" y="745"/>
                    </a:cubicBezTo>
                    <a:cubicBezTo>
                      <a:pt x="13108" y="931"/>
                      <a:pt x="14954" y="2793"/>
                      <a:pt x="15877" y="5586"/>
                    </a:cubicBezTo>
                    <a:lnTo>
                      <a:pt x="11262" y="5586"/>
                    </a:lnTo>
                    <a:close/>
                    <a:moveTo>
                      <a:pt x="16062" y="6331"/>
                    </a:moveTo>
                    <a:cubicBezTo>
                      <a:pt x="16431" y="7634"/>
                      <a:pt x="16615" y="8938"/>
                      <a:pt x="16800" y="10428"/>
                    </a:cubicBezTo>
                    <a:cubicBezTo>
                      <a:pt x="11262" y="10428"/>
                      <a:pt x="11262" y="10428"/>
                      <a:pt x="11262" y="10428"/>
                    </a:cubicBezTo>
                    <a:cubicBezTo>
                      <a:pt x="11262" y="6331"/>
                      <a:pt x="11262" y="6331"/>
                      <a:pt x="11262" y="6331"/>
                    </a:cubicBezTo>
                    <a:lnTo>
                      <a:pt x="16062" y="6331"/>
                    </a:lnTo>
                    <a:close/>
                    <a:moveTo>
                      <a:pt x="10523" y="745"/>
                    </a:moveTo>
                    <a:cubicBezTo>
                      <a:pt x="10523" y="5586"/>
                      <a:pt x="10523" y="5586"/>
                      <a:pt x="10523" y="5586"/>
                    </a:cubicBezTo>
                    <a:cubicBezTo>
                      <a:pt x="5723" y="5586"/>
                      <a:pt x="5723" y="5586"/>
                      <a:pt x="5723" y="5586"/>
                    </a:cubicBezTo>
                    <a:cubicBezTo>
                      <a:pt x="6646" y="2793"/>
                      <a:pt x="8492" y="931"/>
                      <a:pt x="10523" y="745"/>
                    </a:cubicBezTo>
                    <a:close/>
                    <a:moveTo>
                      <a:pt x="10523" y="6331"/>
                    </a:moveTo>
                    <a:cubicBezTo>
                      <a:pt x="10523" y="10428"/>
                      <a:pt x="10523" y="10428"/>
                      <a:pt x="10523" y="10428"/>
                    </a:cubicBezTo>
                    <a:cubicBezTo>
                      <a:pt x="4985" y="10428"/>
                      <a:pt x="4985" y="10428"/>
                      <a:pt x="4985" y="10428"/>
                    </a:cubicBezTo>
                    <a:cubicBezTo>
                      <a:pt x="4985" y="8938"/>
                      <a:pt x="5169" y="7634"/>
                      <a:pt x="5538" y="6331"/>
                    </a:cubicBezTo>
                    <a:lnTo>
                      <a:pt x="10523" y="6331"/>
                    </a:lnTo>
                    <a:close/>
                    <a:moveTo>
                      <a:pt x="4246" y="10428"/>
                    </a:moveTo>
                    <a:cubicBezTo>
                      <a:pt x="923" y="10428"/>
                      <a:pt x="923" y="10428"/>
                      <a:pt x="923" y="10428"/>
                    </a:cubicBezTo>
                    <a:cubicBezTo>
                      <a:pt x="923" y="8938"/>
                      <a:pt x="1292" y="7634"/>
                      <a:pt x="1846" y="6331"/>
                    </a:cubicBezTo>
                    <a:cubicBezTo>
                      <a:pt x="4800" y="6331"/>
                      <a:pt x="4800" y="6331"/>
                      <a:pt x="4800" y="6331"/>
                    </a:cubicBezTo>
                    <a:cubicBezTo>
                      <a:pt x="4431" y="7634"/>
                      <a:pt x="4246" y="8938"/>
                      <a:pt x="4246" y="10428"/>
                    </a:cubicBezTo>
                    <a:close/>
                    <a:moveTo>
                      <a:pt x="4985" y="11172"/>
                    </a:moveTo>
                    <a:cubicBezTo>
                      <a:pt x="10523" y="11172"/>
                      <a:pt x="10523" y="11172"/>
                      <a:pt x="10523" y="11172"/>
                    </a:cubicBezTo>
                    <a:cubicBezTo>
                      <a:pt x="10523" y="15083"/>
                      <a:pt x="10523" y="15083"/>
                      <a:pt x="10523" y="15083"/>
                    </a:cubicBezTo>
                    <a:cubicBezTo>
                      <a:pt x="5538" y="15083"/>
                      <a:pt x="5538" y="15083"/>
                      <a:pt x="5538" y="15083"/>
                    </a:cubicBezTo>
                    <a:cubicBezTo>
                      <a:pt x="5169" y="13966"/>
                      <a:pt x="4985" y="12476"/>
                      <a:pt x="4985" y="11172"/>
                    </a:cubicBezTo>
                    <a:close/>
                    <a:moveTo>
                      <a:pt x="10523" y="15828"/>
                    </a:moveTo>
                    <a:cubicBezTo>
                      <a:pt x="10523" y="20855"/>
                      <a:pt x="10523" y="20855"/>
                      <a:pt x="10523" y="20855"/>
                    </a:cubicBezTo>
                    <a:cubicBezTo>
                      <a:pt x="8492" y="20669"/>
                      <a:pt x="6646" y="18621"/>
                      <a:pt x="5723" y="15828"/>
                    </a:cubicBezTo>
                    <a:lnTo>
                      <a:pt x="10523" y="15828"/>
                    </a:lnTo>
                    <a:close/>
                    <a:moveTo>
                      <a:pt x="11262" y="20855"/>
                    </a:moveTo>
                    <a:cubicBezTo>
                      <a:pt x="11262" y="15828"/>
                      <a:pt x="11262" y="15828"/>
                      <a:pt x="11262" y="15828"/>
                    </a:cubicBezTo>
                    <a:cubicBezTo>
                      <a:pt x="15877" y="15828"/>
                      <a:pt x="15877" y="15828"/>
                      <a:pt x="15877" y="15828"/>
                    </a:cubicBezTo>
                    <a:cubicBezTo>
                      <a:pt x="14954" y="18621"/>
                      <a:pt x="13108" y="20669"/>
                      <a:pt x="11262" y="20855"/>
                    </a:cubicBezTo>
                    <a:close/>
                    <a:moveTo>
                      <a:pt x="11262" y="15083"/>
                    </a:moveTo>
                    <a:cubicBezTo>
                      <a:pt x="11262" y="11172"/>
                      <a:pt x="11262" y="11172"/>
                      <a:pt x="11262" y="11172"/>
                    </a:cubicBezTo>
                    <a:cubicBezTo>
                      <a:pt x="16800" y="11172"/>
                      <a:pt x="16800" y="11172"/>
                      <a:pt x="16800" y="11172"/>
                    </a:cubicBezTo>
                    <a:cubicBezTo>
                      <a:pt x="16615" y="12476"/>
                      <a:pt x="16431" y="13966"/>
                      <a:pt x="16062" y="15083"/>
                    </a:cubicBezTo>
                    <a:lnTo>
                      <a:pt x="11262" y="15083"/>
                    </a:lnTo>
                    <a:close/>
                    <a:moveTo>
                      <a:pt x="17538" y="11172"/>
                    </a:moveTo>
                    <a:cubicBezTo>
                      <a:pt x="20862" y="11172"/>
                      <a:pt x="20862" y="11172"/>
                      <a:pt x="20862" y="11172"/>
                    </a:cubicBezTo>
                    <a:cubicBezTo>
                      <a:pt x="20677" y="12476"/>
                      <a:pt x="20492" y="13966"/>
                      <a:pt x="19754" y="15083"/>
                    </a:cubicBezTo>
                    <a:cubicBezTo>
                      <a:pt x="16800" y="15083"/>
                      <a:pt x="16800" y="15083"/>
                      <a:pt x="16800" y="15083"/>
                    </a:cubicBezTo>
                    <a:cubicBezTo>
                      <a:pt x="17169" y="13966"/>
                      <a:pt x="17354" y="12476"/>
                      <a:pt x="17538" y="11172"/>
                    </a:cubicBezTo>
                    <a:close/>
                    <a:moveTo>
                      <a:pt x="17538" y="10428"/>
                    </a:moveTo>
                    <a:cubicBezTo>
                      <a:pt x="17354" y="8938"/>
                      <a:pt x="17169" y="7634"/>
                      <a:pt x="16800" y="6331"/>
                    </a:cubicBezTo>
                    <a:cubicBezTo>
                      <a:pt x="19754" y="6331"/>
                      <a:pt x="19754" y="6331"/>
                      <a:pt x="19754" y="6331"/>
                    </a:cubicBezTo>
                    <a:cubicBezTo>
                      <a:pt x="20308" y="7634"/>
                      <a:pt x="20677" y="8938"/>
                      <a:pt x="20862" y="10428"/>
                    </a:cubicBezTo>
                    <a:lnTo>
                      <a:pt x="17538" y="10428"/>
                    </a:lnTo>
                    <a:close/>
                    <a:moveTo>
                      <a:pt x="19385" y="5586"/>
                    </a:moveTo>
                    <a:cubicBezTo>
                      <a:pt x="16615" y="5586"/>
                      <a:pt x="16615" y="5586"/>
                      <a:pt x="16615" y="5586"/>
                    </a:cubicBezTo>
                    <a:cubicBezTo>
                      <a:pt x="16062" y="3724"/>
                      <a:pt x="15138" y="2234"/>
                      <a:pt x="13846" y="1117"/>
                    </a:cubicBezTo>
                    <a:cubicBezTo>
                      <a:pt x="16246" y="1862"/>
                      <a:pt x="18092" y="3538"/>
                      <a:pt x="19385" y="5586"/>
                    </a:cubicBezTo>
                    <a:close/>
                    <a:moveTo>
                      <a:pt x="7754" y="1117"/>
                    </a:moveTo>
                    <a:cubicBezTo>
                      <a:pt x="6646" y="2234"/>
                      <a:pt x="5538" y="3724"/>
                      <a:pt x="4985" y="5586"/>
                    </a:cubicBezTo>
                    <a:cubicBezTo>
                      <a:pt x="2215" y="5586"/>
                      <a:pt x="2215" y="5586"/>
                      <a:pt x="2215" y="5586"/>
                    </a:cubicBezTo>
                    <a:cubicBezTo>
                      <a:pt x="3508" y="3538"/>
                      <a:pt x="5354" y="1862"/>
                      <a:pt x="7754" y="1117"/>
                    </a:cubicBezTo>
                    <a:close/>
                    <a:moveTo>
                      <a:pt x="2215" y="15828"/>
                    </a:moveTo>
                    <a:cubicBezTo>
                      <a:pt x="4985" y="15828"/>
                      <a:pt x="4985" y="15828"/>
                      <a:pt x="4985" y="15828"/>
                    </a:cubicBezTo>
                    <a:cubicBezTo>
                      <a:pt x="5538" y="17876"/>
                      <a:pt x="6646" y="19366"/>
                      <a:pt x="7754" y="20297"/>
                    </a:cubicBezTo>
                    <a:cubicBezTo>
                      <a:pt x="5354" y="19552"/>
                      <a:pt x="3508" y="18062"/>
                      <a:pt x="2215" y="15828"/>
                    </a:cubicBezTo>
                    <a:close/>
                    <a:moveTo>
                      <a:pt x="13846" y="20297"/>
                    </a:moveTo>
                    <a:cubicBezTo>
                      <a:pt x="15138" y="19366"/>
                      <a:pt x="16062" y="17876"/>
                      <a:pt x="16615" y="15828"/>
                    </a:cubicBezTo>
                    <a:cubicBezTo>
                      <a:pt x="19385" y="15828"/>
                      <a:pt x="19385" y="15828"/>
                      <a:pt x="19385" y="15828"/>
                    </a:cubicBezTo>
                    <a:cubicBezTo>
                      <a:pt x="18277" y="18062"/>
                      <a:pt x="16246" y="19552"/>
                      <a:pt x="13846" y="20297"/>
                    </a:cubicBezTo>
                    <a:close/>
                  </a:path>
                </a:pathLst>
              </a:custGeom>
              <a:solidFill>
                <a:srgbClr val="153643"/>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1303" name="Shape 1303"/>
              <p:cNvSpPr/>
              <p:nvPr/>
            </p:nvSpPr>
            <p:spPr>
              <a:xfrm>
                <a:off x="6123975" y="-1"/>
                <a:ext cx="1346593" cy="1346594"/>
              </a:xfrm>
              <a:prstGeom prst="ellipse">
                <a:avLst/>
              </a:prstGeom>
              <a:noFill/>
              <a:ln w="25400" cap="flat">
                <a:solidFill>
                  <a:srgbClr val="153643">
                    <a:alpha val="5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305" name="Shape 1305"/>
            <p:cNvSpPr/>
            <p:nvPr/>
          </p:nvSpPr>
          <p:spPr>
            <a:xfrm>
              <a:off x="0" y="1770994"/>
              <a:ext cx="21947643"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1319" name="Group 1319"/>
          <p:cNvGrpSpPr/>
          <p:nvPr/>
        </p:nvGrpSpPr>
        <p:grpSpPr>
          <a:xfrm>
            <a:off x="-340960" y="3615463"/>
            <a:ext cx="24146893" cy="5277989"/>
            <a:chOff x="0" y="0"/>
            <a:chExt cx="24146891" cy="5277987"/>
          </a:xfrm>
        </p:grpSpPr>
        <p:grpSp>
          <p:nvGrpSpPr>
            <p:cNvPr id="1310" name="Group 1310"/>
            <p:cNvGrpSpPr/>
            <p:nvPr/>
          </p:nvGrpSpPr>
          <p:grpSpPr>
            <a:xfrm>
              <a:off x="0" y="-1"/>
              <a:ext cx="24146893" cy="5277989"/>
              <a:chOff x="0" y="0"/>
              <a:chExt cx="24146891" cy="5277987"/>
            </a:xfrm>
          </p:grpSpPr>
          <p:sp>
            <p:nvSpPr>
              <p:cNvPr id="1307" name="Shape 1307"/>
              <p:cNvSpPr/>
              <p:nvPr/>
            </p:nvSpPr>
            <p:spPr>
              <a:xfrm>
                <a:off x="1286200" y="1043651"/>
                <a:ext cx="22352001" cy="3161657"/>
              </a:xfrm>
              <a:custGeom>
                <a:avLst/>
                <a:gdLst/>
                <a:ahLst/>
                <a:cxnLst>
                  <a:cxn ang="0">
                    <a:pos x="wd2" y="hd2"/>
                  </a:cxn>
                  <a:cxn ang="5400000">
                    <a:pos x="wd2" y="hd2"/>
                  </a:cxn>
                  <a:cxn ang="10800000">
                    <a:pos x="wd2" y="hd2"/>
                  </a:cxn>
                  <a:cxn ang="16200000">
                    <a:pos x="wd2" y="hd2"/>
                  </a:cxn>
                </a:cxnLst>
                <a:rect l="0" t="0" r="r" b="b"/>
                <a:pathLst>
                  <a:path w="21600" h="21600" extrusionOk="0">
                    <a:moveTo>
                      <a:pt x="34" y="0"/>
                    </a:moveTo>
                    <a:lnTo>
                      <a:pt x="4861" y="0"/>
                    </a:lnTo>
                    <a:lnTo>
                      <a:pt x="6461" y="10800"/>
                    </a:lnTo>
                    <a:lnTo>
                      <a:pt x="4861" y="21600"/>
                    </a:lnTo>
                    <a:lnTo>
                      <a:pt x="0" y="21600"/>
                    </a:lnTo>
                    <a:lnTo>
                      <a:pt x="0" y="21600"/>
                    </a:lnTo>
                    <a:lnTo>
                      <a:pt x="34" y="21600"/>
                    </a:lnTo>
                    <a:lnTo>
                      <a:pt x="1634" y="10800"/>
                    </a:lnTo>
                    <a:close/>
                    <a:moveTo>
                      <a:pt x="20000" y="0"/>
                    </a:moveTo>
                    <a:lnTo>
                      <a:pt x="21600" y="10800"/>
                    </a:lnTo>
                    <a:lnTo>
                      <a:pt x="20000" y="21600"/>
                    </a:lnTo>
                    <a:lnTo>
                      <a:pt x="15333" y="21600"/>
                    </a:lnTo>
                    <a:lnTo>
                      <a:pt x="16933" y="10800"/>
                    </a:lnTo>
                    <a:lnTo>
                      <a:pt x="15333" y="0"/>
                    </a:lnTo>
                    <a:close/>
                    <a:moveTo>
                      <a:pt x="14953" y="0"/>
                    </a:moveTo>
                    <a:lnTo>
                      <a:pt x="16554" y="10800"/>
                    </a:lnTo>
                    <a:lnTo>
                      <a:pt x="14953" y="21600"/>
                    </a:lnTo>
                    <a:lnTo>
                      <a:pt x="10286" y="21600"/>
                    </a:lnTo>
                    <a:lnTo>
                      <a:pt x="11886" y="10800"/>
                    </a:lnTo>
                    <a:lnTo>
                      <a:pt x="10286" y="0"/>
                    </a:lnTo>
                    <a:close/>
                    <a:moveTo>
                      <a:pt x="9907" y="0"/>
                    </a:moveTo>
                    <a:lnTo>
                      <a:pt x="11507" y="10800"/>
                    </a:lnTo>
                    <a:lnTo>
                      <a:pt x="9907" y="21600"/>
                    </a:lnTo>
                    <a:lnTo>
                      <a:pt x="5240" y="21600"/>
                    </a:lnTo>
                    <a:lnTo>
                      <a:pt x="6840" y="10800"/>
                    </a:lnTo>
                    <a:lnTo>
                      <a:pt x="5240" y="0"/>
                    </a:lnTo>
                    <a:close/>
                  </a:path>
                </a:pathLst>
              </a:custGeom>
              <a:gradFill flip="none" rotWithShape="1">
                <a:gsLst>
                  <a:gs pos="0">
                    <a:srgbClr val="FFFFFF">
                      <a:alpha val="86000"/>
                    </a:srgbClr>
                  </a:gs>
                  <a:gs pos="100000">
                    <a:srgbClr val="FFFFFF">
                      <a:alpha val="13000"/>
                    </a:srgbClr>
                  </a:gs>
                </a:gsLst>
                <a:lin ang="0" scaled="0"/>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1308" name="image5.png"/>
              <p:cNvPicPr>
                <a:picLocks noChangeAspect="1"/>
              </p:cNvPicPr>
              <p:nvPr/>
            </p:nvPicPr>
            <p:blipFill>
              <a:blip r:embed="rId2"/>
              <a:srcRect r="52032"/>
              <a:stretch>
                <a:fillRect/>
              </a:stretch>
            </p:blipFill>
            <p:spPr>
              <a:xfrm rot="16200000">
                <a:off x="11253736" y="-7106485"/>
                <a:ext cx="1130737" cy="23638208"/>
              </a:xfrm>
              <a:prstGeom prst="rect">
                <a:avLst/>
              </a:prstGeom>
              <a:ln w="12700" cap="flat">
                <a:noFill/>
                <a:miter lim="400000"/>
                <a:headEnd/>
                <a:tailEnd/>
              </a:ln>
              <a:effectLst/>
            </p:spPr>
          </p:pic>
          <p:pic>
            <p:nvPicPr>
              <p:cNvPr id="1309" name="image5.png"/>
              <p:cNvPicPr>
                <a:picLocks noChangeAspect="1"/>
              </p:cNvPicPr>
              <p:nvPr/>
            </p:nvPicPr>
            <p:blipFill>
              <a:blip r:embed="rId2"/>
              <a:srcRect r="52032"/>
              <a:stretch>
                <a:fillRect/>
              </a:stretch>
            </p:blipFill>
            <p:spPr>
              <a:xfrm rot="5400000">
                <a:off x="11678558" y="-11337599"/>
                <a:ext cx="1130737" cy="23805934"/>
              </a:xfrm>
              <a:prstGeom prst="rect">
                <a:avLst/>
              </a:prstGeom>
              <a:ln w="12700" cap="flat">
                <a:noFill/>
                <a:miter lim="400000"/>
                <a:headEnd/>
                <a:tailEnd/>
              </a:ln>
              <a:effectLst/>
            </p:spPr>
          </p:pic>
        </p:grpSp>
        <p:sp>
          <p:nvSpPr>
            <p:cNvPr id="1311" name="Shape 1311"/>
            <p:cNvSpPr/>
            <p:nvPr/>
          </p:nvSpPr>
          <p:spPr>
            <a:xfrm>
              <a:off x="3218959" y="1675671"/>
              <a:ext cx="3010219"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INFORMATION</a:t>
              </a:r>
            </a:p>
          </p:txBody>
        </p:sp>
        <p:sp>
          <p:nvSpPr>
            <p:cNvPr id="1312" name="Shape 1312"/>
            <p:cNvSpPr/>
            <p:nvPr/>
          </p:nvSpPr>
          <p:spPr>
            <a:xfrm>
              <a:off x="8379366" y="1706449"/>
              <a:ext cx="3010218"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INFORMATION</a:t>
              </a:r>
            </a:p>
          </p:txBody>
        </p:sp>
        <p:sp>
          <p:nvSpPr>
            <p:cNvPr id="1313" name="Shape 1313"/>
            <p:cNvSpPr/>
            <p:nvPr/>
          </p:nvSpPr>
          <p:spPr>
            <a:xfrm>
              <a:off x="13605217" y="1675671"/>
              <a:ext cx="3010219"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INFORMATION</a:t>
              </a:r>
            </a:p>
          </p:txBody>
        </p:sp>
        <p:sp>
          <p:nvSpPr>
            <p:cNvPr id="1314" name="Shape 1314"/>
            <p:cNvSpPr/>
            <p:nvPr/>
          </p:nvSpPr>
          <p:spPr>
            <a:xfrm>
              <a:off x="18820130" y="1675671"/>
              <a:ext cx="3010218" cy="665481"/>
            </a:xfrm>
            <a:prstGeom prst="rect">
              <a:avLst/>
            </a:prstGeom>
            <a:noFill/>
            <a:ln w="12700" cap="flat">
              <a:noFill/>
              <a:miter lim="400000"/>
            </a:ln>
            <a:effectLst/>
          </p:spPr>
          <p:txBody>
            <a:bodyPr wrap="none" lIns="91439" tIns="91439" rIns="91439" bIns="91439" numCol="1" anchor="t">
              <a:spAutoFit/>
            </a:bodyPr>
            <a:lstStyle>
              <a:lvl1pPr>
                <a:defRPr sz="3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153643"/>
                  </a:solidFill>
                  <a:latin typeface="Helvetica"/>
                  <a:ea typeface="Helvetica"/>
                  <a:cs typeface="Helvetica"/>
                  <a:sym typeface="Helvetica"/>
                </a:rPr>
                <a:t>INFORMATION</a:t>
              </a:r>
            </a:p>
          </p:txBody>
        </p:sp>
        <p:sp>
          <p:nvSpPr>
            <p:cNvPr id="1315" name="Shape 1315"/>
            <p:cNvSpPr/>
            <p:nvPr/>
          </p:nvSpPr>
          <p:spPr>
            <a:xfrm>
              <a:off x="3209623" y="2325937"/>
              <a:ext cx="3661175"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Though the goodness of life seems</a:t>
              </a:r>
            </a:p>
          </p:txBody>
        </p:sp>
        <p:sp>
          <p:nvSpPr>
            <p:cNvPr id="1316" name="Shape 1316"/>
            <p:cNvSpPr/>
            <p:nvPr/>
          </p:nvSpPr>
          <p:spPr>
            <a:xfrm>
              <a:off x="8456714" y="2325937"/>
              <a:ext cx="3614971"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Though the goodness of life seems</a:t>
              </a:r>
            </a:p>
          </p:txBody>
        </p:sp>
        <p:sp>
          <p:nvSpPr>
            <p:cNvPr id="1317" name="Shape 1317"/>
            <p:cNvSpPr/>
            <p:nvPr/>
          </p:nvSpPr>
          <p:spPr>
            <a:xfrm>
              <a:off x="13595545" y="2325937"/>
              <a:ext cx="3576419"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Though the goodness of life seems</a:t>
              </a:r>
            </a:p>
          </p:txBody>
        </p:sp>
        <p:sp>
          <p:nvSpPr>
            <p:cNvPr id="1318" name="Shape 1318"/>
            <p:cNvSpPr/>
            <p:nvPr/>
          </p:nvSpPr>
          <p:spPr>
            <a:xfrm>
              <a:off x="18785147" y="2325937"/>
              <a:ext cx="3601730"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Though the goodness of life seems</a:t>
              </a:r>
            </a:p>
          </p:txBody>
        </p:sp>
      </p:grpSp>
      <p:sp>
        <p:nvSpPr>
          <p:cNvPr id="1320" name="Shape 1320"/>
          <p:cNvSpPr/>
          <p:nvPr/>
        </p:nvSpPr>
        <p:spPr>
          <a:xfrm>
            <a:off x="0" y="8734082"/>
            <a:ext cx="24384000" cy="3278999"/>
          </a:xfrm>
          <a:prstGeom prst="rect">
            <a:avLst/>
          </a:prstGeom>
          <a:gradFill>
            <a:gsLst>
              <a:gs pos="46000">
                <a:srgbClr val="153643">
                  <a:alpha val="24000"/>
                </a:srgbClr>
              </a:gs>
              <a:gs pos="90000">
                <a:srgbClr val="153643">
                  <a:alpha val="24000"/>
                </a:srgbClr>
              </a:gs>
              <a:gs pos="100000">
                <a:srgbClr val="153643">
                  <a:alpha val="43000"/>
                </a:srgbClr>
              </a:gs>
            </a:gsLst>
            <a:path path="circle">
              <a:fillToRect l="-7922" t="9442" r="107922" b="90557"/>
            </a:path>
          </a:gradFill>
          <a:ln w="25400">
            <a:solidFill>
              <a:srgbClr val="153643">
                <a:alpha val="30000"/>
              </a:srgbClr>
            </a:solidFill>
            <a:miter lim="400000"/>
          </a:ln>
        </p:spPr>
        <p:txBody>
          <a:bodyPr tIns="91439" bIns="91439" anchor="ctr"/>
          <a:lstStyle/>
          <a:p>
            <a:pPr algn="ctr">
              <a:defRPr>
                <a:solidFill>
                  <a:srgbClr val="FFFFFF"/>
                </a:solidFill>
              </a:defRPr>
            </a:pPr>
            <a:endParaRPr/>
          </a:p>
        </p:txBody>
      </p:sp>
      <p:grpSp>
        <p:nvGrpSpPr>
          <p:cNvPr id="1323" name="Group 1323"/>
          <p:cNvGrpSpPr/>
          <p:nvPr/>
        </p:nvGrpSpPr>
        <p:grpSpPr>
          <a:xfrm>
            <a:off x="12056130" y="9149905"/>
            <a:ext cx="11594453" cy="2155389"/>
            <a:chOff x="0" y="0"/>
            <a:chExt cx="11594452" cy="2155387"/>
          </a:xfrm>
        </p:grpSpPr>
        <p:sp>
          <p:nvSpPr>
            <p:cNvPr id="1321" name="Shape 1321"/>
            <p:cNvSpPr/>
            <p:nvPr/>
          </p:nvSpPr>
          <p:spPr>
            <a:xfrm>
              <a:off x="0" y="677107"/>
              <a:ext cx="11594453"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Then I would never talk to that person about boa constrictors, or primeval forests, or stars. I would bring myself down to his level. I would talk to him about bridge, and golf, and politics, and neckties. </a:t>
              </a:r>
            </a:p>
          </p:txBody>
        </p:sp>
        <p:sp>
          <p:nvSpPr>
            <p:cNvPr id="1322" name="Shape 1322"/>
            <p:cNvSpPr/>
            <p:nvPr/>
          </p:nvSpPr>
          <p:spPr>
            <a:xfrm>
              <a:off x="0" y="0"/>
              <a:ext cx="3010218" cy="665480"/>
            </a:xfrm>
            <a:prstGeom prst="rect">
              <a:avLst/>
            </a:prstGeom>
            <a:noFill/>
            <a:ln w="12700" cap="flat">
              <a:noFill/>
              <a:miter lim="400000"/>
            </a:ln>
            <a:effectLst/>
          </p:spPr>
          <p:txBody>
            <a:bodyPr wrap="none" lIns="91439" tIns="91439" rIns="91439" bIns="91439" numCol="1" anchor="t">
              <a:spAutoFit/>
            </a:bodyPr>
            <a:lstStyle>
              <a:lvl1pPr>
                <a:defRPr sz="32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3200">
                  <a:solidFill>
                    <a:srgbClr val="FFFFFF"/>
                  </a:solidFill>
                  <a:latin typeface="Helvetica"/>
                  <a:ea typeface="Helvetica"/>
                  <a:cs typeface="Helvetica"/>
                  <a:sym typeface="Helvetica"/>
                </a:rPr>
                <a:t>INFORMATION</a:t>
              </a:r>
            </a:p>
          </p:txBody>
        </p:sp>
      </p:grpSp>
      <p:pic>
        <p:nvPicPr>
          <p:cNvPr id="1324" name="image15.png"/>
          <p:cNvPicPr>
            <a:picLocks noChangeAspect="1"/>
          </p:cNvPicPr>
          <p:nvPr/>
        </p:nvPicPr>
        <p:blipFill>
          <a:blip r:embed="rId3"/>
          <a:srcRect t="4520" b="50282"/>
          <a:stretch>
            <a:fillRect/>
          </a:stretch>
        </p:blipFill>
        <p:spPr>
          <a:xfrm>
            <a:off x="8038406" y="9236989"/>
            <a:ext cx="3437629" cy="2127745"/>
          </a:xfrm>
          <a:prstGeom prst="rect">
            <a:avLst/>
          </a:prstGeom>
          <a:ln w="12700">
            <a:miter lim="400000"/>
            <a:headEnd/>
            <a:tailEnd/>
          </a:ln>
          <a:effectLst>
            <a:reflection stA="18000" endPos="40000" dir="5400000" sy="-100000" algn="bl" rotWithShape="0"/>
          </a:effectLst>
        </p:spPr>
      </p:pic>
      <p:pic>
        <p:nvPicPr>
          <p:cNvPr id="1325" name="image16.png"/>
          <p:cNvPicPr>
            <a:picLocks noChangeAspect="1"/>
          </p:cNvPicPr>
          <p:nvPr/>
        </p:nvPicPr>
        <p:blipFill>
          <a:blip r:embed="rId4"/>
          <a:stretch>
            <a:fillRect/>
          </a:stretch>
        </p:blipFill>
        <p:spPr>
          <a:xfrm>
            <a:off x="4484923" y="9236989"/>
            <a:ext cx="3190057" cy="2127745"/>
          </a:xfrm>
          <a:prstGeom prst="rect">
            <a:avLst/>
          </a:prstGeom>
          <a:ln w="12700">
            <a:miter lim="400000"/>
            <a:headEnd/>
            <a:tailEnd/>
          </a:ln>
          <a:effectLst>
            <a:reflection stA="18000" endPos="40000" dir="5400000" sy="-100000" algn="bl" rotWithShape="0"/>
          </a:effectLst>
        </p:spPr>
      </p:pic>
      <p:pic>
        <p:nvPicPr>
          <p:cNvPr id="1326" name="image17.png"/>
          <p:cNvPicPr>
            <a:picLocks noChangeAspect="1"/>
          </p:cNvPicPr>
          <p:nvPr/>
        </p:nvPicPr>
        <p:blipFill>
          <a:blip r:embed="rId5"/>
          <a:srcRect l="6767" t="16271" r="30982" b="8700"/>
          <a:stretch>
            <a:fillRect/>
          </a:stretch>
        </p:blipFill>
        <p:spPr>
          <a:xfrm>
            <a:off x="1128552" y="9236992"/>
            <a:ext cx="2992945" cy="2127745"/>
          </a:xfrm>
          <a:prstGeom prst="rect">
            <a:avLst/>
          </a:prstGeom>
          <a:ln w="12700">
            <a:miter lim="400000"/>
            <a:headEnd/>
            <a:tailEnd/>
          </a:ln>
          <a:effectLst>
            <a:reflection stA="18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0"/>
                                  </p:stCondLst>
                                  <p:iterate>
                                    <p:tmAbs val="0"/>
                                  </p:iterate>
                                  <p:childTnLst>
                                    <p:set>
                                      <p:cBhvr>
                                        <p:cTn id="6" dur="indefinite" fill="hold"/>
                                        <p:tgtEl>
                                          <p:spTgt spid="1294"/>
                                        </p:tgtEl>
                                        <p:attrNameLst>
                                          <p:attrName>style.visibility</p:attrName>
                                        </p:attrNameLst>
                                      </p:cBhvr>
                                      <p:to>
                                        <p:strVal val="visible"/>
                                      </p:to>
                                    </p:set>
                                    <p:anim calcmode="lin" valueType="num">
                                      <p:cBhvr>
                                        <p:cTn id="7" dur="500" fill="hold"/>
                                        <p:tgtEl>
                                          <p:spTgt spid="1294"/>
                                        </p:tgtEl>
                                        <p:attrNameLst>
                                          <p:attrName>ppt_x</p:attrName>
                                        </p:attrNameLst>
                                      </p:cBhvr>
                                      <p:tavLst>
                                        <p:tav tm="0">
                                          <p:val>
                                            <p:strVal val="#ppt_x"/>
                                          </p:val>
                                        </p:tav>
                                        <p:tav tm="100000">
                                          <p:val>
                                            <p:strVal val="#ppt_x"/>
                                          </p:val>
                                        </p:tav>
                                      </p:tavLst>
                                    </p:anim>
                                    <p:anim calcmode="lin" valueType="num">
                                      <p:cBhvr>
                                        <p:cTn id="8" dur="500" fill="hold"/>
                                        <p:tgtEl>
                                          <p:spTgt spid="129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295"/>
                                        </p:tgtEl>
                                        <p:attrNameLst>
                                          <p:attrName>style.visibility</p:attrName>
                                        </p:attrNameLst>
                                      </p:cBhvr>
                                      <p:to>
                                        <p:strVal val="visible"/>
                                      </p:to>
                                    </p:set>
                                    <p:animEffect transition="in" filter="wipe(left)">
                                      <p:cBhvr>
                                        <p:cTn id="12" dur="500"/>
                                        <p:tgtEl>
                                          <p:spTgt spid="1295"/>
                                        </p:tgtEl>
                                      </p:cBhvr>
                                    </p:animEffect>
                                  </p:childTnLst>
                                </p:cTn>
                              </p:par>
                            </p:childTnLst>
                          </p:cTn>
                        </p:par>
                        <p:par>
                          <p:cTn id="13" fill="hold">
                            <p:stCondLst>
                              <p:cond delay="1000"/>
                            </p:stCondLst>
                            <p:childTnLst>
                              <p:par>
                                <p:cTn id="14" presetID="22" presetClass="entr" presetSubtype="2" fill="hold" grpId="3" nodeType="afterEffect">
                                  <p:stCondLst>
                                    <p:cond delay="0"/>
                                  </p:stCondLst>
                                  <p:iterate>
                                    <p:tmAbs val="0"/>
                                  </p:iterate>
                                  <p:childTnLst>
                                    <p:set>
                                      <p:cBhvr>
                                        <p:cTn id="15" dur="indefinite" fill="hold"/>
                                        <p:tgtEl>
                                          <p:spTgt spid="1306"/>
                                        </p:tgtEl>
                                        <p:attrNameLst>
                                          <p:attrName>style.visibility</p:attrName>
                                        </p:attrNameLst>
                                      </p:cBhvr>
                                      <p:to>
                                        <p:strVal val="visible"/>
                                      </p:to>
                                    </p:set>
                                    <p:animEffect transition="in" filter="wipe(right)">
                                      <p:cBhvr>
                                        <p:cTn id="16" dur="500"/>
                                        <p:tgtEl>
                                          <p:spTgt spid="1306"/>
                                        </p:tgtEl>
                                      </p:cBhvr>
                                    </p:animEffect>
                                  </p:childTnLst>
                                </p:cTn>
                              </p:par>
                            </p:childTnLst>
                          </p:cTn>
                        </p:par>
                        <p:par>
                          <p:cTn id="17" fill="hold">
                            <p:stCondLst>
                              <p:cond delay="1500"/>
                            </p:stCondLst>
                            <p:childTnLst>
                              <p:par>
                                <p:cTn id="18" presetID="22" presetClass="entr" presetSubtype="8" fill="hold" grpId="4" nodeType="afterEffect">
                                  <p:stCondLst>
                                    <p:cond delay="0"/>
                                  </p:stCondLst>
                                  <p:iterate>
                                    <p:tmAbs val="0"/>
                                  </p:iterate>
                                  <p:childTnLst>
                                    <p:set>
                                      <p:cBhvr>
                                        <p:cTn id="19" dur="indefinite" fill="hold"/>
                                        <p:tgtEl>
                                          <p:spTgt spid="1319"/>
                                        </p:tgtEl>
                                        <p:attrNameLst>
                                          <p:attrName>style.visibility</p:attrName>
                                        </p:attrNameLst>
                                      </p:cBhvr>
                                      <p:to>
                                        <p:strVal val="visible"/>
                                      </p:to>
                                    </p:set>
                                    <p:animEffect transition="in" filter="wipe(left)">
                                      <p:cBhvr>
                                        <p:cTn id="20" dur="500"/>
                                        <p:tgtEl>
                                          <p:spTgt spid="1319"/>
                                        </p:tgtEl>
                                      </p:cBhvr>
                                    </p:animEffect>
                                  </p:childTnLst>
                                </p:cTn>
                              </p:par>
                            </p:childTnLst>
                          </p:cTn>
                        </p:par>
                        <p:par>
                          <p:cTn id="21" fill="hold">
                            <p:stCondLst>
                              <p:cond delay="2000"/>
                            </p:stCondLst>
                            <p:childTnLst>
                              <p:par>
                                <p:cTn id="22" presetID="22" presetClass="entr" presetSubtype="8" fill="hold" grpId="5" nodeType="afterEffect">
                                  <p:stCondLst>
                                    <p:cond delay="0"/>
                                  </p:stCondLst>
                                  <p:iterate>
                                    <p:tmAbs val="0"/>
                                  </p:iterate>
                                  <p:childTnLst>
                                    <p:set>
                                      <p:cBhvr>
                                        <p:cTn id="23" dur="indefinite" fill="hold"/>
                                        <p:tgtEl>
                                          <p:spTgt spid="1320"/>
                                        </p:tgtEl>
                                        <p:attrNameLst>
                                          <p:attrName>style.visibility</p:attrName>
                                        </p:attrNameLst>
                                      </p:cBhvr>
                                      <p:to>
                                        <p:strVal val="visible"/>
                                      </p:to>
                                    </p:set>
                                    <p:animEffect transition="in" filter="wipe(left)">
                                      <p:cBhvr>
                                        <p:cTn id="24" dur="500"/>
                                        <p:tgtEl>
                                          <p:spTgt spid="1320"/>
                                        </p:tgtEl>
                                      </p:cBhvr>
                                    </p:animEffect>
                                  </p:childTnLst>
                                </p:cTn>
                              </p:par>
                            </p:childTnLst>
                          </p:cTn>
                        </p:par>
                        <p:par>
                          <p:cTn id="25" fill="hold">
                            <p:stCondLst>
                              <p:cond delay="2500"/>
                            </p:stCondLst>
                            <p:childTnLst>
                              <p:par>
                                <p:cTn id="26" presetID="2" presetClass="entr" presetSubtype="8" fill="hold" grpId="6" nodeType="afterEffect">
                                  <p:stCondLst>
                                    <p:cond delay="0"/>
                                  </p:stCondLst>
                                  <p:iterate>
                                    <p:tmAbs val="0"/>
                                  </p:iterate>
                                  <p:childTnLst>
                                    <p:set>
                                      <p:cBhvr>
                                        <p:cTn id="27" dur="indefinite" fill="hold"/>
                                        <p:tgtEl>
                                          <p:spTgt spid="1326"/>
                                        </p:tgtEl>
                                        <p:attrNameLst>
                                          <p:attrName>style.visibility</p:attrName>
                                        </p:attrNameLst>
                                      </p:cBhvr>
                                      <p:to>
                                        <p:strVal val="visible"/>
                                      </p:to>
                                    </p:set>
                                    <p:anim calcmode="lin" valueType="num">
                                      <p:cBhvr>
                                        <p:cTn id="28" dur="500" fill="hold"/>
                                        <p:tgtEl>
                                          <p:spTgt spid="1326"/>
                                        </p:tgtEl>
                                        <p:attrNameLst>
                                          <p:attrName>ppt_x</p:attrName>
                                        </p:attrNameLst>
                                      </p:cBhvr>
                                      <p:tavLst>
                                        <p:tav tm="0">
                                          <p:val>
                                            <p:strVal val="0-#ppt_w/2"/>
                                          </p:val>
                                        </p:tav>
                                        <p:tav tm="100000">
                                          <p:val>
                                            <p:strVal val="#ppt_x"/>
                                          </p:val>
                                        </p:tav>
                                      </p:tavLst>
                                    </p:anim>
                                    <p:anim calcmode="lin" valueType="num">
                                      <p:cBhvr>
                                        <p:cTn id="29" dur="500" fill="hold"/>
                                        <p:tgtEl>
                                          <p:spTgt spid="132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grpId="7" nodeType="afterEffect">
                                  <p:stCondLst>
                                    <p:cond delay="0"/>
                                  </p:stCondLst>
                                  <p:iterate>
                                    <p:tmAbs val="0"/>
                                  </p:iterate>
                                  <p:childTnLst>
                                    <p:set>
                                      <p:cBhvr>
                                        <p:cTn id="32" dur="indefinite" fill="hold"/>
                                        <p:tgtEl>
                                          <p:spTgt spid="1325"/>
                                        </p:tgtEl>
                                        <p:attrNameLst>
                                          <p:attrName>style.visibility</p:attrName>
                                        </p:attrNameLst>
                                      </p:cBhvr>
                                      <p:to>
                                        <p:strVal val="visible"/>
                                      </p:to>
                                    </p:set>
                                    <p:anim calcmode="lin" valueType="num">
                                      <p:cBhvr>
                                        <p:cTn id="33" dur="500" fill="hold"/>
                                        <p:tgtEl>
                                          <p:spTgt spid="1325"/>
                                        </p:tgtEl>
                                        <p:attrNameLst>
                                          <p:attrName>ppt_x</p:attrName>
                                        </p:attrNameLst>
                                      </p:cBhvr>
                                      <p:tavLst>
                                        <p:tav tm="0">
                                          <p:val>
                                            <p:strVal val="0-#ppt_w/2"/>
                                          </p:val>
                                        </p:tav>
                                        <p:tav tm="100000">
                                          <p:val>
                                            <p:strVal val="#ppt_x"/>
                                          </p:val>
                                        </p:tav>
                                      </p:tavLst>
                                    </p:anim>
                                    <p:anim calcmode="lin" valueType="num">
                                      <p:cBhvr>
                                        <p:cTn id="34" dur="500" fill="hold"/>
                                        <p:tgtEl>
                                          <p:spTgt spid="132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grpId="8" nodeType="afterEffect">
                                  <p:stCondLst>
                                    <p:cond delay="0"/>
                                  </p:stCondLst>
                                  <p:iterate>
                                    <p:tmAbs val="0"/>
                                  </p:iterate>
                                  <p:childTnLst>
                                    <p:set>
                                      <p:cBhvr>
                                        <p:cTn id="37" dur="indefinite" fill="hold"/>
                                        <p:tgtEl>
                                          <p:spTgt spid="1324"/>
                                        </p:tgtEl>
                                        <p:attrNameLst>
                                          <p:attrName>style.visibility</p:attrName>
                                        </p:attrNameLst>
                                      </p:cBhvr>
                                      <p:to>
                                        <p:strVal val="visible"/>
                                      </p:to>
                                    </p:set>
                                    <p:anim calcmode="lin" valueType="num">
                                      <p:cBhvr>
                                        <p:cTn id="38" dur="500" fill="hold"/>
                                        <p:tgtEl>
                                          <p:spTgt spid="1324"/>
                                        </p:tgtEl>
                                        <p:attrNameLst>
                                          <p:attrName>ppt_x</p:attrName>
                                        </p:attrNameLst>
                                      </p:cBhvr>
                                      <p:tavLst>
                                        <p:tav tm="0">
                                          <p:val>
                                            <p:strVal val="0-#ppt_w/2"/>
                                          </p:val>
                                        </p:tav>
                                        <p:tav tm="100000">
                                          <p:val>
                                            <p:strVal val="#ppt_x"/>
                                          </p:val>
                                        </p:tav>
                                      </p:tavLst>
                                    </p:anim>
                                    <p:anim calcmode="lin" valueType="num">
                                      <p:cBhvr>
                                        <p:cTn id="39" dur="500" fill="hold"/>
                                        <p:tgtEl>
                                          <p:spTgt spid="132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9" presetClass="entr" presetSubtype="0" fill="hold" grpId="9" nodeType="afterEffect">
                                  <p:stCondLst>
                                    <p:cond delay="0"/>
                                  </p:stCondLst>
                                  <p:iterate>
                                    <p:tmAbs val="0"/>
                                  </p:iterate>
                                  <p:childTnLst>
                                    <p:set>
                                      <p:cBhvr>
                                        <p:cTn id="42" dur="indefinite" fill="hold"/>
                                        <p:tgtEl>
                                          <p:spTgt spid="1323"/>
                                        </p:tgtEl>
                                        <p:attrNameLst>
                                          <p:attrName>style.visibility</p:attrName>
                                        </p:attrNameLst>
                                      </p:cBhvr>
                                      <p:to>
                                        <p:strVal val="visible"/>
                                      </p:to>
                                    </p:set>
                                    <p:animEffect transition="in" filter="dissolve">
                                      <p:cBhvr>
                                        <p:cTn id="43" dur="500"/>
                                        <p:tgtEl>
                                          <p:spTgt spid="1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4" grpId="1" animBg="1" advAuto="0"/>
      <p:bldP spid="1295" grpId="2" animBg="1" advAuto="0"/>
      <p:bldP spid="1306" grpId="3" animBg="1" advAuto="0"/>
      <p:bldP spid="1319" grpId="4" animBg="1" advAuto="0"/>
      <p:bldP spid="1320" grpId="5" animBg="1" advAuto="0"/>
      <p:bldP spid="1323" grpId="9" animBg="1" advAuto="0"/>
      <p:bldP spid="1324" grpId="8" animBg="1" advAuto="0"/>
      <p:bldP spid="1325" grpId="7" animBg="1" advAuto="0"/>
      <p:bldP spid="1326" grpId="6"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0" name="Group 1330"/>
          <p:cNvGrpSpPr/>
          <p:nvPr/>
        </p:nvGrpSpPr>
        <p:grpSpPr>
          <a:xfrm>
            <a:off x="11522013" y="342865"/>
            <a:ext cx="10514100" cy="13224920"/>
            <a:chOff x="0" y="0"/>
            <a:chExt cx="10514099" cy="13224918"/>
          </a:xfrm>
        </p:grpSpPr>
        <p:pic>
          <p:nvPicPr>
            <p:cNvPr id="1328" name="image4.png"/>
            <p:cNvPicPr>
              <a:picLocks noChangeAspect="1"/>
            </p:cNvPicPr>
            <p:nvPr/>
          </p:nvPicPr>
          <p:blipFill>
            <a:blip r:embed="rId2"/>
            <a:stretch>
              <a:fillRect/>
            </a:stretch>
          </p:blipFill>
          <p:spPr>
            <a:xfrm rot="10800000">
              <a:off x="-1" y="881893"/>
              <a:ext cx="10514100" cy="11461130"/>
            </a:xfrm>
            <a:prstGeom prst="rect">
              <a:avLst/>
            </a:prstGeom>
            <a:ln w="12700" cap="flat">
              <a:noFill/>
              <a:miter lim="400000"/>
              <a:headEnd/>
              <a:tailEnd/>
            </a:ln>
            <a:effectLst/>
          </p:spPr>
        </p:pic>
        <p:pic>
          <p:nvPicPr>
            <p:cNvPr id="1329" name="image5.png"/>
            <p:cNvPicPr>
              <a:picLocks noChangeAspect="1"/>
            </p:cNvPicPr>
            <p:nvPr/>
          </p:nvPicPr>
          <p:blipFill>
            <a:blip r:embed="rId3"/>
            <a:srcRect r="52032"/>
            <a:stretch>
              <a:fillRect/>
            </a:stretch>
          </p:blipFill>
          <p:spPr>
            <a:xfrm>
              <a:off x="4721001" y="0"/>
              <a:ext cx="1329631" cy="13224919"/>
            </a:xfrm>
            <a:prstGeom prst="rect">
              <a:avLst/>
            </a:prstGeom>
            <a:ln w="12700" cap="flat">
              <a:noFill/>
              <a:miter lim="400000"/>
              <a:headEnd/>
              <a:tailEnd/>
            </a:ln>
            <a:effectLst/>
          </p:spPr>
        </p:pic>
      </p:grpSp>
      <p:grpSp>
        <p:nvGrpSpPr>
          <p:cNvPr id="1335" name="Group 1335"/>
          <p:cNvGrpSpPr/>
          <p:nvPr/>
        </p:nvGrpSpPr>
        <p:grpSpPr>
          <a:xfrm>
            <a:off x="4985399" y="3256379"/>
            <a:ext cx="7651751" cy="7651751"/>
            <a:chOff x="0" y="0"/>
            <a:chExt cx="7651750" cy="7651750"/>
          </a:xfrm>
        </p:grpSpPr>
        <p:sp>
          <p:nvSpPr>
            <p:cNvPr id="1331" name="Shape 1331"/>
            <p:cNvSpPr/>
            <p:nvPr/>
          </p:nvSpPr>
          <p:spPr>
            <a:xfrm>
              <a:off x="3994150" y="-1"/>
              <a:ext cx="3657600" cy="3663951"/>
            </a:xfrm>
            <a:custGeom>
              <a:avLst/>
              <a:gdLst/>
              <a:ahLst/>
              <a:cxnLst>
                <a:cxn ang="0">
                  <a:pos x="wd2" y="hd2"/>
                </a:cxn>
                <a:cxn ang="5400000">
                  <a:pos x="wd2" y="hd2"/>
                </a:cxn>
                <a:cxn ang="10800000">
                  <a:pos x="wd2" y="hd2"/>
                </a:cxn>
                <a:cxn ang="16200000">
                  <a:pos x="wd2" y="hd2"/>
                </a:cxn>
              </a:cxnLst>
              <a:rect l="0" t="0" r="r" b="b"/>
              <a:pathLst>
                <a:path w="21600" h="21600" extrusionOk="0">
                  <a:moveTo>
                    <a:pt x="0" y="6476"/>
                  </a:moveTo>
                  <a:cubicBezTo>
                    <a:pt x="8117" y="6963"/>
                    <a:pt x="14637" y="13439"/>
                    <a:pt x="15124" y="21600"/>
                  </a:cubicBezTo>
                  <a:cubicBezTo>
                    <a:pt x="21600" y="21600"/>
                    <a:pt x="21600" y="21600"/>
                    <a:pt x="21600" y="21600"/>
                  </a:cubicBezTo>
                  <a:cubicBezTo>
                    <a:pt x="21378" y="16322"/>
                    <a:pt x="19338" y="11532"/>
                    <a:pt x="16100" y="7806"/>
                  </a:cubicBezTo>
                  <a:cubicBezTo>
                    <a:pt x="17298" y="4302"/>
                    <a:pt x="17298" y="4302"/>
                    <a:pt x="17298" y="4302"/>
                  </a:cubicBezTo>
                  <a:cubicBezTo>
                    <a:pt x="13794" y="5455"/>
                    <a:pt x="13794" y="5455"/>
                    <a:pt x="13794" y="5455"/>
                  </a:cubicBezTo>
                  <a:cubicBezTo>
                    <a:pt x="10068" y="2262"/>
                    <a:pt x="5278" y="222"/>
                    <a:pt x="0" y="0"/>
                  </a:cubicBezTo>
                  <a:lnTo>
                    <a:pt x="0" y="6476"/>
                  </a:lnTo>
                  <a:close/>
                </a:path>
              </a:pathLst>
            </a:custGeom>
            <a:solidFill>
              <a:srgbClr val="153643">
                <a:alpha val="41000"/>
              </a:srgbClr>
            </a:solidFill>
            <a:ln w="25400" cap="flat">
              <a:solidFill>
                <a:srgbClr val="153643">
                  <a:alpha val="3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32" name="Shape 1332"/>
            <p:cNvSpPr/>
            <p:nvPr/>
          </p:nvSpPr>
          <p:spPr>
            <a:xfrm>
              <a:off x="-1" y="-1"/>
              <a:ext cx="3660778" cy="3663951"/>
            </a:xfrm>
            <a:custGeom>
              <a:avLst/>
              <a:gdLst/>
              <a:ahLst/>
              <a:cxnLst>
                <a:cxn ang="0">
                  <a:pos x="wd2" y="hd2"/>
                </a:cxn>
                <a:cxn ang="5400000">
                  <a:pos x="wd2" y="hd2"/>
                </a:cxn>
                <a:cxn ang="10800000">
                  <a:pos x="wd2" y="hd2"/>
                </a:cxn>
                <a:cxn ang="16200000">
                  <a:pos x="wd2" y="hd2"/>
                </a:cxn>
              </a:cxnLst>
              <a:rect l="0" t="0" r="r" b="b"/>
              <a:pathLst>
                <a:path w="21600" h="21600" extrusionOk="0">
                  <a:moveTo>
                    <a:pt x="6476" y="21600"/>
                  </a:moveTo>
                  <a:cubicBezTo>
                    <a:pt x="6963" y="13439"/>
                    <a:pt x="13483" y="6963"/>
                    <a:pt x="21600" y="6476"/>
                  </a:cubicBezTo>
                  <a:cubicBezTo>
                    <a:pt x="21600" y="0"/>
                    <a:pt x="21600" y="0"/>
                    <a:pt x="21600" y="0"/>
                  </a:cubicBezTo>
                  <a:cubicBezTo>
                    <a:pt x="16366" y="222"/>
                    <a:pt x="11576" y="2262"/>
                    <a:pt x="7806" y="5455"/>
                  </a:cubicBezTo>
                  <a:cubicBezTo>
                    <a:pt x="4347" y="4302"/>
                    <a:pt x="4347" y="4302"/>
                    <a:pt x="4347" y="4302"/>
                  </a:cubicBezTo>
                  <a:cubicBezTo>
                    <a:pt x="5500" y="7806"/>
                    <a:pt x="5500" y="7806"/>
                    <a:pt x="5500" y="7806"/>
                  </a:cubicBezTo>
                  <a:cubicBezTo>
                    <a:pt x="2262" y="11532"/>
                    <a:pt x="222" y="16322"/>
                    <a:pt x="0" y="21600"/>
                  </a:cubicBezTo>
                  <a:lnTo>
                    <a:pt x="6476" y="21600"/>
                  </a:lnTo>
                  <a:close/>
                </a:path>
              </a:pathLst>
            </a:custGeom>
            <a:solidFill>
              <a:srgbClr val="FFFFFF">
                <a:alpha val="51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33" name="Shape 1333"/>
            <p:cNvSpPr/>
            <p:nvPr/>
          </p:nvSpPr>
          <p:spPr>
            <a:xfrm>
              <a:off x="-1" y="3994150"/>
              <a:ext cx="3660778" cy="3657600"/>
            </a:xfrm>
            <a:custGeom>
              <a:avLst/>
              <a:gdLst/>
              <a:ahLst/>
              <a:cxnLst>
                <a:cxn ang="0">
                  <a:pos x="wd2" y="hd2"/>
                </a:cxn>
                <a:cxn ang="5400000">
                  <a:pos x="wd2" y="hd2"/>
                </a:cxn>
                <a:cxn ang="10800000">
                  <a:pos x="wd2" y="hd2"/>
                </a:cxn>
                <a:cxn ang="16200000">
                  <a:pos x="wd2" y="hd2"/>
                </a:cxn>
              </a:cxnLst>
              <a:rect l="0" t="0" r="r" b="b"/>
              <a:pathLst>
                <a:path w="21600" h="21600" extrusionOk="0">
                  <a:moveTo>
                    <a:pt x="21600" y="15156"/>
                  </a:moveTo>
                  <a:cubicBezTo>
                    <a:pt x="13483" y="14667"/>
                    <a:pt x="6963" y="8133"/>
                    <a:pt x="6476" y="0"/>
                  </a:cubicBezTo>
                  <a:cubicBezTo>
                    <a:pt x="0" y="0"/>
                    <a:pt x="0" y="0"/>
                    <a:pt x="0" y="0"/>
                  </a:cubicBezTo>
                  <a:cubicBezTo>
                    <a:pt x="222" y="5244"/>
                    <a:pt x="2262" y="10044"/>
                    <a:pt x="5500" y="13778"/>
                  </a:cubicBezTo>
                  <a:cubicBezTo>
                    <a:pt x="4347" y="17289"/>
                    <a:pt x="4347" y="17289"/>
                    <a:pt x="4347" y="17289"/>
                  </a:cubicBezTo>
                  <a:cubicBezTo>
                    <a:pt x="7806" y="16133"/>
                    <a:pt x="7806" y="16133"/>
                    <a:pt x="7806" y="16133"/>
                  </a:cubicBezTo>
                  <a:cubicBezTo>
                    <a:pt x="11576" y="19378"/>
                    <a:pt x="16366" y="21378"/>
                    <a:pt x="21600" y="21600"/>
                  </a:cubicBezTo>
                  <a:lnTo>
                    <a:pt x="21600" y="15156"/>
                  </a:lnTo>
                  <a:close/>
                </a:path>
              </a:pathLst>
            </a:custGeom>
            <a:solidFill>
              <a:srgbClr val="153643">
                <a:alpha val="73000"/>
              </a:srgbClr>
            </a:solidFill>
            <a:ln w="25400" cap="flat">
              <a:solidFill>
                <a:srgbClr val="153643">
                  <a:alpha val="8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34" name="Shape 1334"/>
            <p:cNvSpPr/>
            <p:nvPr/>
          </p:nvSpPr>
          <p:spPr>
            <a:xfrm>
              <a:off x="3994150" y="3994150"/>
              <a:ext cx="3657600" cy="3657600"/>
            </a:xfrm>
            <a:custGeom>
              <a:avLst/>
              <a:gdLst/>
              <a:ahLst/>
              <a:cxnLst>
                <a:cxn ang="0">
                  <a:pos x="wd2" y="hd2"/>
                </a:cxn>
                <a:cxn ang="5400000">
                  <a:pos x="wd2" y="hd2"/>
                </a:cxn>
                <a:cxn ang="10800000">
                  <a:pos x="wd2" y="hd2"/>
                </a:cxn>
                <a:cxn ang="16200000">
                  <a:pos x="wd2" y="hd2"/>
                </a:cxn>
              </a:cxnLst>
              <a:rect l="0" t="0" r="r" b="b"/>
              <a:pathLst>
                <a:path w="21600" h="21600" extrusionOk="0">
                  <a:moveTo>
                    <a:pt x="17298" y="17289"/>
                  </a:moveTo>
                  <a:cubicBezTo>
                    <a:pt x="16100" y="13778"/>
                    <a:pt x="16100" y="13778"/>
                    <a:pt x="16100" y="13778"/>
                  </a:cubicBezTo>
                  <a:cubicBezTo>
                    <a:pt x="19338" y="10044"/>
                    <a:pt x="21378" y="5244"/>
                    <a:pt x="21600" y="0"/>
                  </a:cubicBezTo>
                  <a:cubicBezTo>
                    <a:pt x="15124" y="0"/>
                    <a:pt x="15124" y="0"/>
                    <a:pt x="15124" y="0"/>
                  </a:cubicBezTo>
                  <a:cubicBezTo>
                    <a:pt x="14637" y="8133"/>
                    <a:pt x="8117" y="14667"/>
                    <a:pt x="0" y="15156"/>
                  </a:cubicBezTo>
                  <a:cubicBezTo>
                    <a:pt x="0" y="21600"/>
                    <a:pt x="0" y="21600"/>
                    <a:pt x="0" y="21600"/>
                  </a:cubicBezTo>
                  <a:cubicBezTo>
                    <a:pt x="5278" y="21378"/>
                    <a:pt x="10068" y="19378"/>
                    <a:pt x="13794" y="16133"/>
                  </a:cubicBezTo>
                  <a:lnTo>
                    <a:pt x="17298" y="17289"/>
                  </a:lnTo>
                  <a:close/>
                </a:path>
              </a:pathLst>
            </a:custGeom>
            <a:solidFill>
              <a:srgbClr val="FFFFFF">
                <a:alpha val="51000"/>
              </a:srgbClr>
            </a:soli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338" name="Group 1338"/>
          <p:cNvGrpSpPr/>
          <p:nvPr/>
        </p:nvGrpSpPr>
        <p:grpSpPr>
          <a:xfrm>
            <a:off x="6389456" y="6014497"/>
            <a:ext cx="4799184" cy="1987310"/>
            <a:chOff x="0" y="0"/>
            <a:chExt cx="4799183" cy="1987308"/>
          </a:xfrm>
        </p:grpSpPr>
        <p:sp>
          <p:nvSpPr>
            <p:cNvPr id="1336" name="Shape 1336"/>
            <p:cNvSpPr/>
            <p:nvPr/>
          </p:nvSpPr>
          <p:spPr>
            <a:xfrm>
              <a:off x="177831" y="0"/>
              <a:ext cx="4417538" cy="919480"/>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INFORMATION</a:t>
              </a:r>
            </a:p>
          </p:txBody>
        </p:sp>
        <p:sp>
          <p:nvSpPr>
            <p:cNvPr id="1337" name="Shape 1337"/>
            <p:cNvSpPr/>
            <p:nvPr/>
          </p:nvSpPr>
          <p:spPr>
            <a:xfrm>
              <a:off x="0" y="940828"/>
              <a:ext cx="4799184" cy="10464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There is goodness to life that cannot be denied.</a:t>
              </a:r>
            </a:p>
          </p:txBody>
        </p:sp>
      </p:grpSp>
      <p:sp>
        <p:nvSpPr>
          <p:cNvPr id="1339" name="Shape 1339"/>
          <p:cNvSpPr/>
          <p:nvPr/>
        </p:nvSpPr>
        <p:spPr>
          <a:xfrm>
            <a:off x="17920828" y="2598597"/>
            <a:ext cx="6117453" cy="3459481"/>
          </a:xfrm>
          <a:prstGeom prst="rect">
            <a:avLst/>
          </a:prstGeom>
          <a:ln w="12700">
            <a:miter lim="400000"/>
          </a:ln>
        </p:spPr>
        <p:txBody>
          <a:bodyPr tIns="91439" bIns="91439">
            <a:spAutoFit/>
          </a:bodyPr>
          <a:lstStyle>
            <a:lvl1pP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ADD THE TITLE OF THIS GRAPH</a:t>
            </a:r>
          </a:p>
        </p:txBody>
      </p:sp>
      <p:sp>
        <p:nvSpPr>
          <p:cNvPr id="1340" name="Shape 1340"/>
          <p:cNvSpPr/>
          <p:nvPr/>
        </p:nvSpPr>
        <p:spPr>
          <a:xfrm>
            <a:off x="17920828" y="6269020"/>
            <a:ext cx="5014367" cy="4932681"/>
          </a:xfrm>
          <a:prstGeom prst="rect">
            <a:avLst/>
          </a:prstGeom>
          <a:ln w="12700">
            <a:miter lim="400000"/>
          </a:ln>
        </p:spPr>
        <p:txBody>
          <a:bodyPr tIns="91439" bIns="91439">
            <a:spAutoFit/>
          </a:bodyPr>
          <a:lstStyle/>
          <a:p>
            <a:r>
              <a:rPr sz="2800">
                <a:solidFill>
                  <a:srgbClr val="153643"/>
                </a:solidFill>
                <a:latin typeface="Helvetica"/>
                <a:ea typeface="Helvetica"/>
                <a:cs typeface="Helvetica"/>
                <a:sym typeface="Helvetica"/>
              </a:rPr>
              <a:t>Even when the cold winds blow and the world seems to be covered in foggy shadows, the goodness of life lives on. Open your eyes, open your heart, and you will see that goodness is everywhere.</a:t>
            </a:r>
          </a:p>
          <a:p>
            <a:r>
              <a:rPr sz="2800">
                <a:solidFill>
                  <a:srgbClr val="153643"/>
                </a:solidFill>
                <a:latin typeface="Helvetica"/>
                <a:ea typeface="Helvetica"/>
                <a:cs typeface="Helvetica"/>
                <a:sym typeface="Helvetica"/>
              </a:rPr>
              <a:t>open your heart, and you will see that goodness is everywhere.</a:t>
            </a:r>
          </a:p>
        </p:txBody>
      </p:sp>
      <p:grpSp>
        <p:nvGrpSpPr>
          <p:cNvPr id="1344" name="Group 1344"/>
          <p:cNvGrpSpPr/>
          <p:nvPr/>
        </p:nvGrpSpPr>
        <p:grpSpPr>
          <a:xfrm>
            <a:off x="1174749" y="2849979"/>
            <a:ext cx="4144558" cy="1966299"/>
            <a:chOff x="0" y="0"/>
            <a:chExt cx="4144556" cy="1966298"/>
          </a:xfrm>
        </p:grpSpPr>
        <p:sp>
          <p:nvSpPr>
            <p:cNvPr id="1341" name="Shape 1341"/>
            <p:cNvSpPr/>
            <p:nvPr/>
          </p:nvSpPr>
          <p:spPr>
            <a:xfrm>
              <a:off x="382711" y="0"/>
              <a:ext cx="2457248" cy="728980"/>
            </a:xfrm>
            <a:prstGeom prst="rect">
              <a:avLst/>
            </a:prstGeom>
            <a:noFill/>
            <a:ln w="12700" cap="flat">
              <a:noFill/>
              <a:miter lim="400000"/>
            </a:ln>
            <a:effectLst/>
          </p:spPr>
          <p:txBody>
            <a:bodyPr wrap="none" lIns="91439" tIns="91439" rIns="91439" bIns="91439" numCol="1" anchor="t">
              <a:spAutoFit/>
            </a:bodyPr>
            <a:lstStyle>
              <a:lvl1pPr algn="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342" name="Shape 1342"/>
            <p:cNvSpPr/>
            <p:nvPr/>
          </p:nvSpPr>
          <p:spPr>
            <a:xfrm>
              <a:off x="0" y="488017"/>
              <a:ext cx="281653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a:t>
              </a:r>
            </a:p>
          </p:txBody>
        </p:sp>
        <p:sp>
          <p:nvSpPr>
            <p:cNvPr id="1343" name="Shape 1343"/>
            <p:cNvSpPr/>
            <p:nvPr/>
          </p:nvSpPr>
          <p:spPr>
            <a:xfrm>
              <a:off x="3143372" y="145475"/>
              <a:ext cx="1001185" cy="873647"/>
            </a:xfrm>
            <a:custGeom>
              <a:avLst/>
              <a:gdLst/>
              <a:ahLst/>
              <a:cxnLst>
                <a:cxn ang="0">
                  <a:pos x="wd2" y="hd2"/>
                </a:cxn>
                <a:cxn ang="5400000">
                  <a:pos x="wd2" y="hd2"/>
                </a:cxn>
                <a:cxn ang="10800000">
                  <a:pos x="wd2" y="hd2"/>
                </a:cxn>
                <a:cxn ang="16200000">
                  <a:pos x="wd2" y="hd2"/>
                </a:cxn>
              </a:cxnLst>
              <a:rect l="0" t="0" r="r" b="b"/>
              <a:pathLst>
                <a:path w="21600" h="21600" extrusionOk="0">
                  <a:moveTo>
                    <a:pt x="20297" y="2731"/>
                  </a:moveTo>
                  <a:cubicBezTo>
                    <a:pt x="14328" y="2731"/>
                    <a:pt x="14328" y="2731"/>
                    <a:pt x="14328" y="2731"/>
                  </a:cubicBezTo>
                  <a:cubicBezTo>
                    <a:pt x="14328" y="1738"/>
                    <a:pt x="14328" y="1738"/>
                    <a:pt x="14328" y="1738"/>
                  </a:cubicBezTo>
                  <a:cubicBezTo>
                    <a:pt x="14328" y="745"/>
                    <a:pt x="13568" y="0"/>
                    <a:pt x="12808" y="0"/>
                  </a:cubicBezTo>
                  <a:cubicBezTo>
                    <a:pt x="8792" y="0"/>
                    <a:pt x="8792" y="0"/>
                    <a:pt x="8792" y="0"/>
                  </a:cubicBezTo>
                  <a:cubicBezTo>
                    <a:pt x="7924" y="0"/>
                    <a:pt x="7272" y="745"/>
                    <a:pt x="7272" y="1738"/>
                  </a:cubicBezTo>
                  <a:cubicBezTo>
                    <a:pt x="7272" y="2731"/>
                    <a:pt x="7272" y="2731"/>
                    <a:pt x="7272" y="2731"/>
                  </a:cubicBezTo>
                  <a:cubicBezTo>
                    <a:pt x="1303" y="2731"/>
                    <a:pt x="1303" y="2731"/>
                    <a:pt x="1303" y="2731"/>
                  </a:cubicBezTo>
                  <a:cubicBezTo>
                    <a:pt x="543" y="2731"/>
                    <a:pt x="0" y="3352"/>
                    <a:pt x="0" y="4221"/>
                  </a:cubicBezTo>
                  <a:cubicBezTo>
                    <a:pt x="0" y="10303"/>
                    <a:pt x="0" y="10303"/>
                    <a:pt x="0" y="10303"/>
                  </a:cubicBezTo>
                  <a:cubicBezTo>
                    <a:pt x="0" y="10800"/>
                    <a:pt x="217" y="11172"/>
                    <a:pt x="543" y="11421"/>
                  </a:cubicBezTo>
                  <a:cubicBezTo>
                    <a:pt x="543" y="20110"/>
                    <a:pt x="543" y="20110"/>
                    <a:pt x="543" y="20110"/>
                  </a:cubicBezTo>
                  <a:cubicBezTo>
                    <a:pt x="543" y="20855"/>
                    <a:pt x="1085" y="21600"/>
                    <a:pt x="1845" y="21600"/>
                  </a:cubicBezTo>
                  <a:cubicBezTo>
                    <a:pt x="19755" y="21600"/>
                    <a:pt x="19755" y="21600"/>
                    <a:pt x="19755" y="21600"/>
                  </a:cubicBezTo>
                  <a:cubicBezTo>
                    <a:pt x="20406" y="21600"/>
                    <a:pt x="21057" y="20855"/>
                    <a:pt x="21057" y="20110"/>
                  </a:cubicBezTo>
                  <a:cubicBezTo>
                    <a:pt x="21057" y="11421"/>
                    <a:pt x="21057" y="11421"/>
                    <a:pt x="21057" y="11421"/>
                  </a:cubicBezTo>
                  <a:cubicBezTo>
                    <a:pt x="21383" y="11172"/>
                    <a:pt x="21600" y="10800"/>
                    <a:pt x="21600" y="10303"/>
                  </a:cubicBezTo>
                  <a:cubicBezTo>
                    <a:pt x="21600" y="4221"/>
                    <a:pt x="21600" y="4221"/>
                    <a:pt x="21600" y="4221"/>
                  </a:cubicBezTo>
                  <a:cubicBezTo>
                    <a:pt x="21600" y="3352"/>
                    <a:pt x="20949" y="2731"/>
                    <a:pt x="20297" y="2731"/>
                  </a:cubicBezTo>
                  <a:close/>
                  <a:moveTo>
                    <a:pt x="8575" y="1738"/>
                  </a:moveTo>
                  <a:cubicBezTo>
                    <a:pt x="8575" y="1614"/>
                    <a:pt x="8575" y="1490"/>
                    <a:pt x="8792" y="1490"/>
                  </a:cubicBezTo>
                  <a:cubicBezTo>
                    <a:pt x="12808" y="1490"/>
                    <a:pt x="12808" y="1490"/>
                    <a:pt x="12808" y="1490"/>
                  </a:cubicBezTo>
                  <a:cubicBezTo>
                    <a:pt x="12917" y="1490"/>
                    <a:pt x="13025" y="1614"/>
                    <a:pt x="13025" y="1738"/>
                  </a:cubicBezTo>
                  <a:cubicBezTo>
                    <a:pt x="13025" y="2731"/>
                    <a:pt x="13025" y="2731"/>
                    <a:pt x="13025" y="2731"/>
                  </a:cubicBezTo>
                  <a:cubicBezTo>
                    <a:pt x="8575" y="2731"/>
                    <a:pt x="8575" y="2731"/>
                    <a:pt x="8575" y="2731"/>
                  </a:cubicBezTo>
                  <a:lnTo>
                    <a:pt x="8575" y="1738"/>
                  </a:lnTo>
                  <a:close/>
                  <a:moveTo>
                    <a:pt x="20189" y="20110"/>
                  </a:moveTo>
                  <a:cubicBezTo>
                    <a:pt x="20189" y="20359"/>
                    <a:pt x="19972" y="20607"/>
                    <a:pt x="19755" y="20607"/>
                  </a:cubicBezTo>
                  <a:cubicBezTo>
                    <a:pt x="1845" y="20607"/>
                    <a:pt x="1845" y="20607"/>
                    <a:pt x="1845" y="20607"/>
                  </a:cubicBezTo>
                  <a:cubicBezTo>
                    <a:pt x="1520" y="20607"/>
                    <a:pt x="1411" y="20359"/>
                    <a:pt x="1411" y="20110"/>
                  </a:cubicBezTo>
                  <a:cubicBezTo>
                    <a:pt x="1411" y="11793"/>
                    <a:pt x="1411" y="11793"/>
                    <a:pt x="1411" y="11793"/>
                  </a:cubicBezTo>
                  <a:cubicBezTo>
                    <a:pt x="8575" y="11793"/>
                    <a:pt x="8575" y="11793"/>
                    <a:pt x="8575" y="11793"/>
                  </a:cubicBezTo>
                  <a:cubicBezTo>
                    <a:pt x="8575" y="12538"/>
                    <a:pt x="8575" y="12538"/>
                    <a:pt x="8575" y="12538"/>
                  </a:cubicBezTo>
                  <a:cubicBezTo>
                    <a:pt x="8901" y="12538"/>
                    <a:pt x="8901" y="12538"/>
                    <a:pt x="8901" y="12538"/>
                  </a:cubicBezTo>
                  <a:cubicBezTo>
                    <a:pt x="8901" y="14648"/>
                    <a:pt x="8901" y="14648"/>
                    <a:pt x="8901" y="14648"/>
                  </a:cubicBezTo>
                  <a:cubicBezTo>
                    <a:pt x="8901" y="15145"/>
                    <a:pt x="9226" y="15641"/>
                    <a:pt x="9769" y="15641"/>
                  </a:cubicBezTo>
                  <a:cubicBezTo>
                    <a:pt x="11723" y="15641"/>
                    <a:pt x="11723" y="15641"/>
                    <a:pt x="11723" y="15641"/>
                  </a:cubicBezTo>
                  <a:cubicBezTo>
                    <a:pt x="12157" y="15641"/>
                    <a:pt x="12591" y="15145"/>
                    <a:pt x="12591" y="14648"/>
                  </a:cubicBezTo>
                  <a:cubicBezTo>
                    <a:pt x="12591" y="12538"/>
                    <a:pt x="12591" y="12538"/>
                    <a:pt x="12591" y="12538"/>
                  </a:cubicBezTo>
                  <a:cubicBezTo>
                    <a:pt x="12917" y="12538"/>
                    <a:pt x="12917" y="12538"/>
                    <a:pt x="12917" y="12538"/>
                  </a:cubicBezTo>
                  <a:cubicBezTo>
                    <a:pt x="12917" y="11793"/>
                    <a:pt x="12917" y="11793"/>
                    <a:pt x="12917" y="11793"/>
                  </a:cubicBezTo>
                  <a:cubicBezTo>
                    <a:pt x="20189" y="11793"/>
                    <a:pt x="20189" y="11793"/>
                    <a:pt x="20189" y="11793"/>
                  </a:cubicBezTo>
                  <a:lnTo>
                    <a:pt x="20189" y="20110"/>
                  </a:lnTo>
                  <a:close/>
                  <a:moveTo>
                    <a:pt x="20732" y="10303"/>
                  </a:moveTo>
                  <a:cubicBezTo>
                    <a:pt x="20732" y="10428"/>
                    <a:pt x="20623" y="10676"/>
                    <a:pt x="20406" y="10676"/>
                  </a:cubicBezTo>
                  <a:cubicBezTo>
                    <a:pt x="20406" y="10676"/>
                    <a:pt x="20406" y="10676"/>
                    <a:pt x="20406" y="10676"/>
                  </a:cubicBezTo>
                  <a:cubicBezTo>
                    <a:pt x="20406" y="10800"/>
                    <a:pt x="20297" y="10800"/>
                    <a:pt x="20297" y="10800"/>
                  </a:cubicBezTo>
                  <a:cubicBezTo>
                    <a:pt x="1303" y="10800"/>
                    <a:pt x="1303" y="10800"/>
                    <a:pt x="1303" y="10800"/>
                  </a:cubicBezTo>
                  <a:cubicBezTo>
                    <a:pt x="1194" y="10800"/>
                    <a:pt x="1194" y="10800"/>
                    <a:pt x="1085" y="10676"/>
                  </a:cubicBezTo>
                  <a:cubicBezTo>
                    <a:pt x="1085" y="10676"/>
                    <a:pt x="1085" y="10676"/>
                    <a:pt x="1085" y="10676"/>
                  </a:cubicBezTo>
                  <a:cubicBezTo>
                    <a:pt x="977" y="10676"/>
                    <a:pt x="868" y="10428"/>
                    <a:pt x="868" y="10303"/>
                  </a:cubicBezTo>
                  <a:cubicBezTo>
                    <a:pt x="868" y="4221"/>
                    <a:pt x="868" y="4221"/>
                    <a:pt x="868" y="4221"/>
                  </a:cubicBezTo>
                  <a:cubicBezTo>
                    <a:pt x="868" y="3848"/>
                    <a:pt x="977" y="3724"/>
                    <a:pt x="1303" y="3724"/>
                  </a:cubicBezTo>
                  <a:cubicBezTo>
                    <a:pt x="20297" y="3724"/>
                    <a:pt x="20297" y="3724"/>
                    <a:pt x="20297" y="3724"/>
                  </a:cubicBezTo>
                  <a:cubicBezTo>
                    <a:pt x="20515" y="3724"/>
                    <a:pt x="20732" y="3848"/>
                    <a:pt x="20732" y="4221"/>
                  </a:cubicBezTo>
                  <a:lnTo>
                    <a:pt x="20732" y="10303"/>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348" name="Group 1348"/>
          <p:cNvGrpSpPr/>
          <p:nvPr/>
        </p:nvGrpSpPr>
        <p:grpSpPr>
          <a:xfrm>
            <a:off x="1358897" y="8882266"/>
            <a:ext cx="3792629" cy="1966299"/>
            <a:chOff x="0" y="0"/>
            <a:chExt cx="3792627" cy="1966298"/>
          </a:xfrm>
        </p:grpSpPr>
        <p:sp>
          <p:nvSpPr>
            <p:cNvPr id="1345" name="Shape 1345"/>
            <p:cNvSpPr/>
            <p:nvPr/>
          </p:nvSpPr>
          <p:spPr>
            <a:xfrm>
              <a:off x="198563" y="0"/>
              <a:ext cx="2457248" cy="728980"/>
            </a:xfrm>
            <a:prstGeom prst="rect">
              <a:avLst/>
            </a:prstGeom>
            <a:noFill/>
            <a:ln w="12700" cap="flat">
              <a:noFill/>
              <a:miter lim="400000"/>
            </a:ln>
            <a:effectLst/>
          </p:spPr>
          <p:txBody>
            <a:bodyPr wrap="none" lIns="91439" tIns="91439" rIns="91439" bIns="91439" numCol="1" anchor="t">
              <a:spAutoFit/>
            </a:bodyPr>
            <a:lstStyle>
              <a:lvl1pPr algn="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346" name="Shape 1346"/>
            <p:cNvSpPr/>
            <p:nvPr/>
          </p:nvSpPr>
          <p:spPr>
            <a:xfrm>
              <a:off x="0" y="488018"/>
              <a:ext cx="2632387" cy="14782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a:t>
              </a:r>
            </a:p>
          </p:txBody>
        </p:sp>
        <p:sp>
          <p:nvSpPr>
            <p:cNvPr id="1347" name="Shape 1347"/>
            <p:cNvSpPr/>
            <p:nvPr/>
          </p:nvSpPr>
          <p:spPr>
            <a:xfrm>
              <a:off x="2668509" y="244390"/>
              <a:ext cx="1124119" cy="899295"/>
            </a:xfrm>
            <a:custGeom>
              <a:avLst/>
              <a:gdLst/>
              <a:ahLst/>
              <a:cxnLst>
                <a:cxn ang="0">
                  <a:pos x="wd2" y="hd2"/>
                </a:cxn>
                <a:cxn ang="5400000">
                  <a:pos x="wd2" y="hd2"/>
                </a:cxn>
                <a:cxn ang="10800000">
                  <a:pos x="wd2" y="hd2"/>
                </a:cxn>
                <a:cxn ang="16200000">
                  <a:pos x="wd2" y="hd2"/>
                </a:cxn>
              </a:cxnLst>
              <a:rect l="0" t="0" r="r" b="b"/>
              <a:pathLst>
                <a:path w="21600" h="21600" extrusionOk="0">
                  <a:moveTo>
                    <a:pt x="20557" y="0"/>
                  </a:moveTo>
                  <a:cubicBezTo>
                    <a:pt x="939" y="0"/>
                    <a:pt x="939" y="0"/>
                    <a:pt x="939" y="0"/>
                  </a:cubicBezTo>
                  <a:cubicBezTo>
                    <a:pt x="417" y="0"/>
                    <a:pt x="0" y="520"/>
                    <a:pt x="0" y="1301"/>
                  </a:cubicBezTo>
                  <a:cubicBezTo>
                    <a:pt x="0" y="16395"/>
                    <a:pt x="0" y="16395"/>
                    <a:pt x="0" y="16395"/>
                  </a:cubicBezTo>
                  <a:cubicBezTo>
                    <a:pt x="0" y="17046"/>
                    <a:pt x="417" y="17566"/>
                    <a:pt x="939" y="17566"/>
                  </a:cubicBezTo>
                  <a:cubicBezTo>
                    <a:pt x="8348" y="17566"/>
                    <a:pt x="8348" y="17566"/>
                    <a:pt x="8348" y="17566"/>
                  </a:cubicBezTo>
                  <a:cubicBezTo>
                    <a:pt x="8348" y="20429"/>
                    <a:pt x="8348" y="20429"/>
                    <a:pt x="8348" y="20429"/>
                  </a:cubicBezTo>
                  <a:cubicBezTo>
                    <a:pt x="6261" y="20429"/>
                    <a:pt x="6261" y="20429"/>
                    <a:pt x="6261" y="20429"/>
                  </a:cubicBezTo>
                  <a:cubicBezTo>
                    <a:pt x="6261" y="21600"/>
                    <a:pt x="6261" y="21600"/>
                    <a:pt x="6261" y="21600"/>
                  </a:cubicBezTo>
                  <a:cubicBezTo>
                    <a:pt x="15339" y="21600"/>
                    <a:pt x="15339" y="21600"/>
                    <a:pt x="15339" y="21600"/>
                  </a:cubicBezTo>
                  <a:cubicBezTo>
                    <a:pt x="15339" y="20429"/>
                    <a:pt x="15339" y="20429"/>
                    <a:pt x="15339" y="20429"/>
                  </a:cubicBezTo>
                  <a:cubicBezTo>
                    <a:pt x="13148" y="20429"/>
                    <a:pt x="13148" y="20429"/>
                    <a:pt x="13148" y="20429"/>
                  </a:cubicBezTo>
                  <a:cubicBezTo>
                    <a:pt x="13148" y="17566"/>
                    <a:pt x="13148" y="17566"/>
                    <a:pt x="13148" y="17566"/>
                  </a:cubicBezTo>
                  <a:cubicBezTo>
                    <a:pt x="20557" y="17566"/>
                    <a:pt x="20557" y="17566"/>
                    <a:pt x="20557" y="17566"/>
                  </a:cubicBezTo>
                  <a:cubicBezTo>
                    <a:pt x="21078" y="17566"/>
                    <a:pt x="21600" y="17046"/>
                    <a:pt x="21600" y="16395"/>
                  </a:cubicBezTo>
                  <a:cubicBezTo>
                    <a:pt x="21600" y="1301"/>
                    <a:pt x="21600" y="1301"/>
                    <a:pt x="21600" y="1301"/>
                  </a:cubicBezTo>
                  <a:cubicBezTo>
                    <a:pt x="21600" y="520"/>
                    <a:pt x="21078" y="0"/>
                    <a:pt x="20557" y="0"/>
                  </a:cubicBezTo>
                  <a:close/>
                  <a:moveTo>
                    <a:pt x="20765" y="16395"/>
                  </a:moveTo>
                  <a:cubicBezTo>
                    <a:pt x="20765" y="16395"/>
                    <a:pt x="20661" y="16525"/>
                    <a:pt x="20557" y="16525"/>
                  </a:cubicBezTo>
                  <a:cubicBezTo>
                    <a:pt x="939" y="16525"/>
                    <a:pt x="939" y="16525"/>
                    <a:pt x="939" y="16525"/>
                  </a:cubicBezTo>
                  <a:cubicBezTo>
                    <a:pt x="835" y="16525"/>
                    <a:pt x="835" y="16395"/>
                    <a:pt x="835" y="16395"/>
                  </a:cubicBezTo>
                  <a:cubicBezTo>
                    <a:pt x="835" y="1301"/>
                    <a:pt x="835" y="1301"/>
                    <a:pt x="835" y="1301"/>
                  </a:cubicBezTo>
                  <a:cubicBezTo>
                    <a:pt x="835" y="1171"/>
                    <a:pt x="835" y="1041"/>
                    <a:pt x="939" y="1041"/>
                  </a:cubicBezTo>
                  <a:cubicBezTo>
                    <a:pt x="20557" y="1041"/>
                    <a:pt x="20557" y="1041"/>
                    <a:pt x="20557" y="1041"/>
                  </a:cubicBezTo>
                  <a:cubicBezTo>
                    <a:pt x="20661" y="1041"/>
                    <a:pt x="20765" y="1171"/>
                    <a:pt x="20765" y="1301"/>
                  </a:cubicBezTo>
                  <a:lnTo>
                    <a:pt x="20765" y="16395"/>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352" name="Group 1352"/>
          <p:cNvGrpSpPr/>
          <p:nvPr/>
        </p:nvGrpSpPr>
        <p:grpSpPr>
          <a:xfrm>
            <a:off x="12316159" y="9004302"/>
            <a:ext cx="3908739" cy="2427947"/>
            <a:chOff x="0" y="0"/>
            <a:chExt cx="3908738" cy="2427946"/>
          </a:xfrm>
        </p:grpSpPr>
        <p:sp>
          <p:nvSpPr>
            <p:cNvPr id="1349" name="Shape 1349"/>
            <p:cNvSpPr/>
            <p:nvPr/>
          </p:nvSpPr>
          <p:spPr>
            <a:xfrm>
              <a:off x="1111563" y="0"/>
              <a:ext cx="2457248" cy="728980"/>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information</a:t>
              </a:r>
            </a:p>
          </p:txBody>
        </p:sp>
        <p:sp>
          <p:nvSpPr>
            <p:cNvPr id="1350" name="Shape 1350"/>
            <p:cNvSpPr/>
            <p:nvPr/>
          </p:nvSpPr>
          <p:spPr>
            <a:xfrm>
              <a:off x="1057590" y="517866"/>
              <a:ext cx="2851149"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a:t>
              </a:r>
            </a:p>
          </p:txBody>
        </p:sp>
        <p:sp>
          <p:nvSpPr>
            <p:cNvPr id="1351" name="Shape 1351"/>
            <p:cNvSpPr/>
            <p:nvPr/>
          </p:nvSpPr>
          <p:spPr>
            <a:xfrm>
              <a:off x="0" y="14084"/>
              <a:ext cx="1029366" cy="1007564"/>
            </a:xfrm>
            <a:custGeom>
              <a:avLst/>
              <a:gdLst/>
              <a:ahLst/>
              <a:cxnLst>
                <a:cxn ang="0">
                  <a:pos x="wd2" y="hd2"/>
                </a:cxn>
                <a:cxn ang="5400000">
                  <a:pos x="wd2" y="hd2"/>
                </a:cxn>
                <a:cxn ang="10800000">
                  <a:pos x="wd2" y="hd2"/>
                </a:cxn>
                <a:cxn ang="16200000">
                  <a:pos x="wd2" y="hd2"/>
                </a:cxn>
              </a:cxnLst>
              <a:rect l="0" t="0" r="r" b="b"/>
              <a:pathLst>
                <a:path w="21574" h="21600" extrusionOk="0">
                  <a:moveTo>
                    <a:pt x="21496" y="11066"/>
                  </a:moveTo>
                  <a:cubicBezTo>
                    <a:pt x="21392" y="10960"/>
                    <a:pt x="21185" y="10853"/>
                    <a:pt x="20873" y="10747"/>
                  </a:cubicBezTo>
                  <a:cubicBezTo>
                    <a:pt x="20873" y="10640"/>
                    <a:pt x="20769" y="10534"/>
                    <a:pt x="20769" y="10534"/>
                  </a:cubicBezTo>
                  <a:cubicBezTo>
                    <a:pt x="20665" y="10215"/>
                    <a:pt x="20458" y="10108"/>
                    <a:pt x="20250" y="10108"/>
                  </a:cubicBezTo>
                  <a:cubicBezTo>
                    <a:pt x="19731" y="10002"/>
                    <a:pt x="19212" y="10215"/>
                    <a:pt x="18900" y="10428"/>
                  </a:cubicBezTo>
                  <a:cubicBezTo>
                    <a:pt x="18173" y="7874"/>
                    <a:pt x="16096" y="5746"/>
                    <a:pt x="13292" y="4788"/>
                  </a:cubicBezTo>
                  <a:cubicBezTo>
                    <a:pt x="13500" y="4363"/>
                    <a:pt x="13604" y="3937"/>
                    <a:pt x="13604" y="3405"/>
                  </a:cubicBezTo>
                  <a:cubicBezTo>
                    <a:pt x="13604" y="1490"/>
                    <a:pt x="12150" y="0"/>
                    <a:pt x="10281" y="0"/>
                  </a:cubicBezTo>
                  <a:cubicBezTo>
                    <a:pt x="8412" y="0"/>
                    <a:pt x="6958" y="1490"/>
                    <a:pt x="6958" y="3405"/>
                  </a:cubicBezTo>
                  <a:cubicBezTo>
                    <a:pt x="6958" y="3937"/>
                    <a:pt x="7062" y="4469"/>
                    <a:pt x="7269" y="4895"/>
                  </a:cubicBezTo>
                  <a:cubicBezTo>
                    <a:pt x="6335" y="5214"/>
                    <a:pt x="5400" y="5639"/>
                    <a:pt x="4673" y="6278"/>
                  </a:cubicBezTo>
                  <a:cubicBezTo>
                    <a:pt x="3738" y="5746"/>
                    <a:pt x="2804" y="5746"/>
                    <a:pt x="2181" y="6278"/>
                  </a:cubicBezTo>
                  <a:cubicBezTo>
                    <a:pt x="1869" y="6597"/>
                    <a:pt x="1869" y="6597"/>
                    <a:pt x="1869" y="6597"/>
                  </a:cubicBezTo>
                  <a:cubicBezTo>
                    <a:pt x="2908" y="8087"/>
                    <a:pt x="2908" y="8087"/>
                    <a:pt x="2908" y="8087"/>
                  </a:cubicBezTo>
                  <a:cubicBezTo>
                    <a:pt x="2388" y="8832"/>
                    <a:pt x="1973" y="9683"/>
                    <a:pt x="1765" y="10534"/>
                  </a:cubicBezTo>
                  <a:cubicBezTo>
                    <a:pt x="1246" y="10534"/>
                    <a:pt x="1246" y="10534"/>
                    <a:pt x="1246" y="10534"/>
                  </a:cubicBezTo>
                  <a:cubicBezTo>
                    <a:pt x="623" y="10534"/>
                    <a:pt x="0" y="11172"/>
                    <a:pt x="0" y="11917"/>
                  </a:cubicBezTo>
                  <a:cubicBezTo>
                    <a:pt x="0" y="15641"/>
                    <a:pt x="0" y="15641"/>
                    <a:pt x="0" y="15641"/>
                  </a:cubicBezTo>
                  <a:cubicBezTo>
                    <a:pt x="0" y="16386"/>
                    <a:pt x="623" y="17025"/>
                    <a:pt x="1246" y="17025"/>
                  </a:cubicBezTo>
                  <a:cubicBezTo>
                    <a:pt x="3115" y="17025"/>
                    <a:pt x="3115" y="17025"/>
                    <a:pt x="3115" y="17025"/>
                  </a:cubicBezTo>
                  <a:cubicBezTo>
                    <a:pt x="3635" y="17663"/>
                    <a:pt x="4362" y="18301"/>
                    <a:pt x="5088" y="18833"/>
                  </a:cubicBezTo>
                  <a:cubicBezTo>
                    <a:pt x="5088" y="20642"/>
                    <a:pt x="5088" y="20642"/>
                    <a:pt x="5088" y="20642"/>
                  </a:cubicBezTo>
                  <a:cubicBezTo>
                    <a:pt x="5088" y="21174"/>
                    <a:pt x="5504" y="21600"/>
                    <a:pt x="5919" y="21600"/>
                  </a:cubicBezTo>
                  <a:cubicBezTo>
                    <a:pt x="7477" y="21600"/>
                    <a:pt x="7477" y="21600"/>
                    <a:pt x="7477" y="21600"/>
                  </a:cubicBezTo>
                  <a:cubicBezTo>
                    <a:pt x="7996" y="21600"/>
                    <a:pt x="8412" y="21174"/>
                    <a:pt x="8412" y="20642"/>
                  </a:cubicBezTo>
                  <a:cubicBezTo>
                    <a:pt x="8412" y="20217"/>
                    <a:pt x="8412" y="20217"/>
                    <a:pt x="8412" y="20217"/>
                  </a:cubicBezTo>
                  <a:cubicBezTo>
                    <a:pt x="9554" y="20430"/>
                    <a:pt x="10800" y="20536"/>
                    <a:pt x="12046" y="20217"/>
                  </a:cubicBezTo>
                  <a:cubicBezTo>
                    <a:pt x="12046" y="20642"/>
                    <a:pt x="12046" y="20642"/>
                    <a:pt x="12046" y="20642"/>
                  </a:cubicBezTo>
                  <a:cubicBezTo>
                    <a:pt x="12046" y="21174"/>
                    <a:pt x="12462" y="21600"/>
                    <a:pt x="12981" y="21600"/>
                  </a:cubicBezTo>
                  <a:cubicBezTo>
                    <a:pt x="14538" y="21600"/>
                    <a:pt x="14538" y="21600"/>
                    <a:pt x="14538" y="21600"/>
                  </a:cubicBezTo>
                  <a:cubicBezTo>
                    <a:pt x="14954" y="21600"/>
                    <a:pt x="15369" y="21174"/>
                    <a:pt x="15369" y="20642"/>
                  </a:cubicBezTo>
                  <a:cubicBezTo>
                    <a:pt x="15369" y="18940"/>
                    <a:pt x="15369" y="18940"/>
                    <a:pt x="15369" y="18940"/>
                  </a:cubicBezTo>
                  <a:cubicBezTo>
                    <a:pt x="17758" y="17450"/>
                    <a:pt x="19212" y="15003"/>
                    <a:pt x="19212" y="12343"/>
                  </a:cubicBezTo>
                  <a:cubicBezTo>
                    <a:pt x="19212" y="11917"/>
                    <a:pt x="19108" y="11385"/>
                    <a:pt x="19004" y="10853"/>
                  </a:cubicBezTo>
                  <a:cubicBezTo>
                    <a:pt x="19315" y="10640"/>
                    <a:pt x="19835" y="10428"/>
                    <a:pt x="20146" y="10428"/>
                  </a:cubicBezTo>
                  <a:cubicBezTo>
                    <a:pt x="20250" y="10534"/>
                    <a:pt x="20354" y="10534"/>
                    <a:pt x="20354" y="10640"/>
                  </a:cubicBezTo>
                  <a:cubicBezTo>
                    <a:pt x="20146" y="10640"/>
                    <a:pt x="19938" y="10640"/>
                    <a:pt x="19835" y="10747"/>
                  </a:cubicBezTo>
                  <a:cubicBezTo>
                    <a:pt x="19627" y="10853"/>
                    <a:pt x="19523" y="11172"/>
                    <a:pt x="19627" y="11385"/>
                  </a:cubicBezTo>
                  <a:cubicBezTo>
                    <a:pt x="19627" y="11598"/>
                    <a:pt x="19835" y="11811"/>
                    <a:pt x="20146" y="11811"/>
                  </a:cubicBezTo>
                  <a:cubicBezTo>
                    <a:pt x="20146" y="11811"/>
                    <a:pt x="20250" y="11811"/>
                    <a:pt x="20250" y="11811"/>
                  </a:cubicBezTo>
                  <a:cubicBezTo>
                    <a:pt x="20354" y="11811"/>
                    <a:pt x="20562" y="11704"/>
                    <a:pt x="20665" y="11598"/>
                  </a:cubicBezTo>
                  <a:cubicBezTo>
                    <a:pt x="20769" y="11492"/>
                    <a:pt x="20769" y="11385"/>
                    <a:pt x="20873" y="11172"/>
                  </a:cubicBezTo>
                  <a:cubicBezTo>
                    <a:pt x="20977" y="11279"/>
                    <a:pt x="21185" y="11279"/>
                    <a:pt x="21185" y="11385"/>
                  </a:cubicBezTo>
                  <a:cubicBezTo>
                    <a:pt x="21288" y="11492"/>
                    <a:pt x="21392" y="11492"/>
                    <a:pt x="21496" y="11385"/>
                  </a:cubicBezTo>
                  <a:cubicBezTo>
                    <a:pt x="21600" y="11279"/>
                    <a:pt x="21600" y="11172"/>
                    <a:pt x="21496" y="11066"/>
                  </a:cubicBezTo>
                  <a:close/>
                  <a:moveTo>
                    <a:pt x="10281" y="851"/>
                  </a:moveTo>
                  <a:cubicBezTo>
                    <a:pt x="11631" y="851"/>
                    <a:pt x="12773" y="1915"/>
                    <a:pt x="12773" y="3405"/>
                  </a:cubicBezTo>
                  <a:cubicBezTo>
                    <a:pt x="12773" y="3937"/>
                    <a:pt x="12565" y="4363"/>
                    <a:pt x="12358" y="4788"/>
                  </a:cubicBezTo>
                  <a:cubicBezTo>
                    <a:pt x="12358" y="4788"/>
                    <a:pt x="12358" y="4788"/>
                    <a:pt x="12358" y="4788"/>
                  </a:cubicBezTo>
                  <a:cubicBezTo>
                    <a:pt x="12358" y="4788"/>
                    <a:pt x="12358" y="4895"/>
                    <a:pt x="12254" y="4895"/>
                  </a:cubicBezTo>
                  <a:cubicBezTo>
                    <a:pt x="12254" y="4895"/>
                    <a:pt x="12150" y="5001"/>
                    <a:pt x="12150" y="5001"/>
                  </a:cubicBezTo>
                  <a:cubicBezTo>
                    <a:pt x="12150" y="5107"/>
                    <a:pt x="12150" y="5107"/>
                    <a:pt x="12150" y="5107"/>
                  </a:cubicBezTo>
                  <a:cubicBezTo>
                    <a:pt x="12046" y="5107"/>
                    <a:pt x="11942" y="5214"/>
                    <a:pt x="11942" y="5320"/>
                  </a:cubicBezTo>
                  <a:cubicBezTo>
                    <a:pt x="11942" y="5320"/>
                    <a:pt x="11942" y="5320"/>
                    <a:pt x="11942" y="5320"/>
                  </a:cubicBezTo>
                  <a:cubicBezTo>
                    <a:pt x="11735" y="5427"/>
                    <a:pt x="11631" y="5533"/>
                    <a:pt x="11423" y="5639"/>
                  </a:cubicBezTo>
                  <a:cubicBezTo>
                    <a:pt x="11423" y="5639"/>
                    <a:pt x="11423" y="5639"/>
                    <a:pt x="11423" y="5639"/>
                  </a:cubicBezTo>
                  <a:cubicBezTo>
                    <a:pt x="11319" y="5639"/>
                    <a:pt x="11215" y="5746"/>
                    <a:pt x="11215" y="5746"/>
                  </a:cubicBezTo>
                  <a:cubicBezTo>
                    <a:pt x="11112" y="5746"/>
                    <a:pt x="11112" y="5746"/>
                    <a:pt x="11112" y="5746"/>
                  </a:cubicBezTo>
                  <a:cubicBezTo>
                    <a:pt x="11008" y="5746"/>
                    <a:pt x="11008" y="5852"/>
                    <a:pt x="10904" y="5852"/>
                  </a:cubicBezTo>
                  <a:cubicBezTo>
                    <a:pt x="10904" y="5852"/>
                    <a:pt x="10904" y="5852"/>
                    <a:pt x="10800" y="5852"/>
                  </a:cubicBezTo>
                  <a:cubicBezTo>
                    <a:pt x="10800" y="5852"/>
                    <a:pt x="10696" y="5852"/>
                    <a:pt x="10592" y="5852"/>
                  </a:cubicBezTo>
                  <a:cubicBezTo>
                    <a:pt x="10592" y="5852"/>
                    <a:pt x="10592" y="5852"/>
                    <a:pt x="10592" y="5959"/>
                  </a:cubicBezTo>
                  <a:cubicBezTo>
                    <a:pt x="10488" y="5959"/>
                    <a:pt x="10385" y="5959"/>
                    <a:pt x="10281" y="5959"/>
                  </a:cubicBezTo>
                  <a:cubicBezTo>
                    <a:pt x="10177" y="5959"/>
                    <a:pt x="10073" y="5959"/>
                    <a:pt x="9969" y="5959"/>
                  </a:cubicBezTo>
                  <a:cubicBezTo>
                    <a:pt x="9969" y="5852"/>
                    <a:pt x="9969" y="5852"/>
                    <a:pt x="9969" y="5852"/>
                  </a:cubicBezTo>
                  <a:cubicBezTo>
                    <a:pt x="9865" y="5852"/>
                    <a:pt x="9762" y="5852"/>
                    <a:pt x="9658" y="5852"/>
                  </a:cubicBezTo>
                  <a:cubicBezTo>
                    <a:pt x="9658" y="5852"/>
                    <a:pt x="9658" y="5852"/>
                    <a:pt x="9658" y="5852"/>
                  </a:cubicBezTo>
                  <a:cubicBezTo>
                    <a:pt x="9554" y="5852"/>
                    <a:pt x="9554" y="5746"/>
                    <a:pt x="9450" y="5746"/>
                  </a:cubicBezTo>
                  <a:cubicBezTo>
                    <a:pt x="9450" y="5746"/>
                    <a:pt x="9450" y="5746"/>
                    <a:pt x="9346" y="5746"/>
                  </a:cubicBezTo>
                  <a:cubicBezTo>
                    <a:pt x="9035" y="5639"/>
                    <a:pt x="8723" y="5427"/>
                    <a:pt x="8412" y="5107"/>
                  </a:cubicBezTo>
                  <a:cubicBezTo>
                    <a:pt x="8412" y="5107"/>
                    <a:pt x="8412" y="5107"/>
                    <a:pt x="8412" y="5107"/>
                  </a:cubicBezTo>
                  <a:cubicBezTo>
                    <a:pt x="8412" y="5001"/>
                    <a:pt x="8308" y="5001"/>
                    <a:pt x="8308" y="4895"/>
                  </a:cubicBezTo>
                  <a:cubicBezTo>
                    <a:pt x="8204" y="4895"/>
                    <a:pt x="8204" y="4788"/>
                    <a:pt x="8204" y="4788"/>
                  </a:cubicBezTo>
                  <a:cubicBezTo>
                    <a:pt x="8204" y="4788"/>
                    <a:pt x="8204" y="4788"/>
                    <a:pt x="8204" y="4788"/>
                  </a:cubicBezTo>
                  <a:cubicBezTo>
                    <a:pt x="7892" y="4363"/>
                    <a:pt x="7788" y="3937"/>
                    <a:pt x="7788" y="3405"/>
                  </a:cubicBezTo>
                  <a:cubicBezTo>
                    <a:pt x="7788" y="1915"/>
                    <a:pt x="8931" y="851"/>
                    <a:pt x="10281" y="851"/>
                  </a:cubicBezTo>
                  <a:close/>
                  <a:moveTo>
                    <a:pt x="14746" y="18408"/>
                  </a:moveTo>
                  <a:cubicBezTo>
                    <a:pt x="14538" y="18514"/>
                    <a:pt x="14538" y="18514"/>
                    <a:pt x="14538" y="18514"/>
                  </a:cubicBezTo>
                  <a:cubicBezTo>
                    <a:pt x="14538" y="20642"/>
                    <a:pt x="14538" y="20642"/>
                    <a:pt x="14538" y="20642"/>
                  </a:cubicBezTo>
                  <a:cubicBezTo>
                    <a:pt x="14538" y="20749"/>
                    <a:pt x="14538" y="20749"/>
                    <a:pt x="14538" y="20749"/>
                  </a:cubicBezTo>
                  <a:cubicBezTo>
                    <a:pt x="12981" y="20749"/>
                    <a:pt x="12981" y="20749"/>
                    <a:pt x="12981" y="20749"/>
                  </a:cubicBezTo>
                  <a:cubicBezTo>
                    <a:pt x="12981" y="20749"/>
                    <a:pt x="12877" y="20749"/>
                    <a:pt x="12877" y="20642"/>
                  </a:cubicBezTo>
                  <a:cubicBezTo>
                    <a:pt x="12877" y="19153"/>
                    <a:pt x="12877" y="19153"/>
                    <a:pt x="12877" y="19153"/>
                  </a:cubicBezTo>
                  <a:cubicBezTo>
                    <a:pt x="12358" y="19366"/>
                    <a:pt x="12358" y="19366"/>
                    <a:pt x="12358" y="19366"/>
                  </a:cubicBezTo>
                  <a:cubicBezTo>
                    <a:pt x="10904" y="19685"/>
                    <a:pt x="9450" y="19685"/>
                    <a:pt x="8100" y="19259"/>
                  </a:cubicBezTo>
                  <a:cubicBezTo>
                    <a:pt x="7581" y="19153"/>
                    <a:pt x="7581" y="19153"/>
                    <a:pt x="7581" y="19153"/>
                  </a:cubicBezTo>
                  <a:cubicBezTo>
                    <a:pt x="7581" y="20642"/>
                    <a:pt x="7581" y="20642"/>
                    <a:pt x="7581" y="20642"/>
                  </a:cubicBezTo>
                  <a:cubicBezTo>
                    <a:pt x="7581" y="20642"/>
                    <a:pt x="7477" y="20749"/>
                    <a:pt x="7477" y="20749"/>
                  </a:cubicBezTo>
                  <a:cubicBezTo>
                    <a:pt x="5919" y="20749"/>
                    <a:pt x="5919" y="20749"/>
                    <a:pt x="5919" y="20749"/>
                  </a:cubicBezTo>
                  <a:cubicBezTo>
                    <a:pt x="5919" y="20749"/>
                    <a:pt x="5919" y="20642"/>
                    <a:pt x="5919" y="20642"/>
                  </a:cubicBezTo>
                  <a:cubicBezTo>
                    <a:pt x="5919" y="18727"/>
                    <a:pt x="5919" y="18727"/>
                    <a:pt x="5919" y="18727"/>
                  </a:cubicBezTo>
                  <a:cubicBezTo>
                    <a:pt x="6023" y="18408"/>
                    <a:pt x="6023" y="18408"/>
                    <a:pt x="6023" y="18408"/>
                  </a:cubicBezTo>
                  <a:cubicBezTo>
                    <a:pt x="5712" y="18195"/>
                    <a:pt x="5712" y="18195"/>
                    <a:pt x="5712" y="18195"/>
                  </a:cubicBezTo>
                  <a:cubicBezTo>
                    <a:pt x="4881" y="17769"/>
                    <a:pt x="4258" y="17131"/>
                    <a:pt x="3635" y="16280"/>
                  </a:cubicBezTo>
                  <a:cubicBezTo>
                    <a:pt x="3531" y="16173"/>
                    <a:pt x="3531" y="16173"/>
                    <a:pt x="3531" y="16173"/>
                  </a:cubicBezTo>
                  <a:cubicBezTo>
                    <a:pt x="1246" y="16173"/>
                    <a:pt x="1246" y="16173"/>
                    <a:pt x="1246" y="16173"/>
                  </a:cubicBezTo>
                  <a:cubicBezTo>
                    <a:pt x="1038" y="16173"/>
                    <a:pt x="831" y="15961"/>
                    <a:pt x="831" y="15641"/>
                  </a:cubicBezTo>
                  <a:cubicBezTo>
                    <a:pt x="831" y="11917"/>
                    <a:pt x="831" y="11917"/>
                    <a:pt x="831" y="11917"/>
                  </a:cubicBezTo>
                  <a:cubicBezTo>
                    <a:pt x="831" y="11598"/>
                    <a:pt x="1038" y="11385"/>
                    <a:pt x="1246" y="11385"/>
                  </a:cubicBezTo>
                  <a:cubicBezTo>
                    <a:pt x="2388" y="11385"/>
                    <a:pt x="2388" y="11385"/>
                    <a:pt x="2388" y="11385"/>
                  </a:cubicBezTo>
                  <a:cubicBezTo>
                    <a:pt x="2492" y="11066"/>
                    <a:pt x="2492" y="11066"/>
                    <a:pt x="2492" y="11066"/>
                  </a:cubicBezTo>
                  <a:cubicBezTo>
                    <a:pt x="2700" y="10108"/>
                    <a:pt x="3115" y="9151"/>
                    <a:pt x="3738" y="8300"/>
                  </a:cubicBezTo>
                  <a:cubicBezTo>
                    <a:pt x="3946" y="8087"/>
                    <a:pt x="3946" y="8087"/>
                    <a:pt x="3946" y="8087"/>
                  </a:cubicBezTo>
                  <a:cubicBezTo>
                    <a:pt x="3012" y="6810"/>
                    <a:pt x="3012" y="6810"/>
                    <a:pt x="3012" y="6810"/>
                  </a:cubicBezTo>
                  <a:cubicBezTo>
                    <a:pt x="3427" y="6703"/>
                    <a:pt x="3946" y="6810"/>
                    <a:pt x="4465" y="7129"/>
                  </a:cubicBezTo>
                  <a:cubicBezTo>
                    <a:pt x="4777" y="7342"/>
                    <a:pt x="4777" y="7342"/>
                    <a:pt x="4777" y="7342"/>
                  </a:cubicBezTo>
                  <a:cubicBezTo>
                    <a:pt x="4985" y="7129"/>
                    <a:pt x="4985" y="7129"/>
                    <a:pt x="4985" y="7129"/>
                  </a:cubicBezTo>
                  <a:cubicBezTo>
                    <a:pt x="5815" y="6384"/>
                    <a:pt x="6750" y="5959"/>
                    <a:pt x="7788" y="5639"/>
                  </a:cubicBezTo>
                  <a:cubicBezTo>
                    <a:pt x="7788" y="5639"/>
                    <a:pt x="7788" y="5639"/>
                    <a:pt x="7788" y="5639"/>
                  </a:cubicBezTo>
                  <a:cubicBezTo>
                    <a:pt x="7892" y="5746"/>
                    <a:pt x="7892" y="5746"/>
                    <a:pt x="7996" y="5852"/>
                  </a:cubicBezTo>
                  <a:cubicBezTo>
                    <a:pt x="7996" y="5852"/>
                    <a:pt x="7996" y="5852"/>
                    <a:pt x="7996" y="5852"/>
                  </a:cubicBezTo>
                  <a:cubicBezTo>
                    <a:pt x="8100" y="5959"/>
                    <a:pt x="8204" y="6065"/>
                    <a:pt x="8308" y="6065"/>
                  </a:cubicBezTo>
                  <a:cubicBezTo>
                    <a:pt x="8308" y="6065"/>
                    <a:pt x="8308" y="6065"/>
                    <a:pt x="8308" y="6065"/>
                  </a:cubicBezTo>
                  <a:cubicBezTo>
                    <a:pt x="8308" y="6171"/>
                    <a:pt x="8412" y="6171"/>
                    <a:pt x="8412" y="6171"/>
                  </a:cubicBezTo>
                  <a:cubicBezTo>
                    <a:pt x="7892" y="6278"/>
                    <a:pt x="7373" y="6491"/>
                    <a:pt x="6854" y="6810"/>
                  </a:cubicBezTo>
                  <a:cubicBezTo>
                    <a:pt x="6646" y="6916"/>
                    <a:pt x="6542" y="7129"/>
                    <a:pt x="6646" y="7342"/>
                  </a:cubicBezTo>
                  <a:cubicBezTo>
                    <a:pt x="6750" y="7555"/>
                    <a:pt x="7062" y="7661"/>
                    <a:pt x="7269" y="7555"/>
                  </a:cubicBezTo>
                  <a:cubicBezTo>
                    <a:pt x="8204" y="7023"/>
                    <a:pt x="9242" y="6810"/>
                    <a:pt x="10385" y="6810"/>
                  </a:cubicBezTo>
                  <a:cubicBezTo>
                    <a:pt x="11527" y="6810"/>
                    <a:pt x="12669" y="7129"/>
                    <a:pt x="13604" y="7661"/>
                  </a:cubicBezTo>
                  <a:cubicBezTo>
                    <a:pt x="13708" y="7661"/>
                    <a:pt x="13708" y="7661"/>
                    <a:pt x="13812" y="7661"/>
                  </a:cubicBezTo>
                  <a:cubicBezTo>
                    <a:pt x="14019" y="7661"/>
                    <a:pt x="14123" y="7555"/>
                    <a:pt x="14227" y="7448"/>
                  </a:cubicBezTo>
                  <a:cubicBezTo>
                    <a:pt x="14331" y="7235"/>
                    <a:pt x="14227" y="7023"/>
                    <a:pt x="14019" y="6916"/>
                  </a:cubicBezTo>
                  <a:cubicBezTo>
                    <a:pt x="13396" y="6597"/>
                    <a:pt x="12773" y="6278"/>
                    <a:pt x="12150" y="6171"/>
                  </a:cubicBezTo>
                  <a:cubicBezTo>
                    <a:pt x="12150" y="6171"/>
                    <a:pt x="12254" y="6171"/>
                    <a:pt x="12254" y="6065"/>
                  </a:cubicBezTo>
                  <a:cubicBezTo>
                    <a:pt x="12254" y="6065"/>
                    <a:pt x="12254" y="6065"/>
                    <a:pt x="12358" y="6065"/>
                  </a:cubicBezTo>
                  <a:cubicBezTo>
                    <a:pt x="12358" y="5959"/>
                    <a:pt x="12462" y="5959"/>
                    <a:pt x="12462" y="5852"/>
                  </a:cubicBezTo>
                  <a:cubicBezTo>
                    <a:pt x="12565" y="5852"/>
                    <a:pt x="12565" y="5852"/>
                    <a:pt x="12565" y="5852"/>
                  </a:cubicBezTo>
                  <a:cubicBezTo>
                    <a:pt x="12669" y="5746"/>
                    <a:pt x="12669" y="5639"/>
                    <a:pt x="12773" y="5639"/>
                  </a:cubicBezTo>
                  <a:cubicBezTo>
                    <a:pt x="12773" y="5639"/>
                    <a:pt x="12773" y="5533"/>
                    <a:pt x="12773" y="5533"/>
                  </a:cubicBezTo>
                  <a:cubicBezTo>
                    <a:pt x="16096" y="6491"/>
                    <a:pt x="18381" y="9257"/>
                    <a:pt x="18381" y="12343"/>
                  </a:cubicBezTo>
                  <a:cubicBezTo>
                    <a:pt x="18381" y="14790"/>
                    <a:pt x="17031" y="17025"/>
                    <a:pt x="14746" y="18408"/>
                  </a:cubicBezTo>
                  <a:close/>
                  <a:moveTo>
                    <a:pt x="20354" y="11385"/>
                  </a:moveTo>
                  <a:cubicBezTo>
                    <a:pt x="20250" y="11385"/>
                    <a:pt x="20250" y="11385"/>
                    <a:pt x="20250" y="11385"/>
                  </a:cubicBezTo>
                  <a:cubicBezTo>
                    <a:pt x="20146" y="11385"/>
                    <a:pt x="20042" y="11385"/>
                    <a:pt x="20042" y="11279"/>
                  </a:cubicBezTo>
                  <a:cubicBezTo>
                    <a:pt x="19938" y="11172"/>
                    <a:pt x="20042" y="11066"/>
                    <a:pt x="20042" y="11066"/>
                  </a:cubicBezTo>
                  <a:cubicBezTo>
                    <a:pt x="20042" y="11066"/>
                    <a:pt x="20146" y="11066"/>
                    <a:pt x="20146" y="11066"/>
                  </a:cubicBezTo>
                  <a:cubicBezTo>
                    <a:pt x="20250" y="11066"/>
                    <a:pt x="20354" y="11066"/>
                    <a:pt x="20458" y="11066"/>
                  </a:cubicBezTo>
                  <a:cubicBezTo>
                    <a:pt x="20354" y="11172"/>
                    <a:pt x="20354" y="11279"/>
                    <a:pt x="20354" y="11385"/>
                  </a:cubicBezTo>
                  <a:close/>
                  <a:moveTo>
                    <a:pt x="5712" y="10960"/>
                  </a:moveTo>
                  <a:cubicBezTo>
                    <a:pt x="5712" y="11385"/>
                    <a:pt x="5400" y="11704"/>
                    <a:pt x="5088" y="11704"/>
                  </a:cubicBezTo>
                  <a:cubicBezTo>
                    <a:pt x="4673" y="11704"/>
                    <a:pt x="4362" y="11385"/>
                    <a:pt x="4362" y="10960"/>
                  </a:cubicBezTo>
                  <a:cubicBezTo>
                    <a:pt x="4362" y="10534"/>
                    <a:pt x="4673" y="10215"/>
                    <a:pt x="5088" y="10215"/>
                  </a:cubicBezTo>
                  <a:cubicBezTo>
                    <a:pt x="5400" y="10215"/>
                    <a:pt x="5712" y="10534"/>
                    <a:pt x="5712" y="1096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356" name="Group 1356"/>
          <p:cNvGrpSpPr/>
          <p:nvPr/>
        </p:nvGrpSpPr>
        <p:grpSpPr>
          <a:xfrm>
            <a:off x="12259212" y="2612571"/>
            <a:ext cx="3965685" cy="1996147"/>
            <a:chOff x="0" y="0"/>
            <a:chExt cx="3965684" cy="1996145"/>
          </a:xfrm>
        </p:grpSpPr>
        <p:sp>
          <p:nvSpPr>
            <p:cNvPr id="1353" name="Shape 1353"/>
            <p:cNvSpPr/>
            <p:nvPr/>
          </p:nvSpPr>
          <p:spPr>
            <a:xfrm>
              <a:off x="1168512" y="0"/>
              <a:ext cx="2457247" cy="728980"/>
            </a:xfrm>
            <a:prstGeom prst="rect">
              <a:avLst/>
            </a:prstGeom>
            <a:noFill/>
            <a:ln w="12700" cap="flat">
              <a:noFill/>
              <a:miter lim="400000"/>
            </a:ln>
            <a:effectLst/>
          </p:spPr>
          <p:txBody>
            <a:bodyPr wrap="none" lIns="91439" tIns="91439" rIns="91439" bIns="91439" numCol="1" anchor="t">
              <a:spAutoFit/>
            </a:bodyPr>
            <a:lstStyle>
              <a:lvl1pPr>
                <a:defRPr>
                  <a:solidFill>
                    <a:srgbClr val="153643"/>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153643"/>
                  </a:solidFill>
                  <a:latin typeface="Helvetica"/>
                  <a:ea typeface="Helvetica"/>
                  <a:cs typeface="Helvetica"/>
                  <a:sym typeface="Helvetica"/>
                </a:rPr>
                <a:t>information</a:t>
              </a:r>
            </a:p>
          </p:txBody>
        </p:sp>
        <p:sp>
          <p:nvSpPr>
            <p:cNvPr id="1354" name="Shape 1354"/>
            <p:cNvSpPr/>
            <p:nvPr/>
          </p:nvSpPr>
          <p:spPr>
            <a:xfrm>
              <a:off x="1114537" y="517865"/>
              <a:ext cx="2851148"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My drawing was not a picture of a hat</a:t>
              </a:r>
            </a:p>
          </p:txBody>
        </p:sp>
        <p:sp>
          <p:nvSpPr>
            <p:cNvPr id="1355" name="Shape 1355"/>
            <p:cNvSpPr/>
            <p:nvPr/>
          </p:nvSpPr>
          <p:spPr>
            <a:xfrm>
              <a:off x="0" y="380083"/>
              <a:ext cx="1087553" cy="1068865"/>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335"/>
                                        </p:tgtEl>
                                        <p:attrNameLst>
                                          <p:attrName>style.visibility</p:attrName>
                                        </p:attrNameLst>
                                      </p:cBhvr>
                                      <p:to>
                                        <p:strVal val="visible"/>
                                      </p:to>
                                    </p:set>
                                    <p:animEffect transition="in" filter="dissolve">
                                      <p:cBhvr>
                                        <p:cTn id="7" dur="500"/>
                                        <p:tgtEl>
                                          <p:spTgt spid="1335"/>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1338"/>
                                        </p:tgtEl>
                                        <p:attrNameLst>
                                          <p:attrName>style.visibility</p:attrName>
                                        </p:attrNameLst>
                                      </p:cBhvr>
                                      <p:to>
                                        <p:strVal val="visible"/>
                                      </p:to>
                                    </p:set>
                                    <p:animEffect transition="in" filter="dissolve">
                                      <p:cBhvr>
                                        <p:cTn id="11" dur="500"/>
                                        <p:tgtEl>
                                          <p:spTgt spid="1338"/>
                                        </p:tgtEl>
                                      </p:cBhvr>
                                    </p:animEffect>
                                  </p:childTnLst>
                                </p:cTn>
                              </p:par>
                            </p:childTnLst>
                          </p:cTn>
                        </p:par>
                        <p:par>
                          <p:cTn id="12" fill="hold">
                            <p:stCondLst>
                              <p:cond delay="1000"/>
                            </p:stCondLst>
                            <p:childTnLst>
                              <p:par>
                                <p:cTn id="13" presetID="2" presetClass="entr" presetSubtype="9" fill="hold" grpId="3" nodeType="afterEffect">
                                  <p:stCondLst>
                                    <p:cond delay="0"/>
                                  </p:stCondLst>
                                  <p:iterate>
                                    <p:tmAbs val="0"/>
                                  </p:iterate>
                                  <p:childTnLst>
                                    <p:set>
                                      <p:cBhvr>
                                        <p:cTn id="14" dur="indefinite" fill="hold"/>
                                        <p:tgtEl>
                                          <p:spTgt spid="1344"/>
                                        </p:tgtEl>
                                        <p:attrNameLst>
                                          <p:attrName>style.visibility</p:attrName>
                                        </p:attrNameLst>
                                      </p:cBhvr>
                                      <p:to>
                                        <p:strVal val="visible"/>
                                      </p:to>
                                    </p:set>
                                    <p:anim calcmode="lin" valueType="num">
                                      <p:cBhvr>
                                        <p:cTn id="15" dur="500" fill="hold"/>
                                        <p:tgtEl>
                                          <p:spTgt spid="1344"/>
                                        </p:tgtEl>
                                        <p:attrNameLst>
                                          <p:attrName>ppt_x</p:attrName>
                                        </p:attrNameLst>
                                      </p:cBhvr>
                                      <p:tavLst>
                                        <p:tav tm="0">
                                          <p:val>
                                            <p:strVal val="0-#ppt_w/2"/>
                                          </p:val>
                                        </p:tav>
                                        <p:tav tm="100000">
                                          <p:val>
                                            <p:strVal val="#ppt_x"/>
                                          </p:val>
                                        </p:tav>
                                      </p:tavLst>
                                    </p:anim>
                                    <p:anim calcmode="lin" valueType="num">
                                      <p:cBhvr>
                                        <p:cTn id="16" dur="500" fill="hold"/>
                                        <p:tgtEl>
                                          <p:spTgt spid="134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3" fill="hold" grpId="4" nodeType="afterEffect">
                                  <p:stCondLst>
                                    <p:cond delay="0"/>
                                  </p:stCondLst>
                                  <p:iterate>
                                    <p:tmAbs val="0"/>
                                  </p:iterate>
                                  <p:childTnLst>
                                    <p:set>
                                      <p:cBhvr>
                                        <p:cTn id="19" dur="indefinite" fill="hold"/>
                                        <p:tgtEl>
                                          <p:spTgt spid="1356"/>
                                        </p:tgtEl>
                                        <p:attrNameLst>
                                          <p:attrName>style.visibility</p:attrName>
                                        </p:attrNameLst>
                                      </p:cBhvr>
                                      <p:to>
                                        <p:strVal val="visible"/>
                                      </p:to>
                                    </p:set>
                                    <p:anim calcmode="lin" valueType="num">
                                      <p:cBhvr>
                                        <p:cTn id="20" dur="500" fill="hold"/>
                                        <p:tgtEl>
                                          <p:spTgt spid="1356"/>
                                        </p:tgtEl>
                                        <p:attrNameLst>
                                          <p:attrName>ppt_x</p:attrName>
                                        </p:attrNameLst>
                                      </p:cBhvr>
                                      <p:tavLst>
                                        <p:tav tm="0">
                                          <p:val>
                                            <p:strVal val="1+#ppt_w/2"/>
                                          </p:val>
                                        </p:tav>
                                        <p:tav tm="100000">
                                          <p:val>
                                            <p:strVal val="#ppt_x"/>
                                          </p:val>
                                        </p:tav>
                                      </p:tavLst>
                                    </p:anim>
                                    <p:anim calcmode="lin" valueType="num">
                                      <p:cBhvr>
                                        <p:cTn id="21" dur="500" fill="hold"/>
                                        <p:tgtEl>
                                          <p:spTgt spid="135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6" fill="hold" grpId="5" nodeType="afterEffect">
                                  <p:stCondLst>
                                    <p:cond delay="0"/>
                                  </p:stCondLst>
                                  <p:iterate>
                                    <p:tmAbs val="0"/>
                                  </p:iterate>
                                  <p:childTnLst>
                                    <p:set>
                                      <p:cBhvr>
                                        <p:cTn id="24" dur="indefinite" fill="hold"/>
                                        <p:tgtEl>
                                          <p:spTgt spid="1352"/>
                                        </p:tgtEl>
                                        <p:attrNameLst>
                                          <p:attrName>style.visibility</p:attrName>
                                        </p:attrNameLst>
                                      </p:cBhvr>
                                      <p:to>
                                        <p:strVal val="visible"/>
                                      </p:to>
                                    </p:set>
                                    <p:anim calcmode="lin" valueType="num">
                                      <p:cBhvr>
                                        <p:cTn id="25" dur="500" fill="hold"/>
                                        <p:tgtEl>
                                          <p:spTgt spid="1352"/>
                                        </p:tgtEl>
                                        <p:attrNameLst>
                                          <p:attrName>ppt_x</p:attrName>
                                        </p:attrNameLst>
                                      </p:cBhvr>
                                      <p:tavLst>
                                        <p:tav tm="0">
                                          <p:val>
                                            <p:strVal val="1+#ppt_w/2"/>
                                          </p:val>
                                        </p:tav>
                                        <p:tav tm="100000">
                                          <p:val>
                                            <p:strVal val="#ppt_x"/>
                                          </p:val>
                                        </p:tav>
                                      </p:tavLst>
                                    </p:anim>
                                    <p:anim calcmode="lin" valueType="num">
                                      <p:cBhvr>
                                        <p:cTn id="26" dur="500" fill="hold"/>
                                        <p:tgtEl>
                                          <p:spTgt spid="1352"/>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12" fill="hold" grpId="6" nodeType="afterEffect">
                                  <p:stCondLst>
                                    <p:cond delay="0"/>
                                  </p:stCondLst>
                                  <p:iterate>
                                    <p:tmAbs val="0"/>
                                  </p:iterate>
                                  <p:childTnLst>
                                    <p:set>
                                      <p:cBhvr>
                                        <p:cTn id="29" dur="indefinite" fill="hold"/>
                                        <p:tgtEl>
                                          <p:spTgt spid="1348"/>
                                        </p:tgtEl>
                                        <p:attrNameLst>
                                          <p:attrName>style.visibility</p:attrName>
                                        </p:attrNameLst>
                                      </p:cBhvr>
                                      <p:to>
                                        <p:strVal val="visible"/>
                                      </p:to>
                                    </p:set>
                                    <p:anim calcmode="lin" valueType="num">
                                      <p:cBhvr>
                                        <p:cTn id="30" dur="500" fill="hold"/>
                                        <p:tgtEl>
                                          <p:spTgt spid="1348"/>
                                        </p:tgtEl>
                                        <p:attrNameLst>
                                          <p:attrName>ppt_x</p:attrName>
                                        </p:attrNameLst>
                                      </p:cBhvr>
                                      <p:tavLst>
                                        <p:tav tm="0">
                                          <p:val>
                                            <p:strVal val="0-#ppt_w/2"/>
                                          </p:val>
                                        </p:tav>
                                        <p:tav tm="100000">
                                          <p:val>
                                            <p:strVal val="#ppt_x"/>
                                          </p:val>
                                        </p:tav>
                                      </p:tavLst>
                                    </p:anim>
                                    <p:anim calcmode="lin" valueType="num">
                                      <p:cBhvr>
                                        <p:cTn id="31" dur="500" fill="hold"/>
                                        <p:tgtEl>
                                          <p:spTgt spid="1348"/>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1" fill="hold" grpId="7" nodeType="afterEffect">
                                  <p:stCondLst>
                                    <p:cond delay="0"/>
                                  </p:stCondLst>
                                  <p:iterate>
                                    <p:tmAbs val="0"/>
                                  </p:iterate>
                                  <p:childTnLst>
                                    <p:set>
                                      <p:cBhvr>
                                        <p:cTn id="34" dur="indefinite" fill="hold"/>
                                        <p:tgtEl>
                                          <p:spTgt spid="1330"/>
                                        </p:tgtEl>
                                        <p:attrNameLst>
                                          <p:attrName>style.visibility</p:attrName>
                                        </p:attrNameLst>
                                      </p:cBhvr>
                                      <p:to>
                                        <p:strVal val="visible"/>
                                      </p:to>
                                    </p:set>
                                    <p:animEffect transition="in" filter="wipe(up)">
                                      <p:cBhvr>
                                        <p:cTn id="35" dur="500"/>
                                        <p:tgtEl>
                                          <p:spTgt spid="1330"/>
                                        </p:tgtEl>
                                      </p:cBhvr>
                                    </p:animEffect>
                                  </p:childTnLst>
                                </p:cTn>
                              </p:par>
                            </p:childTnLst>
                          </p:cTn>
                        </p:par>
                        <p:par>
                          <p:cTn id="36" fill="hold">
                            <p:stCondLst>
                              <p:cond delay="3500"/>
                            </p:stCondLst>
                            <p:childTnLst>
                              <p:par>
                                <p:cTn id="37" presetID="9" presetClass="entr" presetSubtype="0" fill="hold" grpId="8" nodeType="afterEffect">
                                  <p:stCondLst>
                                    <p:cond delay="0"/>
                                  </p:stCondLst>
                                  <p:iterate>
                                    <p:tmAbs val="0"/>
                                  </p:iterate>
                                  <p:childTnLst>
                                    <p:set>
                                      <p:cBhvr>
                                        <p:cTn id="38" dur="indefinite" fill="hold"/>
                                        <p:tgtEl>
                                          <p:spTgt spid="1339"/>
                                        </p:tgtEl>
                                        <p:attrNameLst>
                                          <p:attrName>style.visibility</p:attrName>
                                        </p:attrNameLst>
                                      </p:cBhvr>
                                      <p:to>
                                        <p:strVal val="visible"/>
                                      </p:to>
                                    </p:set>
                                    <p:animEffect transition="in" filter="dissolve">
                                      <p:cBhvr>
                                        <p:cTn id="39" dur="500"/>
                                        <p:tgtEl>
                                          <p:spTgt spid="1339"/>
                                        </p:tgtEl>
                                      </p:cBhvr>
                                    </p:animEffect>
                                  </p:childTnLst>
                                </p:cTn>
                              </p:par>
                            </p:childTnLst>
                          </p:cTn>
                        </p:par>
                        <p:par>
                          <p:cTn id="40" fill="hold">
                            <p:stCondLst>
                              <p:cond delay="4000"/>
                            </p:stCondLst>
                            <p:childTnLst>
                              <p:par>
                                <p:cTn id="41" presetID="22" presetClass="entr" presetSubtype="8" fill="hold" grpId="9" nodeType="afterEffect">
                                  <p:stCondLst>
                                    <p:cond delay="0"/>
                                  </p:stCondLst>
                                  <p:iterate>
                                    <p:tmAbs val="0"/>
                                  </p:iterate>
                                  <p:childTnLst>
                                    <p:set>
                                      <p:cBhvr>
                                        <p:cTn id="42" dur="indefinite" fill="hold"/>
                                        <p:tgtEl>
                                          <p:spTgt spid="1340"/>
                                        </p:tgtEl>
                                        <p:attrNameLst>
                                          <p:attrName>style.visibility</p:attrName>
                                        </p:attrNameLst>
                                      </p:cBhvr>
                                      <p:to>
                                        <p:strVal val="visible"/>
                                      </p:to>
                                    </p:set>
                                    <p:animEffect transition="in" filter="wipe(left)">
                                      <p:cBhvr>
                                        <p:cTn id="43" dur="500"/>
                                        <p:tgtEl>
                                          <p:spTgt spid="1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0" grpId="7" animBg="1" advAuto="0"/>
      <p:bldP spid="1335" grpId="1" animBg="1" advAuto="0"/>
      <p:bldP spid="1338" grpId="2" animBg="1" advAuto="0"/>
      <p:bldP spid="1339" grpId="8" animBg="1" advAuto="0"/>
      <p:bldP spid="1340" grpId="9" animBg="1" advAuto="0"/>
      <p:bldP spid="1344" grpId="3" animBg="1" advAuto="0"/>
      <p:bldP spid="1348" grpId="6" animBg="1" advAuto="0"/>
      <p:bldP spid="1352" grpId="5" animBg="1" advAuto="0"/>
      <p:bldP spid="1356" grpId="4"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0" name="Group 280"/>
          <p:cNvGrpSpPr/>
          <p:nvPr/>
        </p:nvGrpSpPr>
        <p:grpSpPr>
          <a:xfrm>
            <a:off x="9746257" y="3566478"/>
            <a:ext cx="13568576" cy="8480469"/>
            <a:chOff x="0" y="0"/>
            <a:chExt cx="13568574" cy="8480467"/>
          </a:xfrm>
        </p:grpSpPr>
        <p:sp>
          <p:nvSpPr>
            <p:cNvPr id="184" name="Shape 184"/>
            <p:cNvSpPr/>
            <p:nvPr/>
          </p:nvSpPr>
          <p:spPr>
            <a:xfrm>
              <a:off x="3061" y="3471185"/>
              <a:ext cx="69820" cy="78446"/>
            </a:xfrm>
            <a:custGeom>
              <a:avLst/>
              <a:gdLst/>
              <a:ahLst/>
              <a:cxnLst>
                <a:cxn ang="0">
                  <a:pos x="wd2" y="hd2"/>
                </a:cxn>
                <a:cxn ang="5400000">
                  <a:pos x="wd2" y="hd2"/>
                </a:cxn>
                <a:cxn ang="10800000">
                  <a:pos x="wd2" y="hd2"/>
                </a:cxn>
                <a:cxn ang="16200000">
                  <a:pos x="wd2" y="hd2"/>
                </a:cxn>
              </a:cxnLst>
              <a:rect l="0" t="0" r="r" b="b"/>
              <a:pathLst>
                <a:path w="18899" h="19642" extrusionOk="0">
                  <a:moveTo>
                    <a:pt x="17212" y="8207"/>
                  </a:moveTo>
                  <a:cubicBezTo>
                    <a:pt x="15862" y="10748"/>
                    <a:pt x="11812" y="10748"/>
                    <a:pt x="10462" y="13289"/>
                  </a:cubicBezTo>
                  <a:cubicBezTo>
                    <a:pt x="9112" y="15830"/>
                    <a:pt x="10462" y="19642"/>
                    <a:pt x="5062" y="19642"/>
                  </a:cubicBezTo>
                  <a:cubicBezTo>
                    <a:pt x="2362" y="18371"/>
                    <a:pt x="-1688" y="14560"/>
                    <a:pt x="2362" y="13289"/>
                  </a:cubicBezTo>
                  <a:cubicBezTo>
                    <a:pt x="-338" y="12018"/>
                    <a:pt x="-1688" y="8207"/>
                    <a:pt x="3712" y="6936"/>
                  </a:cubicBezTo>
                  <a:cubicBezTo>
                    <a:pt x="3712" y="4395"/>
                    <a:pt x="2362" y="3124"/>
                    <a:pt x="5062" y="1854"/>
                  </a:cubicBezTo>
                  <a:cubicBezTo>
                    <a:pt x="7762" y="583"/>
                    <a:pt x="10462" y="1854"/>
                    <a:pt x="13162" y="583"/>
                  </a:cubicBezTo>
                  <a:cubicBezTo>
                    <a:pt x="19912" y="-1958"/>
                    <a:pt x="19912" y="4395"/>
                    <a:pt x="17212" y="820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85" name="Shape 185"/>
            <p:cNvSpPr/>
            <p:nvPr/>
          </p:nvSpPr>
          <p:spPr>
            <a:xfrm>
              <a:off x="-1" y="1950474"/>
              <a:ext cx="5023852" cy="6529994"/>
            </a:xfrm>
            <a:custGeom>
              <a:avLst/>
              <a:gdLst/>
              <a:ahLst/>
              <a:cxnLst>
                <a:cxn ang="0">
                  <a:pos x="wd2" y="hd2"/>
                </a:cxn>
                <a:cxn ang="5400000">
                  <a:pos x="wd2" y="hd2"/>
                </a:cxn>
                <a:cxn ang="10800000">
                  <a:pos x="wd2" y="hd2"/>
                </a:cxn>
                <a:cxn ang="16200000">
                  <a:pos x="wd2" y="hd2"/>
                </a:cxn>
              </a:cxnLst>
              <a:rect l="0" t="0" r="r" b="b"/>
              <a:pathLst>
                <a:path w="21494" h="21437" extrusionOk="0">
                  <a:moveTo>
                    <a:pt x="16541" y="21237"/>
                  </a:moveTo>
                  <a:cubicBezTo>
                    <a:pt x="16585" y="21237"/>
                    <a:pt x="16607" y="21203"/>
                    <a:pt x="16650" y="21187"/>
                  </a:cubicBezTo>
                  <a:cubicBezTo>
                    <a:pt x="16672" y="21187"/>
                    <a:pt x="16672" y="21170"/>
                    <a:pt x="16694" y="21170"/>
                  </a:cubicBezTo>
                  <a:cubicBezTo>
                    <a:pt x="16694" y="21170"/>
                    <a:pt x="16738" y="21153"/>
                    <a:pt x="16738" y="21153"/>
                  </a:cubicBezTo>
                  <a:cubicBezTo>
                    <a:pt x="16716" y="21153"/>
                    <a:pt x="16716" y="21153"/>
                    <a:pt x="16716" y="21153"/>
                  </a:cubicBezTo>
                  <a:cubicBezTo>
                    <a:pt x="16694" y="21136"/>
                    <a:pt x="16672" y="21153"/>
                    <a:pt x="16650" y="21136"/>
                  </a:cubicBezTo>
                  <a:cubicBezTo>
                    <a:pt x="16585" y="21136"/>
                    <a:pt x="16541" y="21136"/>
                    <a:pt x="16498" y="21103"/>
                  </a:cubicBezTo>
                  <a:cubicBezTo>
                    <a:pt x="16432" y="21086"/>
                    <a:pt x="16323" y="21053"/>
                    <a:pt x="16279" y="21002"/>
                  </a:cubicBezTo>
                  <a:cubicBezTo>
                    <a:pt x="16236" y="20952"/>
                    <a:pt x="16192" y="20902"/>
                    <a:pt x="16127" y="20835"/>
                  </a:cubicBezTo>
                  <a:cubicBezTo>
                    <a:pt x="16105" y="20818"/>
                    <a:pt x="16061" y="20801"/>
                    <a:pt x="16061" y="20751"/>
                  </a:cubicBezTo>
                  <a:cubicBezTo>
                    <a:pt x="16083" y="20717"/>
                    <a:pt x="16149" y="20734"/>
                    <a:pt x="16170" y="20701"/>
                  </a:cubicBezTo>
                  <a:cubicBezTo>
                    <a:pt x="16039" y="20600"/>
                    <a:pt x="15996" y="20516"/>
                    <a:pt x="16083" y="20399"/>
                  </a:cubicBezTo>
                  <a:cubicBezTo>
                    <a:pt x="16127" y="20332"/>
                    <a:pt x="16149" y="20282"/>
                    <a:pt x="16170" y="20231"/>
                  </a:cubicBezTo>
                  <a:cubicBezTo>
                    <a:pt x="16214" y="20148"/>
                    <a:pt x="16258" y="20114"/>
                    <a:pt x="16345" y="20064"/>
                  </a:cubicBezTo>
                  <a:cubicBezTo>
                    <a:pt x="16454" y="20014"/>
                    <a:pt x="16672" y="19846"/>
                    <a:pt x="16585" y="19729"/>
                  </a:cubicBezTo>
                  <a:cubicBezTo>
                    <a:pt x="16541" y="19678"/>
                    <a:pt x="16454" y="19662"/>
                    <a:pt x="16389" y="19628"/>
                  </a:cubicBezTo>
                  <a:cubicBezTo>
                    <a:pt x="16323" y="19595"/>
                    <a:pt x="16258" y="19528"/>
                    <a:pt x="16301" y="19461"/>
                  </a:cubicBezTo>
                  <a:cubicBezTo>
                    <a:pt x="16345" y="19394"/>
                    <a:pt x="16476" y="19410"/>
                    <a:pt x="16519" y="19343"/>
                  </a:cubicBezTo>
                  <a:cubicBezTo>
                    <a:pt x="16519" y="19343"/>
                    <a:pt x="16498" y="19293"/>
                    <a:pt x="16519" y="19260"/>
                  </a:cubicBezTo>
                  <a:cubicBezTo>
                    <a:pt x="16519" y="19226"/>
                    <a:pt x="16563" y="19209"/>
                    <a:pt x="16585" y="19176"/>
                  </a:cubicBezTo>
                  <a:cubicBezTo>
                    <a:pt x="16629" y="19125"/>
                    <a:pt x="16694" y="19092"/>
                    <a:pt x="16738" y="19042"/>
                  </a:cubicBezTo>
                  <a:cubicBezTo>
                    <a:pt x="16759" y="19025"/>
                    <a:pt x="16825" y="18958"/>
                    <a:pt x="16781" y="18924"/>
                  </a:cubicBezTo>
                  <a:cubicBezTo>
                    <a:pt x="16759" y="18908"/>
                    <a:pt x="16694" y="18941"/>
                    <a:pt x="16672" y="18924"/>
                  </a:cubicBezTo>
                  <a:cubicBezTo>
                    <a:pt x="16541" y="18841"/>
                    <a:pt x="16585" y="18623"/>
                    <a:pt x="16738" y="18572"/>
                  </a:cubicBezTo>
                  <a:cubicBezTo>
                    <a:pt x="16825" y="18539"/>
                    <a:pt x="16869" y="18640"/>
                    <a:pt x="16978" y="18606"/>
                  </a:cubicBezTo>
                  <a:cubicBezTo>
                    <a:pt x="17065" y="18589"/>
                    <a:pt x="17087" y="18505"/>
                    <a:pt x="17087" y="18438"/>
                  </a:cubicBezTo>
                  <a:cubicBezTo>
                    <a:pt x="17109" y="18371"/>
                    <a:pt x="17109" y="18304"/>
                    <a:pt x="17174" y="18271"/>
                  </a:cubicBezTo>
                  <a:cubicBezTo>
                    <a:pt x="17261" y="18221"/>
                    <a:pt x="17370" y="18271"/>
                    <a:pt x="17458" y="18254"/>
                  </a:cubicBezTo>
                  <a:cubicBezTo>
                    <a:pt x="17545" y="18237"/>
                    <a:pt x="17698" y="18221"/>
                    <a:pt x="17763" y="18187"/>
                  </a:cubicBezTo>
                  <a:cubicBezTo>
                    <a:pt x="17829" y="18154"/>
                    <a:pt x="17850" y="18103"/>
                    <a:pt x="17872" y="18053"/>
                  </a:cubicBezTo>
                  <a:cubicBezTo>
                    <a:pt x="17916" y="18020"/>
                    <a:pt x="17959" y="18020"/>
                    <a:pt x="17981" y="17969"/>
                  </a:cubicBezTo>
                  <a:cubicBezTo>
                    <a:pt x="18003" y="17919"/>
                    <a:pt x="18003" y="17852"/>
                    <a:pt x="18003" y="17785"/>
                  </a:cubicBezTo>
                  <a:cubicBezTo>
                    <a:pt x="18003" y="17701"/>
                    <a:pt x="17959" y="17684"/>
                    <a:pt x="17850" y="17651"/>
                  </a:cubicBezTo>
                  <a:cubicBezTo>
                    <a:pt x="17785" y="17617"/>
                    <a:pt x="17698" y="17567"/>
                    <a:pt x="17785" y="17534"/>
                  </a:cubicBezTo>
                  <a:cubicBezTo>
                    <a:pt x="17894" y="17450"/>
                    <a:pt x="18134" y="17617"/>
                    <a:pt x="18243" y="17651"/>
                  </a:cubicBezTo>
                  <a:cubicBezTo>
                    <a:pt x="18439" y="17718"/>
                    <a:pt x="18439" y="17567"/>
                    <a:pt x="18527" y="17467"/>
                  </a:cubicBezTo>
                  <a:cubicBezTo>
                    <a:pt x="18614" y="17366"/>
                    <a:pt x="18701" y="17232"/>
                    <a:pt x="18832" y="17148"/>
                  </a:cubicBezTo>
                  <a:cubicBezTo>
                    <a:pt x="18963" y="17064"/>
                    <a:pt x="19094" y="16964"/>
                    <a:pt x="19181" y="16847"/>
                  </a:cubicBezTo>
                  <a:cubicBezTo>
                    <a:pt x="19247" y="16729"/>
                    <a:pt x="19290" y="16612"/>
                    <a:pt x="19290" y="16478"/>
                  </a:cubicBezTo>
                  <a:cubicBezTo>
                    <a:pt x="19312" y="16327"/>
                    <a:pt x="19399" y="16260"/>
                    <a:pt x="19552" y="16159"/>
                  </a:cubicBezTo>
                  <a:cubicBezTo>
                    <a:pt x="19661" y="16076"/>
                    <a:pt x="19814" y="15975"/>
                    <a:pt x="19967" y="15958"/>
                  </a:cubicBezTo>
                  <a:cubicBezTo>
                    <a:pt x="20076" y="15942"/>
                    <a:pt x="20185" y="15975"/>
                    <a:pt x="20272" y="15942"/>
                  </a:cubicBezTo>
                  <a:cubicBezTo>
                    <a:pt x="20338" y="15908"/>
                    <a:pt x="20359" y="15841"/>
                    <a:pt x="20425" y="15808"/>
                  </a:cubicBezTo>
                  <a:cubicBezTo>
                    <a:pt x="20490" y="15774"/>
                    <a:pt x="20556" y="15741"/>
                    <a:pt x="20599" y="15690"/>
                  </a:cubicBezTo>
                  <a:cubicBezTo>
                    <a:pt x="20643" y="15623"/>
                    <a:pt x="20665" y="15556"/>
                    <a:pt x="20687" y="15489"/>
                  </a:cubicBezTo>
                  <a:cubicBezTo>
                    <a:pt x="20709" y="15422"/>
                    <a:pt x="20752" y="15372"/>
                    <a:pt x="20774" y="15305"/>
                  </a:cubicBezTo>
                  <a:cubicBezTo>
                    <a:pt x="20818" y="15188"/>
                    <a:pt x="20839" y="15037"/>
                    <a:pt x="20861" y="14903"/>
                  </a:cubicBezTo>
                  <a:cubicBezTo>
                    <a:pt x="20905" y="14769"/>
                    <a:pt x="20905" y="14635"/>
                    <a:pt x="21036" y="14517"/>
                  </a:cubicBezTo>
                  <a:cubicBezTo>
                    <a:pt x="21145" y="14417"/>
                    <a:pt x="21319" y="14383"/>
                    <a:pt x="21407" y="14266"/>
                  </a:cubicBezTo>
                  <a:cubicBezTo>
                    <a:pt x="21450" y="14199"/>
                    <a:pt x="21450" y="14132"/>
                    <a:pt x="21450" y="14065"/>
                  </a:cubicBezTo>
                  <a:cubicBezTo>
                    <a:pt x="21472" y="13998"/>
                    <a:pt x="21494" y="13931"/>
                    <a:pt x="21494" y="13864"/>
                  </a:cubicBezTo>
                  <a:cubicBezTo>
                    <a:pt x="21472" y="13830"/>
                    <a:pt x="21494" y="13730"/>
                    <a:pt x="21450" y="13696"/>
                  </a:cubicBezTo>
                  <a:cubicBezTo>
                    <a:pt x="21385" y="13663"/>
                    <a:pt x="21254" y="13663"/>
                    <a:pt x="21210" y="13629"/>
                  </a:cubicBezTo>
                  <a:cubicBezTo>
                    <a:pt x="21123" y="13579"/>
                    <a:pt x="21014" y="13562"/>
                    <a:pt x="20927" y="13529"/>
                  </a:cubicBezTo>
                  <a:cubicBezTo>
                    <a:pt x="20861" y="13478"/>
                    <a:pt x="20796" y="13445"/>
                    <a:pt x="20709" y="13411"/>
                  </a:cubicBezTo>
                  <a:cubicBezTo>
                    <a:pt x="20621" y="13378"/>
                    <a:pt x="20534" y="13327"/>
                    <a:pt x="20447" y="13311"/>
                  </a:cubicBezTo>
                  <a:cubicBezTo>
                    <a:pt x="20338" y="13311"/>
                    <a:pt x="20229" y="13344"/>
                    <a:pt x="20141" y="13327"/>
                  </a:cubicBezTo>
                  <a:cubicBezTo>
                    <a:pt x="20032" y="13311"/>
                    <a:pt x="20010" y="13227"/>
                    <a:pt x="19923" y="13193"/>
                  </a:cubicBezTo>
                  <a:cubicBezTo>
                    <a:pt x="19836" y="13177"/>
                    <a:pt x="19749" y="13160"/>
                    <a:pt x="19661" y="13143"/>
                  </a:cubicBezTo>
                  <a:cubicBezTo>
                    <a:pt x="19552" y="13126"/>
                    <a:pt x="19487" y="13126"/>
                    <a:pt x="19399" y="13193"/>
                  </a:cubicBezTo>
                  <a:cubicBezTo>
                    <a:pt x="19356" y="13227"/>
                    <a:pt x="19312" y="13311"/>
                    <a:pt x="19225" y="13327"/>
                  </a:cubicBezTo>
                  <a:cubicBezTo>
                    <a:pt x="19159" y="13193"/>
                    <a:pt x="19356" y="13160"/>
                    <a:pt x="19399" y="13093"/>
                  </a:cubicBezTo>
                  <a:cubicBezTo>
                    <a:pt x="19312" y="13076"/>
                    <a:pt x="19203" y="13026"/>
                    <a:pt x="19116" y="13026"/>
                  </a:cubicBezTo>
                  <a:cubicBezTo>
                    <a:pt x="19050" y="13026"/>
                    <a:pt x="19007" y="13110"/>
                    <a:pt x="18963" y="13143"/>
                  </a:cubicBezTo>
                  <a:cubicBezTo>
                    <a:pt x="18832" y="13193"/>
                    <a:pt x="18832" y="13093"/>
                    <a:pt x="18898" y="13043"/>
                  </a:cubicBezTo>
                  <a:cubicBezTo>
                    <a:pt x="19029" y="12925"/>
                    <a:pt x="19138" y="12892"/>
                    <a:pt x="19029" y="12741"/>
                  </a:cubicBezTo>
                  <a:cubicBezTo>
                    <a:pt x="18941" y="12640"/>
                    <a:pt x="18854" y="12523"/>
                    <a:pt x="18745" y="12439"/>
                  </a:cubicBezTo>
                  <a:cubicBezTo>
                    <a:pt x="18614" y="12339"/>
                    <a:pt x="18396" y="12238"/>
                    <a:pt x="18221" y="12272"/>
                  </a:cubicBezTo>
                  <a:cubicBezTo>
                    <a:pt x="18134" y="12289"/>
                    <a:pt x="18090" y="12305"/>
                    <a:pt x="17981" y="12255"/>
                  </a:cubicBezTo>
                  <a:cubicBezTo>
                    <a:pt x="17872" y="12222"/>
                    <a:pt x="17894" y="12205"/>
                    <a:pt x="17850" y="12121"/>
                  </a:cubicBezTo>
                  <a:cubicBezTo>
                    <a:pt x="17785" y="12071"/>
                    <a:pt x="17698" y="12004"/>
                    <a:pt x="17610" y="11987"/>
                  </a:cubicBezTo>
                  <a:cubicBezTo>
                    <a:pt x="17479" y="11970"/>
                    <a:pt x="17458" y="11987"/>
                    <a:pt x="17414" y="11886"/>
                  </a:cubicBezTo>
                  <a:cubicBezTo>
                    <a:pt x="17370" y="11886"/>
                    <a:pt x="17283" y="11819"/>
                    <a:pt x="17218" y="11786"/>
                  </a:cubicBezTo>
                  <a:cubicBezTo>
                    <a:pt x="17174" y="11769"/>
                    <a:pt x="17109" y="11736"/>
                    <a:pt x="17043" y="11719"/>
                  </a:cubicBezTo>
                  <a:cubicBezTo>
                    <a:pt x="16890" y="11669"/>
                    <a:pt x="16803" y="11769"/>
                    <a:pt x="16629" y="11736"/>
                  </a:cubicBezTo>
                  <a:cubicBezTo>
                    <a:pt x="16563" y="11736"/>
                    <a:pt x="16476" y="11702"/>
                    <a:pt x="16410" y="11702"/>
                  </a:cubicBezTo>
                  <a:cubicBezTo>
                    <a:pt x="16323" y="11685"/>
                    <a:pt x="16301" y="11736"/>
                    <a:pt x="16214" y="11702"/>
                  </a:cubicBezTo>
                  <a:cubicBezTo>
                    <a:pt x="16149" y="11685"/>
                    <a:pt x="16127" y="11618"/>
                    <a:pt x="16083" y="11602"/>
                  </a:cubicBezTo>
                  <a:cubicBezTo>
                    <a:pt x="16018" y="11568"/>
                    <a:pt x="15843" y="11551"/>
                    <a:pt x="15778" y="11585"/>
                  </a:cubicBezTo>
                  <a:cubicBezTo>
                    <a:pt x="15712" y="11618"/>
                    <a:pt x="15669" y="11618"/>
                    <a:pt x="15669" y="11669"/>
                  </a:cubicBezTo>
                  <a:cubicBezTo>
                    <a:pt x="15647" y="11702"/>
                    <a:pt x="15756" y="11920"/>
                    <a:pt x="15581" y="11870"/>
                  </a:cubicBezTo>
                  <a:cubicBezTo>
                    <a:pt x="15450" y="11836"/>
                    <a:pt x="15625" y="11501"/>
                    <a:pt x="15690" y="11434"/>
                  </a:cubicBezTo>
                  <a:cubicBezTo>
                    <a:pt x="15625" y="11400"/>
                    <a:pt x="15341" y="11518"/>
                    <a:pt x="15232" y="11534"/>
                  </a:cubicBezTo>
                  <a:cubicBezTo>
                    <a:pt x="15167" y="11551"/>
                    <a:pt x="15079" y="11551"/>
                    <a:pt x="15014" y="11585"/>
                  </a:cubicBezTo>
                  <a:cubicBezTo>
                    <a:pt x="14927" y="11618"/>
                    <a:pt x="14970" y="11669"/>
                    <a:pt x="14949" y="11736"/>
                  </a:cubicBezTo>
                  <a:cubicBezTo>
                    <a:pt x="14949" y="11769"/>
                    <a:pt x="14905" y="11836"/>
                    <a:pt x="14883" y="11886"/>
                  </a:cubicBezTo>
                  <a:cubicBezTo>
                    <a:pt x="14861" y="11937"/>
                    <a:pt x="14818" y="11987"/>
                    <a:pt x="14730" y="11970"/>
                  </a:cubicBezTo>
                  <a:cubicBezTo>
                    <a:pt x="14665" y="11953"/>
                    <a:pt x="14643" y="11886"/>
                    <a:pt x="14599" y="11870"/>
                  </a:cubicBezTo>
                  <a:cubicBezTo>
                    <a:pt x="14534" y="11836"/>
                    <a:pt x="14447" y="11836"/>
                    <a:pt x="14359" y="11836"/>
                  </a:cubicBezTo>
                  <a:cubicBezTo>
                    <a:pt x="14250" y="11819"/>
                    <a:pt x="14207" y="11803"/>
                    <a:pt x="14098" y="11853"/>
                  </a:cubicBezTo>
                  <a:cubicBezTo>
                    <a:pt x="14010" y="11886"/>
                    <a:pt x="13989" y="11920"/>
                    <a:pt x="13901" y="11853"/>
                  </a:cubicBezTo>
                  <a:cubicBezTo>
                    <a:pt x="13792" y="11786"/>
                    <a:pt x="13683" y="11635"/>
                    <a:pt x="13661" y="11518"/>
                  </a:cubicBezTo>
                  <a:cubicBezTo>
                    <a:pt x="13661" y="11400"/>
                    <a:pt x="13727" y="11233"/>
                    <a:pt x="13661" y="11116"/>
                  </a:cubicBezTo>
                  <a:cubicBezTo>
                    <a:pt x="13639" y="11049"/>
                    <a:pt x="13465" y="11049"/>
                    <a:pt x="13378" y="11032"/>
                  </a:cubicBezTo>
                  <a:cubicBezTo>
                    <a:pt x="13356" y="11015"/>
                    <a:pt x="13312" y="10981"/>
                    <a:pt x="13269" y="10965"/>
                  </a:cubicBezTo>
                  <a:cubicBezTo>
                    <a:pt x="13203" y="10965"/>
                    <a:pt x="13116" y="10981"/>
                    <a:pt x="13050" y="10981"/>
                  </a:cubicBezTo>
                  <a:cubicBezTo>
                    <a:pt x="13007" y="10981"/>
                    <a:pt x="12876" y="11032"/>
                    <a:pt x="12832" y="11032"/>
                  </a:cubicBezTo>
                  <a:cubicBezTo>
                    <a:pt x="12745" y="11015"/>
                    <a:pt x="12854" y="10948"/>
                    <a:pt x="12876" y="10914"/>
                  </a:cubicBezTo>
                  <a:cubicBezTo>
                    <a:pt x="12898" y="10864"/>
                    <a:pt x="12919" y="10797"/>
                    <a:pt x="12919" y="10764"/>
                  </a:cubicBezTo>
                  <a:cubicBezTo>
                    <a:pt x="12963" y="10630"/>
                    <a:pt x="13203" y="10194"/>
                    <a:pt x="12832" y="10227"/>
                  </a:cubicBezTo>
                  <a:cubicBezTo>
                    <a:pt x="12745" y="10227"/>
                    <a:pt x="12636" y="10261"/>
                    <a:pt x="12570" y="10294"/>
                  </a:cubicBezTo>
                  <a:cubicBezTo>
                    <a:pt x="12483" y="10361"/>
                    <a:pt x="12527" y="10395"/>
                    <a:pt x="12505" y="10479"/>
                  </a:cubicBezTo>
                  <a:cubicBezTo>
                    <a:pt x="12483" y="10663"/>
                    <a:pt x="12265" y="10630"/>
                    <a:pt x="12090" y="10646"/>
                  </a:cubicBezTo>
                  <a:cubicBezTo>
                    <a:pt x="11894" y="10680"/>
                    <a:pt x="11741" y="10680"/>
                    <a:pt x="11610" y="10546"/>
                  </a:cubicBezTo>
                  <a:cubicBezTo>
                    <a:pt x="11523" y="10445"/>
                    <a:pt x="11479" y="10311"/>
                    <a:pt x="11436" y="10177"/>
                  </a:cubicBezTo>
                  <a:cubicBezTo>
                    <a:pt x="11414" y="10110"/>
                    <a:pt x="11370" y="10060"/>
                    <a:pt x="11392" y="9976"/>
                  </a:cubicBezTo>
                  <a:cubicBezTo>
                    <a:pt x="11414" y="9909"/>
                    <a:pt x="11458" y="9876"/>
                    <a:pt x="11458" y="9792"/>
                  </a:cubicBezTo>
                  <a:cubicBezTo>
                    <a:pt x="11458" y="9658"/>
                    <a:pt x="11436" y="9557"/>
                    <a:pt x="11545" y="9440"/>
                  </a:cubicBezTo>
                  <a:cubicBezTo>
                    <a:pt x="11610" y="9390"/>
                    <a:pt x="11698" y="9390"/>
                    <a:pt x="11763" y="9339"/>
                  </a:cubicBezTo>
                  <a:cubicBezTo>
                    <a:pt x="11785" y="9323"/>
                    <a:pt x="11785" y="9289"/>
                    <a:pt x="11829" y="9256"/>
                  </a:cubicBezTo>
                  <a:cubicBezTo>
                    <a:pt x="11872" y="9239"/>
                    <a:pt x="11916" y="9239"/>
                    <a:pt x="11959" y="9222"/>
                  </a:cubicBezTo>
                  <a:cubicBezTo>
                    <a:pt x="12047" y="9188"/>
                    <a:pt x="12156" y="9155"/>
                    <a:pt x="12265" y="9188"/>
                  </a:cubicBezTo>
                  <a:cubicBezTo>
                    <a:pt x="12330" y="9205"/>
                    <a:pt x="12679" y="9339"/>
                    <a:pt x="12636" y="9205"/>
                  </a:cubicBezTo>
                  <a:cubicBezTo>
                    <a:pt x="12636" y="9172"/>
                    <a:pt x="12549" y="9172"/>
                    <a:pt x="12614" y="9121"/>
                  </a:cubicBezTo>
                  <a:cubicBezTo>
                    <a:pt x="12636" y="9105"/>
                    <a:pt x="12723" y="9138"/>
                    <a:pt x="12767" y="9138"/>
                  </a:cubicBezTo>
                  <a:cubicBezTo>
                    <a:pt x="12854" y="9138"/>
                    <a:pt x="12963" y="9121"/>
                    <a:pt x="13050" y="9121"/>
                  </a:cubicBezTo>
                  <a:cubicBezTo>
                    <a:pt x="13181" y="9105"/>
                    <a:pt x="13203" y="9138"/>
                    <a:pt x="13312" y="9172"/>
                  </a:cubicBezTo>
                  <a:cubicBezTo>
                    <a:pt x="13421" y="9222"/>
                    <a:pt x="13465" y="9155"/>
                    <a:pt x="13574" y="9172"/>
                  </a:cubicBezTo>
                  <a:cubicBezTo>
                    <a:pt x="13639" y="9188"/>
                    <a:pt x="13705" y="9272"/>
                    <a:pt x="13727" y="9306"/>
                  </a:cubicBezTo>
                  <a:cubicBezTo>
                    <a:pt x="13749" y="9373"/>
                    <a:pt x="13705" y="9440"/>
                    <a:pt x="13749" y="9507"/>
                  </a:cubicBezTo>
                  <a:cubicBezTo>
                    <a:pt x="13770" y="9540"/>
                    <a:pt x="13814" y="9557"/>
                    <a:pt x="13858" y="9591"/>
                  </a:cubicBezTo>
                  <a:cubicBezTo>
                    <a:pt x="13879" y="9624"/>
                    <a:pt x="13879" y="9641"/>
                    <a:pt x="13901" y="9674"/>
                  </a:cubicBezTo>
                  <a:cubicBezTo>
                    <a:pt x="13923" y="9708"/>
                    <a:pt x="13945" y="9859"/>
                    <a:pt x="14010" y="9859"/>
                  </a:cubicBezTo>
                  <a:cubicBezTo>
                    <a:pt x="14076" y="9876"/>
                    <a:pt x="14163" y="9758"/>
                    <a:pt x="14185" y="9725"/>
                  </a:cubicBezTo>
                  <a:cubicBezTo>
                    <a:pt x="14229" y="9624"/>
                    <a:pt x="14119" y="9457"/>
                    <a:pt x="14098" y="9339"/>
                  </a:cubicBezTo>
                  <a:cubicBezTo>
                    <a:pt x="14076" y="9222"/>
                    <a:pt x="14010" y="9088"/>
                    <a:pt x="14010" y="8971"/>
                  </a:cubicBezTo>
                  <a:cubicBezTo>
                    <a:pt x="14010" y="8853"/>
                    <a:pt x="14207" y="8786"/>
                    <a:pt x="14316" y="8719"/>
                  </a:cubicBezTo>
                  <a:cubicBezTo>
                    <a:pt x="14381" y="8669"/>
                    <a:pt x="14490" y="8652"/>
                    <a:pt x="14556" y="8619"/>
                  </a:cubicBezTo>
                  <a:cubicBezTo>
                    <a:pt x="14621" y="8585"/>
                    <a:pt x="14621" y="8518"/>
                    <a:pt x="14665" y="8468"/>
                  </a:cubicBezTo>
                  <a:cubicBezTo>
                    <a:pt x="14730" y="8434"/>
                    <a:pt x="14796" y="8451"/>
                    <a:pt x="14861" y="8434"/>
                  </a:cubicBezTo>
                  <a:cubicBezTo>
                    <a:pt x="14970" y="8384"/>
                    <a:pt x="14949" y="8284"/>
                    <a:pt x="14927" y="8217"/>
                  </a:cubicBezTo>
                  <a:cubicBezTo>
                    <a:pt x="14905" y="8116"/>
                    <a:pt x="14643" y="7865"/>
                    <a:pt x="14774" y="7781"/>
                  </a:cubicBezTo>
                  <a:cubicBezTo>
                    <a:pt x="14839" y="7848"/>
                    <a:pt x="14883" y="8116"/>
                    <a:pt x="14992" y="8015"/>
                  </a:cubicBezTo>
                  <a:cubicBezTo>
                    <a:pt x="15036" y="7965"/>
                    <a:pt x="15058" y="7898"/>
                    <a:pt x="15014" y="7848"/>
                  </a:cubicBezTo>
                  <a:cubicBezTo>
                    <a:pt x="14970" y="7781"/>
                    <a:pt x="14883" y="7764"/>
                    <a:pt x="14992" y="7714"/>
                  </a:cubicBezTo>
                  <a:cubicBezTo>
                    <a:pt x="15101" y="7865"/>
                    <a:pt x="15189" y="7714"/>
                    <a:pt x="15189" y="7613"/>
                  </a:cubicBezTo>
                  <a:cubicBezTo>
                    <a:pt x="15232" y="7479"/>
                    <a:pt x="15341" y="7479"/>
                    <a:pt x="15494" y="7412"/>
                  </a:cubicBezTo>
                  <a:cubicBezTo>
                    <a:pt x="15581" y="7362"/>
                    <a:pt x="15625" y="7395"/>
                    <a:pt x="15734" y="7395"/>
                  </a:cubicBezTo>
                  <a:cubicBezTo>
                    <a:pt x="15843" y="7395"/>
                    <a:pt x="15843" y="7345"/>
                    <a:pt x="15799" y="7278"/>
                  </a:cubicBezTo>
                  <a:cubicBezTo>
                    <a:pt x="15778" y="7211"/>
                    <a:pt x="15712" y="7178"/>
                    <a:pt x="15756" y="7111"/>
                  </a:cubicBezTo>
                  <a:cubicBezTo>
                    <a:pt x="15778" y="7060"/>
                    <a:pt x="15865" y="6993"/>
                    <a:pt x="15930" y="6960"/>
                  </a:cubicBezTo>
                  <a:cubicBezTo>
                    <a:pt x="16061" y="6859"/>
                    <a:pt x="16258" y="6859"/>
                    <a:pt x="16432" y="6792"/>
                  </a:cubicBezTo>
                  <a:cubicBezTo>
                    <a:pt x="16585" y="6742"/>
                    <a:pt x="16672" y="6558"/>
                    <a:pt x="16847" y="6725"/>
                  </a:cubicBezTo>
                  <a:cubicBezTo>
                    <a:pt x="16759" y="6725"/>
                    <a:pt x="16672" y="6775"/>
                    <a:pt x="16607" y="6809"/>
                  </a:cubicBezTo>
                  <a:cubicBezTo>
                    <a:pt x="16519" y="6842"/>
                    <a:pt x="16476" y="6859"/>
                    <a:pt x="16476" y="6943"/>
                  </a:cubicBezTo>
                  <a:cubicBezTo>
                    <a:pt x="16476" y="7027"/>
                    <a:pt x="16519" y="7060"/>
                    <a:pt x="16607" y="7027"/>
                  </a:cubicBezTo>
                  <a:cubicBezTo>
                    <a:pt x="16694" y="6993"/>
                    <a:pt x="16694" y="6943"/>
                    <a:pt x="16759" y="6893"/>
                  </a:cubicBezTo>
                  <a:cubicBezTo>
                    <a:pt x="16890" y="6826"/>
                    <a:pt x="17109" y="6859"/>
                    <a:pt x="17218" y="6759"/>
                  </a:cubicBezTo>
                  <a:cubicBezTo>
                    <a:pt x="17239" y="6725"/>
                    <a:pt x="17196" y="6725"/>
                    <a:pt x="17261" y="6692"/>
                  </a:cubicBezTo>
                  <a:cubicBezTo>
                    <a:pt x="17283" y="6692"/>
                    <a:pt x="17327" y="6708"/>
                    <a:pt x="17370" y="6708"/>
                  </a:cubicBezTo>
                  <a:cubicBezTo>
                    <a:pt x="17458" y="6708"/>
                    <a:pt x="17545" y="6658"/>
                    <a:pt x="17589" y="6591"/>
                  </a:cubicBezTo>
                  <a:cubicBezTo>
                    <a:pt x="17501" y="6574"/>
                    <a:pt x="17479" y="6541"/>
                    <a:pt x="17436" y="6491"/>
                  </a:cubicBezTo>
                  <a:cubicBezTo>
                    <a:pt x="17370" y="6440"/>
                    <a:pt x="17327" y="6407"/>
                    <a:pt x="17261" y="6474"/>
                  </a:cubicBezTo>
                  <a:cubicBezTo>
                    <a:pt x="17218" y="6507"/>
                    <a:pt x="17261" y="6591"/>
                    <a:pt x="17218" y="6625"/>
                  </a:cubicBezTo>
                  <a:cubicBezTo>
                    <a:pt x="17152" y="6675"/>
                    <a:pt x="17043" y="6658"/>
                    <a:pt x="16978" y="6641"/>
                  </a:cubicBezTo>
                  <a:cubicBezTo>
                    <a:pt x="16912" y="6625"/>
                    <a:pt x="16869" y="6591"/>
                    <a:pt x="16803" y="6574"/>
                  </a:cubicBezTo>
                  <a:cubicBezTo>
                    <a:pt x="16694" y="6541"/>
                    <a:pt x="16672" y="6541"/>
                    <a:pt x="16694" y="6474"/>
                  </a:cubicBezTo>
                  <a:cubicBezTo>
                    <a:pt x="16716" y="6390"/>
                    <a:pt x="16759" y="6390"/>
                    <a:pt x="16650" y="6340"/>
                  </a:cubicBezTo>
                  <a:cubicBezTo>
                    <a:pt x="16607" y="6306"/>
                    <a:pt x="16519" y="6289"/>
                    <a:pt x="16476" y="6256"/>
                  </a:cubicBezTo>
                  <a:cubicBezTo>
                    <a:pt x="16476" y="6256"/>
                    <a:pt x="16454" y="6239"/>
                    <a:pt x="16454" y="6222"/>
                  </a:cubicBezTo>
                  <a:cubicBezTo>
                    <a:pt x="16585" y="6222"/>
                    <a:pt x="16825" y="6239"/>
                    <a:pt x="16738" y="6088"/>
                  </a:cubicBezTo>
                  <a:cubicBezTo>
                    <a:pt x="16694" y="6038"/>
                    <a:pt x="16672" y="6021"/>
                    <a:pt x="16585" y="6021"/>
                  </a:cubicBezTo>
                  <a:cubicBezTo>
                    <a:pt x="16519" y="6021"/>
                    <a:pt x="16432" y="6038"/>
                    <a:pt x="16367" y="6038"/>
                  </a:cubicBezTo>
                  <a:cubicBezTo>
                    <a:pt x="16214" y="6055"/>
                    <a:pt x="16149" y="6155"/>
                    <a:pt x="16039" y="6222"/>
                  </a:cubicBezTo>
                  <a:cubicBezTo>
                    <a:pt x="15952" y="6306"/>
                    <a:pt x="15799" y="6357"/>
                    <a:pt x="15690" y="6424"/>
                  </a:cubicBezTo>
                  <a:cubicBezTo>
                    <a:pt x="15712" y="6373"/>
                    <a:pt x="15778" y="6340"/>
                    <a:pt x="15821" y="6306"/>
                  </a:cubicBezTo>
                  <a:cubicBezTo>
                    <a:pt x="15865" y="6239"/>
                    <a:pt x="15887" y="6189"/>
                    <a:pt x="15930" y="6122"/>
                  </a:cubicBezTo>
                  <a:cubicBezTo>
                    <a:pt x="15974" y="6072"/>
                    <a:pt x="15996" y="6038"/>
                    <a:pt x="16083" y="6005"/>
                  </a:cubicBezTo>
                  <a:cubicBezTo>
                    <a:pt x="16170" y="5988"/>
                    <a:pt x="16214" y="5971"/>
                    <a:pt x="16279" y="5921"/>
                  </a:cubicBezTo>
                  <a:cubicBezTo>
                    <a:pt x="16432" y="5820"/>
                    <a:pt x="16563" y="5820"/>
                    <a:pt x="16759" y="5804"/>
                  </a:cubicBezTo>
                  <a:cubicBezTo>
                    <a:pt x="16934" y="5787"/>
                    <a:pt x="17087" y="5770"/>
                    <a:pt x="17261" y="5787"/>
                  </a:cubicBezTo>
                  <a:cubicBezTo>
                    <a:pt x="17414" y="5804"/>
                    <a:pt x="17523" y="5787"/>
                    <a:pt x="17632" y="5703"/>
                  </a:cubicBezTo>
                  <a:cubicBezTo>
                    <a:pt x="17676" y="5669"/>
                    <a:pt x="17676" y="5619"/>
                    <a:pt x="17741" y="5602"/>
                  </a:cubicBezTo>
                  <a:cubicBezTo>
                    <a:pt x="17807" y="5569"/>
                    <a:pt x="17894" y="5619"/>
                    <a:pt x="17981" y="5586"/>
                  </a:cubicBezTo>
                  <a:cubicBezTo>
                    <a:pt x="18090" y="5535"/>
                    <a:pt x="18221" y="5351"/>
                    <a:pt x="18156" y="5251"/>
                  </a:cubicBezTo>
                  <a:cubicBezTo>
                    <a:pt x="18069" y="5100"/>
                    <a:pt x="17938" y="5049"/>
                    <a:pt x="17741" y="5116"/>
                  </a:cubicBezTo>
                  <a:cubicBezTo>
                    <a:pt x="17676" y="5133"/>
                    <a:pt x="17567" y="5217"/>
                    <a:pt x="17479" y="5217"/>
                  </a:cubicBezTo>
                  <a:cubicBezTo>
                    <a:pt x="17349" y="5217"/>
                    <a:pt x="17370" y="5116"/>
                    <a:pt x="17479" y="5083"/>
                  </a:cubicBezTo>
                  <a:cubicBezTo>
                    <a:pt x="17589" y="5066"/>
                    <a:pt x="17741" y="5066"/>
                    <a:pt x="17829" y="4999"/>
                  </a:cubicBezTo>
                  <a:cubicBezTo>
                    <a:pt x="17981" y="4899"/>
                    <a:pt x="17676" y="4798"/>
                    <a:pt x="17567" y="4765"/>
                  </a:cubicBezTo>
                  <a:cubicBezTo>
                    <a:pt x="17479" y="4731"/>
                    <a:pt x="17392" y="4714"/>
                    <a:pt x="17305" y="4681"/>
                  </a:cubicBezTo>
                  <a:cubicBezTo>
                    <a:pt x="17239" y="4631"/>
                    <a:pt x="17196" y="4563"/>
                    <a:pt x="17109" y="4530"/>
                  </a:cubicBezTo>
                  <a:cubicBezTo>
                    <a:pt x="17196" y="4496"/>
                    <a:pt x="17196" y="4530"/>
                    <a:pt x="17196" y="4480"/>
                  </a:cubicBezTo>
                  <a:cubicBezTo>
                    <a:pt x="17218" y="4429"/>
                    <a:pt x="17196" y="4396"/>
                    <a:pt x="17196" y="4346"/>
                  </a:cubicBezTo>
                  <a:cubicBezTo>
                    <a:pt x="17218" y="4279"/>
                    <a:pt x="17218" y="4195"/>
                    <a:pt x="17174" y="4128"/>
                  </a:cubicBezTo>
                  <a:cubicBezTo>
                    <a:pt x="17109" y="4078"/>
                    <a:pt x="16999" y="4061"/>
                    <a:pt x="16956" y="3977"/>
                  </a:cubicBezTo>
                  <a:cubicBezTo>
                    <a:pt x="16934" y="3960"/>
                    <a:pt x="16956" y="3893"/>
                    <a:pt x="16934" y="3876"/>
                  </a:cubicBezTo>
                  <a:cubicBezTo>
                    <a:pt x="16912" y="3843"/>
                    <a:pt x="16847" y="3826"/>
                    <a:pt x="16825" y="3793"/>
                  </a:cubicBezTo>
                  <a:cubicBezTo>
                    <a:pt x="16781" y="3759"/>
                    <a:pt x="16803" y="3642"/>
                    <a:pt x="16738" y="3608"/>
                  </a:cubicBezTo>
                  <a:cubicBezTo>
                    <a:pt x="16629" y="3592"/>
                    <a:pt x="16629" y="3692"/>
                    <a:pt x="16607" y="3742"/>
                  </a:cubicBezTo>
                  <a:cubicBezTo>
                    <a:pt x="16585" y="3809"/>
                    <a:pt x="16563" y="3876"/>
                    <a:pt x="16498" y="3927"/>
                  </a:cubicBezTo>
                  <a:cubicBezTo>
                    <a:pt x="16454" y="3960"/>
                    <a:pt x="16367" y="4044"/>
                    <a:pt x="16323" y="4061"/>
                  </a:cubicBezTo>
                  <a:cubicBezTo>
                    <a:pt x="16258" y="4078"/>
                    <a:pt x="16258" y="4061"/>
                    <a:pt x="16214" y="4044"/>
                  </a:cubicBezTo>
                  <a:cubicBezTo>
                    <a:pt x="16192" y="4027"/>
                    <a:pt x="16192" y="4011"/>
                    <a:pt x="16192" y="3994"/>
                  </a:cubicBezTo>
                  <a:cubicBezTo>
                    <a:pt x="16170" y="3994"/>
                    <a:pt x="16127" y="3994"/>
                    <a:pt x="16105" y="3977"/>
                  </a:cubicBezTo>
                  <a:cubicBezTo>
                    <a:pt x="16018" y="3943"/>
                    <a:pt x="16018" y="3927"/>
                    <a:pt x="15996" y="3843"/>
                  </a:cubicBezTo>
                  <a:cubicBezTo>
                    <a:pt x="15996" y="3692"/>
                    <a:pt x="16149" y="3575"/>
                    <a:pt x="16018" y="3458"/>
                  </a:cubicBezTo>
                  <a:cubicBezTo>
                    <a:pt x="15996" y="3424"/>
                    <a:pt x="15909" y="3357"/>
                    <a:pt x="15865" y="3340"/>
                  </a:cubicBezTo>
                  <a:cubicBezTo>
                    <a:pt x="15778" y="3307"/>
                    <a:pt x="15669" y="3323"/>
                    <a:pt x="15559" y="3273"/>
                  </a:cubicBezTo>
                  <a:cubicBezTo>
                    <a:pt x="15429" y="3223"/>
                    <a:pt x="15363" y="3039"/>
                    <a:pt x="15189" y="3039"/>
                  </a:cubicBezTo>
                  <a:cubicBezTo>
                    <a:pt x="15101" y="3039"/>
                    <a:pt x="15036" y="3122"/>
                    <a:pt x="14927" y="3122"/>
                  </a:cubicBezTo>
                  <a:cubicBezTo>
                    <a:pt x="14839" y="3106"/>
                    <a:pt x="14774" y="3055"/>
                    <a:pt x="14687" y="3039"/>
                  </a:cubicBezTo>
                  <a:cubicBezTo>
                    <a:pt x="14447" y="3022"/>
                    <a:pt x="14447" y="3256"/>
                    <a:pt x="14643" y="3273"/>
                  </a:cubicBezTo>
                  <a:cubicBezTo>
                    <a:pt x="14599" y="3307"/>
                    <a:pt x="14578" y="3323"/>
                    <a:pt x="14578" y="3374"/>
                  </a:cubicBezTo>
                  <a:cubicBezTo>
                    <a:pt x="14578" y="3374"/>
                    <a:pt x="14599" y="3407"/>
                    <a:pt x="14599" y="3424"/>
                  </a:cubicBezTo>
                  <a:cubicBezTo>
                    <a:pt x="14599" y="3458"/>
                    <a:pt x="14556" y="3458"/>
                    <a:pt x="14556" y="3474"/>
                  </a:cubicBezTo>
                  <a:cubicBezTo>
                    <a:pt x="14556" y="3525"/>
                    <a:pt x="14621" y="3541"/>
                    <a:pt x="14621" y="3608"/>
                  </a:cubicBezTo>
                  <a:cubicBezTo>
                    <a:pt x="14665" y="3759"/>
                    <a:pt x="14469" y="3843"/>
                    <a:pt x="14425" y="3977"/>
                  </a:cubicBezTo>
                  <a:cubicBezTo>
                    <a:pt x="14403" y="4078"/>
                    <a:pt x="14556" y="4161"/>
                    <a:pt x="14621" y="4262"/>
                  </a:cubicBezTo>
                  <a:cubicBezTo>
                    <a:pt x="14665" y="4362"/>
                    <a:pt x="14730" y="4413"/>
                    <a:pt x="14709" y="4530"/>
                  </a:cubicBezTo>
                  <a:cubicBezTo>
                    <a:pt x="14665" y="4647"/>
                    <a:pt x="14578" y="4714"/>
                    <a:pt x="14469" y="4798"/>
                  </a:cubicBezTo>
                  <a:cubicBezTo>
                    <a:pt x="14425" y="4832"/>
                    <a:pt x="14294" y="4882"/>
                    <a:pt x="14272" y="4932"/>
                  </a:cubicBezTo>
                  <a:cubicBezTo>
                    <a:pt x="14272" y="4982"/>
                    <a:pt x="14316" y="4966"/>
                    <a:pt x="14338" y="5016"/>
                  </a:cubicBezTo>
                  <a:cubicBezTo>
                    <a:pt x="14338" y="5033"/>
                    <a:pt x="14338" y="5066"/>
                    <a:pt x="14338" y="5100"/>
                  </a:cubicBezTo>
                  <a:cubicBezTo>
                    <a:pt x="14359" y="5167"/>
                    <a:pt x="14381" y="5217"/>
                    <a:pt x="14425" y="5284"/>
                  </a:cubicBezTo>
                  <a:cubicBezTo>
                    <a:pt x="14447" y="5301"/>
                    <a:pt x="14490" y="5351"/>
                    <a:pt x="14490" y="5385"/>
                  </a:cubicBezTo>
                  <a:cubicBezTo>
                    <a:pt x="14469" y="5418"/>
                    <a:pt x="14425" y="5401"/>
                    <a:pt x="14381" y="5435"/>
                  </a:cubicBezTo>
                  <a:cubicBezTo>
                    <a:pt x="14338" y="5485"/>
                    <a:pt x="14403" y="5569"/>
                    <a:pt x="14316" y="5602"/>
                  </a:cubicBezTo>
                  <a:cubicBezTo>
                    <a:pt x="14229" y="5636"/>
                    <a:pt x="14185" y="5552"/>
                    <a:pt x="14119" y="5502"/>
                  </a:cubicBezTo>
                  <a:cubicBezTo>
                    <a:pt x="14076" y="5452"/>
                    <a:pt x="14010" y="5418"/>
                    <a:pt x="13945" y="5368"/>
                  </a:cubicBezTo>
                  <a:cubicBezTo>
                    <a:pt x="13770" y="5217"/>
                    <a:pt x="13923" y="4982"/>
                    <a:pt x="13879" y="4798"/>
                  </a:cubicBezTo>
                  <a:cubicBezTo>
                    <a:pt x="13836" y="4631"/>
                    <a:pt x="13530" y="4815"/>
                    <a:pt x="13399" y="4815"/>
                  </a:cubicBezTo>
                  <a:cubicBezTo>
                    <a:pt x="13421" y="4748"/>
                    <a:pt x="13356" y="4748"/>
                    <a:pt x="13290" y="4714"/>
                  </a:cubicBezTo>
                  <a:cubicBezTo>
                    <a:pt x="13203" y="4698"/>
                    <a:pt x="13159" y="4664"/>
                    <a:pt x="13094" y="4614"/>
                  </a:cubicBezTo>
                  <a:cubicBezTo>
                    <a:pt x="13050" y="4580"/>
                    <a:pt x="13029" y="4530"/>
                    <a:pt x="12963" y="4496"/>
                  </a:cubicBezTo>
                  <a:cubicBezTo>
                    <a:pt x="12898" y="4480"/>
                    <a:pt x="12832" y="4446"/>
                    <a:pt x="12767" y="4429"/>
                  </a:cubicBezTo>
                  <a:cubicBezTo>
                    <a:pt x="12701" y="4413"/>
                    <a:pt x="12636" y="4396"/>
                    <a:pt x="12549" y="4362"/>
                  </a:cubicBezTo>
                  <a:cubicBezTo>
                    <a:pt x="12461" y="4312"/>
                    <a:pt x="12461" y="4312"/>
                    <a:pt x="12374" y="4346"/>
                  </a:cubicBezTo>
                  <a:cubicBezTo>
                    <a:pt x="12243" y="4379"/>
                    <a:pt x="12243" y="4346"/>
                    <a:pt x="12221" y="4279"/>
                  </a:cubicBezTo>
                  <a:cubicBezTo>
                    <a:pt x="12221" y="4195"/>
                    <a:pt x="12199" y="4078"/>
                    <a:pt x="12134" y="4011"/>
                  </a:cubicBezTo>
                  <a:cubicBezTo>
                    <a:pt x="12069" y="3960"/>
                    <a:pt x="11981" y="3943"/>
                    <a:pt x="11894" y="3927"/>
                  </a:cubicBezTo>
                  <a:cubicBezTo>
                    <a:pt x="11894" y="3726"/>
                    <a:pt x="11894" y="3525"/>
                    <a:pt x="12003" y="3340"/>
                  </a:cubicBezTo>
                  <a:cubicBezTo>
                    <a:pt x="12069" y="3256"/>
                    <a:pt x="12178" y="3189"/>
                    <a:pt x="12221" y="3089"/>
                  </a:cubicBezTo>
                  <a:cubicBezTo>
                    <a:pt x="12243" y="3022"/>
                    <a:pt x="12199" y="3022"/>
                    <a:pt x="12287" y="2972"/>
                  </a:cubicBezTo>
                  <a:cubicBezTo>
                    <a:pt x="12352" y="2921"/>
                    <a:pt x="12658" y="2905"/>
                    <a:pt x="12461" y="2804"/>
                  </a:cubicBezTo>
                  <a:cubicBezTo>
                    <a:pt x="12352" y="2737"/>
                    <a:pt x="12156" y="2737"/>
                    <a:pt x="12047" y="2670"/>
                  </a:cubicBezTo>
                  <a:cubicBezTo>
                    <a:pt x="12025" y="2670"/>
                    <a:pt x="12025" y="2653"/>
                    <a:pt x="12025" y="2653"/>
                  </a:cubicBezTo>
                  <a:cubicBezTo>
                    <a:pt x="12178" y="2603"/>
                    <a:pt x="12287" y="2720"/>
                    <a:pt x="12418" y="2754"/>
                  </a:cubicBezTo>
                  <a:cubicBezTo>
                    <a:pt x="12570" y="2787"/>
                    <a:pt x="12614" y="2687"/>
                    <a:pt x="12745" y="2636"/>
                  </a:cubicBezTo>
                  <a:cubicBezTo>
                    <a:pt x="12636" y="2536"/>
                    <a:pt x="12701" y="2586"/>
                    <a:pt x="12832" y="2553"/>
                  </a:cubicBezTo>
                  <a:cubicBezTo>
                    <a:pt x="12898" y="2536"/>
                    <a:pt x="13029" y="2402"/>
                    <a:pt x="13050" y="2352"/>
                  </a:cubicBezTo>
                  <a:cubicBezTo>
                    <a:pt x="13116" y="2201"/>
                    <a:pt x="12963" y="2268"/>
                    <a:pt x="12832" y="2234"/>
                  </a:cubicBezTo>
                  <a:cubicBezTo>
                    <a:pt x="12745" y="2217"/>
                    <a:pt x="12592" y="2167"/>
                    <a:pt x="12549" y="2117"/>
                  </a:cubicBezTo>
                  <a:cubicBezTo>
                    <a:pt x="12701" y="2000"/>
                    <a:pt x="12898" y="2167"/>
                    <a:pt x="13050" y="2184"/>
                  </a:cubicBezTo>
                  <a:cubicBezTo>
                    <a:pt x="13094" y="2150"/>
                    <a:pt x="13290" y="2100"/>
                    <a:pt x="13290" y="2050"/>
                  </a:cubicBezTo>
                  <a:cubicBezTo>
                    <a:pt x="13290" y="1983"/>
                    <a:pt x="13072" y="1966"/>
                    <a:pt x="13181" y="1866"/>
                  </a:cubicBezTo>
                  <a:cubicBezTo>
                    <a:pt x="13225" y="1832"/>
                    <a:pt x="13269" y="1866"/>
                    <a:pt x="13312" y="1882"/>
                  </a:cubicBezTo>
                  <a:cubicBezTo>
                    <a:pt x="13356" y="1916"/>
                    <a:pt x="13378" y="1916"/>
                    <a:pt x="13443" y="1933"/>
                  </a:cubicBezTo>
                  <a:cubicBezTo>
                    <a:pt x="13487" y="1949"/>
                    <a:pt x="13749" y="2000"/>
                    <a:pt x="13618" y="1899"/>
                  </a:cubicBezTo>
                  <a:cubicBezTo>
                    <a:pt x="13661" y="1866"/>
                    <a:pt x="13814" y="1866"/>
                    <a:pt x="13879" y="1832"/>
                  </a:cubicBezTo>
                  <a:cubicBezTo>
                    <a:pt x="13923" y="1799"/>
                    <a:pt x="14032" y="1732"/>
                    <a:pt x="14054" y="1665"/>
                  </a:cubicBezTo>
                  <a:cubicBezTo>
                    <a:pt x="14076" y="1597"/>
                    <a:pt x="14010" y="1547"/>
                    <a:pt x="13967" y="1497"/>
                  </a:cubicBezTo>
                  <a:cubicBezTo>
                    <a:pt x="13923" y="1447"/>
                    <a:pt x="13923" y="1363"/>
                    <a:pt x="13879" y="1313"/>
                  </a:cubicBezTo>
                  <a:cubicBezTo>
                    <a:pt x="13989" y="1262"/>
                    <a:pt x="14141" y="1229"/>
                    <a:pt x="14010" y="1128"/>
                  </a:cubicBezTo>
                  <a:cubicBezTo>
                    <a:pt x="14141" y="1061"/>
                    <a:pt x="13945" y="994"/>
                    <a:pt x="13879" y="977"/>
                  </a:cubicBezTo>
                  <a:cubicBezTo>
                    <a:pt x="13989" y="860"/>
                    <a:pt x="13749" y="793"/>
                    <a:pt x="13618" y="776"/>
                  </a:cubicBezTo>
                  <a:cubicBezTo>
                    <a:pt x="13552" y="760"/>
                    <a:pt x="13443" y="743"/>
                    <a:pt x="13378" y="776"/>
                  </a:cubicBezTo>
                  <a:cubicBezTo>
                    <a:pt x="13203" y="843"/>
                    <a:pt x="13421" y="961"/>
                    <a:pt x="13421" y="1044"/>
                  </a:cubicBezTo>
                  <a:cubicBezTo>
                    <a:pt x="13421" y="1061"/>
                    <a:pt x="13399" y="1128"/>
                    <a:pt x="13399" y="1162"/>
                  </a:cubicBezTo>
                  <a:cubicBezTo>
                    <a:pt x="13378" y="1195"/>
                    <a:pt x="13334" y="1179"/>
                    <a:pt x="13290" y="1212"/>
                  </a:cubicBezTo>
                  <a:cubicBezTo>
                    <a:pt x="13378" y="1313"/>
                    <a:pt x="13225" y="1463"/>
                    <a:pt x="13159" y="1530"/>
                  </a:cubicBezTo>
                  <a:cubicBezTo>
                    <a:pt x="13116" y="1564"/>
                    <a:pt x="12985" y="1648"/>
                    <a:pt x="12941" y="1597"/>
                  </a:cubicBezTo>
                  <a:cubicBezTo>
                    <a:pt x="12919" y="1581"/>
                    <a:pt x="12941" y="1514"/>
                    <a:pt x="12919" y="1497"/>
                  </a:cubicBezTo>
                  <a:cubicBezTo>
                    <a:pt x="12898" y="1463"/>
                    <a:pt x="12876" y="1447"/>
                    <a:pt x="12854" y="1430"/>
                  </a:cubicBezTo>
                  <a:cubicBezTo>
                    <a:pt x="12854" y="1396"/>
                    <a:pt x="12832" y="1346"/>
                    <a:pt x="12854" y="1296"/>
                  </a:cubicBezTo>
                  <a:cubicBezTo>
                    <a:pt x="12854" y="1262"/>
                    <a:pt x="12854" y="1212"/>
                    <a:pt x="12854" y="1162"/>
                  </a:cubicBezTo>
                  <a:cubicBezTo>
                    <a:pt x="12876" y="1095"/>
                    <a:pt x="12898" y="1095"/>
                    <a:pt x="12832" y="1044"/>
                  </a:cubicBezTo>
                  <a:cubicBezTo>
                    <a:pt x="12810" y="1011"/>
                    <a:pt x="12723" y="994"/>
                    <a:pt x="12679" y="977"/>
                  </a:cubicBezTo>
                  <a:cubicBezTo>
                    <a:pt x="12636" y="1095"/>
                    <a:pt x="12701" y="1279"/>
                    <a:pt x="12527" y="1346"/>
                  </a:cubicBezTo>
                  <a:cubicBezTo>
                    <a:pt x="12505" y="1296"/>
                    <a:pt x="12527" y="1262"/>
                    <a:pt x="12527" y="1212"/>
                  </a:cubicBezTo>
                  <a:cubicBezTo>
                    <a:pt x="12527" y="1128"/>
                    <a:pt x="12505" y="1162"/>
                    <a:pt x="12483" y="1095"/>
                  </a:cubicBezTo>
                  <a:cubicBezTo>
                    <a:pt x="12439" y="1011"/>
                    <a:pt x="12483" y="927"/>
                    <a:pt x="12352" y="877"/>
                  </a:cubicBezTo>
                  <a:cubicBezTo>
                    <a:pt x="12287" y="843"/>
                    <a:pt x="12178" y="877"/>
                    <a:pt x="12134" y="810"/>
                  </a:cubicBezTo>
                  <a:cubicBezTo>
                    <a:pt x="12112" y="726"/>
                    <a:pt x="12243" y="709"/>
                    <a:pt x="12265" y="676"/>
                  </a:cubicBezTo>
                  <a:cubicBezTo>
                    <a:pt x="12287" y="626"/>
                    <a:pt x="12221" y="542"/>
                    <a:pt x="12199" y="508"/>
                  </a:cubicBezTo>
                  <a:cubicBezTo>
                    <a:pt x="12178" y="441"/>
                    <a:pt x="12178" y="391"/>
                    <a:pt x="12134" y="324"/>
                  </a:cubicBezTo>
                  <a:cubicBezTo>
                    <a:pt x="12090" y="223"/>
                    <a:pt x="11959" y="106"/>
                    <a:pt x="11850" y="39"/>
                  </a:cubicBezTo>
                  <a:cubicBezTo>
                    <a:pt x="11654" y="-95"/>
                    <a:pt x="11763" y="156"/>
                    <a:pt x="11719" y="240"/>
                  </a:cubicBezTo>
                  <a:cubicBezTo>
                    <a:pt x="11589" y="240"/>
                    <a:pt x="11523" y="240"/>
                    <a:pt x="11567" y="357"/>
                  </a:cubicBezTo>
                  <a:cubicBezTo>
                    <a:pt x="11589" y="391"/>
                    <a:pt x="11632" y="424"/>
                    <a:pt x="11632" y="458"/>
                  </a:cubicBezTo>
                  <a:cubicBezTo>
                    <a:pt x="11632" y="508"/>
                    <a:pt x="11610" y="492"/>
                    <a:pt x="11567" y="542"/>
                  </a:cubicBezTo>
                  <a:cubicBezTo>
                    <a:pt x="11436" y="676"/>
                    <a:pt x="11676" y="743"/>
                    <a:pt x="11829" y="827"/>
                  </a:cubicBezTo>
                  <a:cubicBezTo>
                    <a:pt x="11872" y="860"/>
                    <a:pt x="11959" y="910"/>
                    <a:pt x="11959" y="961"/>
                  </a:cubicBezTo>
                  <a:cubicBezTo>
                    <a:pt x="11959" y="1011"/>
                    <a:pt x="11916" y="1011"/>
                    <a:pt x="11894" y="1044"/>
                  </a:cubicBezTo>
                  <a:cubicBezTo>
                    <a:pt x="11872" y="1112"/>
                    <a:pt x="11894" y="1078"/>
                    <a:pt x="11916" y="1128"/>
                  </a:cubicBezTo>
                  <a:cubicBezTo>
                    <a:pt x="11981" y="1212"/>
                    <a:pt x="12003" y="1212"/>
                    <a:pt x="11938" y="1279"/>
                  </a:cubicBezTo>
                  <a:cubicBezTo>
                    <a:pt x="11916" y="1313"/>
                    <a:pt x="11872" y="1329"/>
                    <a:pt x="11850" y="1346"/>
                  </a:cubicBezTo>
                  <a:cubicBezTo>
                    <a:pt x="11829" y="1363"/>
                    <a:pt x="11741" y="1380"/>
                    <a:pt x="11719" y="1396"/>
                  </a:cubicBezTo>
                  <a:cubicBezTo>
                    <a:pt x="11654" y="1463"/>
                    <a:pt x="11763" y="1530"/>
                    <a:pt x="11763" y="1581"/>
                  </a:cubicBezTo>
                  <a:cubicBezTo>
                    <a:pt x="11785" y="1698"/>
                    <a:pt x="11676" y="1614"/>
                    <a:pt x="11632" y="1581"/>
                  </a:cubicBezTo>
                  <a:cubicBezTo>
                    <a:pt x="11610" y="1514"/>
                    <a:pt x="11610" y="1246"/>
                    <a:pt x="11458" y="1279"/>
                  </a:cubicBezTo>
                  <a:cubicBezTo>
                    <a:pt x="11436" y="1229"/>
                    <a:pt x="11283" y="1195"/>
                    <a:pt x="11239" y="1262"/>
                  </a:cubicBezTo>
                  <a:cubicBezTo>
                    <a:pt x="11218" y="1296"/>
                    <a:pt x="11283" y="1396"/>
                    <a:pt x="11305" y="1447"/>
                  </a:cubicBezTo>
                  <a:cubicBezTo>
                    <a:pt x="11130" y="1447"/>
                    <a:pt x="10978" y="1447"/>
                    <a:pt x="10803" y="1480"/>
                  </a:cubicBezTo>
                  <a:cubicBezTo>
                    <a:pt x="10607" y="1497"/>
                    <a:pt x="10607" y="1380"/>
                    <a:pt x="10454" y="1346"/>
                  </a:cubicBezTo>
                  <a:cubicBezTo>
                    <a:pt x="10323" y="1313"/>
                    <a:pt x="10236" y="1346"/>
                    <a:pt x="10149" y="1229"/>
                  </a:cubicBezTo>
                  <a:cubicBezTo>
                    <a:pt x="10127" y="1212"/>
                    <a:pt x="10105" y="1128"/>
                    <a:pt x="10061" y="1145"/>
                  </a:cubicBezTo>
                  <a:cubicBezTo>
                    <a:pt x="9996" y="1145"/>
                    <a:pt x="10039" y="1212"/>
                    <a:pt x="10018" y="1246"/>
                  </a:cubicBezTo>
                  <a:cubicBezTo>
                    <a:pt x="9909" y="1262"/>
                    <a:pt x="9756" y="1396"/>
                    <a:pt x="9756" y="1480"/>
                  </a:cubicBezTo>
                  <a:cubicBezTo>
                    <a:pt x="9756" y="1514"/>
                    <a:pt x="9756" y="1564"/>
                    <a:pt x="9756" y="1581"/>
                  </a:cubicBezTo>
                  <a:cubicBezTo>
                    <a:pt x="9778" y="1631"/>
                    <a:pt x="9843" y="1648"/>
                    <a:pt x="9843" y="1681"/>
                  </a:cubicBezTo>
                  <a:cubicBezTo>
                    <a:pt x="9821" y="1782"/>
                    <a:pt x="9690" y="1799"/>
                    <a:pt x="9669" y="1698"/>
                  </a:cubicBezTo>
                  <a:cubicBezTo>
                    <a:pt x="9647" y="1597"/>
                    <a:pt x="9603" y="1463"/>
                    <a:pt x="9429" y="1430"/>
                  </a:cubicBezTo>
                  <a:cubicBezTo>
                    <a:pt x="9385" y="1413"/>
                    <a:pt x="9319" y="1447"/>
                    <a:pt x="9254" y="1447"/>
                  </a:cubicBezTo>
                  <a:cubicBezTo>
                    <a:pt x="9167" y="1447"/>
                    <a:pt x="9101" y="1430"/>
                    <a:pt x="9036" y="1447"/>
                  </a:cubicBezTo>
                  <a:cubicBezTo>
                    <a:pt x="8949" y="1447"/>
                    <a:pt x="8883" y="1447"/>
                    <a:pt x="8796" y="1447"/>
                  </a:cubicBezTo>
                  <a:cubicBezTo>
                    <a:pt x="8730" y="1463"/>
                    <a:pt x="8643" y="1480"/>
                    <a:pt x="8556" y="1463"/>
                  </a:cubicBezTo>
                  <a:cubicBezTo>
                    <a:pt x="8381" y="1413"/>
                    <a:pt x="8556" y="1313"/>
                    <a:pt x="8621" y="1262"/>
                  </a:cubicBezTo>
                  <a:cubicBezTo>
                    <a:pt x="8752" y="1162"/>
                    <a:pt x="8534" y="1078"/>
                    <a:pt x="8425" y="1061"/>
                  </a:cubicBezTo>
                  <a:cubicBezTo>
                    <a:pt x="8359" y="1061"/>
                    <a:pt x="8272" y="1061"/>
                    <a:pt x="8185" y="1061"/>
                  </a:cubicBezTo>
                  <a:cubicBezTo>
                    <a:pt x="8119" y="1061"/>
                    <a:pt x="8054" y="1028"/>
                    <a:pt x="7989" y="1011"/>
                  </a:cubicBezTo>
                  <a:cubicBezTo>
                    <a:pt x="7836" y="944"/>
                    <a:pt x="7727" y="894"/>
                    <a:pt x="7596" y="827"/>
                  </a:cubicBezTo>
                  <a:cubicBezTo>
                    <a:pt x="7530" y="793"/>
                    <a:pt x="7487" y="760"/>
                    <a:pt x="7443" y="743"/>
                  </a:cubicBezTo>
                  <a:cubicBezTo>
                    <a:pt x="7399" y="726"/>
                    <a:pt x="7203" y="743"/>
                    <a:pt x="7225" y="760"/>
                  </a:cubicBezTo>
                  <a:cubicBezTo>
                    <a:pt x="7312" y="810"/>
                    <a:pt x="7138" y="994"/>
                    <a:pt x="7072" y="910"/>
                  </a:cubicBezTo>
                  <a:cubicBezTo>
                    <a:pt x="7050" y="877"/>
                    <a:pt x="7072" y="810"/>
                    <a:pt x="7072" y="776"/>
                  </a:cubicBezTo>
                  <a:cubicBezTo>
                    <a:pt x="7072" y="760"/>
                    <a:pt x="7094" y="726"/>
                    <a:pt x="7094" y="709"/>
                  </a:cubicBezTo>
                  <a:cubicBezTo>
                    <a:pt x="7072" y="676"/>
                    <a:pt x="7050" y="676"/>
                    <a:pt x="7050" y="642"/>
                  </a:cubicBezTo>
                  <a:cubicBezTo>
                    <a:pt x="6854" y="626"/>
                    <a:pt x="6898" y="827"/>
                    <a:pt x="6854" y="910"/>
                  </a:cubicBezTo>
                  <a:cubicBezTo>
                    <a:pt x="6767" y="944"/>
                    <a:pt x="6745" y="860"/>
                    <a:pt x="6723" y="827"/>
                  </a:cubicBezTo>
                  <a:cubicBezTo>
                    <a:pt x="6701" y="776"/>
                    <a:pt x="6679" y="743"/>
                    <a:pt x="6636" y="693"/>
                  </a:cubicBezTo>
                  <a:cubicBezTo>
                    <a:pt x="6570" y="609"/>
                    <a:pt x="6570" y="475"/>
                    <a:pt x="6396" y="475"/>
                  </a:cubicBezTo>
                  <a:cubicBezTo>
                    <a:pt x="6418" y="492"/>
                    <a:pt x="6418" y="542"/>
                    <a:pt x="6418" y="559"/>
                  </a:cubicBezTo>
                  <a:cubicBezTo>
                    <a:pt x="6418" y="609"/>
                    <a:pt x="6439" y="609"/>
                    <a:pt x="6396" y="642"/>
                  </a:cubicBezTo>
                  <a:cubicBezTo>
                    <a:pt x="6330" y="693"/>
                    <a:pt x="6287" y="709"/>
                    <a:pt x="6199" y="743"/>
                  </a:cubicBezTo>
                  <a:cubicBezTo>
                    <a:pt x="6112" y="793"/>
                    <a:pt x="5850" y="1044"/>
                    <a:pt x="5741" y="1011"/>
                  </a:cubicBezTo>
                  <a:cubicBezTo>
                    <a:pt x="5785" y="927"/>
                    <a:pt x="6221" y="743"/>
                    <a:pt x="6156" y="642"/>
                  </a:cubicBezTo>
                  <a:cubicBezTo>
                    <a:pt x="6112" y="642"/>
                    <a:pt x="6090" y="626"/>
                    <a:pt x="6047" y="626"/>
                  </a:cubicBezTo>
                  <a:cubicBezTo>
                    <a:pt x="6025" y="626"/>
                    <a:pt x="5981" y="659"/>
                    <a:pt x="5959" y="659"/>
                  </a:cubicBezTo>
                  <a:cubicBezTo>
                    <a:pt x="5894" y="693"/>
                    <a:pt x="5829" y="726"/>
                    <a:pt x="5763" y="760"/>
                  </a:cubicBezTo>
                  <a:cubicBezTo>
                    <a:pt x="5676" y="827"/>
                    <a:pt x="5589" y="1011"/>
                    <a:pt x="5436" y="994"/>
                  </a:cubicBezTo>
                  <a:cubicBezTo>
                    <a:pt x="5523" y="944"/>
                    <a:pt x="5523" y="894"/>
                    <a:pt x="5458" y="827"/>
                  </a:cubicBezTo>
                  <a:cubicBezTo>
                    <a:pt x="5414" y="760"/>
                    <a:pt x="5327" y="827"/>
                    <a:pt x="5283" y="877"/>
                  </a:cubicBezTo>
                  <a:cubicBezTo>
                    <a:pt x="5218" y="944"/>
                    <a:pt x="5239" y="994"/>
                    <a:pt x="5349" y="1044"/>
                  </a:cubicBezTo>
                  <a:cubicBezTo>
                    <a:pt x="5370" y="1061"/>
                    <a:pt x="5501" y="1128"/>
                    <a:pt x="5458" y="1179"/>
                  </a:cubicBezTo>
                  <a:cubicBezTo>
                    <a:pt x="5436" y="1212"/>
                    <a:pt x="5305" y="1179"/>
                    <a:pt x="5261" y="1162"/>
                  </a:cubicBezTo>
                  <a:cubicBezTo>
                    <a:pt x="5152" y="1128"/>
                    <a:pt x="5021" y="1061"/>
                    <a:pt x="4912" y="1028"/>
                  </a:cubicBezTo>
                  <a:cubicBezTo>
                    <a:pt x="4869" y="1011"/>
                    <a:pt x="4847" y="994"/>
                    <a:pt x="4825" y="977"/>
                  </a:cubicBezTo>
                  <a:cubicBezTo>
                    <a:pt x="4803" y="961"/>
                    <a:pt x="4803" y="927"/>
                    <a:pt x="4759" y="910"/>
                  </a:cubicBezTo>
                  <a:cubicBezTo>
                    <a:pt x="4716" y="877"/>
                    <a:pt x="4607" y="877"/>
                    <a:pt x="4541" y="860"/>
                  </a:cubicBezTo>
                  <a:cubicBezTo>
                    <a:pt x="4454" y="827"/>
                    <a:pt x="4410" y="827"/>
                    <a:pt x="4345" y="793"/>
                  </a:cubicBezTo>
                  <a:cubicBezTo>
                    <a:pt x="4279" y="760"/>
                    <a:pt x="4214" y="709"/>
                    <a:pt x="4149" y="693"/>
                  </a:cubicBezTo>
                  <a:cubicBezTo>
                    <a:pt x="4061" y="659"/>
                    <a:pt x="4018" y="693"/>
                    <a:pt x="3930" y="676"/>
                  </a:cubicBezTo>
                  <a:cubicBezTo>
                    <a:pt x="3887" y="676"/>
                    <a:pt x="3865" y="659"/>
                    <a:pt x="3843" y="642"/>
                  </a:cubicBezTo>
                  <a:cubicBezTo>
                    <a:pt x="3799" y="642"/>
                    <a:pt x="3778" y="659"/>
                    <a:pt x="3734" y="659"/>
                  </a:cubicBezTo>
                  <a:cubicBezTo>
                    <a:pt x="3647" y="676"/>
                    <a:pt x="3559" y="676"/>
                    <a:pt x="3472" y="659"/>
                  </a:cubicBezTo>
                  <a:cubicBezTo>
                    <a:pt x="3407" y="626"/>
                    <a:pt x="3385" y="559"/>
                    <a:pt x="3319" y="542"/>
                  </a:cubicBezTo>
                  <a:cubicBezTo>
                    <a:pt x="3276" y="542"/>
                    <a:pt x="3145" y="542"/>
                    <a:pt x="3079" y="542"/>
                  </a:cubicBezTo>
                  <a:cubicBezTo>
                    <a:pt x="2992" y="542"/>
                    <a:pt x="2905" y="559"/>
                    <a:pt x="2796" y="542"/>
                  </a:cubicBezTo>
                  <a:cubicBezTo>
                    <a:pt x="2752" y="542"/>
                    <a:pt x="2621" y="525"/>
                    <a:pt x="2578" y="508"/>
                  </a:cubicBezTo>
                  <a:cubicBezTo>
                    <a:pt x="2469" y="458"/>
                    <a:pt x="2599" y="441"/>
                    <a:pt x="2578" y="391"/>
                  </a:cubicBezTo>
                  <a:cubicBezTo>
                    <a:pt x="2534" y="341"/>
                    <a:pt x="2425" y="341"/>
                    <a:pt x="2359" y="357"/>
                  </a:cubicBezTo>
                  <a:cubicBezTo>
                    <a:pt x="2316" y="357"/>
                    <a:pt x="2229" y="374"/>
                    <a:pt x="2185" y="357"/>
                  </a:cubicBezTo>
                  <a:cubicBezTo>
                    <a:pt x="2185" y="357"/>
                    <a:pt x="2098" y="290"/>
                    <a:pt x="2076" y="307"/>
                  </a:cubicBezTo>
                  <a:cubicBezTo>
                    <a:pt x="2054" y="324"/>
                    <a:pt x="2054" y="374"/>
                    <a:pt x="2010" y="391"/>
                  </a:cubicBezTo>
                  <a:cubicBezTo>
                    <a:pt x="1989" y="424"/>
                    <a:pt x="1923" y="458"/>
                    <a:pt x="1901" y="391"/>
                  </a:cubicBezTo>
                  <a:cubicBezTo>
                    <a:pt x="1879" y="357"/>
                    <a:pt x="1967" y="341"/>
                    <a:pt x="1989" y="324"/>
                  </a:cubicBezTo>
                  <a:cubicBezTo>
                    <a:pt x="2010" y="274"/>
                    <a:pt x="1967" y="274"/>
                    <a:pt x="1945" y="240"/>
                  </a:cubicBezTo>
                  <a:cubicBezTo>
                    <a:pt x="1836" y="223"/>
                    <a:pt x="1683" y="190"/>
                    <a:pt x="1618" y="290"/>
                  </a:cubicBezTo>
                  <a:cubicBezTo>
                    <a:pt x="1574" y="324"/>
                    <a:pt x="1618" y="357"/>
                    <a:pt x="1530" y="391"/>
                  </a:cubicBezTo>
                  <a:cubicBezTo>
                    <a:pt x="1465" y="408"/>
                    <a:pt x="1465" y="408"/>
                    <a:pt x="1399" y="391"/>
                  </a:cubicBezTo>
                  <a:cubicBezTo>
                    <a:pt x="1378" y="391"/>
                    <a:pt x="1290" y="374"/>
                    <a:pt x="1269" y="424"/>
                  </a:cubicBezTo>
                  <a:cubicBezTo>
                    <a:pt x="1247" y="475"/>
                    <a:pt x="1334" y="475"/>
                    <a:pt x="1356" y="508"/>
                  </a:cubicBezTo>
                  <a:cubicBezTo>
                    <a:pt x="1356" y="542"/>
                    <a:pt x="1334" y="592"/>
                    <a:pt x="1269" y="592"/>
                  </a:cubicBezTo>
                  <a:cubicBezTo>
                    <a:pt x="1247" y="575"/>
                    <a:pt x="1225" y="525"/>
                    <a:pt x="1181" y="508"/>
                  </a:cubicBezTo>
                  <a:cubicBezTo>
                    <a:pt x="1159" y="525"/>
                    <a:pt x="1116" y="525"/>
                    <a:pt x="1072" y="542"/>
                  </a:cubicBezTo>
                  <a:cubicBezTo>
                    <a:pt x="1029" y="559"/>
                    <a:pt x="1007" y="575"/>
                    <a:pt x="985" y="609"/>
                  </a:cubicBezTo>
                  <a:cubicBezTo>
                    <a:pt x="919" y="676"/>
                    <a:pt x="832" y="676"/>
                    <a:pt x="789" y="743"/>
                  </a:cubicBezTo>
                  <a:cubicBezTo>
                    <a:pt x="701" y="843"/>
                    <a:pt x="745" y="1011"/>
                    <a:pt x="549" y="1044"/>
                  </a:cubicBezTo>
                  <a:cubicBezTo>
                    <a:pt x="439" y="1061"/>
                    <a:pt x="156" y="1095"/>
                    <a:pt x="134" y="1195"/>
                  </a:cubicBezTo>
                  <a:cubicBezTo>
                    <a:pt x="112" y="1279"/>
                    <a:pt x="330" y="1346"/>
                    <a:pt x="418" y="1396"/>
                  </a:cubicBezTo>
                  <a:cubicBezTo>
                    <a:pt x="439" y="1413"/>
                    <a:pt x="483" y="1430"/>
                    <a:pt x="505" y="1447"/>
                  </a:cubicBezTo>
                  <a:cubicBezTo>
                    <a:pt x="549" y="1447"/>
                    <a:pt x="592" y="1430"/>
                    <a:pt x="614" y="1447"/>
                  </a:cubicBezTo>
                  <a:cubicBezTo>
                    <a:pt x="679" y="1480"/>
                    <a:pt x="658" y="1547"/>
                    <a:pt x="658" y="1581"/>
                  </a:cubicBezTo>
                  <a:cubicBezTo>
                    <a:pt x="679" y="1681"/>
                    <a:pt x="701" y="1648"/>
                    <a:pt x="789" y="1665"/>
                  </a:cubicBezTo>
                  <a:cubicBezTo>
                    <a:pt x="854" y="1665"/>
                    <a:pt x="854" y="1698"/>
                    <a:pt x="898" y="1732"/>
                  </a:cubicBezTo>
                  <a:cubicBezTo>
                    <a:pt x="919" y="1748"/>
                    <a:pt x="941" y="1748"/>
                    <a:pt x="985" y="1765"/>
                  </a:cubicBezTo>
                  <a:cubicBezTo>
                    <a:pt x="1050" y="1782"/>
                    <a:pt x="1116" y="1832"/>
                    <a:pt x="1203" y="1832"/>
                  </a:cubicBezTo>
                  <a:cubicBezTo>
                    <a:pt x="1225" y="1966"/>
                    <a:pt x="1116" y="1949"/>
                    <a:pt x="1007" y="1983"/>
                  </a:cubicBezTo>
                  <a:cubicBezTo>
                    <a:pt x="919" y="2000"/>
                    <a:pt x="810" y="2067"/>
                    <a:pt x="701" y="2050"/>
                  </a:cubicBezTo>
                  <a:cubicBezTo>
                    <a:pt x="614" y="2033"/>
                    <a:pt x="636" y="1983"/>
                    <a:pt x="636" y="1933"/>
                  </a:cubicBezTo>
                  <a:cubicBezTo>
                    <a:pt x="636" y="1882"/>
                    <a:pt x="614" y="1799"/>
                    <a:pt x="527" y="1815"/>
                  </a:cubicBezTo>
                  <a:cubicBezTo>
                    <a:pt x="505" y="1815"/>
                    <a:pt x="439" y="1899"/>
                    <a:pt x="396" y="1916"/>
                  </a:cubicBezTo>
                  <a:cubicBezTo>
                    <a:pt x="352" y="1949"/>
                    <a:pt x="309" y="1983"/>
                    <a:pt x="243" y="2000"/>
                  </a:cubicBezTo>
                  <a:cubicBezTo>
                    <a:pt x="156" y="2033"/>
                    <a:pt x="-106" y="2067"/>
                    <a:pt x="47" y="2167"/>
                  </a:cubicBezTo>
                  <a:cubicBezTo>
                    <a:pt x="90" y="2184"/>
                    <a:pt x="178" y="2201"/>
                    <a:pt x="199" y="2251"/>
                  </a:cubicBezTo>
                  <a:cubicBezTo>
                    <a:pt x="243" y="2301"/>
                    <a:pt x="178" y="2335"/>
                    <a:pt x="199" y="2385"/>
                  </a:cubicBezTo>
                  <a:cubicBezTo>
                    <a:pt x="221" y="2419"/>
                    <a:pt x="309" y="2452"/>
                    <a:pt x="352" y="2452"/>
                  </a:cubicBezTo>
                  <a:cubicBezTo>
                    <a:pt x="418" y="2486"/>
                    <a:pt x="483" y="2486"/>
                    <a:pt x="570" y="2469"/>
                  </a:cubicBezTo>
                  <a:cubicBezTo>
                    <a:pt x="658" y="2469"/>
                    <a:pt x="679" y="2502"/>
                    <a:pt x="767" y="2519"/>
                  </a:cubicBezTo>
                  <a:cubicBezTo>
                    <a:pt x="832" y="2536"/>
                    <a:pt x="898" y="2486"/>
                    <a:pt x="963" y="2452"/>
                  </a:cubicBezTo>
                  <a:cubicBezTo>
                    <a:pt x="985" y="2419"/>
                    <a:pt x="1072" y="2352"/>
                    <a:pt x="1116" y="2402"/>
                  </a:cubicBezTo>
                  <a:cubicBezTo>
                    <a:pt x="1159" y="2452"/>
                    <a:pt x="1050" y="2469"/>
                    <a:pt x="1029" y="2502"/>
                  </a:cubicBezTo>
                  <a:cubicBezTo>
                    <a:pt x="1007" y="2553"/>
                    <a:pt x="1094" y="2569"/>
                    <a:pt x="1116" y="2620"/>
                  </a:cubicBezTo>
                  <a:cubicBezTo>
                    <a:pt x="1159" y="2687"/>
                    <a:pt x="1116" y="2703"/>
                    <a:pt x="1050" y="2720"/>
                  </a:cubicBezTo>
                  <a:cubicBezTo>
                    <a:pt x="985" y="2754"/>
                    <a:pt x="963" y="2787"/>
                    <a:pt x="919" y="2821"/>
                  </a:cubicBezTo>
                  <a:cubicBezTo>
                    <a:pt x="854" y="2871"/>
                    <a:pt x="789" y="2854"/>
                    <a:pt x="723" y="2871"/>
                  </a:cubicBezTo>
                  <a:cubicBezTo>
                    <a:pt x="549" y="2888"/>
                    <a:pt x="505" y="2988"/>
                    <a:pt x="396" y="3072"/>
                  </a:cubicBezTo>
                  <a:cubicBezTo>
                    <a:pt x="374" y="3089"/>
                    <a:pt x="287" y="3139"/>
                    <a:pt x="265" y="3189"/>
                  </a:cubicBezTo>
                  <a:cubicBezTo>
                    <a:pt x="243" y="3240"/>
                    <a:pt x="309" y="3256"/>
                    <a:pt x="352" y="3307"/>
                  </a:cubicBezTo>
                  <a:cubicBezTo>
                    <a:pt x="418" y="3374"/>
                    <a:pt x="679" y="3458"/>
                    <a:pt x="679" y="3558"/>
                  </a:cubicBezTo>
                  <a:cubicBezTo>
                    <a:pt x="658" y="3575"/>
                    <a:pt x="614" y="3608"/>
                    <a:pt x="614" y="3625"/>
                  </a:cubicBezTo>
                  <a:cubicBezTo>
                    <a:pt x="592" y="3675"/>
                    <a:pt x="614" y="3776"/>
                    <a:pt x="701" y="3793"/>
                  </a:cubicBezTo>
                  <a:cubicBezTo>
                    <a:pt x="810" y="3793"/>
                    <a:pt x="767" y="3692"/>
                    <a:pt x="789" y="3642"/>
                  </a:cubicBezTo>
                  <a:cubicBezTo>
                    <a:pt x="832" y="3575"/>
                    <a:pt x="898" y="3508"/>
                    <a:pt x="963" y="3458"/>
                  </a:cubicBezTo>
                  <a:cubicBezTo>
                    <a:pt x="963" y="3458"/>
                    <a:pt x="985" y="3458"/>
                    <a:pt x="1007" y="3474"/>
                  </a:cubicBezTo>
                  <a:cubicBezTo>
                    <a:pt x="985" y="3458"/>
                    <a:pt x="985" y="3458"/>
                    <a:pt x="985" y="3441"/>
                  </a:cubicBezTo>
                  <a:cubicBezTo>
                    <a:pt x="919" y="3491"/>
                    <a:pt x="898" y="3508"/>
                    <a:pt x="876" y="3575"/>
                  </a:cubicBezTo>
                  <a:cubicBezTo>
                    <a:pt x="854" y="3625"/>
                    <a:pt x="854" y="3608"/>
                    <a:pt x="876" y="3659"/>
                  </a:cubicBezTo>
                  <a:cubicBezTo>
                    <a:pt x="898" y="3675"/>
                    <a:pt x="919" y="3692"/>
                    <a:pt x="941" y="3726"/>
                  </a:cubicBezTo>
                  <a:cubicBezTo>
                    <a:pt x="963" y="3759"/>
                    <a:pt x="985" y="3843"/>
                    <a:pt x="985" y="3876"/>
                  </a:cubicBezTo>
                  <a:cubicBezTo>
                    <a:pt x="985" y="3943"/>
                    <a:pt x="919" y="3994"/>
                    <a:pt x="919" y="4044"/>
                  </a:cubicBezTo>
                  <a:cubicBezTo>
                    <a:pt x="985" y="4011"/>
                    <a:pt x="1050" y="4011"/>
                    <a:pt x="1094" y="3977"/>
                  </a:cubicBezTo>
                  <a:cubicBezTo>
                    <a:pt x="1138" y="3943"/>
                    <a:pt x="1138" y="3843"/>
                    <a:pt x="1225" y="3860"/>
                  </a:cubicBezTo>
                  <a:cubicBezTo>
                    <a:pt x="1203" y="3910"/>
                    <a:pt x="1247" y="3943"/>
                    <a:pt x="1290" y="3977"/>
                  </a:cubicBezTo>
                  <a:cubicBezTo>
                    <a:pt x="1334" y="4011"/>
                    <a:pt x="1378" y="4061"/>
                    <a:pt x="1443" y="4061"/>
                  </a:cubicBezTo>
                  <a:cubicBezTo>
                    <a:pt x="1443" y="3977"/>
                    <a:pt x="1509" y="3927"/>
                    <a:pt x="1574" y="4027"/>
                  </a:cubicBezTo>
                  <a:cubicBezTo>
                    <a:pt x="1639" y="4011"/>
                    <a:pt x="1683" y="3876"/>
                    <a:pt x="1792" y="3910"/>
                  </a:cubicBezTo>
                  <a:cubicBezTo>
                    <a:pt x="1770" y="3977"/>
                    <a:pt x="1705" y="4044"/>
                    <a:pt x="1683" y="4111"/>
                  </a:cubicBezTo>
                  <a:cubicBezTo>
                    <a:pt x="1683" y="4178"/>
                    <a:pt x="1618" y="4262"/>
                    <a:pt x="1552" y="4295"/>
                  </a:cubicBezTo>
                  <a:cubicBezTo>
                    <a:pt x="1443" y="4346"/>
                    <a:pt x="1378" y="4362"/>
                    <a:pt x="1312" y="4446"/>
                  </a:cubicBezTo>
                  <a:cubicBezTo>
                    <a:pt x="1269" y="4513"/>
                    <a:pt x="1203" y="4580"/>
                    <a:pt x="1116" y="4614"/>
                  </a:cubicBezTo>
                  <a:cubicBezTo>
                    <a:pt x="1094" y="4614"/>
                    <a:pt x="1029" y="4614"/>
                    <a:pt x="1007" y="4631"/>
                  </a:cubicBezTo>
                  <a:cubicBezTo>
                    <a:pt x="963" y="4631"/>
                    <a:pt x="963" y="4647"/>
                    <a:pt x="919" y="4664"/>
                  </a:cubicBezTo>
                  <a:cubicBezTo>
                    <a:pt x="854" y="4681"/>
                    <a:pt x="810" y="4714"/>
                    <a:pt x="745" y="4731"/>
                  </a:cubicBezTo>
                  <a:cubicBezTo>
                    <a:pt x="679" y="4765"/>
                    <a:pt x="636" y="4765"/>
                    <a:pt x="592" y="4798"/>
                  </a:cubicBezTo>
                  <a:cubicBezTo>
                    <a:pt x="549" y="4832"/>
                    <a:pt x="461" y="4848"/>
                    <a:pt x="439" y="4882"/>
                  </a:cubicBezTo>
                  <a:cubicBezTo>
                    <a:pt x="374" y="4949"/>
                    <a:pt x="483" y="4982"/>
                    <a:pt x="527" y="4966"/>
                  </a:cubicBezTo>
                  <a:cubicBezTo>
                    <a:pt x="636" y="4949"/>
                    <a:pt x="658" y="4915"/>
                    <a:pt x="723" y="4865"/>
                  </a:cubicBezTo>
                  <a:cubicBezTo>
                    <a:pt x="767" y="4832"/>
                    <a:pt x="810" y="4815"/>
                    <a:pt x="876" y="4798"/>
                  </a:cubicBezTo>
                  <a:cubicBezTo>
                    <a:pt x="919" y="4765"/>
                    <a:pt x="985" y="4731"/>
                    <a:pt x="1050" y="4731"/>
                  </a:cubicBezTo>
                  <a:cubicBezTo>
                    <a:pt x="1072" y="4731"/>
                    <a:pt x="1116" y="4748"/>
                    <a:pt x="1138" y="4748"/>
                  </a:cubicBezTo>
                  <a:cubicBezTo>
                    <a:pt x="1181" y="4748"/>
                    <a:pt x="1225" y="4731"/>
                    <a:pt x="1247" y="4714"/>
                  </a:cubicBezTo>
                  <a:cubicBezTo>
                    <a:pt x="1312" y="4681"/>
                    <a:pt x="1399" y="4664"/>
                    <a:pt x="1443" y="4631"/>
                  </a:cubicBezTo>
                  <a:cubicBezTo>
                    <a:pt x="1552" y="4563"/>
                    <a:pt x="1661" y="4480"/>
                    <a:pt x="1749" y="4413"/>
                  </a:cubicBezTo>
                  <a:cubicBezTo>
                    <a:pt x="1814" y="4346"/>
                    <a:pt x="1901" y="4279"/>
                    <a:pt x="2010" y="4228"/>
                  </a:cubicBezTo>
                  <a:cubicBezTo>
                    <a:pt x="2076" y="4195"/>
                    <a:pt x="2163" y="4161"/>
                    <a:pt x="2207" y="4111"/>
                  </a:cubicBezTo>
                  <a:cubicBezTo>
                    <a:pt x="2229" y="4078"/>
                    <a:pt x="2250" y="4044"/>
                    <a:pt x="2294" y="4027"/>
                  </a:cubicBezTo>
                  <a:cubicBezTo>
                    <a:pt x="2316" y="4011"/>
                    <a:pt x="2359" y="4011"/>
                    <a:pt x="2359" y="3977"/>
                  </a:cubicBezTo>
                  <a:cubicBezTo>
                    <a:pt x="2381" y="3927"/>
                    <a:pt x="2316" y="3927"/>
                    <a:pt x="2272" y="3910"/>
                  </a:cubicBezTo>
                  <a:cubicBezTo>
                    <a:pt x="2229" y="3860"/>
                    <a:pt x="2250" y="3860"/>
                    <a:pt x="2294" y="3809"/>
                  </a:cubicBezTo>
                  <a:cubicBezTo>
                    <a:pt x="2338" y="3793"/>
                    <a:pt x="2359" y="3759"/>
                    <a:pt x="2403" y="3726"/>
                  </a:cubicBezTo>
                  <a:cubicBezTo>
                    <a:pt x="2469" y="3659"/>
                    <a:pt x="2512" y="3592"/>
                    <a:pt x="2578" y="3541"/>
                  </a:cubicBezTo>
                  <a:cubicBezTo>
                    <a:pt x="2643" y="3525"/>
                    <a:pt x="2665" y="3508"/>
                    <a:pt x="2687" y="3474"/>
                  </a:cubicBezTo>
                  <a:cubicBezTo>
                    <a:pt x="2709" y="3458"/>
                    <a:pt x="2730" y="3390"/>
                    <a:pt x="2774" y="3374"/>
                  </a:cubicBezTo>
                  <a:cubicBezTo>
                    <a:pt x="2861" y="3357"/>
                    <a:pt x="2839" y="3424"/>
                    <a:pt x="2774" y="3474"/>
                  </a:cubicBezTo>
                  <a:cubicBezTo>
                    <a:pt x="2752" y="3474"/>
                    <a:pt x="2730" y="3474"/>
                    <a:pt x="2709" y="3508"/>
                  </a:cubicBezTo>
                  <a:cubicBezTo>
                    <a:pt x="2687" y="3525"/>
                    <a:pt x="2687" y="3541"/>
                    <a:pt x="2665" y="3575"/>
                  </a:cubicBezTo>
                  <a:cubicBezTo>
                    <a:pt x="2643" y="3608"/>
                    <a:pt x="2621" y="3659"/>
                    <a:pt x="2621" y="3709"/>
                  </a:cubicBezTo>
                  <a:cubicBezTo>
                    <a:pt x="2621" y="3726"/>
                    <a:pt x="2643" y="3759"/>
                    <a:pt x="2643" y="3776"/>
                  </a:cubicBezTo>
                  <a:cubicBezTo>
                    <a:pt x="2643" y="3809"/>
                    <a:pt x="2621" y="3809"/>
                    <a:pt x="2599" y="3843"/>
                  </a:cubicBezTo>
                  <a:cubicBezTo>
                    <a:pt x="2578" y="3910"/>
                    <a:pt x="2621" y="3927"/>
                    <a:pt x="2709" y="3893"/>
                  </a:cubicBezTo>
                  <a:cubicBezTo>
                    <a:pt x="2774" y="3876"/>
                    <a:pt x="2774" y="3843"/>
                    <a:pt x="2818" y="3809"/>
                  </a:cubicBezTo>
                  <a:cubicBezTo>
                    <a:pt x="2927" y="3726"/>
                    <a:pt x="3123" y="3742"/>
                    <a:pt x="3189" y="3642"/>
                  </a:cubicBezTo>
                  <a:cubicBezTo>
                    <a:pt x="3232" y="3575"/>
                    <a:pt x="3167" y="3575"/>
                    <a:pt x="3189" y="3525"/>
                  </a:cubicBezTo>
                  <a:cubicBezTo>
                    <a:pt x="3232" y="3458"/>
                    <a:pt x="3319" y="3474"/>
                    <a:pt x="3385" y="3491"/>
                  </a:cubicBezTo>
                  <a:cubicBezTo>
                    <a:pt x="3516" y="3508"/>
                    <a:pt x="3581" y="3592"/>
                    <a:pt x="3690" y="3642"/>
                  </a:cubicBezTo>
                  <a:cubicBezTo>
                    <a:pt x="3734" y="3659"/>
                    <a:pt x="3799" y="3675"/>
                    <a:pt x="3865" y="3692"/>
                  </a:cubicBezTo>
                  <a:cubicBezTo>
                    <a:pt x="3930" y="3709"/>
                    <a:pt x="4018" y="3709"/>
                    <a:pt x="4105" y="3709"/>
                  </a:cubicBezTo>
                  <a:cubicBezTo>
                    <a:pt x="4170" y="3726"/>
                    <a:pt x="4236" y="3742"/>
                    <a:pt x="4301" y="3759"/>
                  </a:cubicBezTo>
                  <a:cubicBezTo>
                    <a:pt x="4389" y="3759"/>
                    <a:pt x="4454" y="3742"/>
                    <a:pt x="4541" y="3726"/>
                  </a:cubicBezTo>
                  <a:cubicBezTo>
                    <a:pt x="4541" y="3776"/>
                    <a:pt x="4476" y="3793"/>
                    <a:pt x="4541" y="3826"/>
                  </a:cubicBezTo>
                  <a:cubicBezTo>
                    <a:pt x="4585" y="3860"/>
                    <a:pt x="4672" y="3876"/>
                    <a:pt x="4738" y="3860"/>
                  </a:cubicBezTo>
                  <a:cubicBezTo>
                    <a:pt x="4738" y="3860"/>
                    <a:pt x="4738" y="3860"/>
                    <a:pt x="4738" y="3860"/>
                  </a:cubicBezTo>
                  <a:cubicBezTo>
                    <a:pt x="4803" y="3893"/>
                    <a:pt x="4825" y="3960"/>
                    <a:pt x="4869" y="3994"/>
                  </a:cubicBezTo>
                  <a:cubicBezTo>
                    <a:pt x="4912" y="4044"/>
                    <a:pt x="4956" y="4044"/>
                    <a:pt x="5021" y="4078"/>
                  </a:cubicBezTo>
                  <a:cubicBezTo>
                    <a:pt x="5065" y="4111"/>
                    <a:pt x="5087" y="4145"/>
                    <a:pt x="5087" y="4178"/>
                  </a:cubicBezTo>
                  <a:cubicBezTo>
                    <a:pt x="5109" y="4228"/>
                    <a:pt x="5087" y="4295"/>
                    <a:pt x="5174" y="4262"/>
                  </a:cubicBezTo>
                  <a:cubicBezTo>
                    <a:pt x="5239" y="4228"/>
                    <a:pt x="5261" y="4178"/>
                    <a:pt x="5261" y="4128"/>
                  </a:cubicBezTo>
                  <a:cubicBezTo>
                    <a:pt x="5261" y="4094"/>
                    <a:pt x="5218" y="3994"/>
                    <a:pt x="5305" y="4044"/>
                  </a:cubicBezTo>
                  <a:cubicBezTo>
                    <a:pt x="5327" y="4061"/>
                    <a:pt x="5349" y="4161"/>
                    <a:pt x="5349" y="4178"/>
                  </a:cubicBezTo>
                  <a:cubicBezTo>
                    <a:pt x="5349" y="4245"/>
                    <a:pt x="5283" y="4262"/>
                    <a:pt x="5218" y="4295"/>
                  </a:cubicBezTo>
                  <a:cubicBezTo>
                    <a:pt x="5239" y="4295"/>
                    <a:pt x="5239" y="4312"/>
                    <a:pt x="5261" y="4312"/>
                  </a:cubicBezTo>
                  <a:cubicBezTo>
                    <a:pt x="5174" y="4329"/>
                    <a:pt x="5261" y="4446"/>
                    <a:pt x="5283" y="4480"/>
                  </a:cubicBezTo>
                  <a:cubicBezTo>
                    <a:pt x="5414" y="4429"/>
                    <a:pt x="5458" y="4279"/>
                    <a:pt x="5523" y="4195"/>
                  </a:cubicBezTo>
                  <a:cubicBezTo>
                    <a:pt x="5654" y="4262"/>
                    <a:pt x="5414" y="4396"/>
                    <a:pt x="5370" y="4463"/>
                  </a:cubicBezTo>
                  <a:cubicBezTo>
                    <a:pt x="5327" y="4580"/>
                    <a:pt x="5632" y="4547"/>
                    <a:pt x="5632" y="4664"/>
                  </a:cubicBezTo>
                  <a:cubicBezTo>
                    <a:pt x="5610" y="4714"/>
                    <a:pt x="5567" y="4731"/>
                    <a:pt x="5632" y="4798"/>
                  </a:cubicBezTo>
                  <a:cubicBezTo>
                    <a:pt x="5654" y="4832"/>
                    <a:pt x="5763" y="4882"/>
                    <a:pt x="5807" y="4832"/>
                  </a:cubicBezTo>
                  <a:cubicBezTo>
                    <a:pt x="5850" y="4798"/>
                    <a:pt x="5741" y="4748"/>
                    <a:pt x="5785" y="4714"/>
                  </a:cubicBezTo>
                  <a:cubicBezTo>
                    <a:pt x="5829" y="4681"/>
                    <a:pt x="5894" y="4765"/>
                    <a:pt x="5916" y="4781"/>
                  </a:cubicBezTo>
                  <a:cubicBezTo>
                    <a:pt x="5981" y="4832"/>
                    <a:pt x="5981" y="4865"/>
                    <a:pt x="6003" y="4932"/>
                  </a:cubicBezTo>
                  <a:cubicBezTo>
                    <a:pt x="6025" y="4982"/>
                    <a:pt x="6112" y="4999"/>
                    <a:pt x="6156" y="5049"/>
                  </a:cubicBezTo>
                  <a:cubicBezTo>
                    <a:pt x="6178" y="5083"/>
                    <a:pt x="6178" y="5133"/>
                    <a:pt x="6221" y="5184"/>
                  </a:cubicBezTo>
                  <a:cubicBezTo>
                    <a:pt x="6243" y="5217"/>
                    <a:pt x="6243" y="5267"/>
                    <a:pt x="6287" y="5301"/>
                  </a:cubicBezTo>
                  <a:cubicBezTo>
                    <a:pt x="6309" y="5334"/>
                    <a:pt x="6396" y="5351"/>
                    <a:pt x="6439" y="5368"/>
                  </a:cubicBezTo>
                  <a:cubicBezTo>
                    <a:pt x="6483" y="5401"/>
                    <a:pt x="6483" y="5435"/>
                    <a:pt x="6483" y="5485"/>
                  </a:cubicBezTo>
                  <a:cubicBezTo>
                    <a:pt x="6505" y="5602"/>
                    <a:pt x="6592" y="5686"/>
                    <a:pt x="6745" y="5720"/>
                  </a:cubicBezTo>
                  <a:cubicBezTo>
                    <a:pt x="6876" y="5736"/>
                    <a:pt x="7007" y="5787"/>
                    <a:pt x="7116" y="5837"/>
                  </a:cubicBezTo>
                  <a:cubicBezTo>
                    <a:pt x="7225" y="5871"/>
                    <a:pt x="7378" y="6005"/>
                    <a:pt x="7399" y="6088"/>
                  </a:cubicBezTo>
                  <a:cubicBezTo>
                    <a:pt x="7421" y="6256"/>
                    <a:pt x="7225" y="6189"/>
                    <a:pt x="7138" y="6105"/>
                  </a:cubicBezTo>
                  <a:cubicBezTo>
                    <a:pt x="6985" y="5971"/>
                    <a:pt x="6767" y="5686"/>
                    <a:pt x="6483" y="5720"/>
                  </a:cubicBezTo>
                  <a:cubicBezTo>
                    <a:pt x="6287" y="5753"/>
                    <a:pt x="6549" y="5887"/>
                    <a:pt x="6636" y="5921"/>
                  </a:cubicBezTo>
                  <a:cubicBezTo>
                    <a:pt x="6701" y="5954"/>
                    <a:pt x="6789" y="5971"/>
                    <a:pt x="6854" y="6005"/>
                  </a:cubicBezTo>
                  <a:cubicBezTo>
                    <a:pt x="6898" y="6038"/>
                    <a:pt x="6919" y="6105"/>
                    <a:pt x="6963" y="6122"/>
                  </a:cubicBezTo>
                  <a:cubicBezTo>
                    <a:pt x="6941" y="6139"/>
                    <a:pt x="6941" y="6155"/>
                    <a:pt x="6919" y="6172"/>
                  </a:cubicBezTo>
                  <a:cubicBezTo>
                    <a:pt x="6898" y="6239"/>
                    <a:pt x="6941" y="6256"/>
                    <a:pt x="6963" y="6306"/>
                  </a:cubicBezTo>
                  <a:cubicBezTo>
                    <a:pt x="7007" y="6357"/>
                    <a:pt x="7029" y="6407"/>
                    <a:pt x="7029" y="6457"/>
                  </a:cubicBezTo>
                  <a:cubicBezTo>
                    <a:pt x="7050" y="6507"/>
                    <a:pt x="7072" y="6558"/>
                    <a:pt x="7072" y="6608"/>
                  </a:cubicBezTo>
                  <a:cubicBezTo>
                    <a:pt x="7072" y="6675"/>
                    <a:pt x="7029" y="6708"/>
                    <a:pt x="7029" y="6759"/>
                  </a:cubicBezTo>
                  <a:cubicBezTo>
                    <a:pt x="6985" y="6859"/>
                    <a:pt x="7029" y="6977"/>
                    <a:pt x="7050" y="7094"/>
                  </a:cubicBezTo>
                  <a:cubicBezTo>
                    <a:pt x="7050" y="7144"/>
                    <a:pt x="7072" y="7194"/>
                    <a:pt x="7094" y="7245"/>
                  </a:cubicBezTo>
                  <a:cubicBezTo>
                    <a:pt x="7116" y="7345"/>
                    <a:pt x="7094" y="7429"/>
                    <a:pt x="7050" y="7513"/>
                  </a:cubicBezTo>
                  <a:cubicBezTo>
                    <a:pt x="7029" y="7563"/>
                    <a:pt x="7029" y="7597"/>
                    <a:pt x="7050" y="7630"/>
                  </a:cubicBezTo>
                  <a:cubicBezTo>
                    <a:pt x="7116" y="7714"/>
                    <a:pt x="7181" y="7798"/>
                    <a:pt x="7225" y="7881"/>
                  </a:cubicBezTo>
                  <a:cubicBezTo>
                    <a:pt x="7290" y="7982"/>
                    <a:pt x="7378" y="8049"/>
                    <a:pt x="7443" y="8133"/>
                  </a:cubicBezTo>
                  <a:cubicBezTo>
                    <a:pt x="7509" y="8233"/>
                    <a:pt x="7574" y="8317"/>
                    <a:pt x="7639" y="8418"/>
                  </a:cubicBezTo>
                  <a:cubicBezTo>
                    <a:pt x="7749" y="8518"/>
                    <a:pt x="7879" y="8501"/>
                    <a:pt x="8010" y="8568"/>
                  </a:cubicBezTo>
                  <a:cubicBezTo>
                    <a:pt x="8076" y="8585"/>
                    <a:pt x="8119" y="8602"/>
                    <a:pt x="8163" y="8635"/>
                  </a:cubicBezTo>
                  <a:cubicBezTo>
                    <a:pt x="8207" y="8669"/>
                    <a:pt x="8207" y="8736"/>
                    <a:pt x="8250" y="8786"/>
                  </a:cubicBezTo>
                  <a:cubicBezTo>
                    <a:pt x="8272" y="8837"/>
                    <a:pt x="8316" y="8887"/>
                    <a:pt x="8338" y="8937"/>
                  </a:cubicBezTo>
                  <a:cubicBezTo>
                    <a:pt x="8338" y="8987"/>
                    <a:pt x="8338" y="9021"/>
                    <a:pt x="8359" y="9071"/>
                  </a:cubicBezTo>
                  <a:cubicBezTo>
                    <a:pt x="8403" y="9121"/>
                    <a:pt x="8447" y="9172"/>
                    <a:pt x="8490" y="9205"/>
                  </a:cubicBezTo>
                  <a:cubicBezTo>
                    <a:pt x="8534" y="9239"/>
                    <a:pt x="8621" y="9272"/>
                    <a:pt x="8643" y="9323"/>
                  </a:cubicBezTo>
                  <a:cubicBezTo>
                    <a:pt x="8687" y="9406"/>
                    <a:pt x="8556" y="9356"/>
                    <a:pt x="8534" y="9423"/>
                  </a:cubicBezTo>
                  <a:cubicBezTo>
                    <a:pt x="8512" y="9473"/>
                    <a:pt x="8643" y="9507"/>
                    <a:pt x="8687" y="9524"/>
                  </a:cubicBezTo>
                  <a:cubicBezTo>
                    <a:pt x="8796" y="9557"/>
                    <a:pt x="8949" y="9641"/>
                    <a:pt x="8992" y="9725"/>
                  </a:cubicBezTo>
                  <a:cubicBezTo>
                    <a:pt x="8883" y="9808"/>
                    <a:pt x="9058" y="9926"/>
                    <a:pt x="9145" y="9959"/>
                  </a:cubicBezTo>
                  <a:cubicBezTo>
                    <a:pt x="9232" y="10010"/>
                    <a:pt x="9385" y="10160"/>
                    <a:pt x="9494" y="10077"/>
                  </a:cubicBezTo>
                  <a:cubicBezTo>
                    <a:pt x="9450" y="10010"/>
                    <a:pt x="9319" y="9943"/>
                    <a:pt x="9276" y="9859"/>
                  </a:cubicBezTo>
                  <a:cubicBezTo>
                    <a:pt x="9210" y="9775"/>
                    <a:pt x="9101" y="9691"/>
                    <a:pt x="9079" y="9607"/>
                  </a:cubicBezTo>
                  <a:cubicBezTo>
                    <a:pt x="9036" y="9490"/>
                    <a:pt x="8949" y="9406"/>
                    <a:pt x="8883" y="9306"/>
                  </a:cubicBezTo>
                  <a:cubicBezTo>
                    <a:pt x="8818" y="9222"/>
                    <a:pt x="8709" y="9155"/>
                    <a:pt x="8643" y="9054"/>
                  </a:cubicBezTo>
                  <a:cubicBezTo>
                    <a:pt x="8621" y="9038"/>
                    <a:pt x="8578" y="8954"/>
                    <a:pt x="8578" y="8920"/>
                  </a:cubicBezTo>
                  <a:cubicBezTo>
                    <a:pt x="8578" y="8837"/>
                    <a:pt x="8643" y="8887"/>
                    <a:pt x="8709" y="8904"/>
                  </a:cubicBezTo>
                  <a:cubicBezTo>
                    <a:pt x="8796" y="8920"/>
                    <a:pt x="8861" y="8954"/>
                    <a:pt x="8905" y="9021"/>
                  </a:cubicBezTo>
                  <a:cubicBezTo>
                    <a:pt x="8905" y="9054"/>
                    <a:pt x="8905" y="9088"/>
                    <a:pt x="8927" y="9121"/>
                  </a:cubicBezTo>
                  <a:cubicBezTo>
                    <a:pt x="8949" y="9155"/>
                    <a:pt x="8992" y="9188"/>
                    <a:pt x="9014" y="9222"/>
                  </a:cubicBezTo>
                  <a:cubicBezTo>
                    <a:pt x="9036" y="9272"/>
                    <a:pt x="9036" y="9306"/>
                    <a:pt x="9079" y="9356"/>
                  </a:cubicBezTo>
                  <a:cubicBezTo>
                    <a:pt x="9167" y="9440"/>
                    <a:pt x="9298" y="9473"/>
                    <a:pt x="9407" y="9540"/>
                  </a:cubicBezTo>
                  <a:cubicBezTo>
                    <a:pt x="9450" y="9574"/>
                    <a:pt x="9472" y="9624"/>
                    <a:pt x="9494" y="9658"/>
                  </a:cubicBezTo>
                  <a:cubicBezTo>
                    <a:pt x="9538" y="9691"/>
                    <a:pt x="9538" y="9741"/>
                    <a:pt x="9581" y="9775"/>
                  </a:cubicBezTo>
                  <a:cubicBezTo>
                    <a:pt x="9625" y="9808"/>
                    <a:pt x="9690" y="9825"/>
                    <a:pt x="9756" y="9876"/>
                  </a:cubicBezTo>
                  <a:cubicBezTo>
                    <a:pt x="9799" y="9892"/>
                    <a:pt x="9865" y="9926"/>
                    <a:pt x="9887" y="9959"/>
                  </a:cubicBezTo>
                  <a:cubicBezTo>
                    <a:pt x="9974" y="10043"/>
                    <a:pt x="10039" y="10144"/>
                    <a:pt x="10105" y="10227"/>
                  </a:cubicBezTo>
                  <a:cubicBezTo>
                    <a:pt x="10105" y="10261"/>
                    <a:pt x="10149" y="10278"/>
                    <a:pt x="10149" y="10311"/>
                  </a:cubicBezTo>
                  <a:cubicBezTo>
                    <a:pt x="10149" y="10345"/>
                    <a:pt x="10105" y="10345"/>
                    <a:pt x="10105" y="10378"/>
                  </a:cubicBezTo>
                  <a:cubicBezTo>
                    <a:pt x="10083" y="10429"/>
                    <a:pt x="10149" y="10479"/>
                    <a:pt x="10192" y="10529"/>
                  </a:cubicBezTo>
                  <a:cubicBezTo>
                    <a:pt x="10236" y="10596"/>
                    <a:pt x="10279" y="10596"/>
                    <a:pt x="10345" y="10646"/>
                  </a:cubicBezTo>
                  <a:cubicBezTo>
                    <a:pt x="10389" y="10663"/>
                    <a:pt x="10432" y="10713"/>
                    <a:pt x="10498" y="10747"/>
                  </a:cubicBezTo>
                  <a:cubicBezTo>
                    <a:pt x="10563" y="10780"/>
                    <a:pt x="10650" y="10814"/>
                    <a:pt x="10738" y="10847"/>
                  </a:cubicBezTo>
                  <a:cubicBezTo>
                    <a:pt x="10869" y="10898"/>
                    <a:pt x="11043" y="10948"/>
                    <a:pt x="11196" y="10998"/>
                  </a:cubicBezTo>
                  <a:cubicBezTo>
                    <a:pt x="11283" y="11015"/>
                    <a:pt x="11370" y="11065"/>
                    <a:pt x="11458" y="11099"/>
                  </a:cubicBezTo>
                  <a:cubicBezTo>
                    <a:pt x="11567" y="11116"/>
                    <a:pt x="11676" y="11116"/>
                    <a:pt x="11741" y="11065"/>
                  </a:cubicBezTo>
                  <a:cubicBezTo>
                    <a:pt x="11829" y="10998"/>
                    <a:pt x="11894" y="10998"/>
                    <a:pt x="12003" y="11032"/>
                  </a:cubicBezTo>
                  <a:cubicBezTo>
                    <a:pt x="12090" y="11082"/>
                    <a:pt x="12134" y="11149"/>
                    <a:pt x="12199" y="11199"/>
                  </a:cubicBezTo>
                  <a:cubicBezTo>
                    <a:pt x="12221" y="11233"/>
                    <a:pt x="12265" y="11266"/>
                    <a:pt x="12309" y="11283"/>
                  </a:cubicBezTo>
                  <a:cubicBezTo>
                    <a:pt x="12374" y="11300"/>
                    <a:pt x="12418" y="11283"/>
                    <a:pt x="12483" y="11300"/>
                  </a:cubicBezTo>
                  <a:cubicBezTo>
                    <a:pt x="12592" y="11317"/>
                    <a:pt x="12679" y="11400"/>
                    <a:pt x="12810" y="11400"/>
                  </a:cubicBezTo>
                  <a:cubicBezTo>
                    <a:pt x="12876" y="11417"/>
                    <a:pt x="12919" y="11384"/>
                    <a:pt x="12963" y="11384"/>
                  </a:cubicBezTo>
                  <a:cubicBezTo>
                    <a:pt x="13029" y="11400"/>
                    <a:pt x="13072" y="11434"/>
                    <a:pt x="13116" y="11467"/>
                  </a:cubicBezTo>
                  <a:cubicBezTo>
                    <a:pt x="13138" y="11501"/>
                    <a:pt x="13203" y="11534"/>
                    <a:pt x="13225" y="11568"/>
                  </a:cubicBezTo>
                  <a:cubicBezTo>
                    <a:pt x="13247" y="11585"/>
                    <a:pt x="13225" y="11635"/>
                    <a:pt x="13225" y="11669"/>
                  </a:cubicBezTo>
                  <a:cubicBezTo>
                    <a:pt x="13269" y="11752"/>
                    <a:pt x="13399" y="11786"/>
                    <a:pt x="13465" y="11819"/>
                  </a:cubicBezTo>
                  <a:cubicBezTo>
                    <a:pt x="13509" y="11853"/>
                    <a:pt x="13574" y="11870"/>
                    <a:pt x="13596" y="11903"/>
                  </a:cubicBezTo>
                  <a:cubicBezTo>
                    <a:pt x="13639" y="11920"/>
                    <a:pt x="13661" y="11970"/>
                    <a:pt x="13705" y="11987"/>
                  </a:cubicBezTo>
                  <a:cubicBezTo>
                    <a:pt x="13749" y="12020"/>
                    <a:pt x="13836" y="12020"/>
                    <a:pt x="13901" y="12037"/>
                  </a:cubicBezTo>
                  <a:cubicBezTo>
                    <a:pt x="13945" y="12054"/>
                    <a:pt x="13945" y="12071"/>
                    <a:pt x="13967" y="12087"/>
                  </a:cubicBezTo>
                  <a:cubicBezTo>
                    <a:pt x="13989" y="12087"/>
                    <a:pt x="14032" y="12104"/>
                    <a:pt x="14032" y="12104"/>
                  </a:cubicBezTo>
                  <a:cubicBezTo>
                    <a:pt x="14054" y="12104"/>
                    <a:pt x="14076" y="12121"/>
                    <a:pt x="14098" y="12138"/>
                  </a:cubicBezTo>
                  <a:cubicBezTo>
                    <a:pt x="14141" y="12154"/>
                    <a:pt x="14229" y="12154"/>
                    <a:pt x="14272" y="12104"/>
                  </a:cubicBezTo>
                  <a:cubicBezTo>
                    <a:pt x="14250" y="12087"/>
                    <a:pt x="14207" y="12087"/>
                    <a:pt x="14207" y="12071"/>
                  </a:cubicBezTo>
                  <a:cubicBezTo>
                    <a:pt x="14141" y="12004"/>
                    <a:pt x="14294" y="11903"/>
                    <a:pt x="14381" y="11920"/>
                  </a:cubicBezTo>
                  <a:cubicBezTo>
                    <a:pt x="14490" y="11953"/>
                    <a:pt x="14512" y="12037"/>
                    <a:pt x="14534" y="12104"/>
                  </a:cubicBezTo>
                  <a:cubicBezTo>
                    <a:pt x="14599" y="12171"/>
                    <a:pt x="14643" y="12238"/>
                    <a:pt x="14599" y="12339"/>
                  </a:cubicBezTo>
                  <a:cubicBezTo>
                    <a:pt x="14556" y="12406"/>
                    <a:pt x="14599" y="12506"/>
                    <a:pt x="14578" y="12590"/>
                  </a:cubicBezTo>
                  <a:cubicBezTo>
                    <a:pt x="14556" y="12624"/>
                    <a:pt x="14534" y="12657"/>
                    <a:pt x="14512" y="12691"/>
                  </a:cubicBezTo>
                  <a:cubicBezTo>
                    <a:pt x="14469" y="12724"/>
                    <a:pt x="14425" y="12724"/>
                    <a:pt x="14359" y="12758"/>
                  </a:cubicBezTo>
                  <a:cubicBezTo>
                    <a:pt x="14338" y="12791"/>
                    <a:pt x="14316" y="12825"/>
                    <a:pt x="14316" y="12858"/>
                  </a:cubicBezTo>
                  <a:cubicBezTo>
                    <a:pt x="14272" y="12909"/>
                    <a:pt x="14229" y="12942"/>
                    <a:pt x="14207" y="12976"/>
                  </a:cubicBezTo>
                  <a:cubicBezTo>
                    <a:pt x="14141" y="13059"/>
                    <a:pt x="14032" y="13110"/>
                    <a:pt x="14032" y="13210"/>
                  </a:cubicBezTo>
                  <a:cubicBezTo>
                    <a:pt x="14032" y="13244"/>
                    <a:pt x="14076" y="13294"/>
                    <a:pt x="14119" y="13311"/>
                  </a:cubicBezTo>
                  <a:cubicBezTo>
                    <a:pt x="14141" y="13327"/>
                    <a:pt x="14163" y="13327"/>
                    <a:pt x="14185" y="13327"/>
                  </a:cubicBezTo>
                  <a:cubicBezTo>
                    <a:pt x="14207" y="13344"/>
                    <a:pt x="14207" y="13361"/>
                    <a:pt x="14229" y="13361"/>
                  </a:cubicBezTo>
                  <a:cubicBezTo>
                    <a:pt x="14163" y="13411"/>
                    <a:pt x="14119" y="13462"/>
                    <a:pt x="14054" y="13512"/>
                  </a:cubicBezTo>
                  <a:cubicBezTo>
                    <a:pt x="14010" y="13545"/>
                    <a:pt x="14010" y="13545"/>
                    <a:pt x="14010" y="13579"/>
                  </a:cubicBezTo>
                  <a:cubicBezTo>
                    <a:pt x="14032" y="13612"/>
                    <a:pt x="14032" y="13646"/>
                    <a:pt x="14032" y="13663"/>
                  </a:cubicBezTo>
                  <a:cubicBezTo>
                    <a:pt x="14076" y="13730"/>
                    <a:pt x="14119" y="13780"/>
                    <a:pt x="14141" y="13847"/>
                  </a:cubicBezTo>
                  <a:cubicBezTo>
                    <a:pt x="14141" y="13914"/>
                    <a:pt x="14163" y="13964"/>
                    <a:pt x="14229" y="14015"/>
                  </a:cubicBezTo>
                  <a:cubicBezTo>
                    <a:pt x="14272" y="14048"/>
                    <a:pt x="14272" y="14082"/>
                    <a:pt x="14316" y="14132"/>
                  </a:cubicBezTo>
                  <a:cubicBezTo>
                    <a:pt x="14359" y="14165"/>
                    <a:pt x="14403" y="14199"/>
                    <a:pt x="14425" y="14232"/>
                  </a:cubicBezTo>
                  <a:cubicBezTo>
                    <a:pt x="14490" y="14316"/>
                    <a:pt x="14534" y="14400"/>
                    <a:pt x="14578" y="14467"/>
                  </a:cubicBezTo>
                  <a:cubicBezTo>
                    <a:pt x="14643" y="14551"/>
                    <a:pt x="14687" y="14618"/>
                    <a:pt x="14730" y="14702"/>
                  </a:cubicBezTo>
                  <a:cubicBezTo>
                    <a:pt x="14774" y="14769"/>
                    <a:pt x="14796" y="14852"/>
                    <a:pt x="14883" y="14903"/>
                  </a:cubicBezTo>
                  <a:cubicBezTo>
                    <a:pt x="14949" y="14953"/>
                    <a:pt x="15058" y="15003"/>
                    <a:pt x="15145" y="15003"/>
                  </a:cubicBezTo>
                  <a:cubicBezTo>
                    <a:pt x="15276" y="15020"/>
                    <a:pt x="15385" y="15087"/>
                    <a:pt x="15494" y="15137"/>
                  </a:cubicBezTo>
                  <a:cubicBezTo>
                    <a:pt x="15559" y="15188"/>
                    <a:pt x="15647" y="15221"/>
                    <a:pt x="15690" y="15288"/>
                  </a:cubicBezTo>
                  <a:cubicBezTo>
                    <a:pt x="15756" y="15355"/>
                    <a:pt x="15756" y="15472"/>
                    <a:pt x="15756" y="15539"/>
                  </a:cubicBezTo>
                  <a:cubicBezTo>
                    <a:pt x="15756" y="15657"/>
                    <a:pt x="15778" y="15774"/>
                    <a:pt x="15778" y="15891"/>
                  </a:cubicBezTo>
                  <a:cubicBezTo>
                    <a:pt x="15778" y="15925"/>
                    <a:pt x="15778" y="15975"/>
                    <a:pt x="15778" y="16025"/>
                  </a:cubicBezTo>
                  <a:cubicBezTo>
                    <a:pt x="15778" y="16076"/>
                    <a:pt x="15734" y="16092"/>
                    <a:pt x="15712" y="16143"/>
                  </a:cubicBezTo>
                  <a:cubicBezTo>
                    <a:pt x="15669" y="16210"/>
                    <a:pt x="15669" y="16310"/>
                    <a:pt x="15690" y="16377"/>
                  </a:cubicBezTo>
                  <a:cubicBezTo>
                    <a:pt x="15690" y="16428"/>
                    <a:pt x="15690" y="16461"/>
                    <a:pt x="15690" y="16495"/>
                  </a:cubicBezTo>
                  <a:cubicBezTo>
                    <a:pt x="15669" y="16528"/>
                    <a:pt x="15625" y="16562"/>
                    <a:pt x="15625" y="16595"/>
                  </a:cubicBezTo>
                  <a:cubicBezTo>
                    <a:pt x="15603" y="16645"/>
                    <a:pt x="15603" y="16696"/>
                    <a:pt x="15581" y="16729"/>
                  </a:cubicBezTo>
                  <a:cubicBezTo>
                    <a:pt x="15516" y="16813"/>
                    <a:pt x="15581" y="16880"/>
                    <a:pt x="15581" y="16964"/>
                  </a:cubicBezTo>
                  <a:cubicBezTo>
                    <a:pt x="15559" y="17014"/>
                    <a:pt x="15581" y="17048"/>
                    <a:pt x="15581" y="17098"/>
                  </a:cubicBezTo>
                  <a:cubicBezTo>
                    <a:pt x="15581" y="17131"/>
                    <a:pt x="15603" y="17182"/>
                    <a:pt x="15581" y="17215"/>
                  </a:cubicBezTo>
                  <a:cubicBezTo>
                    <a:pt x="15559" y="17399"/>
                    <a:pt x="15494" y="17584"/>
                    <a:pt x="15385" y="17735"/>
                  </a:cubicBezTo>
                  <a:cubicBezTo>
                    <a:pt x="15341" y="17818"/>
                    <a:pt x="15254" y="17885"/>
                    <a:pt x="15232" y="17969"/>
                  </a:cubicBezTo>
                  <a:cubicBezTo>
                    <a:pt x="15232" y="18020"/>
                    <a:pt x="15210" y="18053"/>
                    <a:pt x="15232" y="18103"/>
                  </a:cubicBezTo>
                  <a:cubicBezTo>
                    <a:pt x="15254" y="18137"/>
                    <a:pt x="15276" y="18187"/>
                    <a:pt x="15276" y="18237"/>
                  </a:cubicBezTo>
                  <a:cubicBezTo>
                    <a:pt x="15254" y="18304"/>
                    <a:pt x="15210" y="18388"/>
                    <a:pt x="15189" y="18472"/>
                  </a:cubicBezTo>
                  <a:cubicBezTo>
                    <a:pt x="15167" y="18539"/>
                    <a:pt x="15167" y="18606"/>
                    <a:pt x="15167" y="18690"/>
                  </a:cubicBezTo>
                  <a:cubicBezTo>
                    <a:pt x="15189" y="18757"/>
                    <a:pt x="15189" y="18790"/>
                    <a:pt x="15167" y="18874"/>
                  </a:cubicBezTo>
                  <a:cubicBezTo>
                    <a:pt x="15145" y="18891"/>
                    <a:pt x="15079" y="18958"/>
                    <a:pt x="15101" y="18975"/>
                  </a:cubicBezTo>
                  <a:cubicBezTo>
                    <a:pt x="15101" y="19008"/>
                    <a:pt x="15210" y="19008"/>
                    <a:pt x="15232" y="18991"/>
                  </a:cubicBezTo>
                  <a:cubicBezTo>
                    <a:pt x="15254" y="18975"/>
                    <a:pt x="15276" y="18924"/>
                    <a:pt x="15276" y="18891"/>
                  </a:cubicBezTo>
                  <a:cubicBezTo>
                    <a:pt x="15276" y="18857"/>
                    <a:pt x="15276" y="18824"/>
                    <a:pt x="15298" y="18790"/>
                  </a:cubicBezTo>
                  <a:cubicBezTo>
                    <a:pt x="15298" y="18757"/>
                    <a:pt x="15363" y="18707"/>
                    <a:pt x="15385" y="18757"/>
                  </a:cubicBezTo>
                  <a:cubicBezTo>
                    <a:pt x="15407" y="18790"/>
                    <a:pt x="15363" y="18857"/>
                    <a:pt x="15363" y="18874"/>
                  </a:cubicBezTo>
                  <a:cubicBezTo>
                    <a:pt x="15341" y="18908"/>
                    <a:pt x="15341" y="18941"/>
                    <a:pt x="15319" y="18975"/>
                  </a:cubicBezTo>
                  <a:cubicBezTo>
                    <a:pt x="15298" y="19025"/>
                    <a:pt x="15298" y="19058"/>
                    <a:pt x="15319" y="19092"/>
                  </a:cubicBezTo>
                  <a:cubicBezTo>
                    <a:pt x="15319" y="19125"/>
                    <a:pt x="15385" y="19176"/>
                    <a:pt x="15363" y="19209"/>
                  </a:cubicBezTo>
                  <a:cubicBezTo>
                    <a:pt x="15341" y="19260"/>
                    <a:pt x="15276" y="19209"/>
                    <a:pt x="15276" y="19293"/>
                  </a:cubicBezTo>
                  <a:cubicBezTo>
                    <a:pt x="15276" y="19327"/>
                    <a:pt x="15298" y="19360"/>
                    <a:pt x="15298" y="19394"/>
                  </a:cubicBezTo>
                  <a:cubicBezTo>
                    <a:pt x="15298" y="19427"/>
                    <a:pt x="15254" y="19477"/>
                    <a:pt x="15210" y="19494"/>
                  </a:cubicBezTo>
                  <a:cubicBezTo>
                    <a:pt x="15167" y="19494"/>
                    <a:pt x="15145" y="19444"/>
                    <a:pt x="15101" y="19427"/>
                  </a:cubicBezTo>
                  <a:cubicBezTo>
                    <a:pt x="14970" y="19327"/>
                    <a:pt x="14949" y="19477"/>
                    <a:pt x="14883" y="19544"/>
                  </a:cubicBezTo>
                  <a:cubicBezTo>
                    <a:pt x="14905" y="19595"/>
                    <a:pt x="15079" y="19628"/>
                    <a:pt x="15123" y="19662"/>
                  </a:cubicBezTo>
                  <a:cubicBezTo>
                    <a:pt x="15167" y="19695"/>
                    <a:pt x="15167" y="19712"/>
                    <a:pt x="15145" y="19762"/>
                  </a:cubicBezTo>
                  <a:cubicBezTo>
                    <a:pt x="15123" y="19796"/>
                    <a:pt x="15101" y="19779"/>
                    <a:pt x="15036" y="19762"/>
                  </a:cubicBezTo>
                  <a:cubicBezTo>
                    <a:pt x="14992" y="19762"/>
                    <a:pt x="14927" y="19762"/>
                    <a:pt x="14905" y="19796"/>
                  </a:cubicBezTo>
                  <a:cubicBezTo>
                    <a:pt x="14883" y="19813"/>
                    <a:pt x="14927" y="19880"/>
                    <a:pt x="14949" y="19896"/>
                  </a:cubicBezTo>
                  <a:cubicBezTo>
                    <a:pt x="15014" y="20014"/>
                    <a:pt x="15058" y="20064"/>
                    <a:pt x="14992" y="20181"/>
                  </a:cubicBezTo>
                  <a:cubicBezTo>
                    <a:pt x="14949" y="20231"/>
                    <a:pt x="14949" y="20231"/>
                    <a:pt x="14992" y="20282"/>
                  </a:cubicBezTo>
                  <a:cubicBezTo>
                    <a:pt x="15014" y="20332"/>
                    <a:pt x="15014" y="20382"/>
                    <a:pt x="15079" y="20399"/>
                  </a:cubicBezTo>
                  <a:cubicBezTo>
                    <a:pt x="15123" y="20399"/>
                    <a:pt x="15210" y="20399"/>
                    <a:pt x="15145" y="20449"/>
                  </a:cubicBezTo>
                  <a:cubicBezTo>
                    <a:pt x="15145" y="20466"/>
                    <a:pt x="15079" y="20466"/>
                    <a:pt x="15079" y="20483"/>
                  </a:cubicBezTo>
                  <a:cubicBezTo>
                    <a:pt x="15058" y="20500"/>
                    <a:pt x="15036" y="20516"/>
                    <a:pt x="15014" y="20516"/>
                  </a:cubicBezTo>
                  <a:cubicBezTo>
                    <a:pt x="14992" y="20550"/>
                    <a:pt x="14970" y="20600"/>
                    <a:pt x="14970" y="20634"/>
                  </a:cubicBezTo>
                  <a:cubicBezTo>
                    <a:pt x="14992" y="20667"/>
                    <a:pt x="15079" y="20667"/>
                    <a:pt x="15101" y="20634"/>
                  </a:cubicBezTo>
                  <a:cubicBezTo>
                    <a:pt x="15145" y="20617"/>
                    <a:pt x="15254" y="20483"/>
                    <a:pt x="15319" y="20583"/>
                  </a:cubicBezTo>
                  <a:cubicBezTo>
                    <a:pt x="15276" y="20567"/>
                    <a:pt x="15254" y="20617"/>
                    <a:pt x="15254" y="20650"/>
                  </a:cubicBezTo>
                  <a:cubicBezTo>
                    <a:pt x="15254" y="20684"/>
                    <a:pt x="15319" y="20717"/>
                    <a:pt x="15276" y="20751"/>
                  </a:cubicBezTo>
                  <a:cubicBezTo>
                    <a:pt x="15232" y="20784"/>
                    <a:pt x="15145" y="20734"/>
                    <a:pt x="15145" y="20801"/>
                  </a:cubicBezTo>
                  <a:cubicBezTo>
                    <a:pt x="15145" y="20818"/>
                    <a:pt x="15210" y="20885"/>
                    <a:pt x="15232" y="20902"/>
                  </a:cubicBezTo>
                  <a:cubicBezTo>
                    <a:pt x="15254" y="20918"/>
                    <a:pt x="15276" y="20935"/>
                    <a:pt x="15276" y="20952"/>
                  </a:cubicBezTo>
                  <a:cubicBezTo>
                    <a:pt x="15298" y="20969"/>
                    <a:pt x="15276" y="20986"/>
                    <a:pt x="15298" y="21002"/>
                  </a:cubicBezTo>
                  <a:cubicBezTo>
                    <a:pt x="15341" y="21036"/>
                    <a:pt x="15385" y="21019"/>
                    <a:pt x="15429" y="21002"/>
                  </a:cubicBezTo>
                  <a:cubicBezTo>
                    <a:pt x="15472" y="20986"/>
                    <a:pt x="15559" y="21002"/>
                    <a:pt x="15603" y="20986"/>
                  </a:cubicBezTo>
                  <a:cubicBezTo>
                    <a:pt x="15669" y="20952"/>
                    <a:pt x="15712" y="20835"/>
                    <a:pt x="15712" y="20768"/>
                  </a:cubicBezTo>
                  <a:cubicBezTo>
                    <a:pt x="15734" y="20768"/>
                    <a:pt x="15756" y="20768"/>
                    <a:pt x="15778" y="20768"/>
                  </a:cubicBezTo>
                  <a:cubicBezTo>
                    <a:pt x="15821" y="20801"/>
                    <a:pt x="15778" y="20801"/>
                    <a:pt x="15778" y="20818"/>
                  </a:cubicBezTo>
                  <a:cubicBezTo>
                    <a:pt x="15799" y="20868"/>
                    <a:pt x="15821" y="20851"/>
                    <a:pt x="15865" y="20885"/>
                  </a:cubicBezTo>
                  <a:cubicBezTo>
                    <a:pt x="15952" y="20952"/>
                    <a:pt x="15843" y="21002"/>
                    <a:pt x="15756" y="21019"/>
                  </a:cubicBezTo>
                  <a:cubicBezTo>
                    <a:pt x="15712" y="21036"/>
                    <a:pt x="15647" y="21036"/>
                    <a:pt x="15625" y="21069"/>
                  </a:cubicBezTo>
                  <a:cubicBezTo>
                    <a:pt x="15559" y="21120"/>
                    <a:pt x="15603" y="21136"/>
                    <a:pt x="15669" y="21170"/>
                  </a:cubicBezTo>
                  <a:cubicBezTo>
                    <a:pt x="15712" y="21187"/>
                    <a:pt x="15778" y="21203"/>
                    <a:pt x="15821" y="21237"/>
                  </a:cubicBezTo>
                  <a:cubicBezTo>
                    <a:pt x="15887" y="21254"/>
                    <a:pt x="15909" y="21287"/>
                    <a:pt x="15952" y="21337"/>
                  </a:cubicBezTo>
                  <a:cubicBezTo>
                    <a:pt x="15996" y="21404"/>
                    <a:pt x="16170" y="21505"/>
                    <a:pt x="16192" y="21371"/>
                  </a:cubicBezTo>
                  <a:cubicBezTo>
                    <a:pt x="16214" y="21321"/>
                    <a:pt x="16149" y="21321"/>
                    <a:pt x="16105" y="21287"/>
                  </a:cubicBezTo>
                  <a:cubicBezTo>
                    <a:pt x="16083" y="21270"/>
                    <a:pt x="16061" y="21203"/>
                    <a:pt x="16061" y="21170"/>
                  </a:cubicBezTo>
                  <a:cubicBezTo>
                    <a:pt x="16149" y="21170"/>
                    <a:pt x="16301" y="21203"/>
                    <a:pt x="16323" y="21270"/>
                  </a:cubicBezTo>
                  <a:cubicBezTo>
                    <a:pt x="16389" y="21270"/>
                    <a:pt x="16476" y="21254"/>
                    <a:pt x="16541" y="2123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86" name="Shape 186"/>
            <p:cNvSpPr/>
            <p:nvPr/>
          </p:nvSpPr>
          <p:spPr>
            <a:xfrm>
              <a:off x="3141143" y="5015768"/>
              <a:ext cx="402779" cy="154094"/>
            </a:xfrm>
            <a:custGeom>
              <a:avLst/>
              <a:gdLst/>
              <a:ahLst/>
              <a:cxnLst>
                <a:cxn ang="0">
                  <a:pos x="wd2" y="hd2"/>
                </a:cxn>
                <a:cxn ang="5400000">
                  <a:pos x="wd2" y="hd2"/>
                </a:cxn>
                <a:cxn ang="10800000">
                  <a:pos x="wd2" y="hd2"/>
                </a:cxn>
                <a:cxn ang="16200000">
                  <a:pos x="wd2" y="hd2"/>
                </a:cxn>
              </a:cxnLst>
              <a:rect l="0" t="0" r="r" b="b"/>
              <a:pathLst>
                <a:path w="20795" h="20307" extrusionOk="0">
                  <a:moveTo>
                    <a:pt x="3688" y="5943"/>
                  </a:moveTo>
                  <a:cubicBezTo>
                    <a:pt x="3161" y="7293"/>
                    <a:pt x="2371" y="7968"/>
                    <a:pt x="1844" y="8643"/>
                  </a:cubicBezTo>
                  <a:cubicBezTo>
                    <a:pt x="1317" y="8643"/>
                    <a:pt x="1054" y="8643"/>
                    <a:pt x="527" y="9318"/>
                  </a:cubicBezTo>
                  <a:cubicBezTo>
                    <a:pt x="263" y="9318"/>
                    <a:pt x="0" y="9318"/>
                    <a:pt x="0" y="7968"/>
                  </a:cubicBezTo>
                  <a:cubicBezTo>
                    <a:pt x="0" y="7293"/>
                    <a:pt x="0" y="6618"/>
                    <a:pt x="263" y="5943"/>
                  </a:cubicBezTo>
                  <a:cubicBezTo>
                    <a:pt x="790" y="3243"/>
                    <a:pt x="2107" y="1893"/>
                    <a:pt x="3161" y="543"/>
                  </a:cubicBezTo>
                  <a:cubicBezTo>
                    <a:pt x="5005" y="-807"/>
                    <a:pt x="6585" y="543"/>
                    <a:pt x="8429" y="2568"/>
                  </a:cubicBezTo>
                  <a:cubicBezTo>
                    <a:pt x="10010" y="4593"/>
                    <a:pt x="11854" y="5268"/>
                    <a:pt x="13434" y="7293"/>
                  </a:cubicBezTo>
                  <a:cubicBezTo>
                    <a:pt x="15278" y="9993"/>
                    <a:pt x="17122" y="9993"/>
                    <a:pt x="18702" y="12018"/>
                  </a:cubicBezTo>
                  <a:cubicBezTo>
                    <a:pt x="19229" y="13368"/>
                    <a:pt x="20283" y="14043"/>
                    <a:pt x="20283" y="15393"/>
                  </a:cubicBezTo>
                  <a:cubicBezTo>
                    <a:pt x="21600" y="16743"/>
                    <a:pt x="20020" y="18768"/>
                    <a:pt x="19493" y="19443"/>
                  </a:cubicBezTo>
                  <a:cubicBezTo>
                    <a:pt x="18439" y="20118"/>
                    <a:pt x="17385" y="19443"/>
                    <a:pt x="16595" y="19443"/>
                  </a:cubicBezTo>
                  <a:cubicBezTo>
                    <a:pt x="15805" y="19443"/>
                    <a:pt x="14488" y="20793"/>
                    <a:pt x="13961" y="20118"/>
                  </a:cubicBezTo>
                  <a:cubicBezTo>
                    <a:pt x="12907" y="19443"/>
                    <a:pt x="13698" y="16743"/>
                    <a:pt x="14488" y="16068"/>
                  </a:cubicBezTo>
                  <a:cubicBezTo>
                    <a:pt x="13961" y="13368"/>
                    <a:pt x="11854" y="12018"/>
                    <a:pt x="10800" y="9993"/>
                  </a:cubicBezTo>
                  <a:cubicBezTo>
                    <a:pt x="10273" y="9318"/>
                    <a:pt x="9483" y="8643"/>
                    <a:pt x="8956" y="7968"/>
                  </a:cubicBezTo>
                  <a:cubicBezTo>
                    <a:pt x="8429" y="7293"/>
                    <a:pt x="7639" y="7293"/>
                    <a:pt x="6849" y="7293"/>
                  </a:cubicBezTo>
                  <a:cubicBezTo>
                    <a:pt x="5532" y="5943"/>
                    <a:pt x="5268" y="2568"/>
                    <a:pt x="3688" y="594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87" name="Shape 187"/>
            <p:cNvSpPr/>
            <p:nvPr/>
          </p:nvSpPr>
          <p:spPr>
            <a:xfrm>
              <a:off x="3383010" y="5191040"/>
              <a:ext cx="81620" cy="53678"/>
            </a:xfrm>
            <a:custGeom>
              <a:avLst/>
              <a:gdLst/>
              <a:ahLst/>
              <a:cxnLst>
                <a:cxn ang="0">
                  <a:pos x="wd2" y="hd2"/>
                </a:cxn>
                <a:cxn ang="5400000">
                  <a:pos x="wd2" y="hd2"/>
                </a:cxn>
                <a:cxn ang="10800000">
                  <a:pos x="wd2" y="hd2"/>
                </a:cxn>
                <a:cxn ang="16200000">
                  <a:pos x="wd2" y="hd2"/>
                </a:cxn>
              </a:cxnLst>
              <a:rect l="0" t="0" r="r" b="b"/>
              <a:pathLst>
                <a:path w="18166" h="18538" extrusionOk="0">
                  <a:moveTo>
                    <a:pt x="16853" y="7738"/>
                  </a:moveTo>
                  <a:cubicBezTo>
                    <a:pt x="17990" y="13138"/>
                    <a:pt x="19127" y="14938"/>
                    <a:pt x="16853" y="16738"/>
                  </a:cubicBezTo>
                  <a:cubicBezTo>
                    <a:pt x="14580" y="16738"/>
                    <a:pt x="12306" y="18538"/>
                    <a:pt x="11169" y="18538"/>
                  </a:cubicBezTo>
                  <a:cubicBezTo>
                    <a:pt x="7759" y="18538"/>
                    <a:pt x="7759" y="16738"/>
                    <a:pt x="6622" y="13138"/>
                  </a:cubicBezTo>
                  <a:cubicBezTo>
                    <a:pt x="4348" y="11338"/>
                    <a:pt x="-2473" y="7738"/>
                    <a:pt x="938" y="2338"/>
                  </a:cubicBezTo>
                  <a:cubicBezTo>
                    <a:pt x="3211" y="-3062"/>
                    <a:pt x="10032" y="2338"/>
                    <a:pt x="13443" y="4138"/>
                  </a:cubicBezTo>
                  <a:cubicBezTo>
                    <a:pt x="15716" y="5938"/>
                    <a:pt x="15716" y="5938"/>
                    <a:pt x="16853" y="773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88" name="Shape 188"/>
            <p:cNvSpPr/>
            <p:nvPr/>
          </p:nvSpPr>
          <p:spPr>
            <a:xfrm>
              <a:off x="3543212" y="5141198"/>
              <a:ext cx="217417" cy="100372"/>
            </a:xfrm>
            <a:custGeom>
              <a:avLst/>
              <a:gdLst/>
              <a:ahLst/>
              <a:cxnLst>
                <a:cxn ang="0">
                  <a:pos x="wd2" y="hd2"/>
                </a:cxn>
                <a:cxn ang="5400000">
                  <a:pos x="wd2" y="hd2"/>
                </a:cxn>
                <a:cxn ang="10800000">
                  <a:pos x="wd2" y="hd2"/>
                </a:cxn>
                <a:cxn ang="16200000">
                  <a:pos x="wd2" y="hd2"/>
                </a:cxn>
              </a:cxnLst>
              <a:rect l="0" t="0" r="r" b="b"/>
              <a:pathLst>
                <a:path w="20938" h="20944" extrusionOk="0">
                  <a:moveTo>
                    <a:pt x="12957" y="16200"/>
                  </a:moveTo>
                  <a:cubicBezTo>
                    <a:pt x="11975" y="17280"/>
                    <a:pt x="11975" y="20520"/>
                    <a:pt x="10502" y="20520"/>
                  </a:cubicBezTo>
                  <a:cubicBezTo>
                    <a:pt x="9520" y="21600"/>
                    <a:pt x="8538" y="20520"/>
                    <a:pt x="8538" y="18360"/>
                  </a:cubicBezTo>
                  <a:cubicBezTo>
                    <a:pt x="8047" y="12960"/>
                    <a:pt x="7066" y="14040"/>
                    <a:pt x="5593" y="16200"/>
                  </a:cubicBezTo>
                  <a:cubicBezTo>
                    <a:pt x="5102" y="17280"/>
                    <a:pt x="3629" y="17280"/>
                    <a:pt x="2647" y="17280"/>
                  </a:cubicBezTo>
                  <a:cubicBezTo>
                    <a:pt x="2157" y="17280"/>
                    <a:pt x="1175" y="17280"/>
                    <a:pt x="193" y="15120"/>
                  </a:cubicBezTo>
                  <a:cubicBezTo>
                    <a:pt x="-298" y="14040"/>
                    <a:pt x="193" y="11880"/>
                    <a:pt x="1175" y="11880"/>
                  </a:cubicBezTo>
                  <a:cubicBezTo>
                    <a:pt x="1666" y="10800"/>
                    <a:pt x="7066" y="12960"/>
                    <a:pt x="5593" y="7560"/>
                  </a:cubicBezTo>
                  <a:cubicBezTo>
                    <a:pt x="4611" y="5400"/>
                    <a:pt x="3138" y="5400"/>
                    <a:pt x="2647" y="3240"/>
                  </a:cubicBezTo>
                  <a:cubicBezTo>
                    <a:pt x="3138" y="2160"/>
                    <a:pt x="4120" y="0"/>
                    <a:pt x="4611" y="0"/>
                  </a:cubicBezTo>
                  <a:cubicBezTo>
                    <a:pt x="5593" y="0"/>
                    <a:pt x="6084" y="2160"/>
                    <a:pt x="7066" y="2160"/>
                  </a:cubicBezTo>
                  <a:cubicBezTo>
                    <a:pt x="8047" y="3240"/>
                    <a:pt x="8538" y="1080"/>
                    <a:pt x="9520" y="1080"/>
                  </a:cubicBezTo>
                  <a:cubicBezTo>
                    <a:pt x="10011" y="1080"/>
                    <a:pt x="11484" y="1080"/>
                    <a:pt x="11975" y="2160"/>
                  </a:cubicBezTo>
                  <a:cubicBezTo>
                    <a:pt x="13938" y="3240"/>
                    <a:pt x="15411" y="5400"/>
                    <a:pt x="16884" y="6480"/>
                  </a:cubicBezTo>
                  <a:cubicBezTo>
                    <a:pt x="18357" y="7560"/>
                    <a:pt x="20811" y="9720"/>
                    <a:pt x="20811" y="12960"/>
                  </a:cubicBezTo>
                  <a:cubicBezTo>
                    <a:pt x="21302" y="16200"/>
                    <a:pt x="20320" y="17280"/>
                    <a:pt x="18847" y="17280"/>
                  </a:cubicBezTo>
                  <a:cubicBezTo>
                    <a:pt x="17866" y="16200"/>
                    <a:pt x="16393" y="15120"/>
                    <a:pt x="14920" y="16200"/>
                  </a:cubicBezTo>
                  <a:cubicBezTo>
                    <a:pt x="14429" y="16200"/>
                    <a:pt x="13447" y="16200"/>
                    <a:pt x="12957" y="1620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89" name="Shape 189"/>
            <p:cNvSpPr/>
            <p:nvPr/>
          </p:nvSpPr>
          <p:spPr>
            <a:xfrm>
              <a:off x="3802081" y="5197211"/>
              <a:ext cx="76193" cy="41037"/>
            </a:xfrm>
            <a:custGeom>
              <a:avLst/>
              <a:gdLst/>
              <a:ahLst/>
              <a:cxnLst>
                <a:cxn ang="0">
                  <a:pos x="wd2" y="hd2"/>
                </a:cxn>
                <a:cxn ang="5400000">
                  <a:pos x="wd2" y="hd2"/>
                </a:cxn>
                <a:cxn ang="10800000">
                  <a:pos x="wd2" y="hd2"/>
                </a:cxn>
                <a:cxn ang="16200000">
                  <a:pos x="wd2" y="hd2"/>
                </a:cxn>
              </a:cxnLst>
              <a:rect l="0" t="0" r="r" b="b"/>
              <a:pathLst>
                <a:path w="17747" h="19571" extrusionOk="0">
                  <a:moveTo>
                    <a:pt x="16256" y="2771"/>
                  </a:moveTo>
                  <a:cubicBezTo>
                    <a:pt x="19856" y="9971"/>
                    <a:pt x="16256" y="19571"/>
                    <a:pt x="12656" y="19571"/>
                  </a:cubicBezTo>
                  <a:cubicBezTo>
                    <a:pt x="9056" y="17171"/>
                    <a:pt x="5456" y="17171"/>
                    <a:pt x="3056" y="14771"/>
                  </a:cubicBezTo>
                  <a:cubicBezTo>
                    <a:pt x="-1744" y="12371"/>
                    <a:pt x="-544" y="5171"/>
                    <a:pt x="4256" y="2771"/>
                  </a:cubicBezTo>
                  <a:cubicBezTo>
                    <a:pt x="7856" y="371"/>
                    <a:pt x="13856" y="-2029"/>
                    <a:pt x="16256" y="277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0" name="Shape 190"/>
            <p:cNvSpPr/>
            <p:nvPr/>
          </p:nvSpPr>
          <p:spPr>
            <a:xfrm>
              <a:off x="3382682" y="4927695"/>
              <a:ext cx="34506" cy="45695"/>
            </a:xfrm>
            <a:custGeom>
              <a:avLst/>
              <a:gdLst/>
              <a:ahLst/>
              <a:cxnLst>
                <a:cxn ang="0">
                  <a:pos x="wd2" y="hd2"/>
                </a:cxn>
                <a:cxn ang="5400000">
                  <a:pos x="wd2" y="hd2"/>
                </a:cxn>
                <a:cxn ang="10800000">
                  <a:pos x="wd2" y="hd2"/>
                </a:cxn>
                <a:cxn ang="16200000">
                  <a:pos x="wd2" y="hd2"/>
                </a:cxn>
              </a:cxnLst>
              <a:rect l="0" t="0" r="r" b="b"/>
              <a:pathLst>
                <a:path w="21600" h="19069" extrusionOk="0">
                  <a:moveTo>
                    <a:pt x="9257" y="0"/>
                  </a:moveTo>
                  <a:cubicBezTo>
                    <a:pt x="15429" y="2160"/>
                    <a:pt x="21600" y="8640"/>
                    <a:pt x="21600" y="12960"/>
                  </a:cubicBezTo>
                  <a:cubicBezTo>
                    <a:pt x="21600" y="17280"/>
                    <a:pt x="12343" y="21600"/>
                    <a:pt x="6171" y="17280"/>
                  </a:cubicBezTo>
                  <a:cubicBezTo>
                    <a:pt x="6171" y="15120"/>
                    <a:pt x="0" y="10800"/>
                    <a:pt x="0" y="6480"/>
                  </a:cubicBezTo>
                  <a:cubicBezTo>
                    <a:pt x="0" y="2160"/>
                    <a:pt x="3086" y="0"/>
                    <a:pt x="9257" y="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1" name="Shape 191"/>
            <p:cNvSpPr/>
            <p:nvPr/>
          </p:nvSpPr>
          <p:spPr>
            <a:xfrm>
              <a:off x="3362827" y="4859475"/>
              <a:ext cx="49192" cy="27246"/>
            </a:xfrm>
            <a:custGeom>
              <a:avLst/>
              <a:gdLst/>
              <a:ahLst/>
              <a:cxnLst>
                <a:cxn ang="0">
                  <a:pos x="wd2" y="hd2"/>
                </a:cxn>
                <a:cxn ang="5400000">
                  <a:pos x="wd2" y="hd2"/>
                </a:cxn>
                <a:cxn ang="10800000">
                  <a:pos x="wd2" y="hd2"/>
                </a:cxn>
                <a:cxn ang="16200000">
                  <a:pos x="wd2" y="hd2"/>
                </a:cxn>
              </a:cxnLst>
              <a:rect l="0" t="0" r="r" b="b"/>
              <a:pathLst>
                <a:path w="15893" h="19491" extrusionOk="0">
                  <a:moveTo>
                    <a:pt x="4699" y="19491"/>
                  </a:moveTo>
                  <a:cubicBezTo>
                    <a:pt x="1376" y="15891"/>
                    <a:pt x="-1947" y="8691"/>
                    <a:pt x="1376" y="1491"/>
                  </a:cubicBezTo>
                  <a:cubicBezTo>
                    <a:pt x="4699" y="-2109"/>
                    <a:pt x="11345" y="1491"/>
                    <a:pt x="14668" y="5091"/>
                  </a:cubicBezTo>
                  <a:cubicBezTo>
                    <a:pt x="19653" y="15891"/>
                    <a:pt x="8022" y="19491"/>
                    <a:pt x="4699" y="1949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2" name="Shape 192"/>
            <p:cNvSpPr/>
            <p:nvPr/>
          </p:nvSpPr>
          <p:spPr>
            <a:xfrm>
              <a:off x="3059149" y="2602364"/>
              <a:ext cx="251028" cy="222668"/>
            </a:xfrm>
            <a:custGeom>
              <a:avLst/>
              <a:gdLst/>
              <a:ahLst/>
              <a:cxnLst>
                <a:cxn ang="0">
                  <a:pos x="wd2" y="hd2"/>
                </a:cxn>
                <a:cxn ang="5400000">
                  <a:pos x="wd2" y="hd2"/>
                </a:cxn>
                <a:cxn ang="10800000">
                  <a:pos x="wd2" y="hd2"/>
                </a:cxn>
                <a:cxn ang="16200000">
                  <a:pos x="wd2" y="hd2"/>
                </a:cxn>
              </a:cxnLst>
              <a:rect l="0" t="0" r="r" b="b"/>
              <a:pathLst>
                <a:path w="19642" h="18131" extrusionOk="0">
                  <a:moveTo>
                    <a:pt x="18485" y="16084"/>
                  </a:moveTo>
                  <a:cubicBezTo>
                    <a:pt x="16085" y="16915"/>
                    <a:pt x="15685" y="15253"/>
                    <a:pt x="14885" y="13592"/>
                  </a:cubicBezTo>
                  <a:cubicBezTo>
                    <a:pt x="14085" y="11930"/>
                    <a:pt x="12485" y="10269"/>
                    <a:pt x="10485" y="11930"/>
                  </a:cubicBezTo>
                  <a:cubicBezTo>
                    <a:pt x="9285" y="12761"/>
                    <a:pt x="8885" y="14838"/>
                    <a:pt x="7685" y="15669"/>
                  </a:cubicBezTo>
                  <a:cubicBezTo>
                    <a:pt x="6485" y="16500"/>
                    <a:pt x="4085" y="20238"/>
                    <a:pt x="3685" y="16500"/>
                  </a:cubicBezTo>
                  <a:cubicBezTo>
                    <a:pt x="3685" y="15669"/>
                    <a:pt x="4485" y="14007"/>
                    <a:pt x="3685" y="13592"/>
                  </a:cubicBezTo>
                  <a:cubicBezTo>
                    <a:pt x="3285" y="13176"/>
                    <a:pt x="1685" y="14423"/>
                    <a:pt x="885" y="14423"/>
                  </a:cubicBezTo>
                  <a:cubicBezTo>
                    <a:pt x="-1515" y="14838"/>
                    <a:pt x="1685" y="11100"/>
                    <a:pt x="2085" y="9853"/>
                  </a:cubicBezTo>
                  <a:cubicBezTo>
                    <a:pt x="2885" y="7776"/>
                    <a:pt x="2885" y="5700"/>
                    <a:pt x="2885" y="3623"/>
                  </a:cubicBezTo>
                  <a:cubicBezTo>
                    <a:pt x="2885" y="1546"/>
                    <a:pt x="4085" y="-1362"/>
                    <a:pt x="6485" y="715"/>
                  </a:cubicBezTo>
                  <a:cubicBezTo>
                    <a:pt x="6885" y="1546"/>
                    <a:pt x="7685" y="2376"/>
                    <a:pt x="8085" y="2792"/>
                  </a:cubicBezTo>
                  <a:cubicBezTo>
                    <a:pt x="8885" y="3623"/>
                    <a:pt x="10085" y="4038"/>
                    <a:pt x="11285" y="4453"/>
                  </a:cubicBezTo>
                  <a:cubicBezTo>
                    <a:pt x="12485" y="4869"/>
                    <a:pt x="12485" y="6115"/>
                    <a:pt x="13685" y="6530"/>
                  </a:cubicBezTo>
                  <a:cubicBezTo>
                    <a:pt x="14485" y="7361"/>
                    <a:pt x="15285" y="8192"/>
                    <a:pt x="16085" y="9023"/>
                  </a:cubicBezTo>
                  <a:cubicBezTo>
                    <a:pt x="17685" y="10269"/>
                    <a:pt x="18885" y="10269"/>
                    <a:pt x="19285" y="12346"/>
                  </a:cubicBezTo>
                  <a:cubicBezTo>
                    <a:pt x="19685" y="13592"/>
                    <a:pt x="20085" y="15253"/>
                    <a:pt x="18485" y="1608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3" name="Shape 193"/>
            <p:cNvSpPr/>
            <p:nvPr/>
          </p:nvSpPr>
          <p:spPr>
            <a:xfrm>
              <a:off x="3180927" y="2829553"/>
              <a:ext cx="74516" cy="83766"/>
            </a:xfrm>
            <a:custGeom>
              <a:avLst/>
              <a:gdLst/>
              <a:ahLst/>
              <a:cxnLst>
                <a:cxn ang="0">
                  <a:pos x="wd2" y="hd2"/>
                </a:cxn>
                <a:cxn ang="5400000">
                  <a:pos x="wd2" y="hd2"/>
                </a:cxn>
                <a:cxn ang="10800000">
                  <a:pos x="wd2" y="hd2"/>
                </a:cxn>
                <a:cxn ang="16200000">
                  <a:pos x="wd2" y="hd2"/>
                </a:cxn>
              </a:cxnLst>
              <a:rect l="0" t="0" r="r" b="b"/>
              <a:pathLst>
                <a:path w="19640" h="18644" extrusionOk="0">
                  <a:moveTo>
                    <a:pt x="19640" y="5811"/>
                  </a:moveTo>
                  <a:cubicBezTo>
                    <a:pt x="19640" y="8085"/>
                    <a:pt x="15590" y="10358"/>
                    <a:pt x="12890" y="11495"/>
                  </a:cubicBezTo>
                  <a:cubicBezTo>
                    <a:pt x="11540" y="13769"/>
                    <a:pt x="8840" y="17179"/>
                    <a:pt x="6140" y="18316"/>
                  </a:cubicBezTo>
                  <a:cubicBezTo>
                    <a:pt x="-1960" y="20590"/>
                    <a:pt x="-610" y="10358"/>
                    <a:pt x="2090" y="8085"/>
                  </a:cubicBezTo>
                  <a:cubicBezTo>
                    <a:pt x="3440" y="5811"/>
                    <a:pt x="12890" y="-1010"/>
                    <a:pt x="16940" y="127"/>
                  </a:cubicBezTo>
                  <a:cubicBezTo>
                    <a:pt x="18290" y="127"/>
                    <a:pt x="19640" y="3537"/>
                    <a:pt x="19640" y="581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4" name="Shape 194"/>
            <p:cNvSpPr/>
            <p:nvPr/>
          </p:nvSpPr>
          <p:spPr>
            <a:xfrm>
              <a:off x="3307125" y="2879307"/>
              <a:ext cx="49678" cy="71254"/>
            </a:xfrm>
            <a:custGeom>
              <a:avLst/>
              <a:gdLst/>
              <a:ahLst/>
              <a:cxnLst>
                <a:cxn ang="0">
                  <a:pos x="wd2" y="hd2"/>
                </a:cxn>
                <a:cxn ang="5400000">
                  <a:pos x="wd2" y="hd2"/>
                </a:cxn>
                <a:cxn ang="10800000">
                  <a:pos x="wd2" y="hd2"/>
                </a:cxn>
                <a:cxn ang="16200000">
                  <a:pos x="wd2" y="hd2"/>
                </a:cxn>
              </a:cxnLst>
              <a:rect l="0" t="0" r="r" b="b"/>
              <a:pathLst>
                <a:path w="20732" h="15859" extrusionOk="0">
                  <a:moveTo>
                    <a:pt x="20732" y="4994"/>
                  </a:moveTo>
                  <a:cubicBezTo>
                    <a:pt x="16412" y="7268"/>
                    <a:pt x="14252" y="18636"/>
                    <a:pt x="5612" y="15225"/>
                  </a:cubicBezTo>
                  <a:cubicBezTo>
                    <a:pt x="-868" y="12952"/>
                    <a:pt x="-868" y="7268"/>
                    <a:pt x="1292" y="3857"/>
                  </a:cubicBezTo>
                  <a:cubicBezTo>
                    <a:pt x="9932" y="-2964"/>
                    <a:pt x="14252" y="447"/>
                    <a:pt x="20732" y="499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5" name="Shape 195"/>
            <p:cNvSpPr/>
            <p:nvPr/>
          </p:nvSpPr>
          <p:spPr>
            <a:xfrm>
              <a:off x="3427286" y="2348047"/>
              <a:ext cx="85580" cy="107126"/>
            </a:xfrm>
            <a:custGeom>
              <a:avLst/>
              <a:gdLst/>
              <a:ahLst/>
              <a:cxnLst>
                <a:cxn ang="0">
                  <a:pos x="wd2" y="hd2"/>
                </a:cxn>
                <a:cxn ang="5400000">
                  <a:pos x="wd2" y="hd2"/>
                </a:cxn>
                <a:cxn ang="10800000">
                  <a:pos x="wd2" y="hd2"/>
                </a:cxn>
                <a:cxn ang="16200000">
                  <a:pos x="wd2" y="hd2"/>
                </a:cxn>
              </a:cxnLst>
              <a:rect l="0" t="0" r="r" b="b"/>
              <a:pathLst>
                <a:path w="17143" h="19508" extrusionOk="0">
                  <a:moveTo>
                    <a:pt x="13406" y="16338"/>
                  </a:moveTo>
                  <a:cubicBezTo>
                    <a:pt x="12377" y="19156"/>
                    <a:pt x="10320" y="20095"/>
                    <a:pt x="7234" y="19156"/>
                  </a:cubicBezTo>
                  <a:cubicBezTo>
                    <a:pt x="2091" y="17278"/>
                    <a:pt x="-2023" y="13521"/>
                    <a:pt x="1063" y="7886"/>
                  </a:cubicBezTo>
                  <a:cubicBezTo>
                    <a:pt x="2091" y="4130"/>
                    <a:pt x="7234" y="-1505"/>
                    <a:pt x="12377" y="373"/>
                  </a:cubicBezTo>
                  <a:cubicBezTo>
                    <a:pt x="19577" y="2252"/>
                    <a:pt x="17520" y="11643"/>
                    <a:pt x="13406" y="1633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6" name="Shape 196"/>
            <p:cNvSpPr/>
            <p:nvPr/>
          </p:nvSpPr>
          <p:spPr>
            <a:xfrm>
              <a:off x="3526302" y="2366118"/>
              <a:ext cx="42434" cy="51303"/>
            </a:xfrm>
            <a:custGeom>
              <a:avLst/>
              <a:gdLst/>
              <a:ahLst/>
              <a:cxnLst>
                <a:cxn ang="0">
                  <a:pos x="wd2" y="hd2"/>
                </a:cxn>
                <a:cxn ang="5400000">
                  <a:pos x="wd2" y="hd2"/>
                </a:cxn>
                <a:cxn ang="10800000">
                  <a:pos x="wd2" y="hd2"/>
                </a:cxn>
                <a:cxn ang="16200000">
                  <a:pos x="wd2" y="hd2"/>
                </a:cxn>
              </a:cxnLst>
              <a:rect l="0" t="0" r="r" b="b"/>
              <a:pathLst>
                <a:path w="12879" h="19763" extrusionOk="0">
                  <a:moveTo>
                    <a:pt x="4286" y="127"/>
                  </a:moveTo>
                  <a:cubicBezTo>
                    <a:pt x="12000" y="-1837"/>
                    <a:pt x="16629" y="19763"/>
                    <a:pt x="8915" y="19763"/>
                  </a:cubicBezTo>
                  <a:cubicBezTo>
                    <a:pt x="2743" y="17799"/>
                    <a:pt x="-4971" y="4054"/>
                    <a:pt x="4286" y="12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7" name="Shape 197"/>
            <p:cNvSpPr/>
            <p:nvPr/>
          </p:nvSpPr>
          <p:spPr>
            <a:xfrm>
              <a:off x="2942736" y="1701658"/>
              <a:ext cx="1078533" cy="1217507"/>
            </a:xfrm>
            <a:custGeom>
              <a:avLst/>
              <a:gdLst/>
              <a:ahLst/>
              <a:cxnLst>
                <a:cxn ang="0">
                  <a:pos x="wd2" y="hd2"/>
                </a:cxn>
                <a:cxn ang="5400000">
                  <a:pos x="wd2" y="hd2"/>
                </a:cxn>
                <a:cxn ang="10800000">
                  <a:pos x="wd2" y="hd2"/>
                </a:cxn>
                <a:cxn ang="16200000">
                  <a:pos x="wd2" y="hd2"/>
                </a:cxn>
              </a:cxnLst>
              <a:rect l="0" t="0" r="r" b="b"/>
              <a:pathLst>
                <a:path w="21519" h="21207" extrusionOk="0">
                  <a:moveTo>
                    <a:pt x="7132" y="8024"/>
                  </a:moveTo>
                  <a:cubicBezTo>
                    <a:pt x="7336" y="8024"/>
                    <a:pt x="7438" y="8290"/>
                    <a:pt x="7642" y="8290"/>
                  </a:cubicBezTo>
                  <a:cubicBezTo>
                    <a:pt x="8049" y="8379"/>
                    <a:pt x="8355" y="8024"/>
                    <a:pt x="8253" y="7757"/>
                  </a:cubicBezTo>
                  <a:cubicBezTo>
                    <a:pt x="8253" y="7579"/>
                    <a:pt x="8151" y="7402"/>
                    <a:pt x="8253" y="7313"/>
                  </a:cubicBezTo>
                  <a:cubicBezTo>
                    <a:pt x="8355" y="7135"/>
                    <a:pt x="8660" y="7313"/>
                    <a:pt x="8864" y="7313"/>
                  </a:cubicBezTo>
                  <a:cubicBezTo>
                    <a:pt x="9068" y="7402"/>
                    <a:pt x="9374" y="7224"/>
                    <a:pt x="9577" y="7224"/>
                  </a:cubicBezTo>
                  <a:cubicBezTo>
                    <a:pt x="9679" y="7313"/>
                    <a:pt x="9679" y="7579"/>
                    <a:pt x="9781" y="7668"/>
                  </a:cubicBezTo>
                  <a:cubicBezTo>
                    <a:pt x="9985" y="7935"/>
                    <a:pt x="10087" y="8290"/>
                    <a:pt x="10291" y="8646"/>
                  </a:cubicBezTo>
                  <a:cubicBezTo>
                    <a:pt x="10392" y="8913"/>
                    <a:pt x="11106" y="9268"/>
                    <a:pt x="11004" y="9624"/>
                  </a:cubicBezTo>
                  <a:cubicBezTo>
                    <a:pt x="10902" y="9802"/>
                    <a:pt x="9577" y="10335"/>
                    <a:pt x="10494" y="10335"/>
                  </a:cubicBezTo>
                  <a:cubicBezTo>
                    <a:pt x="10800" y="10424"/>
                    <a:pt x="11004" y="10246"/>
                    <a:pt x="11208" y="10068"/>
                  </a:cubicBezTo>
                  <a:cubicBezTo>
                    <a:pt x="11513" y="9802"/>
                    <a:pt x="11615" y="9802"/>
                    <a:pt x="11819" y="10157"/>
                  </a:cubicBezTo>
                  <a:cubicBezTo>
                    <a:pt x="11717" y="10157"/>
                    <a:pt x="11615" y="10157"/>
                    <a:pt x="11615" y="10246"/>
                  </a:cubicBezTo>
                  <a:cubicBezTo>
                    <a:pt x="11717" y="10424"/>
                    <a:pt x="11921" y="10513"/>
                    <a:pt x="12023" y="10602"/>
                  </a:cubicBezTo>
                  <a:cubicBezTo>
                    <a:pt x="12125" y="10779"/>
                    <a:pt x="12125" y="10957"/>
                    <a:pt x="12226" y="11046"/>
                  </a:cubicBezTo>
                  <a:cubicBezTo>
                    <a:pt x="12328" y="11135"/>
                    <a:pt x="12430" y="11224"/>
                    <a:pt x="12532" y="11313"/>
                  </a:cubicBezTo>
                  <a:cubicBezTo>
                    <a:pt x="12736" y="11402"/>
                    <a:pt x="12940" y="11579"/>
                    <a:pt x="13042" y="11757"/>
                  </a:cubicBezTo>
                  <a:cubicBezTo>
                    <a:pt x="13245" y="11935"/>
                    <a:pt x="13347" y="12024"/>
                    <a:pt x="13347" y="12290"/>
                  </a:cubicBezTo>
                  <a:cubicBezTo>
                    <a:pt x="13449" y="12646"/>
                    <a:pt x="13551" y="13090"/>
                    <a:pt x="13347" y="13446"/>
                  </a:cubicBezTo>
                  <a:cubicBezTo>
                    <a:pt x="13143" y="13713"/>
                    <a:pt x="12940" y="14068"/>
                    <a:pt x="12634" y="14335"/>
                  </a:cubicBezTo>
                  <a:cubicBezTo>
                    <a:pt x="12430" y="14513"/>
                    <a:pt x="11819" y="14868"/>
                    <a:pt x="11819" y="15135"/>
                  </a:cubicBezTo>
                  <a:cubicBezTo>
                    <a:pt x="11819" y="15402"/>
                    <a:pt x="12430" y="15579"/>
                    <a:pt x="12532" y="15846"/>
                  </a:cubicBezTo>
                  <a:cubicBezTo>
                    <a:pt x="12328" y="15846"/>
                    <a:pt x="11921" y="16024"/>
                    <a:pt x="11717" y="16113"/>
                  </a:cubicBezTo>
                  <a:cubicBezTo>
                    <a:pt x="11411" y="16202"/>
                    <a:pt x="11208" y="16290"/>
                    <a:pt x="10800" y="16290"/>
                  </a:cubicBezTo>
                  <a:cubicBezTo>
                    <a:pt x="10596" y="16290"/>
                    <a:pt x="10291" y="16202"/>
                    <a:pt x="9985" y="16202"/>
                  </a:cubicBezTo>
                  <a:cubicBezTo>
                    <a:pt x="9475" y="16202"/>
                    <a:pt x="9068" y="17002"/>
                    <a:pt x="9374" y="17268"/>
                  </a:cubicBezTo>
                  <a:cubicBezTo>
                    <a:pt x="9679" y="17535"/>
                    <a:pt x="10392" y="17802"/>
                    <a:pt x="10800" y="17802"/>
                  </a:cubicBezTo>
                  <a:cubicBezTo>
                    <a:pt x="11106" y="17713"/>
                    <a:pt x="11309" y="17624"/>
                    <a:pt x="11513" y="17535"/>
                  </a:cubicBezTo>
                  <a:cubicBezTo>
                    <a:pt x="11819" y="17535"/>
                    <a:pt x="12023" y="17535"/>
                    <a:pt x="12125" y="17268"/>
                  </a:cubicBezTo>
                  <a:cubicBezTo>
                    <a:pt x="12430" y="17268"/>
                    <a:pt x="12838" y="17713"/>
                    <a:pt x="12940" y="17890"/>
                  </a:cubicBezTo>
                  <a:cubicBezTo>
                    <a:pt x="13042" y="18068"/>
                    <a:pt x="13042" y="18246"/>
                    <a:pt x="13245" y="18424"/>
                  </a:cubicBezTo>
                  <a:cubicBezTo>
                    <a:pt x="13347" y="18513"/>
                    <a:pt x="13449" y="18513"/>
                    <a:pt x="13551" y="18690"/>
                  </a:cubicBezTo>
                  <a:cubicBezTo>
                    <a:pt x="13857" y="18957"/>
                    <a:pt x="13449" y="19313"/>
                    <a:pt x="13857" y="19579"/>
                  </a:cubicBezTo>
                  <a:cubicBezTo>
                    <a:pt x="14162" y="19846"/>
                    <a:pt x="14468" y="20024"/>
                    <a:pt x="14875" y="19935"/>
                  </a:cubicBezTo>
                  <a:cubicBezTo>
                    <a:pt x="15487" y="19846"/>
                    <a:pt x="15487" y="20113"/>
                    <a:pt x="15894" y="20379"/>
                  </a:cubicBezTo>
                  <a:cubicBezTo>
                    <a:pt x="16098" y="20557"/>
                    <a:pt x="16404" y="20468"/>
                    <a:pt x="16608" y="20646"/>
                  </a:cubicBezTo>
                  <a:cubicBezTo>
                    <a:pt x="16811" y="20735"/>
                    <a:pt x="16913" y="21002"/>
                    <a:pt x="17117" y="21090"/>
                  </a:cubicBezTo>
                  <a:cubicBezTo>
                    <a:pt x="17728" y="21446"/>
                    <a:pt x="18543" y="20913"/>
                    <a:pt x="17830" y="20557"/>
                  </a:cubicBezTo>
                  <a:cubicBezTo>
                    <a:pt x="17321" y="20379"/>
                    <a:pt x="17219" y="19846"/>
                    <a:pt x="16811" y="19579"/>
                  </a:cubicBezTo>
                  <a:cubicBezTo>
                    <a:pt x="16302" y="19224"/>
                    <a:pt x="16302" y="18957"/>
                    <a:pt x="15996" y="18424"/>
                  </a:cubicBezTo>
                  <a:cubicBezTo>
                    <a:pt x="16302" y="18690"/>
                    <a:pt x="16709" y="18779"/>
                    <a:pt x="16913" y="19046"/>
                  </a:cubicBezTo>
                  <a:cubicBezTo>
                    <a:pt x="17015" y="19224"/>
                    <a:pt x="16913" y="19402"/>
                    <a:pt x="17117" y="19490"/>
                  </a:cubicBezTo>
                  <a:cubicBezTo>
                    <a:pt x="17219" y="19579"/>
                    <a:pt x="17525" y="19579"/>
                    <a:pt x="17728" y="19579"/>
                  </a:cubicBezTo>
                  <a:cubicBezTo>
                    <a:pt x="17932" y="19668"/>
                    <a:pt x="18136" y="19668"/>
                    <a:pt x="18340" y="19757"/>
                  </a:cubicBezTo>
                  <a:cubicBezTo>
                    <a:pt x="18543" y="19846"/>
                    <a:pt x="18645" y="20024"/>
                    <a:pt x="18849" y="20202"/>
                  </a:cubicBezTo>
                  <a:cubicBezTo>
                    <a:pt x="19257" y="20379"/>
                    <a:pt x="19257" y="19935"/>
                    <a:pt x="19257" y="19668"/>
                  </a:cubicBezTo>
                  <a:cubicBezTo>
                    <a:pt x="19155" y="19313"/>
                    <a:pt x="19257" y="19402"/>
                    <a:pt x="19460" y="19135"/>
                  </a:cubicBezTo>
                  <a:cubicBezTo>
                    <a:pt x="19562" y="18868"/>
                    <a:pt x="19460" y="18779"/>
                    <a:pt x="19358" y="18513"/>
                  </a:cubicBezTo>
                  <a:cubicBezTo>
                    <a:pt x="19155" y="18335"/>
                    <a:pt x="18951" y="18157"/>
                    <a:pt x="18849" y="17979"/>
                  </a:cubicBezTo>
                  <a:cubicBezTo>
                    <a:pt x="18747" y="17802"/>
                    <a:pt x="18951" y="17624"/>
                    <a:pt x="18849" y="17357"/>
                  </a:cubicBezTo>
                  <a:cubicBezTo>
                    <a:pt x="18747" y="17179"/>
                    <a:pt x="18442" y="17090"/>
                    <a:pt x="18238" y="17002"/>
                  </a:cubicBezTo>
                  <a:cubicBezTo>
                    <a:pt x="17932" y="16913"/>
                    <a:pt x="17728" y="16913"/>
                    <a:pt x="17626" y="16646"/>
                  </a:cubicBezTo>
                  <a:cubicBezTo>
                    <a:pt x="17525" y="16468"/>
                    <a:pt x="17525" y="16468"/>
                    <a:pt x="17525" y="16379"/>
                  </a:cubicBezTo>
                  <a:cubicBezTo>
                    <a:pt x="17525" y="16202"/>
                    <a:pt x="17626" y="16202"/>
                    <a:pt x="17525" y="16113"/>
                  </a:cubicBezTo>
                  <a:cubicBezTo>
                    <a:pt x="17423" y="15935"/>
                    <a:pt x="17015" y="15757"/>
                    <a:pt x="16811" y="15757"/>
                  </a:cubicBezTo>
                  <a:cubicBezTo>
                    <a:pt x="16913" y="15579"/>
                    <a:pt x="17219" y="15490"/>
                    <a:pt x="17219" y="15402"/>
                  </a:cubicBezTo>
                  <a:cubicBezTo>
                    <a:pt x="17423" y="14957"/>
                    <a:pt x="16200" y="14246"/>
                    <a:pt x="17219" y="14157"/>
                  </a:cubicBezTo>
                  <a:cubicBezTo>
                    <a:pt x="17525" y="14157"/>
                    <a:pt x="17626" y="14246"/>
                    <a:pt x="17830" y="14335"/>
                  </a:cubicBezTo>
                  <a:cubicBezTo>
                    <a:pt x="18136" y="14602"/>
                    <a:pt x="18340" y="14868"/>
                    <a:pt x="18645" y="15046"/>
                  </a:cubicBezTo>
                  <a:cubicBezTo>
                    <a:pt x="18747" y="15224"/>
                    <a:pt x="18849" y="15313"/>
                    <a:pt x="19053" y="15490"/>
                  </a:cubicBezTo>
                  <a:cubicBezTo>
                    <a:pt x="19155" y="15579"/>
                    <a:pt x="19257" y="15579"/>
                    <a:pt x="19460" y="15846"/>
                  </a:cubicBezTo>
                  <a:cubicBezTo>
                    <a:pt x="19664" y="16113"/>
                    <a:pt x="19664" y="16557"/>
                    <a:pt x="19970" y="16824"/>
                  </a:cubicBezTo>
                  <a:cubicBezTo>
                    <a:pt x="20275" y="16646"/>
                    <a:pt x="20174" y="16379"/>
                    <a:pt x="20377" y="16113"/>
                  </a:cubicBezTo>
                  <a:cubicBezTo>
                    <a:pt x="20479" y="16024"/>
                    <a:pt x="20581" y="16024"/>
                    <a:pt x="20683" y="15846"/>
                  </a:cubicBezTo>
                  <a:cubicBezTo>
                    <a:pt x="20785" y="15757"/>
                    <a:pt x="20785" y="15579"/>
                    <a:pt x="20887" y="15402"/>
                  </a:cubicBezTo>
                  <a:cubicBezTo>
                    <a:pt x="20989" y="15135"/>
                    <a:pt x="21091" y="14957"/>
                    <a:pt x="21192" y="14690"/>
                  </a:cubicBezTo>
                  <a:cubicBezTo>
                    <a:pt x="21294" y="14424"/>
                    <a:pt x="21600" y="14068"/>
                    <a:pt x="21498" y="13802"/>
                  </a:cubicBezTo>
                  <a:cubicBezTo>
                    <a:pt x="21396" y="13802"/>
                    <a:pt x="21091" y="13713"/>
                    <a:pt x="20989" y="13713"/>
                  </a:cubicBezTo>
                  <a:cubicBezTo>
                    <a:pt x="20785" y="13624"/>
                    <a:pt x="20785" y="13446"/>
                    <a:pt x="20683" y="13357"/>
                  </a:cubicBezTo>
                  <a:cubicBezTo>
                    <a:pt x="20479" y="13268"/>
                    <a:pt x="20377" y="13268"/>
                    <a:pt x="20174" y="13179"/>
                  </a:cubicBezTo>
                  <a:cubicBezTo>
                    <a:pt x="20072" y="13090"/>
                    <a:pt x="19970" y="12913"/>
                    <a:pt x="19970" y="12735"/>
                  </a:cubicBezTo>
                  <a:cubicBezTo>
                    <a:pt x="19868" y="12557"/>
                    <a:pt x="19868" y="12557"/>
                    <a:pt x="19664" y="12379"/>
                  </a:cubicBezTo>
                  <a:cubicBezTo>
                    <a:pt x="19562" y="12290"/>
                    <a:pt x="19257" y="12202"/>
                    <a:pt x="19155" y="12024"/>
                  </a:cubicBezTo>
                  <a:cubicBezTo>
                    <a:pt x="19053" y="12024"/>
                    <a:pt x="19053" y="11935"/>
                    <a:pt x="18951" y="11846"/>
                  </a:cubicBezTo>
                  <a:cubicBezTo>
                    <a:pt x="18849" y="11846"/>
                    <a:pt x="18747" y="11846"/>
                    <a:pt x="18747" y="11757"/>
                  </a:cubicBezTo>
                  <a:cubicBezTo>
                    <a:pt x="18543" y="11668"/>
                    <a:pt x="18543" y="11579"/>
                    <a:pt x="18340" y="11579"/>
                  </a:cubicBezTo>
                  <a:cubicBezTo>
                    <a:pt x="18238" y="11402"/>
                    <a:pt x="18136" y="11402"/>
                    <a:pt x="18034" y="11402"/>
                  </a:cubicBezTo>
                  <a:cubicBezTo>
                    <a:pt x="17932" y="11313"/>
                    <a:pt x="17932" y="11313"/>
                    <a:pt x="17830" y="11224"/>
                  </a:cubicBezTo>
                  <a:cubicBezTo>
                    <a:pt x="17626" y="11046"/>
                    <a:pt x="17525" y="11046"/>
                    <a:pt x="17321" y="10957"/>
                  </a:cubicBezTo>
                  <a:cubicBezTo>
                    <a:pt x="17117" y="10868"/>
                    <a:pt x="16709" y="10868"/>
                    <a:pt x="16608" y="10690"/>
                  </a:cubicBezTo>
                  <a:cubicBezTo>
                    <a:pt x="16506" y="10602"/>
                    <a:pt x="16506" y="9890"/>
                    <a:pt x="16709" y="9890"/>
                  </a:cubicBezTo>
                  <a:cubicBezTo>
                    <a:pt x="16811" y="9802"/>
                    <a:pt x="17015" y="9890"/>
                    <a:pt x="17219" y="9890"/>
                  </a:cubicBezTo>
                  <a:cubicBezTo>
                    <a:pt x="17321" y="9890"/>
                    <a:pt x="17525" y="9713"/>
                    <a:pt x="17626" y="9713"/>
                  </a:cubicBezTo>
                  <a:cubicBezTo>
                    <a:pt x="17728" y="9535"/>
                    <a:pt x="17728" y="9090"/>
                    <a:pt x="17423" y="9090"/>
                  </a:cubicBezTo>
                  <a:cubicBezTo>
                    <a:pt x="17117" y="8913"/>
                    <a:pt x="16709" y="9268"/>
                    <a:pt x="16404" y="9002"/>
                  </a:cubicBezTo>
                  <a:cubicBezTo>
                    <a:pt x="16506" y="8913"/>
                    <a:pt x="16608" y="8735"/>
                    <a:pt x="16709" y="8646"/>
                  </a:cubicBezTo>
                  <a:cubicBezTo>
                    <a:pt x="16913" y="8557"/>
                    <a:pt x="17015" y="8557"/>
                    <a:pt x="17219" y="8468"/>
                  </a:cubicBezTo>
                  <a:cubicBezTo>
                    <a:pt x="17525" y="8379"/>
                    <a:pt x="17423" y="8113"/>
                    <a:pt x="17321" y="7846"/>
                  </a:cubicBezTo>
                  <a:cubicBezTo>
                    <a:pt x="17117" y="7668"/>
                    <a:pt x="16811" y="7668"/>
                    <a:pt x="16608" y="7757"/>
                  </a:cubicBezTo>
                  <a:cubicBezTo>
                    <a:pt x="16404" y="7846"/>
                    <a:pt x="15996" y="8290"/>
                    <a:pt x="15996" y="7846"/>
                  </a:cubicBezTo>
                  <a:cubicBezTo>
                    <a:pt x="15894" y="7846"/>
                    <a:pt x="15691" y="7935"/>
                    <a:pt x="15487" y="7846"/>
                  </a:cubicBezTo>
                  <a:cubicBezTo>
                    <a:pt x="15487" y="7579"/>
                    <a:pt x="15691" y="7490"/>
                    <a:pt x="15894" y="7402"/>
                  </a:cubicBezTo>
                  <a:cubicBezTo>
                    <a:pt x="16200" y="7313"/>
                    <a:pt x="16506" y="7135"/>
                    <a:pt x="16404" y="6957"/>
                  </a:cubicBezTo>
                  <a:cubicBezTo>
                    <a:pt x="15894" y="6868"/>
                    <a:pt x="15996" y="6424"/>
                    <a:pt x="15487" y="6690"/>
                  </a:cubicBezTo>
                  <a:cubicBezTo>
                    <a:pt x="15283" y="6868"/>
                    <a:pt x="15181" y="6957"/>
                    <a:pt x="14875" y="6957"/>
                  </a:cubicBezTo>
                  <a:cubicBezTo>
                    <a:pt x="14570" y="6868"/>
                    <a:pt x="14774" y="6868"/>
                    <a:pt x="14875" y="6690"/>
                  </a:cubicBezTo>
                  <a:cubicBezTo>
                    <a:pt x="14977" y="6424"/>
                    <a:pt x="15181" y="6068"/>
                    <a:pt x="14672" y="5979"/>
                  </a:cubicBezTo>
                  <a:cubicBezTo>
                    <a:pt x="14468" y="5979"/>
                    <a:pt x="13653" y="6335"/>
                    <a:pt x="13755" y="5890"/>
                  </a:cubicBezTo>
                  <a:cubicBezTo>
                    <a:pt x="14060" y="5890"/>
                    <a:pt x="14468" y="5890"/>
                    <a:pt x="14570" y="5624"/>
                  </a:cubicBezTo>
                  <a:cubicBezTo>
                    <a:pt x="14672" y="5179"/>
                    <a:pt x="14264" y="5268"/>
                    <a:pt x="13958" y="5179"/>
                  </a:cubicBezTo>
                  <a:cubicBezTo>
                    <a:pt x="13755" y="5002"/>
                    <a:pt x="13755" y="4735"/>
                    <a:pt x="13347" y="4824"/>
                  </a:cubicBezTo>
                  <a:cubicBezTo>
                    <a:pt x="13245" y="4913"/>
                    <a:pt x="12328" y="5624"/>
                    <a:pt x="12328" y="5090"/>
                  </a:cubicBezTo>
                  <a:cubicBezTo>
                    <a:pt x="12328" y="4913"/>
                    <a:pt x="12634" y="4824"/>
                    <a:pt x="12532" y="4646"/>
                  </a:cubicBezTo>
                  <a:cubicBezTo>
                    <a:pt x="12430" y="4113"/>
                    <a:pt x="11921" y="4913"/>
                    <a:pt x="11615" y="4824"/>
                  </a:cubicBezTo>
                  <a:cubicBezTo>
                    <a:pt x="11208" y="4646"/>
                    <a:pt x="12226" y="4202"/>
                    <a:pt x="12023" y="3935"/>
                  </a:cubicBezTo>
                  <a:cubicBezTo>
                    <a:pt x="11921" y="3935"/>
                    <a:pt x="11717" y="3935"/>
                    <a:pt x="11615" y="3935"/>
                  </a:cubicBezTo>
                  <a:cubicBezTo>
                    <a:pt x="11513" y="3846"/>
                    <a:pt x="11513" y="3668"/>
                    <a:pt x="11411" y="3579"/>
                  </a:cubicBezTo>
                  <a:cubicBezTo>
                    <a:pt x="11309" y="3490"/>
                    <a:pt x="11106" y="3490"/>
                    <a:pt x="11004" y="3402"/>
                  </a:cubicBezTo>
                  <a:cubicBezTo>
                    <a:pt x="11004" y="3313"/>
                    <a:pt x="11004" y="3224"/>
                    <a:pt x="10902" y="3135"/>
                  </a:cubicBezTo>
                  <a:cubicBezTo>
                    <a:pt x="10800" y="2868"/>
                    <a:pt x="9985" y="2690"/>
                    <a:pt x="9679" y="2602"/>
                  </a:cubicBezTo>
                  <a:cubicBezTo>
                    <a:pt x="9475" y="2513"/>
                    <a:pt x="9170" y="2335"/>
                    <a:pt x="8966" y="2602"/>
                  </a:cubicBezTo>
                  <a:cubicBezTo>
                    <a:pt x="8864" y="2690"/>
                    <a:pt x="8864" y="3046"/>
                    <a:pt x="8864" y="3224"/>
                  </a:cubicBezTo>
                  <a:cubicBezTo>
                    <a:pt x="8762" y="3402"/>
                    <a:pt x="8660" y="3579"/>
                    <a:pt x="8355" y="3579"/>
                  </a:cubicBezTo>
                  <a:cubicBezTo>
                    <a:pt x="8049" y="3579"/>
                    <a:pt x="8151" y="3224"/>
                    <a:pt x="7947" y="3135"/>
                  </a:cubicBezTo>
                  <a:cubicBezTo>
                    <a:pt x="7642" y="2957"/>
                    <a:pt x="7540" y="3313"/>
                    <a:pt x="7438" y="3490"/>
                  </a:cubicBezTo>
                  <a:cubicBezTo>
                    <a:pt x="7336" y="3757"/>
                    <a:pt x="7132" y="3846"/>
                    <a:pt x="6928" y="4113"/>
                  </a:cubicBezTo>
                  <a:cubicBezTo>
                    <a:pt x="6521" y="4113"/>
                    <a:pt x="6623" y="3757"/>
                    <a:pt x="6725" y="3579"/>
                  </a:cubicBezTo>
                  <a:cubicBezTo>
                    <a:pt x="7030" y="3224"/>
                    <a:pt x="7132" y="2690"/>
                    <a:pt x="7030" y="2335"/>
                  </a:cubicBezTo>
                  <a:cubicBezTo>
                    <a:pt x="6928" y="2068"/>
                    <a:pt x="6928" y="1802"/>
                    <a:pt x="6826" y="1624"/>
                  </a:cubicBezTo>
                  <a:cubicBezTo>
                    <a:pt x="6725" y="1446"/>
                    <a:pt x="6419" y="1268"/>
                    <a:pt x="6317" y="1090"/>
                  </a:cubicBezTo>
                  <a:cubicBezTo>
                    <a:pt x="6317" y="913"/>
                    <a:pt x="6623" y="735"/>
                    <a:pt x="6521" y="557"/>
                  </a:cubicBezTo>
                  <a:cubicBezTo>
                    <a:pt x="6419" y="290"/>
                    <a:pt x="6011" y="290"/>
                    <a:pt x="5808" y="290"/>
                  </a:cubicBezTo>
                  <a:cubicBezTo>
                    <a:pt x="5298" y="379"/>
                    <a:pt x="4789" y="557"/>
                    <a:pt x="4789" y="1002"/>
                  </a:cubicBezTo>
                  <a:cubicBezTo>
                    <a:pt x="4483" y="1002"/>
                    <a:pt x="4381" y="824"/>
                    <a:pt x="4177" y="913"/>
                  </a:cubicBezTo>
                  <a:cubicBezTo>
                    <a:pt x="3974" y="1002"/>
                    <a:pt x="3770" y="1090"/>
                    <a:pt x="3770" y="1268"/>
                  </a:cubicBezTo>
                  <a:cubicBezTo>
                    <a:pt x="3872" y="1535"/>
                    <a:pt x="4789" y="1624"/>
                    <a:pt x="4585" y="2068"/>
                  </a:cubicBezTo>
                  <a:cubicBezTo>
                    <a:pt x="4279" y="2068"/>
                    <a:pt x="4075" y="1713"/>
                    <a:pt x="3872" y="1624"/>
                  </a:cubicBezTo>
                  <a:cubicBezTo>
                    <a:pt x="3566" y="1535"/>
                    <a:pt x="3566" y="1713"/>
                    <a:pt x="3770" y="1890"/>
                  </a:cubicBezTo>
                  <a:cubicBezTo>
                    <a:pt x="3872" y="2068"/>
                    <a:pt x="4075" y="2157"/>
                    <a:pt x="4279" y="2246"/>
                  </a:cubicBezTo>
                  <a:cubicBezTo>
                    <a:pt x="4483" y="2424"/>
                    <a:pt x="4483" y="2690"/>
                    <a:pt x="4177" y="2602"/>
                  </a:cubicBezTo>
                  <a:cubicBezTo>
                    <a:pt x="3974" y="2335"/>
                    <a:pt x="3668" y="1979"/>
                    <a:pt x="3464" y="1802"/>
                  </a:cubicBezTo>
                  <a:cubicBezTo>
                    <a:pt x="3260" y="1979"/>
                    <a:pt x="3057" y="2157"/>
                    <a:pt x="3057" y="2424"/>
                  </a:cubicBezTo>
                  <a:cubicBezTo>
                    <a:pt x="3158" y="2779"/>
                    <a:pt x="3362" y="2779"/>
                    <a:pt x="3566" y="3046"/>
                  </a:cubicBezTo>
                  <a:cubicBezTo>
                    <a:pt x="3872" y="3224"/>
                    <a:pt x="3668" y="3313"/>
                    <a:pt x="3464" y="3490"/>
                  </a:cubicBezTo>
                  <a:cubicBezTo>
                    <a:pt x="3362" y="3757"/>
                    <a:pt x="3260" y="3935"/>
                    <a:pt x="3260" y="4202"/>
                  </a:cubicBezTo>
                  <a:cubicBezTo>
                    <a:pt x="3260" y="4379"/>
                    <a:pt x="3362" y="4557"/>
                    <a:pt x="3464" y="4735"/>
                  </a:cubicBezTo>
                  <a:cubicBezTo>
                    <a:pt x="3668" y="4913"/>
                    <a:pt x="3974" y="4824"/>
                    <a:pt x="3974" y="5179"/>
                  </a:cubicBezTo>
                  <a:cubicBezTo>
                    <a:pt x="3974" y="5357"/>
                    <a:pt x="3974" y="5624"/>
                    <a:pt x="3974" y="5802"/>
                  </a:cubicBezTo>
                  <a:cubicBezTo>
                    <a:pt x="3974" y="5979"/>
                    <a:pt x="4075" y="6424"/>
                    <a:pt x="3668" y="6246"/>
                  </a:cubicBezTo>
                  <a:cubicBezTo>
                    <a:pt x="3464" y="6157"/>
                    <a:pt x="3668" y="5890"/>
                    <a:pt x="3362" y="5802"/>
                  </a:cubicBezTo>
                  <a:cubicBezTo>
                    <a:pt x="3158" y="5802"/>
                    <a:pt x="2955" y="6068"/>
                    <a:pt x="2751" y="6068"/>
                  </a:cubicBezTo>
                  <a:cubicBezTo>
                    <a:pt x="2751" y="5890"/>
                    <a:pt x="2547" y="5713"/>
                    <a:pt x="2853" y="5535"/>
                  </a:cubicBezTo>
                  <a:cubicBezTo>
                    <a:pt x="3057" y="5535"/>
                    <a:pt x="3668" y="5713"/>
                    <a:pt x="3668" y="5446"/>
                  </a:cubicBezTo>
                  <a:cubicBezTo>
                    <a:pt x="3770" y="5268"/>
                    <a:pt x="3057" y="4735"/>
                    <a:pt x="2955" y="4468"/>
                  </a:cubicBezTo>
                  <a:cubicBezTo>
                    <a:pt x="2751" y="4113"/>
                    <a:pt x="2751" y="3668"/>
                    <a:pt x="2853" y="3224"/>
                  </a:cubicBezTo>
                  <a:cubicBezTo>
                    <a:pt x="2853" y="2779"/>
                    <a:pt x="2547" y="2513"/>
                    <a:pt x="2445" y="2068"/>
                  </a:cubicBezTo>
                  <a:cubicBezTo>
                    <a:pt x="2445" y="1624"/>
                    <a:pt x="2853" y="1357"/>
                    <a:pt x="3057" y="1002"/>
                  </a:cubicBezTo>
                  <a:cubicBezTo>
                    <a:pt x="3260" y="557"/>
                    <a:pt x="3668" y="379"/>
                    <a:pt x="4075" y="24"/>
                  </a:cubicBezTo>
                  <a:cubicBezTo>
                    <a:pt x="3260" y="24"/>
                    <a:pt x="2242" y="-154"/>
                    <a:pt x="1630" y="468"/>
                  </a:cubicBezTo>
                  <a:cubicBezTo>
                    <a:pt x="1426" y="735"/>
                    <a:pt x="1223" y="1002"/>
                    <a:pt x="1019" y="1357"/>
                  </a:cubicBezTo>
                  <a:cubicBezTo>
                    <a:pt x="917" y="1624"/>
                    <a:pt x="713" y="1802"/>
                    <a:pt x="408" y="2157"/>
                  </a:cubicBezTo>
                  <a:cubicBezTo>
                    <a:pt x="102" y="2513"/>
                    <a:pt x="204" y="3046"/>
                    <a:pt x="306" y="3402"/>
                  </a:cubicBezTo>
                  <a:cubicBezTo>
                    <a:pt x="306" y="3935"/>
                    <a:pt x="102" y="4290"/>
                    <a:pt x="0" y="4735"/>
                  </a:cubicBezTo>
                  <a:cubicBezTo>
                    <a:pt x="0" y="4913"/>
                    <a:pt x="0" y="5268"/>
                    <a:pt x="102" y="5446"/>
                  </a:cubicBezTo>
                  <a:cubicBezTo>
                    <a:pt x="204" y="5624"/>
                    <a:pt x="408" y="5624"/>
                    <a:pt x="713" y="5624"/>
                  </a:cubicBezTo>
                  <a:cubicBezTo>
                    <a:pt x="1325" y="5624"/>
                    <a:pt x="1732" y="5713"/>
                    <a:pt x="1936" y="6246"/>
                  </a:cubicBezTo>
                  <a:cubicBezTo>
                    <a:pt x="1630" y="5890"/>
                    <a:pt x="1019" y="5979"/>
                    <a:pt x="611" y="5890"/>
                  </a:cubicBezTo>
                  <a:cubicBezTo>
                    <a:pt x="713" y="6157"/>
                    <a:pt x="713" y="6513"/>
                    <a:pt x="917" y="6690"/>
                  </a:cubicBezTo>
                  <a:cubicBezTo>
                    <a:pt x="1223" y="7046"/>
                    <a:pt x="1325" y="7135"/>
                    <a:pt x="1325" y="7579"/>
                  </a:cubicBezTo>
                  <a:cubicBezTo>
                    <a:pt x="1630" y="7668"/>
                    <a:pt x="1834" y="7579"/>
                    <a:pt x="2038" y="7490"/>
                  </a:cubicBezTo>
                  <a:cubicBezTo>
                    <a:pt x="2242" y="7402"/>
                    <a:pt x="2445" y="7402"/>
                    <a:pt x="2649" y="7402"/>
                  </a:cubicBezTo>
                  <a:cubicBezTo>
                    <a:pt x="2853" y="7668"/>
                    <a:pt x="2955" y="7935"/>
                    <a:pt x="3464" y="8024"/>
                  </a:cubicBezTo>
                  <a:cubicBezTo>
                    <a:pt x="3872" y="8113"/>
                    <a:pt x="4177" y="7935"/>
                    <a:pt x="4585" y="8024"/>
                  </a:cubicBezTo>
                  <a:cubicBezTo>
                    <a:pt x="4891" y="8113"/>
                    <a:pt x="4992" y="8113"/>
                    <a:pt x="5196" y="8113"/>
                  </a:cubicBezTo>
                  <a:cubicBezTo>
                    <a:pt x="5400" y="8202"/>
                    <a:pt x="5502" y="8202"/>
                    <a:pt x="5706" y="8290"/>
                  </a:cubicBezTo>
                  <a:cubicBezTo>
                    <a:pt x="6215" y="8468"/>
                    <a:pt x="6521" y="7757"/>
                    <a:pt x="7132" y="802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8" name="Shape 198"/>
            <p:cNvSpPr/>
            <p:nvPr/>
          </p:nvSpPr>
          <p:spPr>
            <a:xfrm>
              <a:off x="3351501" y="2238421"/>
              <a:ext cx="31623" cy="36686"/>
            </a:xfrm>
            <a:custGeom>
              <a:avLst/>
              <a:gdLst/>
              <a:ahLst/>
              <a:cxnLst>
                <a:cxn ang="0">
                  <a:pos x="wd2" y="hd2"/>
                </a:cxn>
                <a:cxn ang="5400000">
                  <a:pos x="wd2" y="hd2"/>
                </a:cxn>
                <a:cxn ang="10800000">
                  <a:pos x="wd2" y="hd2"/>
                </a:cxn>
                <a:cxn ang="16200000">
                  <a:pos x="wd2" y="hd2"/>
                </a:cxn>
              </a:cxnLst>
              <a:rect l="0" t="0" r="r" b="b"/>
              <a:pathLst>
                <a:path w="12181" h="17496" extrusionOk="0">
                  <a:moveTo>
                    <a:pt x="8009" y="0"/>
                  </a:moveTo>
                  <a:cubicBezTo>
                    <a:pt x="17827" y="0"/>
                    <a:pt x="8009" y="21600"/>
                    <a:pt x="2118" y="16800"/>
                  </a:cubicBezTo>
                  <a:cubicBezTo>
                    <a:pt x="-3773" y="12000"/>
                    <a:pt x="4082" y="0"/>
                    <a:pt x="8009" y="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99" name="Shape 199"/>
            <p:cNvSpPr/>
            <p:nvPr/>
          </p:nvSpPr>
          <p:spPr>
            <a:xfrm>
              <a:off x="3288189" y="1705528"/>
              <a:ext cx="187240" cy="141591"/>
            </a:xfrm>
            <a:custGeom>
              <a:avLst/>
              <a:gdLst/>
              <a:ahLst/>
              <a:cxnLst>
                <a:cxn ang="0">
                  <a:pos x="wd2" y="hd2"/>
                </a:cxn>
                <a:cxn ang="5400000">
                  <a:pos x="wd2" y="hd2"/>
                </a:cxn>
                <a:cxn ang="10800000">
                  <a:pos x="wd2" y="hd2"/>
                </a:cxn>
                <a:cxn ang="16200000">
                  <a:pos x="wd2" y="hd2"/>
                </a:cxn>
              </a:cxnLst>
              <a:rect l="0" t="0" r="r" b="b"/>
              <a:pathLst>
                <a:path w="20837" h="20552" extrusionOk="0">
                  <a:moveTo>
                    <a:pt x="4263" y="18771"/>
                  </a:moveTo>
                  <a:cubicBezTo>
                    <a:pt x="2558" y="16536"/>
                    <a:pt x="4263" y="14302"/>
                    <a:pt x="3695" y="11322"/>
                  </a:cubicBezTo>
                  <a:cubicBezTo>
                    <a:pt x="3127" y="10577"/>
                    <a:pt x="1421" y="10577"/>
                    <a:pt x="853" y="9088"/>
                  </a:cubicBezTo>
                  <a:cubicBezTo>
                    <a:pt x="-284" y="7598"/>
                    <a:pt x="-284" y="4619"/>
                    <a:pt x="853" y="3129"/>
                  </a:cubicBezTo>
                  <a:cubicBezTo>
                    <a:pt x="853" y="2384"/>
                    <a:pt x="1421" y="150"/>
                    <a:pt x="1990" y="150"/>
                  </a:cubicBezTo>
                  <a:cubicBezTo>
                    <a:pt x="3127" y="-595"/>
                    <a:pt x="3695" y="1639"/>
                    <a:pt x="4263" y="2384"/>
                  </a:cubicBezTo>
                  <a:cubicBezTo>
                    <a:pt x="5969" y="4619"/>
                    <a:pt x="7674" y="2384"/>
                    <a:pt x="9379" y="2384"/>
                  </a:cubicBezTo>
                  <a:cubicBezTo>
                    <a:pt x="11084" y="2384"/>
                    <a:pt x="14495" y="3129"/>
                    <a:pt x="15063" y="5364"/>
                  </a:cubicBezTo>
                  <a:cubicBezTo>
                    <a:pt x="15063" y="6853"/>
                    <a:pt x="14495" y="6853"/>
                    <a:pt x="15632" y="7598"/>
                  </a:cubicBezTo>
                  <a:cubicBezTo>
                    <a:pt x="16769" y="8343"/>
                    <a:pt x="17337" y="9088"/>
                    <a:pt x="17905" y="9833"/>
                  </a:cubicBezTo>
                  <a:cubicBezTo>
                    <a:pt x="19042" y="11322"/>
                    <a:pt x="21316" y="14302"/>
                    <a:pt x="20748" y="16536"/>
                  </a:cubicBezTo>
                  <a:cubicBezTo>
                    <a:pt x="19611" y="18771"/>
                    <a:pt x="16769" y="16536"/>
                    <a:pt x="15063" y="15791"/>
                  </a:cubicBezTo>
                  <a:cubicBezTo>
                    <a:pt x="14495" y="15791"/>
                    <a:pt x="13358" y="15046"/>
                    <a:pt x="12790" y="15791"/>
                  </a:cubicBezTo>
                  <a:cubicBezTo>
                    <a:pt x="12221" y="15791"/>
                    <a:pt x="12221" y="16536"/>
                    <a:pt x="11653" y="17281"/>
                  </a:cubicBezTo>
                  <a:cubicBezTo>
                    <a:pt x="10516" y="18771"/>
                    <a:pt x="9948" y="19515"/>
                    <a:pt x="8242" y="20260"/>
                  </a:cubicBezTo>
                  <a:cubicBezTo>
                    <a:pt x="7105" y="21005"/>
                    <a:pt x="4832" y="20260"/>
                    <a:pt x="4263" y="1877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0" name="Shape 200"/>
            <p:cNvSpPr/>
            <p:nvPr/>
          </p:nvSpPr>
          <p:spPr>
            <a:xfrm>
              <a:off x="2724920" y="1642791"/>
              <a:ext cx="213504" cy="290757"/>
            </a:xfrm>
            <a:custGeom>
              <a:avLst/>
              <a:gdLst/>
              <a:ahLst/>
              <a:cxnLst>
                <a:cxn ang="0">
                  <a:pos x="wd2" y="hd2"/>
                </a:cxn>
                <a:cxn ang="5400000">
                  <a:pos x="wd2" y="hd2"/>
                </a:cxn>
                <a:cxn ang="10800000">
                  <a:pos x="wd2" y="hd2"/>
                </a:cxn>
                <a:cxn ang="16200000">
                  <a:pos x="wd2" y="hd2"/>
                </a:cxn>
              </a:cxnLst>
              <a:rect l="0" t="0" r="r" b="b"/>
              <a:pathLst>
                <a:path w="21600" h="20223" extrusionOk="0">
                  <a:moveTo>
                    <a:pt x="6171" y="18999"/>
                  </a:moveTo>
                  <a:cubicBezTo>
                    <a:pt x="5143" y="21478"/>
                    <a:pt x="2571" y="19708"/>
                    <a:pt x="2571" y="17937"/>
                  </a:cubicBezTo>
                  <a:cubicBezTo>
                    <a:pt x="2057" y="17229"/>
                    <a:pt x="2057" y="16875"/>
                    <a:pt x="2057" y="16167"/>
                  </a:cubicBezTo>
                  <a:cubicBezTo>
                    <a:pt x="2057" y="15812"/>
                    <a:pt x="1543" y="15104"/>
                    <a:pt x="1543" y="14750"/>
                  </a:cubicBezTo>
                  <a:cubicBezTo>
                    <a:pt x="1543" y="14396"/>
                    <a:pt x="1543" y="14396"/>
                    <a:pt x="1543" y="14042"/>
                  </a:cubicBezTo>
                  <a:cubicBezTo>
                    <a:pt x="1029" y="13688"/>
                    <a:pt x="1029" y="13334"/>
                    <a:pt x="1029" y="13334"/>
                  </a:cubicBezTo>
                  <a:cubicBezTo>
                    <a:pt x="514" y="12626"/>
                    <a:pt x="514" y="12271"/>
                    <a:pt x="0" y="11563"/>
                  </a:cubicBezTo>
                  <a:cubicBezTo>
                    <a:pt x="0" y="10501"/>
                    <a:pt x="514" y="9439"/>
                    <a:pt x="0" y="8376"/>
                  </a:cubicBezTo>
                  <a:cubicBezTo>
                    <a:pt x="0" y="7314"/>
                    <a:pt x="514" y="6252"/>
                    <a:pt x="514" y="5189"/>
                  </a:cubicBezTo>
                  <a:cubicBezTo>
                    <a:pt x="1029" y="3419"/>
                    <a:pt x="2571" y="5544"/>
                    <a:pt x="4114" y="5544"/>
                  </a:cubicBezTo>
                  <a:cubicBezTo>
                    <a:pt x="4629" y="4127"/>
                    <a:pt x="2057" y="3773"/>
                    <a:pt x="2057" y="2711"/>
                  </a:cubicBezTo>
                  <a:cubicBezTo>
                    <a:pt x="2057" y="1648"/>
                    <a:pt x="3086" y="586"/>
                    <a:pt x="4629" y="232"/>
                  </a:cubicBezTo>
                  <a:cubicBezTo>
                    <a:pt x="6686" y="-122"/>
                    <a:pt x="8229" y="-122"/>
                    <a:pt x="9771" y="586"/>
                  </a:cubicBezTo>
                  <a:cubicBezTo>
                    <a:pt x="11314" y="1294"/>
                    <a:pt x="11829" y="2711"/>
                    <a:pt x="13886" y="2711"/>
                  </a:cubicBezTo>
                  <a:cubicBezTo>
                    <a:pt x="14914" y="2711"/>
                    <a:pt x="15429" y="2003"/>
                    <a:pt x="15943" y="1648"/>
                  </a:cubicBezTo>
                  <a:cubicBezTo>
                    <a:pt x="16971" y="1294"/>
                    <a:pt x="18000" y="1648"/>
                    <a:pt x="19029" y="2003"/>
                  </a:cubicBezTo>
                  <a:cubicBezTo>
                    <a:pt x="19543" y="2003"/>
                    <a:pt x="20057" y="2003"/>
                    <a:pt x="21086" y="2357"/>
                  </a:cubicBezTo>
                  <a:cubicBezTo>
                    <a:pt x="21086" y="2711"/>
                    <a:pt x="21600" y="3419"/>
                    <a:pt x="21600" y="3773"/>
                  </a:cubicBezTo>
                  <a:cubicBezTo>
                    <a:pt x="21600" y="4127"/>
                    <a:pt x="20571" y="4835"/>
                    <a:pt x="20057" y="5189"/>
                  </a:cubicBezTo>
                  <a:cubicBezTo>
                    <a:pt x="19543" y="5544"/>
                    <a:pt x="19029" y="5898"/>
                    <a:pt x="19029" y="6606"/>
                  </a:cubicBezTo>
                  <a:cubicBezTo>
                    <a:pt x="18000" y="7668"/>
                    <a:pt x="17486" y="9085"/>
                    <a:pt x="16457" y="10147"/>
                  </a:cubicBezTo>
                  <a:cubicBezTo>
                    <a:pt x="15943" y="11209"/>
                    <a:pt x="14914" y="13334"/>
                    <a:pt x="12857" y="13334"/>
                  </a:cubicBezTo>
                  <a:cubicBezTo>
                    <a:pt x="11314" y="13688"/>
                    <a:pt x="10800" y="12980"/>
                    <a:pt x="9771" y="12626"/>
                  </a:cubicBezTo>
                  <a:cubicBezTo>
                    <a:pt x="8229" y="12626"/>
                    <a:pt x="7200" y="12980"/>
                    <a:pt x="6171" y="13334"/>
                  </a:cubicBezTo>
                  <a:cubicBezTo>
                    <a:pt x="6171" y="13688"/>
                    <a:pt x="7200" y="13688"/>
                    <a:pt x="7714" y="14042"/>
                  </a:cubicBezTo>
                  <a:cubicBezTo>
                    <a:pt x="8743" y="14042"/>
                    <a:pt x="8743" y="14396"/>
                    <a:pt x="8743" y="14750"/>
                  </a:cubicBezTo>
                  <a:cubicBezTo>
                    <a:pt x="9257" y="15812"/>
                    <a:pt x="8743" y="16521"/>
                    <a:pt x="8229" y="16875"/>
                  </a:cubicBezTo>
                  <a:cubicBezTo>
                    <a:pt x="7200" y="17583"/>
                    <a:pt x="6686" y="18291"/>
                    <a:pt x="6171" y="1899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1" name="Shape 201"/>
            <p:cNvSpPr/>
            <p:nvPr/>
          </p:nvSpPr>
          <p:spPr>
            <a:xfrm>
              <a:off x="2486216" y="1656140"/>
              <a:ext cx="206356" cy="361032"/>
            </a:xfrm>
            <a:custGeom>
              <a:avLst/>
              <a:gdLst/>
              <a:ahLst/>
              <a:cxnLst>
                <a:cxn ang="0">
                  <a:pos x="wd2" y="hd2"/>
                </a:cxn>
                <a:cxn ang="5400000">
                  <a:pos x="wd2" y="hd2"/>
                </a:cxn>
                <a:cxn ang="10800000">
                  <a:pos x="wd2" y="hd2"/>
                </a:cxn>
                <a:cxn ang="16200000">
                  <a:pos x="wd2" y="hd2"/>
                </a:cxn>
              </a:cxnLst>
              <a:rect l="0" t="0" r="r" b="b"/>
              <a:pathLst>
                <a:path w="21307" h="21524" extrusionOk="0">
                  <a:moveTo>
                    <a:pt x="16039" y="8214"/>
                  </a:moveTo>
                  <a:cubicBezTo>
                    <a:pt x="15512" y="8518"/>
                    <a:pt x="14458" y="9127"/>
                    <a:pt x="14458" y="9431"/>
                  </a:cubicBezTo>
                  <a:cubicBezTo>
                    <a:pt x="14458" y="10039"/>
                    <a:pt x="16039" y="9431"/>
                    <a:pt x="16566" y="9431"/>
                  </a:cubicBezTo>
                  <a:cubicBezTo>
                    <a:pt x="17092" y="9127"/>
                    <a:pt x="18146" y="9431"/>
                    <a:pt x="18673" y="9735"/>
                  </a:cubicBezTo>
                  <a:cubicBezTo>
                    <a:pt x="19200" y="10344"/>
                    <a:pt x="19200" y="10648"/>
                    <a:pt x="19727" y="10952"/>
                  </a:cubicBezTo>
                  <a:cubicBezTo>
                    <a:pt x="20780" y="11865"/>
                    <a:pt x="21307" y="12473"/>
                    <a:pt x="21307" y="13386"/>
                  </a:cubicBezTo>
                  <a:cubicBezTo>
                    <a:pt x="21307" y="14299"/>
                    <a:pt x="21307" y="15211"/>
                    <a:pt x="21307" y="16124"/>
                  </a:cubicBezTo>
                  <a:cubicBezTo>
                    <a:pt x="21307" y="17037"/>
                    <a:pt x="21307" y="18254"/>
                    <a:pt x="20253" y="19166"/>
                  </a:cubicBezTo>
                  <a:cubicBezTo>
                    <a:pt x="19200" y="19470"/>
                    <a:pt x="18673" y="19470"/>
                    <a:pt x="17619" y="19470"/>
                  </a:cubicBezTo>
                  <a:cubicBezTo>
                    <a:pt x="16566" y="19470"/>
                    <a:pt x="16039" y="19470"/>
                    <a:pt x="16039" y="20079"/>
                  </a:cubicBezTo>
                  <a:cubicBezTo>
                    <a:pt x="16039" y="20687"/>
                    <a:pt x="16566" y="20992"/>
                    <a:pt x="15512" y="21296"/>
                  </a:cubicBezTo>
                  <a:cubicBezTo>
                    <a:pt x="14985" y="21600"/>
                    <a:pt x="13931" y="21600"/>
                    <a:pt x="13405" y="21296"/>
                  </a:cubicBezTo>
                  <a:cubicBezTo>
                    <a:pt x="11824" y="20687"/>
                    <a:pt x="11824" y="20079"/>
                    <a:pt x="11297" y="19166"/>
                  </a:cubicBezTo>
                  <a:cubicBezTo>
                    <a:pt x="10244" y="18254"/>
                    <a:pt x="9190" y="17341"/>
                    <a:pt x="8136" y="16732"/>
                  </a:cubicBezTo>
                  <a:cubicBezTo>
                    <a:pt x="7609" y="16428"/>
                    <a:pt x="7609" y="15820"/>
                    <a:pt x="6556" y="15820"/>
                  </a:cubicBezTo>
                  <a:cubicBezTo>
                    <a:pt x="6029" y="15515"/>
                    <a:pt x="4975" y="15211"/>
                    <a:pt x="4448" y="15211"/>
                  </a:cubicBezTo>
                  <a:cubicBezTo>
                    <a:pt x="2868" y="14907"/>
                    <a:pt x="1814" y="14299"/>
                    <a:pt x="1287" y="13386"/>
                  </a:cubicBezTo>
                  <a:cubicBezTo>
                    <a:pt x="1287" y="13082"/>
                    <a:pt x="1287" y="13082"/>
                    <a:pt x="761" y="12777"/>
                  </a:cubicBezTo>
                  <a:cubicBezTo>
                    <a:pt x="761" y="12473"/>
                    <a:pt x="234" y="12473"/>
                    <a:pt x="234" y="12169"/>
                  </a:cubicBezTo>
                  <a:cubicBezTo>
                    <a:pt x="-293" y="11865"/>
                    <a:pt x="234" y="11256"/>
                    <a:pt x="234" y="10952"/>
                  </a:cubicBezTo>
                  <a:cubicBezTo>
                    <a:pt x="234" y="10039"/>
                    <a:pt x="-293" y="8518"/>
                    <a:pt x="1814" y="9127"/>
                  </a:cubicBezTo>
                  <a:cubicBezTo>
                    <a:pt x="3395" y="9431"/>
                    <a:pt x="3922" y="10648"/>
                    <a:pt x="4975" y="11256"/>
                  </a:cubicBezTo>
                  <a:cubicBezTo>
                    <a:pt x="6029" y="12169"/>
                    <a:pt x="8136" y="11256"/>
                    <a:pt x="8136" y="10039"/>
                  </a:cubicBezTo>
                  <a:cubicBezTo>
                    <a:pt x="8136" y="9735"/>
                    <a:pt x="7083" y="9431"/>
                    <a:pt x="7083" y="9127"/>
                  </a:cubicBezTo>
                  <a:cubicBezTo>
                    <a:pt x="7083" y="8518"/>
                    <a:pt x="7083" y="8214"/>
                    <a:pt x="7609" y="7910"/>
                  </a:cubicBezTo>
                  <a:cubicBezTo>
                    <a:pt x="7609" y="7301"/>
                    <a:pt x="7083" y="7301"/>
                    <a:pt x="6029" y="6997"/>
                  </a:cubicBezTo>
                  <a:cubicBezTo>
                    <a:pt x="5502" y="6997"/>
                    <a:pt x="4448" y="6997"/>
                    <a:pt x="4448" y="6389"/>
                  </a:cubicBezTo>
                  <a:cubicBezTo>
                    <a:pt x="3922" y="5780"/>
                    <a:pt x="4975" y="5476"/>
                    <a:pt x="4448" y="4868"/>
                  </a:cubicBezTo>
                  <a:cubicBezTo>
                    <a:pt x="4448" y="4563"/>
                    <a:pt x="3395" y="4259"/>
                    <a:pt x="4448" y="3651"/>
                  </a:cubicBezTo>
                  <a:cubicBezTo>
                    <a:pt x="4975" y="3042"/>
                    <a:pt x="7609" y="2738"/>
                    <a:pt x="9190" y="2738"/>
                  </a:cubicBezTo>
                  <a:cubicBezTo>
                    <a:pt x="10244" y="2738"/>
                    <a:pt x="11297" y="3042"/>
                    <a:pt x="12351" y="2434"/>
                  </a:cubicBezTo>
                  <a:cubicBezTo>
                    <a:pt x="12878" y="2130"/>
                    <a:pt x="12878" y="1521"/>
                    <a:pt x="13931" y="913"/>
                  </a:cubicBezTo>
                  <a:cubicBezTo>
                    <a:pt x="14458" y="608"/>
                    <a:pt x="15512" y="0"/>
                    <a:pt x="16039" y="0"/>
                  </a:cubicBezTo>
                  <a:cubicBezTo>
                    <a:pt x="16566" y="0"/>
                    <a:pt x="18146" y="608"/>
                    <a:pt x="18146" y="913"/>
                  </a:cubicBezTo>
                  <a:cubicBezTo>
                    <a:pt x="18673" y="1825"/>
                    <a:pt x="14985" y="2738"/>
                    <a:pt x="18146" y="2738"/>
                  </a:cubicBezTo>
                  <a:cubicBezTo>
                    <a:pt x="19200" y="2738"/>
                    <a:pt x="19727" y="2738"/>
                    <a:pt x="19727" y="3346"/>
                  </a:cubicBezTo>
                  <a:cubicBezTo>
                    <a:pt x="19727" y="5172"/>
                    <a:pt x="17619" y="6997"/>
                    <a:pt x="16039" y="821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2" name="Shape 202"/>
            <p:cNvSpPr/>
            <p:nvPr/>
          </p:nvSpPr>
          <p:spPr>
            <a:xfrm>
              <a:off x="2677476" y="1196769"/>
              <a:ext cx="663442" cy="419620"/>
            </a:xfrm>
            <a:custGeom>
              <a:avLst/>
              <a:gdLst/>
              <a:ahLst/>
              <a:cxnLst>
                <a:cxn ang="0">
                  <a:pos x="wd2" y="hd2"/>
                </a:cxn>
                <a:cxn ang="5400000">
                  <a:pos x="wd2" y="hd2"/>
                </a:cxn>
                <a:cxn ang="10800000">
                  <a:pos x="wd2" y="hd2"/>
                </a:cxn>
                <a:cxn ang="16200000">
                  <a:pos x="wd2" y="hd2"/>
                </a:cxn>
              </a:cxnLst>
              <a:rect l="0" t="0" r="r" b="b"/>
              <a:pathLst>
                <a:path w="21435" h="21226" extrusionOk="0">
                  <a:moveTo>
                    <a:pt x="19127" y="20612"/>
                  </a:moveTo>
                  <a:cubicBezTo>
                    <a:pt x="18962" y="21126"/>
                    <a:pt x="18467" y="21383"/>
                    <a:pt x="18137" y="21126"/>
                  </a:cubicBezTo>
                  <a:cubicBezTo>
                    <a:pt x="17973" y="21126"/>
                    <a:pt x="17643" y="20869"/>
                    <a:pt x="17478" y="20869"/>
                  </a:cubicBezTo>
                  <a:cubicBezTo>
                    <a:pt x="17148" y="20354"/>
                    <a:pt x="16818" y="20097"/>
                    <a:pt x="16653" y="19583"/>
                  </a:cubicBezTo>
                  <a:cubicBezTo>
                    <a:pt x="16489" y="18812"/>
                    <a:pt x="16818" y="18812"/>
                    <a:pt x="16983" y="18297"/>
                  </a:cubicBezTo>
                  <a:cubicBezTo>
                    <a:pt x="16983" y="17783"/>
                    <a:pt x="16653" y="17526"/>
                    <a:pt x="16324" y="17269"/>
                  </a:cubicBezTo>
                  <a:cubicBezTo>
                    <a:pt x="16324" y="17783"/>
                    <a:pt x="16159" y="18040"/>
                    <a:pt x="16159" y="18554"/>
                  </a:cubicBezTo>
                  <a:cubicBezTo>
                    <a:pt x="16159" y="18812"/>
                    <a:pt x="16324" y="19326"/>
                    <a:pt x="16324" y="19583"/>
                  </a:cubicBezTo>
                  <a:cubicBezTo>
                    <a:pt x="16489" y="20097"/>
                    <a:pt x="16489" y="20354"/>
                    <a:pt x="15994" y="20354"/>
                  </a:cubicBezTo>
                  <a:cubicBezTo>
                    <a:pt x="15664" y="20354"/>
                    <a:pt x="15499" y="20354"/>
                    <a:pt x="15169" y="20354"/>
                  </a:cubicBezTo>
                  <a:cubicBezTo>
                    <a:pt x="14840" y="20354"/>
                    <a:pt x="14510" y="20612"/>
                    <a:pt x="14180" y="20354"/>
                  </a:cubicBezTo>
                  <a:cubicBezTo>
                    <a:pt x="14015" y="20097"/>
                    <a:pt x="14180" y="19583"/>
                    <a:pt x="13850" y="19840"/>
                  </a:cubicBezTo>
                  <a:cubicBezTo>
                    <a:pt x="13685" y="20097"/>
                    <a:pt x="13685" y="20612"/>
                    <a:pt x="13521" y="20612"/>
                  </a:cubicBezTo>
                  <a:cubicBezTo>
                    <a:pt x="13356" y="20869"/>
                    <a:pt x="12861" y="20612"/>
                    <a:pt x="12696" y="20612"/>
                  </a:cubicBezTo>
                  <a:cubicBezTo>
                    <a:pt x="12037" y="20612"/>
                    <a:pt x="11707" y="21126"/>
                    <a:pt x="11047" y="21126"/>
                  </a:cubicBezTo>
                  <a:cubicBezTo>
                    <a:pt x="10882" y="21126"/>
                    <a:pt x="10388" y="20869"/>
                    <a:pt x="10223" y="20612"/>
                  </a:cubicBezTo>
                  <a:cubicBezTo>
                    <a:pt x="10058" y="20354"/>
                    <a:pt x="10058" y="20097"/>
                    <a:pt x="10058" y="19840"/>
                  </a:cubicBezTo>
                  <a:cubicBezTo>
                    <a:pt x="10058" y="19326"/>
                    <a:pt x="10058" y="18812"/>
                    <a:pt x="9728" y="18812"/>
                  </a:cubicBezTo>
                  <a:cubicBezTo>
                    <a:pt x="9563" y="18554"/>
                    <a:pt x="9398" y="19069"/>
                    <a:pt x="9234" y="19326"/>
                  </a:cubicBezTo>
                  <a:cubicBezTo>
                    <a:pt x="9069" y="19583"/>
                    <a:pt x="9234" y="20097"/>
                    <a:pt x="9069" y="20354"/>
                  </a:cubicBezTo>
                  <a:cubicBezTo>
                    <a:pt x="8739" y="20612"/>
                    <a:pt x="8409" y="20354"/>
                    <a:pt x="8409" y="20097"/>
                  </a:cubicBezTo>
                  <a:cubicBezTo>
                    <a:pt x="8079" y="19326"/>
                    <a:pt x="7750" y="18812"/>
                    <a:pt x="7255" y="19069"/>
                  </a:cubicBezTo>
                  <a:cubicBezTo>
                    <a:pt x="7090" y="19326"/>
                    <a:pt x="6760" y="19583"/>
                    <a:pt x="6595" y="19583"/>
                  </a:cubicBezTo>
                  <a:cubicBezTo>
                    <a:pt x="6431" y="19583"/>
                    <a:pt x="6101" y="19326"/>
                    <a:pt x="5936" y="19069"/>
                  </a:cubicBezTo>
                  <a:cubicBezTo>
                    <a:pt x="5606" y="18297"/>
                    <a:pt x="5771" y="17783"/>
                    <a:pt x="5771" y="17012"/>
                  </a:cubicBezTo>
                  <a:cubicBezTo>
                    <a:pt x="5771" y="16240"/>
                    <a:pt x="5441" y="15469"/>
                    <a:pt x="5441" y="14697"/>
                  </a:cubicBezTo>
                  <a:cubicBezTo>
                    <a:pt x="5276" y="13926"/>
                    <a:pt x="5771" y="13412"/>
                    <a:pt x="5771" y="12640"/>
                  </a:cubicBezTo>
                  <a:cubicBezTo>
                    <a:pt x="5936" y="11869"/>
                    <a:pt x="5771" y="10840"/>
                    <a:pt x="5606" y="10326"/>
                  </a:cubicBezTo>
                  <a:cubicBezTo>
                    <a:pt x="5441" y="9554"/>
                    <a:pt x="5111" y="9040"/>
                    <a:pt x="4947" y="8269"/>
                  </a:cubicBezTo>
                  <a:cubicBezTo>
                    <a:pt x="4782" y="7754"/>
                    <a:pt x="4947" y="6469"/>
                    <a:pt x="4287" y="7240"/>
                  </a:cubicBezTo>
                  <a:cubicBezTo>
                    <a:pt x="3792" y="7754"/>
                    <a:pt x="3298" y="7497"/>
                    <a:pt x="2803" y="7240"/>
                  </a:cubicBezTo>
                  <a:cubicBezTo>
                    <a:pt x="2308" y="6983"/>
                    <a:pt x="1979" y="6469"/>
                    <a:pt x="1649" y="5954"/>
                  </a:cubicBezTo>
                  <a:cubicBezTo>
                    <a:pt x="1319" y="5440"/>
                    <a:pt x="989" y="4926"/>
                    <a:pt x="660" y="4154"/>
                  </a:cubicBezTo>
                  <a:cubicBezTo>
                    <a:pt x="495" y="3640"/>
                    <a:pt x="0" y="2869"/>
                    <a:pt x="0" y="2097"/>
                  </a:cubicBezTo>
                  <a:cubicBezTo>
                    <a:pt x="0" y="1326"/>
                    <a:pt x="330" y="554"/>
                    <a:pt x="660" y="297"/>
                  </a:cubicBezTo>
                  <a:cubicBezTo>
                    <a:pt x="1319" y="-217"/>
                    <a:pt x="1814" y="40"/>
                    <a:pt x="2308" y="297"/>
                  </a:cubicBezTo>
                  <a:cubicBezTo>
                    <a:pt x="2803" y="554"/>
                    <a:pt x="3133" y="1069"/>
                    <a:pt x="3627" y="1583"/>
                  </a:cubicBezTo>
                  <a:cubicBezTo>
                    <a:pt x="3792" y="1840"/>
                    <a:pt x="4122" y="2097"/>
                    <a:pt x="4287" y="2354"/>
                  </a:cubicBezTo>
                  <a:cubicBezTo>
                    <a:pt x="4617" y="2612"/>
                    <a:pt x="4617" y="2869"/>
                    <a:pt x="4452" y="3126"/>
                  </a:cubicBezTo>
                  <a:cubicBezTo>
                    <a:pt x="4452" y="3383"/>
                    <a:pt x="4287" y="3897"/>
                    <a:pt x="4287" y="4154"/>
                  </a:cubicBezTo>
                  <a:cubicBezTo>
                    <a:pt x="4452" y="4926"/>
                    <a:pt x="4617" y="4412"/>
                    <a:pt x="4782" y="4412"/>
                  </a:cubicBezTo>
                  <a:cubicBezTo>
                    <a:pt x="5111" y="4154"/>
                    <a:pt x="5441" y="4412"/>
                    <a:pt x="5771" y="4412"/>
                  </a:cubicBezTo>
                  <a:cubicBezTo>
                    <a:pt x="6101" y="4412"/>
                    <a:pt x="6101" y="4154"/>
                    <a:pt x="6266" y="3897"/>
                  </a:cubicBezTo>
                  <a:cubicBezTo>
                    <a:pt x="6431" y="3383"/>
                    <a:pt x="6595" y="3126"/>
                    <a:pt x="6925" y="3383"/>
                  </a:cubicBezTo>
                  <a:cubicBezTo>
                    <a:pt x="7255" y="3640"/>
                    <a:pt x="7255" y="3897"/>
                    <a:pt x="7420" y="4154"/>
                  </a:cubicBezTo>
                  <a:cubicBezTo>
                    <a:pt x="7750" y="4669"/>
                    <a:pt x="8244" y="5697"/>
                    <a:pt x="7420" y="5954"/>
                  </a:cubicBezTo>
                  <a:cubicBezTo>
                    <a:pt x="7255" y="5954"/>
                    <a:pt x="7255" y="5697"/>
                    <a:pt x="7090" y="5697"/>
                  </a:cubicBezTo>
                  <a:cubicBezTo>
                    <a:pt x="6925" y="6212"/>
                    <a:pt x="7915" y="6726"/>
                    <a:pt x="8079" y="6726"/>
                  </a:cubicBezTo>
                  <a:cubicBezTo>
                    <a:pt x="8409" y="6726"/>
                    <a:pt x="9069" y="6983"/>
                    <a:pt x="9234" y="7754"/>
                  </a:cubicBezTo>
                  <a:cubicBezTo>
                    <a:pt x="9728" y="8526"/>
                    <a:pt x="8904" y="8783"/>
                    <a:pt x="8409" y="8526"/>
                  </a:cubicBezTo>
                  <a:cubicBezTo>
                    <a:pt x="7915" y="8526"/>
                    <a:pt x="7585" y="8012"/>
                    <a:pt x="7090" y="8012"/>
                  </a:cubicBezTo>
                  <a:cubicBezTo>
                    <a:pt x="6760" y="8526"/>
                    <a:pt x="7585" y="8783"/>
                    <a:pt x="7750" y="9040"/>
                  </a:cubicBezTo>
                  <a:cubicBezTo>
                    <a:pt x="7915" y="9297"/>
                    <a:pt x="7750" y="9554"/>
                    <a:pt x="7915" y="9812"/>
                  </a:cubicBezTo>
                  <a:cubicBezTo>
                    <a:pt x="8079" y="10069"/>
                    <a:pt x="8244" y="10069"/>
                    <a:pt x="8409" y="10326"/>
                  </a:cubicBezTo>
                  <a:cubicBezTo>
                    <a:pt x="8739" y="10583"/>
                    <a:pt x="9234" y="10840"/>
                    <a:pt x="9234" y="11612"/>
                  </a:cubicBezTo>
                  <a:cubicBezTo>
                    <a:pt x="9398" y="12126"/>
                    <a:pt x="8904" y="12640"/>
                    <a:pt x="9398" y="13154"/>
                  </a:cubicBezTo>
                  <a:cubicBezTo>
                    <a:pt x="9563" y="12897"/>
                    <a:pt x="9728" y="12897"/>
                    <a:pt x="9893" y="12640"/>
                  </a:cubicBezTo>
                  <a:cubicBezTo>
                    <a:pt x="10058" y="12383"/>
                    <a:pt x="10058" y="12383"/>
                    <a:pt x="10223" y="12126"/>
                  </a:cubicBezTo>
                  <a:cubicBezTo>
                    <a:pt x="10388" y="12126"/>
                    <a:pt x="10553" y="12126"/>
                    <a:pt x="10718" y="12126"/>
                  </a:cubicBezTo>
                  <a:cubicBezTo>
                    <a:pt x="11047" y="12383"/>
                    <a:pt x="11212" y="12640"/>
                    <a:pt x="11377" y="12897"/>
                  </a:cubicBezTo>
                  <a:cubicBezTo>
                    <a:pt x="11542" y="13154"/>
                    <a:pt x="11707" y="12897"/>
                    <a:pt x="12037" y="12897"/>
                  </a:cubicBezTo>
                  <a:cubicBezTo>
                    <a:pt x="12366" y="12897"/>
                    <a:pt x="12366" y="13154"/>
                    <a:pt x="12696" y="13412"/>
                  </a:cubicBezTo>
                  <a:cubicBezTo>
                    <a:pt x="12861" y="13669"/>
                    <a:pt x="13026" y="13412"/>
                    <a:pt x="13191" y="13154"/>
                  </a:cubicBezTo>
                  <a:cubicBezTo>
                    <a:pt x="13521" y="12897"/>
                    <a:pt x="13685" y="12640"/>
                    <a:pt x="13850" y="12383"/>
                  </a:cubicBezTo>
                  <a:cubicBezTo>
                    <a:pt x="14180" y="12383"/>
                    <a:pt x="14180" y="11869"/>
                    <a:pt x="14510" y="11869"/>
                  </a:cubicBezTo>
                  <a:cubicBezTo>
                    <a:pt x="14675" y="11612"/>
                    <a:pt x="14840" y="11612"/>
                    <a:pt x="15005" y="11612"/>
                  </a:cubicBezTo>
                  <a:cubicBezTo>
                    <a:pt x="15169" y="11354"/>
                    <a:pt x="15169" y="11354"/>
                    <a:pt x="15334" y="11097"/>
                  </a:cubicBezTo>
                  <a:cubicBezTo>
                    <a:pt x="15499" y="10840"/>
                    <a:pt x="15664" y="10583"/>
                    <a:pt x="15994" y="10583"/>
                  </a:cubicBezTo>
                  <a:cubicBezTo>
                    <a:pt x="16159" y="10583"/>
                    <a:pt x="16489" y="10840"/>
                    <a:pt x="16818" y="10840"/>
                  </a:cubicBezTo>
                  <a:cubicBezTo>
                    <a:pt x="17148" y="10583"/>
                    <a:pt x="17148" y="10326"/>
                    <a:pt x="17478" y="10326"/>
                  </a:cubicBezTo>
                  <a:cubicBezTo>
                    <a:pt x="18137" y="10326"/>
                    <a:pt x="18632" y="10583"/>
                    <a:pt x="19127" y="11097"/>
                  </a:cubicBezTo>
                  <a:cubicBezTo>
                    <a:pt x="19621" y="11354"/>
                    <a:pt x="19951" y="11869"/>
                    <a:pt x="20446" y="12383"/>
                  </a:cubicBezTo>
                  <a:cubicBezTo>
                    <a:pt x="20940" y="12897"/>
                    <a:pt x="21600" y="13669"/>
                    <a:pt x="21270" y="14440"/>
                  </a:cubicBezTo>
                  <a:cubicBezTo>
                    <a:pt x="20776" y="15212"/>
                    <a:pt x="20116" y="15726"/>
                    <a:pt x="20281" y="16754"/>
                  </a:cubicBezTo>
                  <a:cubicBezTo>
                    <a:pt x="20611" y="16754"/>
                    <a:pt x="21435" y="16754"/>
                    <a:pt x="21435" y="17526"/>
                  </a:cubicBezTo>
                  <a:cubicBezTo>
                    <a:pt x="21435" y="17783"/>
                    <a:pt x="21270" y="18040"/>
                    <a:pt x="21105" y="18297"/>
                  </a:cubicBezTo>
                  <a:cubicBezTo>
                    <a:pt x="20776" y="18554"/>
                    <a:pt x="20776" y="18554"/>
                    <a:pt x="20611" y="19069"/>
                  </a:cubicBezTo>
                  <a:cubicBezTo>
                    <a:pt x="20611" y="19326"/>
                    <a:pt x="20611" y="19583"/>
                    <a:pt x="20446" y="19840"/>
                  </a:cubicBezTo>
                  <a:cubicBezTo>
                    <a:pt x="20281" y="20097"/>
                    <a:pt x="20116" y="20354"/>
                    <a:pt x="19951" y="20354"/>
                  </a:cubicBezTo>
                  <a:cubicBezTo>
                    <a:pt x="19621" y="20612"/>
                    <a:pt x="19456" y="20612"/>
                    <a:pt x="19127" y="20612"/>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3" name="Shape 203"/>
            <p:cNvSpPr/>
            <p:nvPr/>
          </p:nvSpPr>
          <p:spPr>
            <a:xfrm>
              <a:off x="2690788" y="1429798"/>
              <a:ext cx="124711" cy="154830"/>
            </a:xfrm>
            <a:custGeom>
              <a:avLst/>
              <a:gdLst/>
              <a:ahLst/>
              <a:cxnLst>
                <a:cxn ang="0">
                  <a:pos x="wd2" y="hd2"/>
                </a:cxn>
                <a:cxn ang="5400000">
                  <a:pos x="wd2" y="hd2"/>
                </a:cxn>
                <a:cxn ang="10800000">
                  <a:pos x="wd2" y="hd2"/>
                </a:cxn>
                <a:cxn ang="16200000">
                  <a:pos x="wd2" y="hd2"/>
                </a:cxn>
              </a:cxnLst>
              <a:rect l="0" t="0" r="r" b="b"/>
              <a:pathLst>
                <a:path w="20476" h="20404" extrusionOk="0">
                  <a:moveTo>
                    <a:pt x="11338" y="18993"/>
                  </a:moveTo>
                  <a:cubicBezTo>
                    <a:pt x="8014" y="16968"/>
                    <a:pt x="2199" y="15618"/>
                    <a:pt x="538" y="12243"/>
                  </a:cubicBezTo>
                  <a:cubicBezTo>
                    <a:pt x="-1124" y="9543"/>
                    <a:pt x="1368" y="8193"/>
                    <a:pt x="3861" y="6843"/>
                  </a:cubicBezTo>
                  <a:cubicBezTo>
                    <a:pt x="6353" y="5493"/>
                    <a:pt x="5522" y="4143"/>
                    <a:pt x="6353" y="2118"/>
                  </a:cubicBezTo>
                  <a:cubicBezTo>
                    <a:pt x="8014" y="-582"/>
                    <a:pt x="11338" y="-582"/>
                    <a:pt x="12999" y="1443"/>
                  </a:cubicBezTo>
                  <a:cubicBezTo>
                    <a:pt x="15491" y="3468"/>
                    <a:pt x="16322" y="5493"/>
                    <a:pt x="17984" y="6843"/>
                  </a:cubicBezTo>
                  <a:cubicBezTo>
                    <a:pt x="19645" y="8193"/>
                    <a:pt x="20476" y="10893"/>
                    <a:pt x="20476" y="12918"/>
                  </a:cubicBezTo>
                  <a:cubicBezTo>
                    <a:pt x="20476" y="14943"/>
                    <a:pt x="20476" y="18318"/>
                    <a:pt x="18814" y="19668"/>
                  </a:cubicBezTo>
                  <a:cubicBezTo>
                    <a:pt x="17984" y="21018"/>
                    <a:pt x="12999" y="20343"/>
                    <a:pt x="11338" y="1899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4" name="Shape 204"/>
            <p:cNvSpPr/>
            <p:nvPr/>
          </p:nvSpPr>
          <p:spPr>
            <a:xfrm>
              <a:off x="2381487" y="1252638"/>
              <a:ext cx="287364" cy="282732"/>
            </a:xfrm>
            <a:custGeom>
              <a:avLst/>
              <a:gdLst/>
              <a:ahLst/>
              <a:cxnLst>
                <a:cxn ang="0">
                  <a:pos x="wd2" y="hd2"/>
                </a:cxn>
                <a:cxn ang="5400000">
                  <a:pos x="wd2" y="hd2"/>
                </a:cxn>
                <a:cxn ang="10800000">
                  <a:pos x="wd2" y="hd2"/>
                </a:cxn>
                <a:cxn ang="16200000">
                  <a:pos x="wd2" y="hd2"/>
                </a:cxn>
              </a:cxnLst>
              <a:rect l="0" t="0" r="r" b="b"/>
              <a:pathLst>
                <a:path w="21320" h="20976" extrusionOk="0">
                  <a:moveTo>
                    <a:pt x="21320" y="12201"/>
                  </a:moveTo>
                  <a:cubicBezTo>
                    <a:pt x="20941" y="12580"/>
                    <a:pt x="21320" y="13338"/>
                    <a:pt x="20941" y="13717"/>
                  </a:cubicBezTo>
                  <a:cubicBezTo>
                    <a:pt x="20941" y="14475"/>
                    <a:pt x="20183" y="14854"/>
                    <a:pt x="20183" y="15233"/>
                  </a:cubicBezTo>
                  <a:cubicBezTo>
                    <a:pt x="19804" y="15991"/>
                    <a:pt x="19804" y="16370"/>
                    <a:pt x="19804" y="17128"/>
                  </a:cubicBezTo>
                  <a:cubicBezTo>
                    <a:pt x="19804" y="18643"/>
                    <a:pt x="19046" y="19780"/>
                    <a:pt x="17909" y="20538"/>
                  </a:cubicBezTo>
                  <a:cubicBezTo>
                    <a:pt x="16773" y="20917"/>
                    <a:pt x="14499" y="21296"/>
                    <a:pt x="13362" y="20538"/>
                  </a:cubicBezTo>
                  <a:cubicBezTo>
                    <a:pt x="11846" y="19780"/>
                    <a:pt x="11467" y="18643"/>
                    <a:pt x="11846" y="17128"/>
                  </a:cubicBezTo>
                  <a:cubicBezTo>
                    <a:pt x="11846" y="16749"/>
                    <a:pt x="11846" y="16370"/>
                    <a:pt x="11846" y="15991"/>
                  </a:cubicBezTo>
                  <a:cubicBezTo>
                    <a:pt x="12225" y="15612"/>
                    <a:pt x="12604" y="15233"/>
                    <a:pt x="12983" y="14854"/>
                  </a:cubicBezTo>
                  <a:cubicBezTo>
                    <a:pt x="13741" y="14096"/>
                    <a:pt x="14499" y="13717"/>
                    <a:pt x="15257" y="12959"/>
                  </a:cubicBezTo>
                  <a:cubicBezTo>
                    <a:pt x="14499" y="12201"/>
                    <a:pt x="12604" y="12959"/>
                    <a:pt x="11846" y="13338"/>
                  </a:cubicBezTo>
                  <a:cubicBezTo>
                    <a:pt x="11467" y="13717"/>
                    <a:pt x="11088" y="14096"/>
                    <a:pt x="10709" y="14475"/>
                  </a:cubicBezTo>
                  <a:cubicBezTo>
                    <a:pt x="9952" y="14475"/>
                    <a:pt x="9573" y="14096"/>
                    <a:pt x="8815" y="14096"/>
                  </a:cubicBezTo>
                  <a:cubicBezTo>
                    <a:pt x="8057" y="14475"/>
                    <a:pt x="6162" y="15233"/>
                    <a:pt x="5404" y="14475"/>
                  </a:cubicBezTo>
                  <a:cubicBezTo>
                    <a:pt x="4646" y="13338"/>
                    <a:pt x="7299" y="12959"/>
                    <a:pt x="7678" y="12201"/>
                  </a:cubicBezTo>
                  <a:cubicBezTo>
                    <a:pt x="7299" y="11064"/>
                    <a:pt x="5025" y="13338"/>
                    <a:pt x="4267" y="12201"/>
                  </a:cubicBezTo>
                  <a:cubicBezTo>
                    <a:pt x="3888" y="11443"/>
                    <a:pt x="4646" y="11443"/>
                    <a:pt x="5025" y="10685"/>
                  </a:cubicBezTo>
                  <a:cubicBezTo>
                    <a:pt x="5025" y="9928"/>
                    <a:pt x="4267" y="9928"/>
                    <a:pt x="3888" y="9928"/>
                  </a:cubicBezTo>
                  <a:cubicBezTo>
                    <a:pt x="2373" y="9928"/>
                    <a:pt x="1615" y="9549"/>
                    <a:pt x="857" y="8412"/>
                  </a:cubicBezTo>
                  <a:cubicBezTo>
                    <a:pt x="-280" y="6896"/>
                    <a:pt x="1615" y="7275"/>
                    <a:pt x="1615" y="6138"/>
                  </a:cubicBezTo>
                  <a:cubicBezTo>
                    <a:pt x="1994" y="5001"/>
                    <a:pt x="478" y="3864"/>
                    <a:pt x="99" y="3107"/>
                  </a:cubicBezTo>
                  <a:cubicBezTo>
                    <a:pt x="-280" y="1970"/>
                    <a:pt x="478" y="833"/>
                    <a:pt x="1615" y="454"/>
                  </a:cubicBezTo>
                  <a:cubicBezTo>
                    <a:pt x="2752" y="454"/>
                    <a:pt x="4267" y="1970"/>
                    <a:pt x="4646" y="3107"/>
                  </a:cubicBezTo>
                  <a:cubicBezTo>
                    <a:pt x="5404" y="3864"/>
                    <a:pt x="5404" y="5001"/>
                    <a:pt x="5783" y="6138"/>
                  </a:cubicBezTo>
                  <a:cubicBezTo>
                    <a:pt x="6162" y="7275"/>
                    <a:pt x="6920" y="8033"/>
                    <a:pt x="7678" y="9170"/>
                  </a:cubicBezTo>
                  <a:cubicBezTo>
                    <a:pt x="8057" y="9549"/>
                    <a:pt x="9194" y="11064"/>
                    <a:pt x="9952" y="11064"/>
                  </a:cubicBezTo>
                  <a:cubicBezTo>
                    <a:pt x="11467" y="11064"/>
                    <a:pt x="8815" y="8791"/>
                    <a:pt x="8436" y="8791"/>
                  </a:cubicBezTo>
                  <a:cubicBezTo>
                    <a:pt x="7678" y="8033"/>
                    <a:pt x="6541" y="6138"/>
                    <a:pt x="6920" y="5001"/>
                  </a:cubicBezTo>
                  <a:cubicBezTo>
                    <a:pt x="6920" y="4622"/>
                    <a:pt x="7299" y="3864"/>
                    <a:pt x="7678" y="3485"/>
                  </a:cubicBezTo>
                  <a:cubicBezTo>
                    <a:pt x="8057" y="3485"/>
                    <a:pt x="8815" y="3864"/>
                    <a:pt x="9194" y="4243"/>
                  </a:cubicBezTo>
                  <a:cubicBezTo>
                    <a:pt x="9952" y="5380"/>
                    <a:pt x="10709" y="6138"/>
                    <a:pt x="11467" y="7275"/>
                  </a:cubicBezTo>
                  <a:cubicBezTo>
                    <a:pt x="11846" y="7654"/>
                    <a:pt x="13741" y="10685"/>
                    <a:pt x="14499" y="8791"/>
                  </a:cubicBezTo>
                  <a:cubicBezTo>
                    <a:pt x="14878" y="8033"/>
                    <a:pt x="13362" y="6138"/>
                    <a:pt x="12983" y="5380"/>
                  </a:cubicBezTo>
                  <a:cubicBezTo>
                    <a:pt x="12225" y="4243"/>
                    <a:pt x="11088" y="3485"/>
                    <a:pt x="9952" y="2728"/>
                  </a:cubicBezTo>
                  <a:cubicBezTo>
                    <a:pt x="8436" y="1591"/>
                    <a:pt x="8436" y="454"/>
                    <a:pt x="10331" y="75"/>
                  </a:cubicBezTo>
                  <a:cubicBezTo>
                    <a:pt x="12225" y="-304"/>
                    <a:pt x="12604" y="833"/>
                    <a:pt x="13741" y="1591"/>
                  </a:cubicBezTo>
                  <a:cubicBezTo>
                    <a:pt x="14878" y="2349"/>
                    <a:pt x="15636" y="2728"/>
                    <a:pt x="16773" y="1591"/>
                  </a:cubicBezTo>
                  <a:cubicBezTo>
                    <a:pt x="17152" y="1212"/>
                    <a:pt x="17152" y="833"/>
                    <a:pt x="17909" y="1212"/>
                  </a:cubicBezTo>
                  <a:cubicBezTo>
                    <a:pt x="18667" y="1212"/>
                    <a:pt x="19425" y="1970"/>
                    <a:pt x="19804" y="2349"/>
                  </a:cubicBezTo>
                  <a:cubicBezTo>
                    <a:pt x="20562" y="3107"/>
                    <a:pt x="20183" y="4243"/>
                    <a:pt x="20183" y="5380"/>
                  </a:cubicBezTo>
                  <a:cubicBezTo>
                    <a:pt x="20183" y="6517"/>
                    <a:pt x="20183" y="7654"/>
                    <a:pt x="20562" y="8791"/>
                  </a:cubicBezTo>
                  <a:cubicBezTo>
                    <a:pt x="20562" y="9928"/>
                    <a:pt x="21320" y="11064"/>
                    <a:pt x="21320" y="1220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5" name="Shape 205"/>
            <p:cNvSpPr/>
            <p:nvPr/>
          </p:nvSpPr>
          <p:spPr>
            <a:xfrm>
              <a:off x="4029662" y="8167667"/>
              <a:ext cx="148822" cy="76875"/>
            </a:xfrm>
            <a:custGeom>
              <a:avLst/>
              <a:gdLst/>
              <a:ahLst/>
              <a:cxnLst>
                <a:cxn ang="0">
                  <a:pos x="wd2" y="hd2"/>
                </a:cxn>
                <a:cxn ang="5400000">
                  <a:pos x="wd2" y="hd2"/>
                </a:cxn>
                <a:cxn ang="10800000">
                  <a:pos x="wd2" y="hd2"/>
                </a:cxn>
                <a:cxn ang="16200000">
                  <a:pos x="wd2" y="hd2"/>
                </a:cxn>
              </a:cxnLst>
              <a:rect l="0" t="0" r="r" b="b"/>
              <a:pathLst>
                <a:path w="20994" h="20809" extrusionOk="0">
                  <a:moveTo>
                    <a:pt x="20880" y="7309"/>
                  </a:moveTo>
                  <a:cubicBezTo>
                    <a:pt x="21600" y="11359"/>
                    <a:pt x="18720" y="11359"/>
                    <a:pt x="17280" y="14059"/>
                  </a:cubicBezTo>
                  <a:cubicBezTo>
                    <a:pt x="15840" y="15409"/>
                    <a:pt x="14400" y="20809"/>
                    <a:pt x="12240" y="20809"/>
                  </a:cubicBezTo>
                  <a:cubicBezTo>
                    <a:pt x="10800" y="20809"/>
                    <a:pt x="10080" y="18109"/>
                    <a:pt x="9360" y="15409"/>
                  </a:cubicBezTo>
                  <a:cubicBezTo>
                    <a:pt x="7920" y="8659"/>
                    <a:pt x="5040" y="20809"/>
                    <a:pt x="2160" y="18109"/>
                  </a:cubicBezTo>
                  <a:cubicBezTo>
                    <a:pt x="1440" y="16759"/>
                    <a:pt x="0" y="12709"/>
                    <a:pt x="0" y="10009"/>
                  </a:cubicBezTo>
                  <a:cubicBezTo>
                    <a:pt x="0" y="4609"/>
                    <a:pt x="2160" y="7309"/>
                    <a:pt x="3600" y="7309"/>
                  </a:cubicBezTo>
                  <a:cubicBezTo>
                    <a:pt x="6480" y="7309"/>
                    <a:pt x="5760" y="4609"/>
                    <a:pt x="7200" y="1909"/>
                  </a:cubicBezTo>
                  <a:cubicBezTo>
                    <a:pt x="8640" y="559"/>
                    <a:pt x="10800" y="-791"/>
                    <a:pt x="12240" y="559"/>
                  </a:cubicBezTo>
                  <a:cubicBezTo>
                    <a:pt x="13680" y="559"/>
                    <a:pt x="15120" y="1909"/>
                    <a:pt x="17280" y="1909"/>
                  </a:cubicBezTo>
                  <a:cubicBezTo>
                    <a:pt x="19440" y="1909"/>
                    <a:pt x="20160" y="3259"/>
                    <a:pt x="20880" y="730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6" name="Shape 206"/>
            <p:cNvSpPr/>
            <p:nvPr/>
          </p:nvSpPr>
          <p:spPr>
            <a:xfrm>
              <a:off x="8735" y="3037684"/>
              <a:ext cx="82710" cy="48341"/>
            </a:xfrm>
            <a:custGeom>
              <a:avLst/>
              <a:gdLst/>
              <a:ahLst/>
              <a:cxnLst>
                <a:cxn ang="0">
                  <a:pos x="wd2" y="hd2"/>
                </a:cxn>
                <a:cxn ang="5400000">
                  <a:pos x="wd2" y="hd2"/>
                </a:cxn>
                <a:cxn ang="10800000">
                  <a:pos x="wd2" y="hd2"/>
                </a:cxn>
                <a:cxn ang="16200000">
                  <a:pos x="wd2" y="hd2"/>
                </a:cxn>
              </a:cxnLst>
              <a:rect l="0" t="0" r="r" b="b"/>
              <a:pathLst>
                <a:path w="15341" h="17291" extrusionOk="0">
                  <a:moveTo>
                    <a:pt x="2348" y="813"/>
                  </a:moveTo>
                  <a:cubicBezTo>
                    <a:pt x="6104" y="-2787"/>
                    <a:pt x="20191" y="6213"/>
                    <a:pt x="13617" y="15213"/>
                  </a:cubicBezTo>
                  <a:cubicBezTo>
                    <a:pt x="10800" y="17013"/>
                    <a:pt x="7043" y="18813"/>
                    <a:pt x="3287" y="15213"/>
                  </a:cubicBezTo>
                  <a:cubicBezTo>
                    <a:pt x="-1409" y="9813"/>
                    <a:pt x="-470" y="4413"/>
                    <a:pt x="2348" y="81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7" name="Shape 207"/>
            <p:cNvSpPr/>
            <p:nvPr/>
          </p:nvSpPr>
          <p:spPr>
            <a:xfrm>
              <a:off x="484184" y="3177928"/>
              <a:ext cx="107865" cy="153626"/>
            </a:xfrm>
            <a:custGeom>
              <a:avLst/>
              <a:gdLst/>
              <a:ahLst/>
              <a:cxnLst>
                <a:cxn ang="0">
                  <a:pos x="wd2" y="hd2"/>
                </a:cxn>
                <a:cxn ang="5400000">
                  <a:pos x="wd2" y="hd2"/>
                </a:cxn>
                <a:cxn ang="10800000">
                  <a:pos x="wd2" y="hd2"/>
                </a:cxn>
                <a:cxn ang="16200000">
                  <a:pos x="wd2" y="hd2"/>
                </a:cxn>
              </a:cxnLst>
              <a:rect l="0" t="0" r="r" b="b"/>
              <a:pathLst>
                <a:path w="20776" h="18102" extrusionOk="0">
                  <a:moveTo>
                    <a:pt x="16849" y="11420"/>
                  </a:moveTo>
                  <a:cubicBezTo>
                    <a:pt x="20776" y="9620"/>
                    <a:pt x="20776" y="10820"/>
                    <a:pt x="19794" y="7820"/>
                  </a:cubicBezTo>
                  <a:cubicBezTo>
                    <a:pt x="18812" y="6020"/>
                    <a:pt x="14885" y="4820"/>
                    <a:pt x="20776" y="4220"/>
                  </a:cubicBezTo>
                  <a:cubicBezTo>
                    <a:pt x="20776" y="1220"/>
                    <a:pt x="19794" y="-1180"/>
                    <a:pt x="15867" y="620"/>
                  </a:cubicBezTo>
                  <a:cubicBezTo>
                    <a:pt x="13903" y="1820"/>
                    <a:pt x="13903" y="2420"/>
                    <a:pt x="12921" y="3620"/>
                  </a:cubicBezTo>
                  <a:cubicBezTo>
                    <a:pt x="10958" y="4820"/>
                    <a:pt x="10958" y="4820"/>
                    <a:pt x="8994" y="6020"/>
                  </a:cubicBezTo>
                  <a:cubicBezTo>
                    <a:pt x="6049" y="7220"/>
                    <a:pt x="1140" y="8420"/>
                    <a:pt x="1140" y="10820"/>
                  </a:cubicBezTo>
                  <a:cubicBezTo>
                    <a:pt x="1140" y="12620"/>
                    <a:pt x="4085" y="13820"/>
                    <a:pt x="3103" y="15620"/>
                  </a:cubicBezTo>
                  <a:cubicBezTo>
                    <a:pt x="3103" y="16820"/>
                    <a:pt x="-824" y="15620"/>
                    <a:pt x="158" y="17420"/>
                  </a:cubicBezTo>
                  <a:cubicBezTo>
                    <a:pt x="158" y="20420"/>
                    <a:pt x="14885" y="12620"/>
                    <a:pt x="16849" y="1142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8" name="Shape 208"/>
            <p:cNvSpPr/>
            <p:nvPr/>
          </p:nvSpPr>
          <p:spPr>
            <a:xfrm>
              <a:off x="2230985" y="2265182"/>
              <a:ext cx="110710" cy="92645"/>
            </a:xfrm>
            <a:custGeom>
              <a:avLst/>
              <a:gdLst/>
              <a:ahLst/>
              <a:cxnLst>
                <a:cxn ang="0">
                  <a:pos x="wd2" y="hd2"/>
                </a:cxn>
                <a:cxn ang="5400000">
                  <a:pos x="wd2" y="hd2"/>
                </a:cxn>
                <a:cxn ang="10800000">
                  <a:pos x="wd2" y="hd2"/>
                </a:cxn>
                <a:cxn ang="16200000">
                  <a:pos x="wd2" y="hd2"/>
                </a:cxn>
              </a:cxnLst>
              <a:rect l="0" t="0" r="r" b="b"/>
              <a:pathLst>
                <a:path w="18794" h="17844" extrusionOk="0">
                  <a:moveTo>
                    <a:pt x="12006" y="12480"/>
                  </a:moveTo>
                  <a:cubicBezTo>
                    <a:pt x="9414" y="14444"/>
                    <a:pt x="6822" y="19353"/>
                    <a:pt x="2502" y="17389"/>
                  </a:cubicBezTo>
                  <a:cubicBezTo>
                    <a:pt x="-1818" y="15426"/>
                    <a:pt x="-90" y="10517"/>
                    <a:pt x="4230" y="8553"/>
                  </a:cubicBezTo>
                  <a:cubicBezTo>
                    <a:pt x="6822" y="7571"/>
                    <a:pt x="7686" y="7571"/>
                    <a:pt x="9414" y="6589"/>
                  </a:cubicBezTo>
                  <a:cubicBezTo>
                    <a:pt x="11142" y="5608"/>
                    <a:pt x="12870" y="4626"/>
                    <a:pt x="13734" y="3644"/>
                  </a:cubicBezTo>
                  <a:cubicBezTo>
                    <a:pt x="15462" y="1680"/>
                    <a:pt x="15462" y="-2247"/>
                    <a:pt x="18054" y="1680"/>
                  </a:cubicBezTo>
                  <a:cubicBezTo>
                    <a:pt x="19782" y="3644"/>
                    <a:pt x="18054" y="4626"/>
                    <a:pt x="17190" y="6589"/>
                  </a:cubicBezTo>
                  <a:cubicBezTo>
                    <a:pt x="15462" y="8553"/>
                    <a:pt x="13734" y="10517"/>
                    <a:pt x="12006" y="1248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09" name="Shape 209"/>
            <p:cNvSpPr/>
            <p:nvPr/>
          </p:nvSpPr>
          <p:spPr>
            <a:xfrm>
              <a:off x="2581756" y="2168192"/>
              <a:ext cx="162575" cy="156520"/>
            </a:xfrm>
            <a:custGeom>
              <a:avLst/>
              <a:gdLst/>
              <a:ahLst/>
              <a:cxnLst>
                <a:cxn ang="0">
                  <a:pos x="wd2" y="hd2"/>
                </a:cxn>
                <a:cxn ang="5400000">
                  <a:pos x="wd2" y="hd2"/>
                </a:cxn>
                <a:cxn ang="10800000">
                  <a:pos x="wd2" y="hd2"/>
                </a:cxn>
                <a:cxn ang="16200000">
                  <a:pos x="wd2" y="hd2"/>
                </a:cxn>
              </a:cxnLst>
              <a:rect l="0" t="0" r="r" b="b"/>
              <a:pathLst>
                <a:path w="20876" h="20098" extrusionOk="0">
                  <a:moveTo>
                    <a:pt x="20876" y="17376"/>
                  </a:moveTo>
                  <a:cubicBezTo>
                    <a:pt x="18258" y="18031"/>
                    <a:pt x="16949" y="20649"/>
                    <a:pt x="14331" y="19994"/>
                  </a:cubicBezTo>
                  <a:cubicBezTo>
                    <a:pt x="12367" y="19340"/>
                    <a:pt x="10403" y="18031"/>
                    <a:pt x="9094" y="16722"/>
                  </a:cubicBezTo>
                  <a:cubicBezTo>
                    <a:pt x="7785" y="16067"/>
                    <a:pt x="7131" y="15413"/>
                    <a:pt x="5821" y="14758"/>
                  </a:cubicBezTo>
                  <a:cubicBezTo>
                    <a:pt x="4512" y="14758"/>
                    <a:pt x="3203" y="14104"/>
                    <a:pt x="1240" y="13449"/>
                  </a:cubicBezTo>
                  <a:cubicBezTo>
                    <a:pt x="-69" y="12794"/>
                    <a:pt x="-724" y="12140"/>
                    <a:pt x="1240" y="10831"/>
                  </a:cubicBezTo>
                  <a:cubicBezTo>
                    <a:pt x="3203" y="10176"/>
                    <a:pt x="3858" y="10831"/>
                    <a:pt x="5167" y="9522"/>
                  </a:cubicBezTo>
                  <a:cubicBezTo>
                    <a:pt x="5821" y="8213"/>
                    <a:pt x="6476" y="6904"/>
                    <a:pt x="7131" y="5594"/>
                  </a:cubicBezTo>
                  <a:cubicBezTo>
                    <a:pt x="7131" y="4940"/>
                    <a:pt x="7785" y="4940"/>
                    <a:pt x="7785" y="4285"/>
                  </a:cubicBezTo>
                  <a:cubicBezTo>
                    <a:pt x="7785" y="3631"/>
                    <a:pt x="7785" y="2322"/>
                    <a:pt x="7785" y="1667"/>
                  </a:cubicBezTo>
                  <a:cubicBezTo>
                    <a:pt x="8440" y="-951"/>
                    <a:pt x="10403" y="-296"/>
                    <a:pt x="11058" y="2322"/>
                  </a:cubicBezTo>
                  <a:cubicBezTo>
                    <a:pt x="11712" y="4940"/>
                    <a:pt x="13021" y="5594"/>
                    <a:pt x="14985" y="7558"/>
                  </a:cubicBezTo>
                  <a:cubicBezTo>
                    <a:pt x="16294" y="8867"/>
                    <a:pt x="16949" y="10176"/>
                    <a:pt x="18258" y="11485"/>
                  </a:cubicBezTo>
                  <a:cubicBezTo>
                    <a:pt x="20221" y="13449"/>
                    <a:pt x="19567" y="16067"/>
                    <a:pt x="20876" y="1737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0" name="Shape 210"/>
            <p:cNvSpPr/>
            <p:nvPr/>
          </p:nvSpPr>
          <p:spPr>
            <a:xfrm>
              <a:off x="2306540" y="1701994"/>
              <a:ext cx="89539" cy="112048"/>
            </a:xfrm>
            <a:custGeom>
              <a:avLst/>
              <a:gdLst/>
              <a:ahLst/>
              <a:cxnLst>
                <a:cxn ang="0">
                  <a:pos x="wd2" y="hd2"/>
                </a:cxn>
                <a:cxn ang="5400000">
                  <a:pos x="wd2" y="hd2"/>
                </a:cxn>
                <a:cxn ang="10800000">
                  <a:pos x="wd2" y="hd2"/>
                </a:cxn>
                <a:cxn ang="16200000">
                  <a:pos x="wd2" y="hd2"/>
                </a:cxn>
              </a:cxnLst>
              <a:rect l="0" t="0" r="r" b="b"/>
              <a:pathLst>
                <a:path w="19929" h="19688" extrusionOk="0">
                  <a:moveTo>
                    <a:pt x="18189" y="3643"/>
                  </a:moveTo>
                  <a:cubicBezTo>
                    <a:pt x="21600" y="8143"/>
                    <a:pt x="19326" y="12643"/>
                    <a:pt x="17053" y="17143"/>
                  </a:cubicBezTo>
                  <a:cubicBezTo>
                    <a:pt x="15916" y="18943"/>
                    <a:pt x="14779" y="20743"/>
                    <a:pt x="12505" y="18943"/>
                  </a:cubicBezTo>
                  <a:cubicBezTo>
                    <a:pt x="11368" y="18043"/>
                    <a:pt x="10232" y="15343"/>
                    <a:pt x="9095" y="14443"/>
                  </a:cubicBezTo>
                  <a:cubicBezTo>
                    <a:pt x="6821" y="12643"/>
                    <a:pt x="6821" y="10843"/>
                    <a:pt x="5684" y="9943"/>
                  </a:cubicBezTo>
                  <a:cubicBezTo>
                    <a:pt x="4547" y="8143"/>
                    <a:pt x="1137" y="7243"/>
                    <a:pt x="0" y="5443"/>
                  </a:cubicBezTo>
                  <a:cubicBezTo>
                    <a:pt x="0" y="3643"/>
                    <a:pt x="3411" y="2743"/>
                    <a:pt x="4547" y="1843"/>
                  </a:cubicBezTo>
                  <a:cubicBezTo>
                    <a:pt x="9095" y="-857"/>
                    <a:pt x="15916" y="-857"/>
                    <a:pt x="18189" y="364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1" name="Shape 211"/>
            <p:cNvSpPr/>
            <p:nvPr/>
          </p:nvSpPr>
          <p:spPr>
            <a:xfrm>
              <a:off x="1854056" y="1758289"/>
              <a:ext cx="683672" cy="564347"/>
            </a:xfrm>
            <a:custGeom>
              <a:avLst/>
              <a:gdLst/>
              <a:ahLst/>
              <a:cxnLst>
                <a:cxn ang="0">
                  <a:pos x="wd2" y="hd2"/>
                </a:cxn>
                <a:cxn ang="5400000">
                  <a:pos x="wd2" y="hd2"/>
                </a:cxn>
                <a:cxn ang="10800000">
                  <a:pos x="wd2" y="hd2"/>
                </a:cxn>
                <a:cxn ang="16200000">
                  <a:pos x="wd2" y="hd2"/>
                </a:cxn>
              </a:cxnLst>
              <a:rect l="0" t="0" r="r" b="b"/>
              <a:pathLst>
                <a:path w="21134" h="21330" extrusionOk="0">
                  <a:moveTo>
                    <a:pt x="13189" y="4050"/>
                  </a:moveTo>
                  <a:cubicBezTo>
                    <a:pt x="13189" y="4050"/>
                    <a:pt x="13189" y="4050"/>
                    <a:pt x="13189" y="4050"/>
                  </a:cubicBezTo>
                  <a:cubicBezTo>
                    <a:pt x="13189" y="3664"/>
                    <a:pt x="12874" y="3278"/>
                    <a:pt x="12874" y="2893"/>
                  </a:cubicBezTo>
                  <a:cubicBezTo>
                    <a:pt x="12716" y="2507"/>
                    <a:pt x="12716" y="2121"/>
                    <a:pt x="12716" y="1543"/>
                  </a:cubicBezTo>
                  <a:cubicBezTo>
                    <a:pt x="12716" y="1350"/>
                    <a:pt x="12716" y="771"/>
                    <a:pt x="12874" y="386"/>
                  </a:cubicBezTo>
                  <a:cubicBezTo>
                    <a:pt x="13032" y="-193"/>
                    <a:pt x="13347" y="0"/>
                    <a:pt x="13662" y="386"/>
                  </a:cubicBezTo>
                  <a:cubicBezTo>
                    <a:pt x="14293" y="964"/>
                    <a:pt x="14766" y="1543"/>
                    <a:pt x="15239" y="2121"/>
                  </a:cubicBezTo>
                  <a:cubicBezTo>
                    <a:pt x="15712" y="3086"/>
                    <a:pt x="15870" y="3664"/>
                    <a:pt x="15870" y="4628"/>
                  </a:cubicBezTo>
                  <a:cubicBezTo>
                    <a:pt x="15870" y="5207"/>
                    <a:pt x="16185" y="5593"/>
                    <a:pt x="16185" y="5978"/>
                  </a:cubicBezTo>
                  <a:cubicBezTo>
                    <a:pt x="16185" y="6364"/>
                    <a:pt x="16027" y="6750"/>
                    <a:pt x="16343" y="7136"/>
                  </a:cubicBezTo>
                  <a:cubicBezTo>
                    <a:pt x="16658" y="7521"/>
                    <a:pt x="16973" y="7714"/>
                    <a:pt x="16973" y="8293"/>
                  </a:cubicBezTo>
                  <a:cubicBezTo>
                    <a:pt x="16973" y="8678"/>
                    <a:pt x="16658" y="9064"/>
                    <a:pt x="16500" y="9450"/>
                  </a:cubicBezTo>
                  <a:cubicBezTo>
                    <a:pt x="16343" y="10221"/>
                    <a:pt x="16816" y="11186"/>
                    <a:pt x="17289" y="11571"/>
                  </a:cubicBezTo>
                  <a:cubicBezTo>
                    <a:pt x="17919" y="12150"/>
                    <a:pt x="18550" y="12536"/>
                    <a:pt x="19338" y="13114"/>
                  </a:cubicBezTo>
                  <a:cubicBezTo>
                    <a:pt x="19654" y="13500"/>
                    <a:pt x="19811" y="13693"/>
                    <a:pt x="20127" y="13886"/>
                  </a:cubicBezTo>
                  <a:cubicBezTo>
                    <a:pt x="20442" y="14271"/>
                    <a:pt x="20757" y="14657"/>
                    <a:pt x="20915" y="14657"/>
                  </a:cubicBezTo>
                  <a:cubicBezTo>
                    <a:pt x="21073" y="15236"/>
                    <a:pt x="21388" y="16778"/>
                    <a:pt x="20757" y="16778"/>
                  </a:cubicBezTo>
                  <a:cubicBezTo>
                    <a:pt x="20284" y="16971"/>
                    <a:pt x="20127" y="16200"/>
                    <a:pt x="19811" y="16200"/>
                  </a:cubicBezTo>
                  <a:cubicBezTo>
                    <a:pt x="19496" y="16007"/>
                    <a:pt x="19023" y="16200"/>
                    <a:pt x="18865" y="16586"/>
                  </a:cubicBezTo>
                  <a:cubicBezTo>
                    <a:pt x="18392" y="16971"/>
                    <a:pt x="18550" y="17164"/>
                    <a:pt x="19023" y="17357"/>
                  </a:cubicBezTo>
                  <a:cubicBezTo>
                    <a:pt x="19338" y="17550"/>
                    <a:pt x="19496" y="17936"/>
                    <a:pt x="19654" y="18128"/>
                  </a:cubicBezTo>
                  <a:cubicBezTo>
                    <a:pt x="20127" y="18321"/>
                    <a:pt x="20442" y="17936"/>
                    <a:pt x="20284" y="18707"/>
                  </a:cubicBezTo>
                  <a:cubicBezTo>
                    <a:pt x="20127" y="19093"/>
                    <a:pt x="19811" y="19286"/>
                    <a:pt x="19654" y="19478"/>
                  </a:cubicBezTo>
                  <a:cubicBezTo>
                    <a:pt x="18865" y="20057"/>
                    <a:pt x="18392" y="20443"/>
                    <a:pt x="17446" y="20057"/>
                  </a:cubicBezTo>
                  <a:cubicBezTo>
                    <a:pt x="16816" y="19864"/>
                    <a:pt x="16185" y="19478"/>
                    <a:pt x="15554" y="18900"/>
                  </a:cubicBezTo>
                  <a:cubicBezTo>
                    <a:pt x="15081" y="18514"/>
                    <a:pt x="14451" y="16971"/>
                    <a:pt x="13662" y="17743"/>
                  </a:cubicBezTo>
                  <a:cubicBezTo>
                    <a:pt x="13505" y="18128"/>
                    <a:pt x="13505" y="18707"/>
                    <a:pt x="13347" y="18900"/>
                  </a:cubicBezTo>
                  <a:cubicBezTo>
                    <a:pt x="13032" y="19286"/>
                    <a:pt x="12559" y="19286"/>
                    <a:pt x="12243" y="19478"/>
                  </a:cubicBezTo>
                  <a:cubicBezTo>
                    <a:pt x="11770" y="19864"/>
                    <a:pt x="11455" y="20057"/>
                    <a:pt x="10982" y="20057"/>
                  </a:cubicBezTo>
                  <a:cubicBezTo>
                    <a:pt x="10667" y="20250"/>
                    <a:pt x="10509" y="20443"/>
                    <a:pt x="10036" y="20828"/>
                  </a:cubicBezTo>
                  <a:cubicBezTo>
                    <a:pt x="9248" y="21407"/>
                    <a:pt x="8302" y="21407"/>
                    <a:pt x="7356" y="21214"/>
                  </a:cubicBezTo>
                  <a:cubicBezTo>
                    <a:pt x="6725" y="21021"/>
                    <a:pt x="6095" y="20443"/>
                    <a:pt x="5937" y="19478"/>
                  </a:cubicBezTo>
                  <a:cubicBezTo>
                    <a:pt x="5937" y="19093"/>
                    <a:pt x="5937" y="18707"/>
                    <a:pt x="5622" y="18321"/>
                  </a:cubicBezTo>
                  <a:cubicBezTo>
                    <a:pt x="5306" y="18128"/>
                    <a:pt x="4833" y="18321"/>
                    <a:pt x="4360" y="18321"/>
                  </a:cubicBezTo>
                  <a:cubicBezTo>
                    <a:pt x="3572" y="18128"/>
                    <a:pt x="2941" y="17936"/>
                    <a:pt x="2468" y="17164"/>
                  </a:cubicBezTo>
                  <a:cubicBezTo>
                    <a:pt x="1995" y="16778"/>
                    <a:pt x="1522" y="15814"/>
                    <a:pt x="1680" y="15236"/>
                  </a:cubicBezTo>
                  <a:cubicBezTo>
                    <a:pt x="1838" y="14078"/>
                    <a:pt x="3099" y="14271"/>
                    <a:pt x="3572" y="14271"/>
                  </a:cubicBezTo>
                  <a:cubicBezTo>
                    <a:pt x="4518" y="14271"/>
                    <a:pt x="4833" y="13114"/>
                    <a:pt x="5779" y="13693"/>
                  </a:cubicBezTo>
                  <a:cubicBezTo>
                    <a:pt x="6252" y="14078"/>
                    <a:pt x="6568" y="14657"/>
                    <a:pt x="7198" y="14271"/>
                  </a:cubicBezTo>
                  <a:cubicBezTo>
                    <a:pt x="8144" y="13886"/>
                    <a:pt x="7198" y="13307"/>
                    <a:pt x="6725" y="13114"/>
                  </a:cubicBezTo>
                  <a:cubicBezTo>
                    <a:pt x="6252" y="12921"/>
                    <a:pt x="5464" y="12728"/>
                    <a:pt x="4991" y="12921"/>
                  </a:cubicBezTo>
                  <a:cubicBezTo>
                    <a:pt x="4676" y="13114"/>
                    <a:pt x="4518" y="13307"/>
                    <a:pt x="4360" y="13500"/>
                  </a:cubicBezTo>
                  <a:cubicBezTo>
                    <a:pt x="3572" y="13693"/>
                    <a:pt x="2626" y="13114"/>
                    <a:pt x="1838" y="12728"/>
                  </a:cubicBezTo>
                  <a:cubicBezTo>
                    <a:pt x="1365" y="12343"/>
                    <a:pt x="892" y="11764"/>
                    <a:pt x="734" y="10993"/>
                  </a:cubicBezTo>
                  <a:cubicBezTo>
                    <a:pt x="734" y="10028"/>
                    <a:pt x="1680" y="9836"/>
                    <a:pt x="2311" y="9643"/>
                  </a:cubicBezTo>
                  <a:cubicBezTo>
                    <a:pt x="2784" y="9450"/>
                    <a:pt x="3730" y="9257"/>
                    <a:pt x="3887" y="8678"/>
                  </a:cubicBezTo>
                  <a:cubicBezTo>
                    <a:pt x="3572" y="8678"/>
                    <a:pt x="3257" y="8678"/>
                    <a:pt x="2941" y="8678"/>
                  </a:cubicBezTo>
                  <a:cubicBezTo>
                    <a:pt x="2626" y="8871"/>
                    <a:pt x="2468" y="9064"/>
                    <a:pt x="2311" y="9257"/>
                  </a:cubicBezTo>
                  <a:cubicBezTo>
                    <a:pt x="1995" y="9643"/>
                    <a:pt x="1207" y="9836"/>
                    <a:pt x="892" y="9450"/>
                  </a:cubicBezTo>
                  <a:cubicBezTo>
                    <a:pt x="734" y="9064"/>
                    <a:pt x="892" y="8871"/>
                    <a:pt x="892" y="8678"/>
                  </a:cubicBezTo>
                  <a:cubicBezTo>
                    <a:pt x="734" y="8486"/>
                    <a:pt x="419" y="8486"/>
                    <a:pt x="261" y="8293"/>
                  </a:cubicBezTo>
                  <a:cubicBezTo>
                    <a:pt x="-212" y="8100"/>
                    <a:pt x="103" y="7136"/>
                    <a:pt x="103" y="6557"/>
                  </a:cubicBezTo>
                  <a:cubicBezTo>
                    <a:pt x="261" y="5978"/>
                    <a:pt x="419" y="5207"/>
                    <a:pt x="1049" y="5400"/>
                  </a:cubicBezTo>
                  <a:cubicBezTo>
                    <a:pt x="1049" y="5014"/>
                    <a:pt x="576" y="4821"/>
                    <a:pt x="576" y="4243"/>
                  </a:cubicBezTo>
                  <a:cubicBezTo>
                    <a:pt x="576" y="3664"/>
                    <a:pt x="892" y="3471"/>
                    <a:pt x="1207" y="3278"/>
                  </a:cubicBezTo>
                  <a:cubicBezTo>
                    <a:pt x="1838" y="2507"/>
                    <a:pt x="2468" y="1928"/>
                    <a:pt x="2941" y="1350"/>
                  </a:cubicBezTo>
                  <a:cubicBezTo>
                    <a:pt x="3257" y="964"/>
                    <a:pt x="3730" y="771"/>
                    <a:pt x="4045" y="578"/>
                  </a:cubicBezTo>
                  <a:cubicBezTo>
                    <a:pt x="4360" y="578"/>
                    <a:pt x="4833" y="193"/>
                    <a:pt x="4991" y="0"/>
                  </a:cubicBezTo>
                  <a:cubicBezTo>
                    <a:pt x="5937" y="0"/>
                    <a:pt x="5622" y="1736"/>
                    <a:pt x="5464" y="2121"/>
                  </a:cubicBezTo>
                  <a:cubicBezTo>
                    <a:pt x="5464" y="2507"/>
                    <a:pt x="5306" y="2700"/>
                    <a:pt x="5306" y="2893"/>
                  </a:cubicBezTo>
                  <a:cubicBezTo>
                    <a:pt x="5149" y="3278"/>
                    <a:pt x="4991" y="3278"/>
                    <a:pt x="4991" y="3664"/>
                  </a:cubicBezTo>
                  <a:cubicBezTo>
                    <a:pt x="6252" y="3857"/>
                    <a:pt x="5622" y="2121"/>
                    <a:pt x="6410" y="1543"/>
                  </a:cubicBezTo>
                  <a:cubicBezTo>
                    <a:pt x="6725" y="1350"/>
                    <a:pt x="7198" y="1736"/>
                    <a:pt x="7514" y="1928"/>
                  </a:cubicBezTo>
                  <a:cubicBezTo>
                    <a:pt x="7671" y="1928"/>
                    <a:pt x="7829" y="2314"/>
                    <a:pt x="7987" y="2314"/>
                  </a:cubicBezTo>
                  <a:cubicBezTo>
                    <a:pt x="8144" y="2507"/>
                    <a:pt x="8302" y="2700"/>
                    <a:pt x="8617" y="2893"/>
                  </a:cubicBezTo>
                  <a:cubicBezTo>
                    <a:pt x="8775" y="3086"/>
                    <a:pt x="9248" y="3278"/>
                    <a:pt x="9248" y="3857"/>
                  </a:cubicBezTo>
                  <a:cubicBezTo>
                    <a:pt x="9090" y="4243"/>
                    <a:pt x="8460" y="4243"/>
                    <a:pt x="8302" y="4436"/>
                  </a:cubicBezTo>
                  <a:cubicBezTo>
                    <a:pt x="7829" y="4821"/>
                    <a:pt x="7829" y="5207"/>
                    <a:pt x="8460" y="5207"/>
                  </a:cubicBezTo>
                  <a:cubicBezTo>
                    <a:pt x="8775" y="5014"/>
                    <a:pt x="9090" y="4628"/>
                    <a:pt x="9248" y="4436"/>
                  </a:cubicBezTo>
                  <a:cubicBezTo>
                    <a:pt x="9406" y="4243"/>
                    <a:pt x="9563" y="4050"/>
                    <a:pt x="9563" y="3857"/>
                  </a:cubicBezTo>
                  <a:cubicBezTo>
                    <a:pt x="9879" y="4243"/>
                    <a:pt x="10352" y="4050"/>
                    <a:pt x="10509" y="3664"/>
                  </a:cubicBezTo>
                  <a:cubicBezTo>
                    <a:pt x="10667" y="3086"/>
                    <a:pt x="10352" y="2893"/>
                    <a:pt x="10036" y="2507"/>
                  </a:cubicBezTo>
                  <a:cubicBezTo>
                    <a:pt x="9879" y="2314"/>
                    <a:pt x="9406" y="1928"/>
                    <a:pt x="9563" y="1543"/>
                  </a:cubicBezTo>
                  <a:cubicBezTo>
                    <a:pt x="9879" y="964"/>
                    <a:pt x="10194" y="1543"/>
                    <a:pt x="10352" y="1928"/>
                  </a:cubicBezTo>
                  <a:cubicBezTo>
                    <a:pt x="10667" y="2507"/>
                    <a:pt x="11613" y="2893"/>
                    <a:pt x="11770" y="3664"/>
                  </a:cubicBezTo>
                  <a:cubicBezTo>
                    <a:pt x="11770" y="4050"/>
                    <a:pt x="11770" y="4050"/>
                    <a:pt x="11770" y="4243"/>
                  </a:cubicBezTo>
                  <a:cubicBezTo>
                    <a:pt x="11613" y="4628"/>
                    <a:pt x="11770" y="4821"/>
                    <a:pt x="11770" y="5014"/>
                  </a:cubicBezTo>
                  <a:cubicBezTo>
                    <a:pt x="11770" y="5400"/>
                    <a:pt x="11613" y="5786"/>
                    <a:pt x="11613" y="6364"/>
                  </a:cubicBezTo>
                  <a:cubicBezTo>
                    <a:pt x="11613" y="7328"/>
                    <a:pt x="12559" y="8293"/>
                    <a:pt x="13347" y="7328"/>
                  </a:cubicBezTo>
                  <a:cubicBezTo>
                    <a:pt x="13662" y="6943"/>
                    <a:pt x="13347" y="6364"/>
                    <a:pt x="13347" y="5786"/>
                  </a:cubicBezTo>
                  <a:cubicBezTo>
                    <a:pt x="13189" y="5593"/>
                    <a:pt x="13032" y="5400"/>
                    <a:pt x="13032" y="5207"/>
                  </a:cubicBezTo>
                  <a:cubicBezTo>
                    <a:pt x="13032" y="4821"/>
                    <a:pt x="13189" y="4436"/>
                    <a:pt x="13189" y="405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2" name="Shape 212"/>
            <p:cNvSpPr/>
            <p:nvPr/>
          </p:nvSpPr>
          <p:spPr>
            <a:xfrm>
              <a:off x="1589338" y="1589092"/>
              <a:ext cx="395700" cy="454481"/>
            </a:xfrm>
            <a:custGeom>
              <a:avLst/>
              <a:gdLst/>
              <a:ahLst/>
              <a:cxnLst>
                <a:cxn ang="0">
                  <a:pos x="wd2" y="hd2"/>
                </a:cxn>
                <a:cxn ang="5400000">
                  <a:pos x="wd2" y="hd2"/>
                </a:cxn>
                <a:cxn ang="10800000">
                  <a:pos x="wd2" y="hd2"/>
                </a:cxn>
                <a:cxn ang="16200000">
                  <a:pos x="wd2" y="hd2"/>
                </a:cxn>
              </a:cxnLst>
              <a:rect l="0" t="0" r="r" b="b"/>
              <a:pathLst>
                <a:path w="20642" h="20881" extrusionOk="0">
                  <a:moveTo>
                    <a:pt x="20371" y="6854"/>
                  </a:moveTo>
                  <a:cubicBezTo>
                    <a:pt x="19571" y="7559"/>
                    <a:pt x="18771" y="8263"/>
                    <a:pt x="17705" y="8733"/>
                  </a:cubicBezTo>
                  <a:cubicBezTo>
                    <a:pt x="16905" y="9437"/>
                    <a:pt x="15838" y="9672"/>
                    <a:pt x="15038" y="10376"/>
                  </a:cubicBezTo>
                  <a:cubicBezTo>
                    <a:pt x="14238" y="10846"/>
                    <a:pt x="12638" y="11550"/>
                    <a:pt x="12371" y="12489"/>
                  </a:cubicBezTo>
                  <a:cubicBezTo>
                    <a:pt x="12371" y="12959"/>
                    <a:pt x="12905" y="13428"/>
                    <a:pt x="12905" y="13898"/>
                  </a:cubicBezTo>
                  <a:cubicBezTo>
                    <a:pt x="12638" y="14602"/>
                    <a:pt x="11838" y="14368"/>
                    <a:pt x="11305" y="14837"/>
                  </a:cubicBezTo>
                  <a:cubicBezTo>
                    <a:pt x="10771" y="15072"/>
                    <a:pt x="11038" y="15541"/>
                    <a:pt x="11038" y="16246"/>
                  </a:cubicBezTo>
                  <a:cubicBezTo>
                    <a:pt x="10771" y="16715"/>
                    <a:pt x="10505" y="17185"/>
                    <a:pt x="10505" y="17654"/>
                  </a:cubicBezTo>
                  <a:cubicBezTo>
                    <a:pt x="10238" y="18124"/>
                    <a:pt x="10238" y="18594"/>
                    <a:pt x="9705" y="19063"/>
                  </a:cubicBezTo>
                  <a:cubicBezTo>
                    <a:pt x="8905" y="19298"/>
                    <a:pt x="8371" y="19063"/>
                    <a:pt x="7838" y="19533"/>
                  </a:cubicBezTo>
                  <a:cubicBezTo>
                    <a:pt x="7038" y="19768"/>
                    <a:pt x="5705" y="21411"/>
                    <a:pt x="4905" y="20707"/>
                  </a:cubicBezTo>
                  <a:cubicBezTo>
                    <a:pt x="4371" y="20472"/>
                    <a:pt x="4371" y="19768"/>
                    <a:pt x="4105" y="19298"/>
                  </a:cubicBezTo>
                  <a:cubicBezTo>
                    <a:pt x="3838" y="18828"/>
                    <a:pt x="3838" y="18359"/>
                    <a:pt x="3305" y="18124"/>
                  </a:cubicBezTo>
                  <a:cubicBezTo>
                    <a:pt x="2505" y="17185"/>
                    <a:pt x="1438" y="16950"/>
                    <a:pt x="638" y="16011"/>
                  </a:cubicBezTo>
                  <a:cubicBezTo>
                    <a:pt x="-162" y="15307"/>
                    <a:pt x="-162" y="14133"/>
                    <a:pt x="371" y="13194"/>
                  </a:cubicBezTo>
                  <a:cubicBezTo>
                    <a:pt x="1171" y="12254"/>
                    <a:pt x="1438" y="11315"/>
                    <a:pt x="1705" y="10376"/>
                  </a:cubicBezTo>
                  <a:cubicBezTo>
                    <a:pt x="1971" y="9437"/>
                    <a:pt x="2238" y="8733"/>
                    <a:pt x="2505" y="7794"/>
                  </a:cubicBezTo>
                  <a:cubicBezTo>
                    <a:pt x="2771" y="7324"/>
                    <a:pt x="2771" y="7089"/>
                    <a:pt x="3038" y="6620"/>
                  </a:cubicBezTo>
                  <a:cubicBezTo>
                    <a:pt x="3305" y="5915"/>
                    <a:pt x="3571" y="5681"/>
                    <a:pt x="3571" y="4741"/>
                  </a:cubicBezTo>
                  <a:cubicBezTo>
                    <a:pt x="3305" y="4037"/>
                    <a:pt x="3038" y="3333"/>
                    <a:pt x="2771" y="2394"/>
                  </a:cubicBezTo>
                  <a:cubicBezTo>
                    <a:pt x="2505" y="1454"/>
                    <a:pt x="2505" y="-189"/>
                    <a:pt x="4105" y="515"/>
                  </a:cubicBezTo>
                  <a:cubicBezTo>
                    <a:pt x="4905" y="750"/>
                    <a:pt x="4905" y="1220"/>
                    <a:pt x="5705" y="750"/>
                  </a:cubicBezTo>
                  <a:cubicBezTo>
                    <a:pt x="6238" y="515"/>
                    <a:pt x="6771" y="281"/>
                    <a:pt x="7305" y="46"/>
                  </a:cubicBezTo>
                  <a:cubicBezTo>
                    <a:pt x="8638" y="-189"/>
                    <a:pt x="9438" y="515"/>
                    <a:pt x="10238" y="1454"/>
                  </a:cubicBezTo>
                  <a:cubicBezTo>
                    <a:pt x="10505" y="1689"/>
                    <a:pt x="11038" y="1924"/>
                    <a:pt x="11305" y="2159"/>
                  </a:cubicBezTo>
                  <a:cubicBezTo>
                    <a:pt x="11571" y="2159"/>
                    <a:pt x="12105" y="2159"/>
                    <a:pt x="12105" y="2394"/>
                  </a:cubicBezTo>
                  <a:cubicBezTo>
                    <a:pt x="12371" y="2394"/>
                    <a:pt x="12371" y="2863"/>
                    <a:pt x="12638" y="2863"/>
                  </a:cubicBezTo>
                  <a:cubicBezTo>
                    <a:pt x="13171" y="3098"/>
                    <a:pt x="13971" y="2863"/>
                    <a:pt x="14238" y="2628"/>
                  </a:cubicBezTo>
                  <a:cubicBezTo>
                    <a:pt x="14505" y="2394"/>
                    <a:pt x="14771" y="1924"/>
                    <a:pt x="15038" y="1689"/>
                  </a:cubicBezTo>
                  <a:cubicBezTo>
                    <a:pt x="16371" y="985"/>
                    <a:pt x="17971" y="3098"/>
                    <a:pt x="18505" y="3802"/>
                  </a:cubicBezTo>
                  <a:cubicBezTo>
                    <a:pt x="19038" y="4741"/>
                    <a:pt x="21438" y="5915"/>
                    <a:pt x="20371" y="685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3" name="Shape 213"/>
            <p:cNvSpPr/>
            <p:nvPr/>
          </p:nvSpPr>
          <p:spPr>
            <a:xfrm>
              <a:off x="2380958" y="1460618"/>
              <a:ext cx="54603" cy="63240"/>
            </a:xfrm>
            <a:custGeom>
              <a:avLst/>
              <a:gdLst/>
              <a:ahLst/>
              <a:cxnLst>
                <a:cxn ang="0">
                  <a:pos x="wd2" y="hd2"/>
                </a:cxn>
                <a:cxn ang="5400000">
                  <a:pos x="wd2" y="hd2"/>
                </a:cxn>
                <a:cxn ang="10800000">
                  <a:pos x="wd2" y="hd2"/>
                </a:cxn>
                <a:cxn ang="16200000">
                  <a:pos x="wd2" y="hd2"/>
                </a:cxn>
              </a:cxnLst>
              <a:rect l="0" t="0" r="r" b="b"/>
              <a:pathLst>
                <a:path w="16572" h="16668" extrusionOk="0">
                  <a:moveTo>
                    <a:pt x="6728" y="234"/>
                  </a:moveTo>
                  <a:cubicBezTo>
                    <a:pt x="19071" y="-2466"/>
                    <a:pt x="20614" y="19134"/>
                    <a:pt x="6728" y="16434"/>
                  </a:cubicBezTo>
                  <a:cubicBezTo>
                    <a:pt x="2100" y="15084"/>
                    <a:pt x="557" y="13734"/>
                    <a:pt x="557" y="11034"/>
                  </a:cubicBezTo>
                  <a:cubicBezTo>
                    <a:pt x="-986" y="6984"/>
                    <a:pt x="557" y="1584"/>
                    <a:pt x="6728" y="23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4" name="Shape 214"/>
            <p:cNvSpPr/>
            <p:nvPr/>
          </p:nvSpPr>
          <p:spPr>
            <a:xfrm>
              <a:off x="1901371" y="1257603"/>
              <a:ext cx="465770" cy="351465"/>
            </a:xfrm>
            <a:custGeom>
              <a:avLst/>
              <a:gdLst/>
              <a:ahLst/>
              <a:cxnLst>
                <a:cxn ang="0">
                  <a:pos x="wd2" y="hd2"/>
                </a:cxn>
                <a:cxn ang="5400000">
                  <a:pos x="wd2" y="hd2"/>
                </a:cxn>
                <a:cxn ang="10800000">
                  <a:pos x="wd2" y="hd2"/>
                </a:cxn>
                <a:cxn ang="16200000">
                  <a:pos x="wd2" y="hd2"/>
                </a:cxn>
              </a:cxnLst>
              <a:rect l="0" t="0" r="r" b="b"/>
              <a:pathLst>
                <a:path w="20551" h="20954" extrusionOk="0">
                  <a:moveTo>
                    <a:pt x="19382" y="6714"/>
                  </a:moveTo>
                  <a:cubicBezTo>
                    <a:pt x="20057" y="7627"/>
                    <a:pt x="20732" y="8540"/>
                    <a:pt x="20507" y="10061"/>
                  </a:cubicBezTo>
                  <a:cubicBezTo>
                    <a:pt x="20282" y="11582"/>
                    <a:pt x="19607" y="12799"/>
                    <a:pt x="19157" y="14016"/>
                  </a:cubicBezTo>
                  <a:cubicBezTo>
                    <a:pt x="19157" y="14624"/>
                    <a:pt x="19157" y="15232"/>
                    <a:pt x="18707" y="15841"/>
                  </a:cubicBezTo>
                  <a:cubicBezTo>
                    <a:pt x="18482" y="16449"/>
                    <a:pt x="17582" y="16754"/>
                    <a:pt x="17132" y="16449"/>
                  </a:cubicBezTo>
                  <a:cubicBezTo>
                    <a:pt x="16682" y="16145"/>
                    <a:pt x="16907" y="15537"/>
                    <a:pt x="16457" y="15232"/>
                  </a:cubicBezTo>
                  <a:cubicBezTo>
                    <a:pt x="16007" y="15232"/>
                    <a:pt x="16232" y="16145"/>
                    <a:pt x="16007" y="16449"/>
                  </a:cubicBezTo>
                  <a:cubicBezTo>
                    <a:pt x="15332" y="16754"/>
                    <a:pt x="14657" y="16145"/>
                    <a:pt x="14882" y="15232"/>
                  </a:cubicBezTo>
                  <a:cubicBezTo>
                    <a:pt x="13982" y="15537"/>
                    <a:pt x="13532" y="16754"/>
                    <a:pt x="12857" y="17362"/>
                  </a:cubicBezTo>
                  <a:cubicBezTo>
                    <a:pt x="11732" y="18275"/>
                    <a:pt x="10607" y="18883"/>
                    <a:pt x="9932" y="19796"/>
                  </a:cubicBezTo>
                  <a:cubicBezTo>
                    <a:pt x="9032" y="20709"/>
                    <a:pt x="8132" y="21317"/>
                    <a:pt x="7007" y="20709"/>
                  </a:cubicBezTo>
                  <a:cubicBezTo>
                    <a:pt x="6332" y="20100"/>
                    <a:pt x="4757" y="18883"/>
                    <a:pt x="5207" y="17971"/>
                  </a:cubicBezTo>
                  <a:cubicBezTo>
                    <a:pt x="5432" y="17058"/>
                    <a:pt x="6107" y="16754"/>
                    <a:pt x="6557" y="16754"/>
                  </a:cubicBezTo>
                  <a:cubicBezTo>
                    <a:pt x="7232" y="16449"/>
                    <a:pt x="7457" y="16449"/>
                    <a:pt x="8132" y="15841"/>
                  </a:cubicBezTo>
                  <a:cubicBezTo>
                    <a:pt x="8582" y="15232"/>
                    <a:pt x="9032" y="15537"/>
                    <a:pt x="9707" y="15537"/>
                  </a:cubicBezTo>
                  <a:cubicBezTo>
                    <a:pt x="10382" y="15232"/>
                    <a:pt x="10382" y="14624"/>
                    <a:pt x="10832" y="14016"/>
                  </a:cubicBezTo>
                  <a:cubicBezTo>
                    <a:pt x="9932" y="13407"/>
                    <a:pt x="9482" y="15232"/>
                    <a:pt x="8807" y="14928"/>
                  </a:cubicBezTo>
                  <a:cubicBezTo>
                    <a:pt x="8357" y="14624"/>
                    <a:pt x="8582" y="14320"/>
                    <a:pt x="8132" y="14320"/>
                  </a:cubicBezTo>
                  <a:cubicBezTo>
                    <a:pt x="7907" y="14624"/>
                    <a:pt x="7682" y="15232"/>
                    <a:pt x="7682" y="15537"/>
                  </a:cubicBezTo>
                  <a:cubicBezTo>
                    <a:pt x="7007" y="16145"/>
                    <a:pt x="6107" y="15841"/>
                    <a:pt x="6107" y="14624"/>
                  </a:cubicBezTo>
                  <a:cubicBezTo>
                    <a:pt x="6107" y="14016"/>
                    <a:pt x="7007" y="12799"/>
                    <a:pt x="6557" y="12190"/>
                  </a:cubicBezTo>
                  <a:cubicBezTo>
                    <a:pt x="5207" y="12494"/>
                    <a:pt x="5432" y="17058"/>
                    <a:pt x="4307" y="16145"/>
                  </a:cubicBezTo>
                  <a:cubicBezTo>
                    <a:pt x="4307" y="15841"/>
                    <a:pt x="4307" y="15232"/>
                    <a:pt x="4082" y="14928"/>
                  </a:cubicBezTo>
                  <a:cubicBezTo>
                    <a:pt x="3632" y="15537"/>
                    <a:pt x="3182" y="17362"/>
                    <a:pt x="2507" y="16145"/>
                  </a:cubicBezTo>
                  <a:cubicBezTo>
                    <a:pt x="2282" y="15841"/>
                    <a:pt x="2057" y="14928"/>
                    <a:pt x="2057" y="14320"/>
                  </a:cubicBezTo>
                  <a:cubicBezTo>
                    <a:pt x="932" y="15537"/>
                    <a:pt x="-868" y="13407"/>
                    <a:pt x="482" y="12190"/>
                  </a:cubicBezTo>
                  <a:cubicBezTo>
                    <a:pt x="1382" y="11278"/>
                    <a:pt x="3407" y="11886"/>
                    <a:pt x="3857" y="10365"/>
                  </a:cubicBezTo>
                  <a:cubicBezTo>
                    <a:pt x="3182" y="9452"/>
                    <a:pt x="2507" y="10973"/>
                    <a:pt x="2057" y="10973"/>
                  </a:cubicBezTo>
                  <a:cubicBezTo>
                    <a:pt x="1382" y="11278"/>
                    <a:pt x="257" y="11278"/>
                    <a:pt x="257" y="10061"/>
                  </a:cubicBezTo>
                  <a:cubicBezTo>
                    <a:pt x="257" y="9452"/>
                    <a:pt x="1382" y="8540"/>
                    <a:pt x="1832" y="8540"/>
                  </a:cubicBezTo>
                  <a:cubicBezTo>
                    <a:pt x="2282" y="8844"/>
                    <a:pt x="2507" y="9148"/>
                    <a:pt x="2957" y="8844"/>
                  </a:cubicBezTo>
                  <a:cubicBezTo>
                    <a:pt x="3407" y="8540"/>
                    <a:pt x="3632" y="8235"/>
                    <a:pt x="4082" y="8235"/>
                  </a:cubicBezTo>
                  <a:cubicBezTo>
                    <a:pt x="3407" y="7931"/>
                    <a:pt x="2732" y="7931"/>
                    <a:pt x="2282" y="8235"/>
                  </a:cubicBezTo>
                  <a:cubicBezTo>
                    <a:pt x="1607" y="8235"/>
                    <a:pt x="1157" y="8235"/>
                    <a:pt x="1157" y="7018"/>
                  </a:cubicBezTo>
                  <a:cubicBezTo>
                    <a:pt x="1382" y="6714"/>
                    <a:pt x="1607" y="5802"/>
                    <a:pt x="2057" y="5497"/>
                  </a:cubicBezTo>
                  <a:cubicBezTo>
                    <a:pt x="2507" y="4889"/>
                    <a:pt x="2732" y="5193"/>
                    <a:pt x="3182" y="5497"/>
                  </a:cubicBezTo>
                  <a:cubicBezTo>
                    <a:pt x="4082" y="5497"/>
                    <a:pt x="4082" y="5193"/>
                    <a:pt x="3632" y="4585"/>
                  </a:cubicBezTo>
                  <a:cubicBezTo>
                    <a:pt x="2957" y="3976"/>
                    <a:pt x="2732" y="3976"/>
                    <a:pt x="3407" y="3368"/>
                  </a:cubicBezTo>
                  <a:cubicBezTo>
                    <a:pt x="4082" y="1847"/>
                    <a:pt x="5432" y="1847"/>
                    <a:pt x="5657" y="3672"/>
                  </a:cubicBezTo>
                  <a:cubicBezTo>
                    <a:pt x="5882" y="4889"/>
                    <a:pt x="5882" y="4889"/>
                    <a:pt x="6782" y="4889"/>
                  </a:cubicBezTo>
                  <a:cubicBezTo>
                    <a:pt x="7457" y="5193"/>
                    <a:pt x="7682" y="5193"/>
                    <a:pt x="8132" y="5802"/>
                  </a:cubicBezTo>
                  <a:cubicBezTo>
                    <a:pt x="8357" y="6410"/>
                    <a:pt x="8807" y="6714"/>
                    <a:pt x="9257" y="7323"/>
                  </a:cubicBezTo>
                  <a:cubicBezTo>
                    <a:pt x="9707" y="7931"/>
                    <a:pt x="9707" y="8235"/>
                    <a:pt x="9932" y="9148"/>
                  </a:cubicBezTo>
                  <a:cubicBezTo>
                    <a:pt x="10157" y="10365"/>
                    <a:pt x="11282" y="10973"/>
                    <a:pt x="12407" y="11278"/>
                  </a:cubicBezTo>
                  <a:cubicBezTo>
                    <a:pt x="13082" y="11278"/>
                    <a:pt x="13532" y="11582"/>
                    <a:pt x="13982" y="10669"/>
                  </a:cubicBezTo>
                  <a:cubicBezTo>
                    <a:pt x="14207" y="10061"/>
                    <a:pt x="14207" y="9756"/>
                    <a:pt x="13757" y="9148"/>
                  </a:cubicBezTo>
                  <a:cubicBezTo>
                    <a:pt x="13307" y="8540"/>
                    <a:pt x="12857" y="8540"/>
                    <a:pt x="13307" y="7627"/>
                  </a:cubicBezTo>
                  <a:cubicBezTo>
                    <a:pt x="13532" y="7018"/>
                    <a:pt x="13982" y="6714"/>
                    <a:pt x="13757" y="6106"/>
                  </a:cubicBezTo>
                  <a:cubicBezTo>
                    <a:pt x="13307" y="4585"/>
                    <a:pt x="11957" y="4280"/>
                    <a:pt x="12407" y="2455"/>
                  </a:cubicBezTo>
                  <a:cubicBezTo>
                    <a:pt x="12632" y="1847"/>
                    <a:pt x="13082" y="1542"/>
                    <a:pt x="13532" y="1238"/>
                  </a:cubicBezTo>
                  <a:cubicBezTo>
                    <a:pt x="14207" y="934"/>
                    <a:pt x="14207" y="325"/>
                    <a:pt x="14657" y="21"/>
                  </a:cubicBezTo>
                  <a:cubicBezTo>
                    <a:pt x="15782" y="-283"/>
                    <a:pt x="15107" y="2759"/>
                    <a:pt x="15332" y="3368"/>
                  </a:cubicBezTo>
                  <a:cubicBezTo>
                    <a:pt x="15332" y="4280"/>
                    <a:pt x="15782" y="5802"/>
                    <a:pt x="16232" y="6106"/>
                  </a:cubicBezTo>
                  <a:cubicBezTo>
                    <a:pt x="16682" y="6714"/>
                    <a:pt x="17357" y="10061"/>
                    <a:pt x="18257" y="7931"/>
                  </a:cubicBezTo>
                  <a:cubicBezTo>
                    <a:pt x="18482" y="7018"/>
                    <a:pt x="18482" y="5802"/>
                    <a:pt x="19382" y="671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5" name="Shape 215"/>
            <p:cNvSpPr/>
            <p:nvPr/>
          </p:nvSpPr>
          <p:spPr>
            <a:xfrm>
              <a:off x="2341046" y="1076750"/>
              <a:ext cx="66894" cy="113987"/>
            </a:xfrm>
            <a:custGeom>
              <a:avLst/>
              <a:gdLst/>
              <a:ahLst/>
              <a:cxnLst>
                <a:cxn ang="0">
                  <a:pos x="wd2" y="hd2"/>
                </a:cxn>
                <a:cxn ang="5400000">
                  <a:pos x="wd2" y="hd2"/>
                </a:cxn>
                <a:cxn ang="10800000">
                  <a:pos x="wd2" y="hd2"/>
                </a:cxn>
                <a:cxn ang="16200000">
                  <a:pos x="wd2" y="hd2"/>
                </a:cxn>
              </a:cxnLst>
              <a:rect l="0" t="0" r="r" b="b"/>
              <a:pathLst>
                <a:path w="20303" h="19350" extrusionOk="0">
                  <a:moveTo>
                    <a:pt x="13886" y="7417"/>
                  </a:moveTo>
                  <a:cubicBezTo>
                    <a:pt x="15429" y="10009"/>
                    <a:pt x="21600" y="14329"/>
                    <a:pt x="20057" y="16921"/>
                  </a:cubicBezTo>
                  <a:cubicBezTo>
                    <a:pt x="18514" y="19513"/>
                    <a:pt x="13886" y="20377"/>
                    <a:pt x="10800" y="17785"/>
                  </a:cubicBezTo>
                  <a:cubicBezTo>
                    <a:pt x="7714" y="16921"/>
                    <a:pt x="7714" y="14329"/>
                    <a:pt x="6171" y="12601"/>
                  </a:cubicBezTo>
                  <a:cubicBezTo>
                    <a:pt x="6171" y="10873"/>
                    <a:pt x="3086" y="9145"/>
                    <a:pt x="3086" y="7417"/>
                  </a:cubicBezTo>
                  <a:cubicBezTo>
                    <a:pt x="1543" y="6553"/>
                    <a:pt x="0" y="2233"/>
                    <a:pt x="0" y="1369"/>
                  </a:cubicBezTo>
                  <a:cubicBezTo>
                    <a:pt x="1543" y="-1223"/>
                    <a:pt x="6171" y="505"/>
                    <a:pt x="9257" y="1369"/>
                  </a:cubicBezTo>
                  <a:cubicBezTo>
                    <a:pt x="10800" y="3097"/>
                    <a:pt x="12343" y="5689"/>
                    <a:pt x="13886" y="741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6" name="Shape 216"/>
            <p:cNvSpPr/>
            <p:nvPr/>
          </p:nvSpPr>
          <p:spPr>
            <a:xfrm>
              <a:off x="1821141" y="1369632"/>
              <a:ext cx="80041" cy="96729"/>
            </a:xfrm>
            <a:custGeom>
              <a:avLst/>
              <a:gdLst/>
              <a:ahLst/>
              <a:cxnLst>
                <a:cxn ang="0">
                  <a:pos x="wd2" y="hd2"/>
                </a:cxn>
                <a:cxn ang="5400000">
                  <a:pos x="wd2" y="hd2"/>
                </a:cxn>
                <a:cxn ang="10800000">
                  <a:pos x="wd2" y="hd2"/>
                </a:cxn>
                <a:cxn ang="16200000">
                  <a:pos x="wd2" y="hd2"/>
                </a:cxn>
              </a:cxnLst>
              <a:rect l="0" t="0" r="r" b="b"/>
              <a:pathLst>
                <a:path w="15417" h="20613" extrusionOk="0">
                  <a:moveTo>
                    <a:pt x="11851" y="9813"/>
                  </a:moveTo>
                  <a:cubicBezTo>
                    <a:pt x="10869" y="13053"/>
                    <a:pt x="9888" y="17373"/>
                    <a:pt x="6942" y="20613"/>
                  </a:cubicBezTo>
                  <a:cubicBezTo>
                    <a:pt x="2033" y="18453"/>
                    <a:pt x="-2876" y="13053"/>
                    <a:pt x="2033" y="7653"/>
                  </a:cubicBezTo>
                  <a:cubicBezTo>
                    <a:pt x="3997" y="5493"/>
                    <a:pt x="6942" y="3333"/>
                    <a:pt x="8906" y="2253"/>
                  </a:cubicBezTo>
                  <a:cubicBezTo>
                    <a:pt x="9888" y="1173"/>
                    <a:pt x="11851" y="93"/>
                    <a:pt x="12833" y="93"/>
                  </a:cubicBezTo>
                  <a:cubicBezTo>
                    <a:pt x="18724" y="-987"/>
                    <a:pt x="12833" y="7653"/>
                    <a:pt x="11851" y="981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7" name="Shape 217"/>
            <p:cNvSpPr/>
            <p:nvPr/>
          </p:nvSpPr>
          <p:spPr>
            <a:xfrm>
              <a:off x="1704851" y="1122149"/>
              <a:ext cx="273889" cy="283829"/>
            </a:xfrm>
            <a:custGeom>
              <a:avLst/>
              <a:gdLst/>
              <a:ahLst/>
              <a:cxnLst>
                <a:cxn ang="0">
                  <a:pos x="wd2" y="hd2"/>
                </a:cxn>
                <a:cxn ang="5400000">
                  <a:pos x="wd2" y="hd2"/>
                </a:cxn>
                <a:cxn ang="10800000">
                  <a:pos x="wd2" y="hd2"/>
                </a:cxn>
                <a:cxn ang="16200000">
                  <a:pos x="wd2" y="hd2"/>
                </a:cxn>
              </a:cxnLst>
              <a:rect l="0" t="0" r="r" b="b"/>
              <a:pathLst>
                <a:path w="21600" h="21374" extrusionOk="0">
                  <a:moveTo>
                    <a:pt x="14800" y="9417"/>
                  </a:moveTo>
                  <a:cubicBezTo>
                    <a:pt x="13600" y="9417"/>
                    <a:pt x="13600" y="10188"/>
                    <a:pt x="13200" y="10960"/>
                  </a:cubicBezTo>
                  <a:cubicBezTo>
                    <a:pt x="12800" y="11731"/>
                    <a:pt x="12000" y="12117"/>
                    <a:pt x="12000" y="12888"/>
                  </a:cubicBezTo>
                  <a:cubicBezTo>
                    <a:pt x="12000" y="13660"/>
                    <a:pt x="12400" y="14045"/>
                    <a:pt x="12800" y="14817"/>
                  </a:cubicBezTo>
                  <a:cubicBezTo>
                    <a:pt x="12800" y="15974"/>
                    <a:pt x="11200" y="18288"/>
                    <a:pt x="10000" y="17131"/>
                  </a:cubicBezTo>
                  <a:cubicBezTo>
                    <a:pt x="9600" y="16745"/>
                    <a:pt x="10000" y="15203"/>
                    <a:pt x="9200" y="15203"/>
                  </a:cubicBezTo>
                  <a:cubicBezTo>
                    <a:pt x="8400" y="14817"/>
                    <a:pt x="8800" y="16745"/>
                    <a:pt x="8800" y="17131"/>
                  </a:cubicBezTo>
                  <a:cubicBezTo>
                    <a:pt x="9200" y="18674"/>
                    <a:pt x="9600" y="20217"/>
                    <a:pt x="7600" y="21374"/>
                  </a:cubicBezTo>
                  <a:cubicBezTo>
                    <a:pt x="7200" y="20988"/>
                    <a:pt x="6800" y="20217"/>
                    <a:pt x="6400" y="19831"/>
                  </a:cubicBezTo>
                  <a:cubicBezTo>
                    <a:pt x="6400" y="19060"/>
                    <a:pt x="6800" y="17131"/>
                    <a:pt x="5200" y="18288"/>
                  </a:cubicBezTo>
                  <a:cubicBezTo>
                    <a:pt x="4800" y="19060"/>
                    <a:pt x="5200" y="20603"/>
                    <a:pt x="4000" y="19831"/>
                  </a:cubicBezTo>
                  <a:cubicBezTo>
                    <a:pt x="3600" y="19445"/>
                    <a:pt x="3600" y="18674"/>
                    <a:pt x="2800" y="18288"/>
                  </a:cubicBezTo>
                  <a:cubicBezTo>
                    <a:pt x="2400" y="18674"/>
                    <a:pt x="2000" y="19060"/>
                    <a:pt x="2000" y="19445"/>
                  </a:cubicBezTo>
                  <a:cubicBezTo>
                    <a:pt x="0" y="20217"/>
                    <a:pt x="0" y="16360"/>
                    <a:pt x="0" y="15203"/>
                  </a:cubicBezTo>
                  <a:cubicBezTo>
                    <a:pt x="400" y="12888"/>
                    <a:pt x="3200" y="14045"/>
                    <a:pt x="4400" y="12503"/>
                  </a:cubicBezTo>
                  <a:cubicBezTo>
                    <a:pt x="6400" y="9417"/>
                    <a:pt x="8400" y="6331"/>
                    <a:pt x="10800" y="3631"/>
                  </a:cubicBezTo>
                  <a:cubicBezTo>
                    <a:pt x="12000" y="2474"/>
                    <a:pt x="12800" y="2088"/>
                    <a:pt x="14400" y="2474"/>
                  </a:cubicBezTo>
                  <a:cubicBezTo>
                    <a:pt x="15600" y="2474"/>
                    <a:pt x="17600" y="4017"/>
                    <a:pt x="17600" y="2088"/>
                  </a:cubicBezTo>
                  <a:cubicBezTo>
                    <a:pt x="17600" y="1317"/>
                    <a:pt x="17200" y="931"/>
                    <a:pt x="17600" y="160"/>
                  </a:cubicBezTo>
                  <a:cubicBezTo>
                    <a:pt x="18400" y="-226"/>
                    <a:pt x="19600" y="160"/>
                    <a:pt x="20000" y="545"/>
                  </a:cubicBezTo>
                  <a:cubicBezTo>
                    <a:pt x="21200" y="1317"/>
                    <a:pt x="20800" y="2860"/>
                    <a:pt x="21600" y="4017"/>
                  </a:cubicBezTo>
                  <a:cubicBezTo>
                    <a:pt x="21200" y="4403"/>
                    <a:pt x="19600" y="4788"/>
                    <a:pt x="19200" y="5174"/>
                  </a:cubicBezTo>
                  <a:cubicBezTo>
                    <a:pt x="18800" y="5560"/>
                    <a:pt x="19200" y="7103"/>
                    <a:pt x="19200" y="7874"/>
                  </a:cubicBezTo>
                  <a:cubicBezTo>
                    <a:pt x="19200" y="8260"/>
                    <a:pt x="19200" y="8645"/>
                    <a:pt x="19200" y="9031"/>
                  </a:cubicBezTo>
                  <a:cubicBezTo>
                    <a:pt x="19200" y="9803"/>
                    <a:pt x="20000" y="9803"/>
                    <a:pt x="20000" y="10188"/>
                  </a:cubicBezTo>
                  <a:cubicBezTo>
                    <a:pt x="20000" y="10574"/>
                    <a:pt x="18800" y="11731"/>
                    <a:pt x="18400" y="12117"/>
                  </a:cubicBezTo>
                  <a:cubicBezTo>
                    <a:pt x="18000" y="12503"/>
                    <a:pt x="17600" y="13274"/>
                    <a:pt x="17200" y="14045"/>
                  </a:cubicBezTo>
                  <a:cubicBezTo>
                    <a:pt x="16800" y="14431"/>
                    <a:pt x="16400" y="15588"/>
                    <a:pt x="16000" y="15974"/>
                  </a:cubicBezTo>
                  <a:cubicBezTo>
                    <a:pt x="14400" y="17517"/>
                    <a:pt x="14800" y="13274"/>
                    <a:pt x="14800" y="12503"/>
                  </a:cubicBezTo>
                  <a:cubicBezTo>
                    <a:pt x="14800" y="11345"/>
                    <a:pt x="15200" y="10574"/>
                    <a:pt x="14800" y="941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8" name="Shape 218"/>
            <p:cNvSpPr/>
            <p:nvPr/>
          </p:nvSpPr>
          <p:spPr>
            <a:xfrm>
              <a:off x="1993252" y="1028570"/>
              <a:ext cx="205699" cy="132344"/>
            </a:xfrm>
            <a:custGeom>
              <a:avLst/>
              <a:gdLst/>
              <a:ahLst/>
              <a:cxnLst>
                <a:cxn ang="0">
                  <a:pos x="wd2" y="hd2"/>
                </a:cxn>
                <a:cxn ang="5400000">
                  <a:pos x="wd2" y="hd2"/>
                </a:cxn>
                <a:cxn ang="10800000">
                  <a:pos x="wd2" y="hd2"/>
                </a:cxn>
                <a:cxn ang="16200000">
                  <a:pos x="wd2" y="hd2"/>
                </a:cxn>
              </a:cxnLst>
              <a:rect l="0" t="0" r="r" b="b"/>
              <a:pathLst>
                <a:path w="20810" h="20711" extrusionOk="0">
                  <a:moveTo>
                    <a:pt x="12994" y="9600"/>
                  </a:moveTo>
                  <a:cubicBezTo>
                    <a:pt x="14023" y="12800"/>
                    <a:pt x="17623" y="6400"/>
                    <a:pt x="19166" y="11200"/>
                  </a:cubicBezTo>
                  <a:cubicBezTo>
                    <a:pt x="20709" y="16000"/>
                    <a:pt x="16080" y="19200"/>
                    <a:pt x="13509" y="20000"/>
                  </a:cubicBezTo>
                  <a:cubicBezTo>
                    <a:pt x="11966" y="20000"/>
                    <a:pt x="10937" y="21600"/>
                    <a:pt x="9909" y="20000"/>
                  </a:cubicBezTo>
                  <a:cubicBezTo>
                    <a:pt x="8880" y="18400"/>
                    <a:pt x="8366" y="16800"/>
                    <a:pt x="7852" y="15200"/>
                  </a:cubicBezTo>
                  <a:cubicBezTo>
                    <a:pt x="6823" y="12800"/>
                    <a:pt x="6823" y="6400"/>
                    <a:pt x="3737" y="9600"/>
                  </a:cubicBezTo>
                  <a:cubicBezTo>
                    <a:pt x="2709" y="11200"/>
                    <a:pt x="2194" y="12000"/>
                    <a:pt x="1680" y="9600"/>
                  </a:cubicBezTo>
                  <a:cubicBezTo>
                    <a:pt x="1166" y="8800"/>
                    <a:pt x="137" y="6400"/>
                    <a:pt x="137" y="4800"/>
                  </a:cubicBezTo>
                  <a:cubicBezTo>
                    <a:pt x="-377" y="3200"/>
                    <a:pt x="652" y="1600"/>
                    <a:pt x="1680" y="800"/>
                  </a:cubicBezTo>
                  <a:cubicBezTo>
                    <a:pt x="3223" y="0"/>
                    <a:pt x="3737" y="800"/>
                    <a:pt x="4252" y="2400"/>
                  </a:cubicBezTo>
                  <a:cubicBezTo>
                    <a:pt x="4766" y="3200"/>
                    <a:pt x="5280" y="6400"/>
                    <a:pt x="5794" y="6400"/>
                  </a:cubicBezTo>
                  <a:cubicBezTo>
                    <a:pt x="6823" y="6400"/>
                    <a:pt x="8366" y="4000"/>
                    <a:pt x="8880" y="3200"/>
                  </a:cubicBezTo>
                  <a:cubicBezTo>
                    <a:pt x="11452" y="800"/>
                    <a:pt x="14023" y="0"/>
                    <a:pt x="17109" y="0"/>
                  </a:cubicBezTo>
                  <a:cubicBezTo>
                    <a:pt x="17623" y="0"/>
                    <a:pt x="20194" y="0"/>
                    <a:pt x="20709" y="1600"/>
                  </a:cubicBezTo>
                  <a:cubicBezTo>
                    <a:pt x="21223" y="3200"/>
                    <a:pt x="19680" y="4000"/>
                    <a:pt x="18652" y="4800"/>
                  </a:cubicBezTo>
                  <a:cubicBezTo>
                    <a:pt x="17109" y="6400"/>
                    <a:pt x="15052" y="7200"/>
                    <a:pt x="12994" y="960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9" name="Shape 219"/>
            <p:cNvSpPr/>
            <p:nvPr/>
          </p:nvSpPr>
          <p:spPr>
            <a:xfrm>
              <a:off x="2057341" y="894861"/>
              <a:ext cx="153907" cy="101016"/>
            </a:xfrm>
            <a:custGeom>
              <a:avLst/>
              <a:gdLst/>
              <a:ahLst/>
              <a:cxnLst>
                <a:cxn ang="0">
                  <a:pos x="wd2" y="hd2"/>
                </a:cxn>
                <a:cxn ang="5400000">
                  <a:pos x="wd2" y="hd2"/>
                </a:cxn>
                <a:cxn ang="10800000">
                  <a:pos x="wd2" y="hd2"/>
                </a:cxn>
                <a:cxn ang="16200000">
                  <a:pos x="wd2" y="hd2"/>
                </a:cxn>
              </a:cxnLst>
              <a:rect l="0" t="0" r="r" b="b"/>
              <a:pathLst>
                <a:path w="20283" h="20235" extrusionOk="0">
                  <a:moveTo>
                    <a:pt x="19270" y="9257"/>
                  </a:moveTo>
                  <a:cubicBezTo>
                    <a:pt x="20620" y="11314"/>
                    <a:pt x="20620" y="17486"/>
                    <a:pt x="19270" y="19543"/>
                  </a:cubicBezTo>
                  <a:cubicBezTo>
                    <a:pt x="17245" y="21600"/>
                    <a:pt x="14545" y="18514"/>
                    <a:pt x="13195" y="17486"/>
                  </a:cubicBezTo>
                  <a:cubicBezTo>
                    <a:pt x="10495" y="15429"/>
                    <a:pt x="9820" y="15429"/>
                    <a:pt x="9820" y="19543"/>
                  </a:cubicBezTo>
                  <a:cubicBezTo>
                    <a:pt x="8470" y="19543"/>
                    <a:pt x="7795" y="16457"/>
                    <a:pt x="6445" y="16457"/>
                  </a:cubicBezTo>
                  <a:cubicBezTo>
                    <a:pt x="5095" y="16457"/>
                    <a:pt x="4420" y="19543"/>
                    <a:pt x="3070" y="19543"/>
                  </a:cubicBezTo>
                  <a:cubicBezTo>
                    <a:pt x="-980" y="21600"/>
                    <a:pt x="-305" y="15429"/>
                    <a:pt x="1045" y="12343"/>
                  </a:cubicBezTo>
                  <a:cubicBezTo>
                    <a:pt x="3070" y="9257"/>
                    <a:pt x="6445" y="11314"/>
                    <a:pt x="8470" y="8229"/>
                  </a:cubicBezTo>
                  <a:cubicBezTo>
                    <a:pt x="9820" y="7200"/>
                    <a:pt x="11170" y="5143"/>
                    <a:pt x="11845" y="4114"/>
                  </a:cubicBezTo>
                  <a:cubicBezTo>
                    <a:pt x="13195" y="3086"/>
                    <a:pt x="13195" y="1029"/>
                    <a:pt x="13870" y="0"/>
                  </a:cubicBezTo>
                  <a:cubicBezTo>
                    <a:pt x="15220" y="1029"/>
                    <a:pt x="15220" y="3086"/>
                    <a:pt x="16570" y="4114"/>
                  </a:cubicBezTo>
                  <a:cubicBezTo>
                    <a:pt x="17245" y="6171"/>
                    <a:pt x="18595" y="7200"/>
                    <a:pt x="19270" y="925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0" name="Shape 220"/>
            <p:cNvSpPr/>
            <p:nvPr/>
          </p:nvSpPr>
          <p:spPr>
            <a:xfrm>
              <a:off x="10626444" y="6320856"/>
              <a:ext cx="1546524" cy="1192166"/>
            </a:xfrm>
            <a:custGeom>
              <a:avLst/>
              <a:gdLst/>
              <a:ahLst/>
              <a:cxnLst>
                <a:cxn ang="0">
                  <a:pos x="wd2" y="hd2"/>
                </a:cxn>
                <a:cxn ang="5400000">
                  <a:pos x="wd2" y="hd2"/>
                </a:cxn>
                <a:cxn ang="10800000">
                  <a:pos x="wd2" y="hd2"/>
                </a:cxn>
                <a:cxn ang="16200000">
                  <a:pos x="wd2" y="hd2"/>
                </a:cxn>
              </a:cxnLst>
              <a:rect l="0" t="0" r="r" b="b"/>
              <a:pathLst>
                <a:path w="21484" h="21476" extrusionOk="0">
                  <a:moveTo>
                    <a:pt x="15110" y="3033"/>
                  </a:moveTo>
                  <a:cubicBezTo>
                    <a:pt x="15110" y="2666"/>
                    <a:pt x="14969" y="2390"/>
                    <a:pt x="14969" y="1930"/>
                  </a:cubicBezTo>
                  <a:cubicBezTo>
                    <a:pt x="14898" y="1195"/>
                    <a:pt x="15323" y="368"/>
                    <a:pt x="15677" y="0"/>
                  </a:cubicBezTo>
                  <a:cubicBezTo>
                    <a:pt x="15748" y="643"/>
                    <a:pt x="15748" y="1195"/>
                    <a:pt x="16031" y="1838"/>
                  </a:cubicBezTo>
                  <a:cubicBezTo>
                    <a:pt x="16102" y="2114"/>
                    <a:pt x="16173" y="2390"/>
                    <a:pt x="16385" y="2482"/>
                  </a:cubicBezTo>
                  <a:cubicBezTo>
                    <a:pt x="16668" y="2666"/>
                    <a:pt x="16810" y="2574"/>
                    <a:pt x="16952" y="3033"/>
                  </a:cubicBezTo>
                  <a:cubicBezTo>
                    <a:pt x="17164" y="3585"/>
                    <a:pt x="17022" y="4320"/>
                    <a:pt x="17235" y="4871"/>
                  </a:cubicBezTo>
                  <a:cubicBezTo>
                    <a:pt x="17376" y="5239"/>
                    <a:pt x="17447" y="5423"/>
                    <a:pt x="17518" y="5699"/>
                  </a:cubicBezTo>
                  <a:cubicBezTo>
                    <a:pt x="17589" y="6158"/>
                    <a:pt x="17660" y="6250"/>
                    <a:pt x="18014" y="6342"/>
                  </a:cubicBezTo>
                  <a:cubicBezTo>
                    <a:pt x="18439" y="6434"/>
                    <a:pt x="18722" y="6710"/>
                    <a:pt x="18934" y="7169"/>
                  </a:cubicBezTo>
                  <a:cubicBezTo>
                    <a:pt x="19076" y="7629"/>
                    <a:pt x="19005" y="8089"/>
                    <a:pt x="19430" y="8364"/>
                  </a:cubicBezTo>
                  <a:cubicBezTo>
                    <a:pt x="19572" y="8456"/>
                    <a:pt x="19784" y="8548"/>
                    <a:pt x="19926" y="8732"/>
                  </a:cubicBezTo>
                  <a:cubicBezTo>
                    <a:pt x="20068" y="8916"/>
                    <a:pt x="20068" y="9283"/>
                    <a:pt x="20138" y="9467"/>
                  </a:cubicBezTo>
                  <a:cubicBezTo>
                    <a:pt x="20351" y="9927"/>
                    <a:pt x="20917" y="9927"/>
                    <a:pt x="21130" y="10478"/>
                  </a:cubicBezTo>
                  <a:cubicBezTo>
                    <a:pt x="21272" y="10938"/>
                    <a:pt x="21059" y="11397"/>
                    <a:pt x="21059" y="11857"/>
                  </a:cubicBezTo>
                  <a:cubicBezTo>
                    <a:pt x="21130" y="12225"/>
                    <a:pt x="21413" y="12317"/>
                    <a:pt x="21484" y="12684"/>
                  </a:cubicBezTo>
                  <a:cubicBezTo>
                    <a:pt x="21484" y="13052"/>
                    <a:pt x="21413" y="13328"/>
                    <a:pt x="21342" y="13603"/>
                  </a:cubicBezTo>
                  <a:cubicBezTo>
                    <a:pt x="21272" y="14155"/>
                    <a:pt x="21201" y="14890"/>
                    <a:pt x="21059" y="15442"/>
                  </a:cubicBezTo>
                  <a:cubicBezTo>
                    <a:pt x="20847" y="15993"/>
                    <a:pt x="20351" y="16361"/>
                    <a:pt x="20138" y="16912"/>
                  </a:cubicBezTo>
                  <a:cubicBezTo>
                    <a:pt x="20068" y="17188"/>
                    <a:pt x="20068" y="17556"/>
                    <a:pt x="19997" y="17923"/>
                  </a:cubicBezTo>
                  <a:cubicBezTo>
                    <a:pt x="19926" y="18199"/>
                    <a:pt x="19714" y="18567"/>
                    <a:pt x="19643" y="18843"/>
                  </a:cubicBezTo>
                  <a:cubicBezTo>
                    <a:pt x="19572" y="19118"/>
                    <a:pt x="19430" y="19394"/>
                    <a:pt x="19430" y="19670"/>
                  </a:cubicBezTo>
                  <a:cubicBezTo>
                    <a:pt x="19359" y="19946"/>
                    <a:pt x="19501" y="20221"/>
                    <a:pt x="19359" y="20497"/>
                  </a:cubicBezTo>
                  <a:cubicBezTo>
                    <a:pt x="19218" y="20681"/>
                    <a:pt x="18864" y="20589"/>
                    <a:pt x="18651" y="20681"/>
                  </a:cubicBezTo>
                  <a:cubicBezTo>
                    <a:pt x="18439" y="20773"/>
                    <a:pt x="18226" y="20865"/>
                    <a:pt x="18014" y="21049"/>
                  </a:cubicBezTo>
                  <a:cubicBezTo>
                    <a:pt x="17801" y="21324"/>
                    <a:pt x="17660" y="21600"/>
                    <a:pt x="17376" y="21416"/>
                  </a:cubicBezTo>
                  <a:cubicBezTo>
                    <a:pt x="17164" y="21324"/>
                    <a:pt x="17164" y="20957"/>
                    <a:pt x="16952" y="20865"/>
                  </a:cubicBezTo>
                  <a:cubicBezTo>
                    <a:pt x="16597" y="20681"/>
                    <a:pt x="16527" y="20865"/>
                    <a:pt x="16314" y="21140"/>
                  </a:cubicBezTo>
                  <a:cubicBezTo>
                    <a:pt x="16102" y="21416"/>
                    <a:pt x="15960" y="21416"/>
                    <a:pt x="15677" y="21324"/>
                  </a:cubicBezTo>
                  <a:cubicBezTo>
                    <a:pt x="15394" y="21232"/>
                    <a:pt x="15110" y="21140"/>
                    <a:pt x="14898" y="20957"/>
                  </a:cubicBezTo>
                  <a:cubicBezTo>
                    <a:pt x="14756" y="20865"/>
                    <a:pt x="14756" y="20681"/>
                    <a:pt x="14685" y="20589"/>
                  </a:cubicBezTo>
                  <a:cubicBezTo>
                    <a:pt x="14544" y="20497"/>
                    <a:pt x="14402" y="20589"/>
                    <a:pt x="14260" y="20405"/>
                  </a:cubicBezTo>
                  <a:cubicBezTo>
                    <a:pt x="14048" y="20313"/>
                    <a:pt x="14048" y="19854"/>
                    <a:pt x="14048" y="19578"/>
                  </a:cubicBezTo>
                  <a:cubicBezTo>
                    <a:pt x="13977" y="19302"/>
                    <a:pt x="13906" y="18659"/>
                    <a:pt x="13765" y="18567"/>
                  </a:cubicBezTo>
                  <a:cubicBezTo>
                    <a:pt x="13623" y="18383"/>
                    <a:pt x="13623" y="18567"/>
                    <a:pt x="13481" y="18567"/>
                  </a:cubicBezTo>
                  <a:cubicBezTo>
                    <a:pt x="13127" y="18659"/>
                    <a:pt x="13127" y="18475"/>
                    <a:pt x="13269" y="18107"/>
                  </a:cubicBezTo>
                  <a:cubicBezTo>
                    <a:pt x="13269" y="18015"/>
                    <a:pt x="13552" y="17372"/>
                    <a:pt x="13198" y="17556"/>
                  </a:cubicBezTo>
                  <a:cubicBezTo>
                    <a:pt x="13056" y="17556"/>
                    <a:pt x="13127" y="18199"/>
                    <a:pt x="12986" y="18291"/>
                  </a:cubicBezTo>
                  <a:cubicBezTo>
                    <a:pt x="12632" y="18659"/>
                    <a:pt x="12490" y="18291"/>
                    <a:pt x="12632" y="17923"/>
                  </a:cubicBezTo>
                  <a:cubicBezTo>
                    <a:pt x="12773" y="17648"/>
                    <a:pt x="13056" y="17556"/>
                    <a:pt x="13056" y="17188"/>
                  </a:cubicBezTo>
                  <a:cubicBezTo>
                    <a:pt x="13127" y="17004"/>
                    <a:pt x="13056" y="16912"/>
                    <a:pt x="13056" y="16820"/>
                  </a:cubicBezTo>
                  <a:cubicBezTo>
                    <a:pt x="13056" y="16637"/>
                    <a:pt x="13198" y="16545"/>
                    <a:pt x="13198" y="16361"/>
                  </a:cubicBezTo>
                  <a:cubicBezTo>
                    <a:pt x="13127" y="15901"/>
                    <a:pt x="12915" y="16269"/>
                    <a:pt x="12844" y="16453"/>
                  </a:cubicBezTo>
                  <a:cubicBezTo>
                    <a:pt x="12773" y="16820"/>
                    <a:pt x="12561" y="17188"/>
                    <a:pt x="12348" y="17372"/>
                  </a:cubicBezTo>
                  <a:cubicBezTo>
                    <a:pt x="12277" y="17556"/>
                    <a:pt x="12065" y="17556"/>
                    <a:pt x="11994" y="17740"/>
                  </a:cubicBezTo>
                  <a:cubicBezTo>
                    <a:pt x="11923" y="17923"/>
                    <a:pt x="12065" y="18291"/>
                    <a:pt x="11853" y="18291"/>
                  </a:cubicBezTo>
                  <a:cubicBezTo>
                    <a:pt x="11711" y="17923"/>
                    <a:pt x="11782" y="17556"/>
                    <a:pt x="11711" y="17188"/>
                  </a:cubicBezTo>
                  <a:cubicBezTo>
                    <a:pt x="11569" y="16912"/>
                    <a:pt x="11286" y="16729"/>
                    <a:pt x="11144" y="16453"/>
                  </a:cubicBezTo>
                  <a:cubicBezTo>
                    <a:pt x="10932" y="16177"/>
                    <a:pt x="10861" y="15901"/>
                    <a:pt x="10578" y="15717"/>
                  </a:cubicBezTo>
                  <a:cubicBezTo>
                    <a:pt x="10082" y="15442"/>
                    <a:pt x="9515" y="15350"/>
                    <a:pt x="8949" y="15534"/>
                  </a:cubicBezTo>
                  <a:cubicBezTo>
                    <a:pt x="8595" y="15626"/>
                    <a:pt x="8312" y="15809"/>
                    <a:pt x="7957" y="15809"/>
                  </a:cubicBezTo>
                  <a:cubicBezTo>
                    <a:pt x="7674" y="15901"/>
                    <a:pt x="7391" y="15809"/>
                    <a:pt x="7108" y="15901"/>
                  </a:cubicBezTo>
                  <a:cubicBezTo>
                    <a:pt x="6895" y="15901"/>
                    <a:pt x="6541" y="15901"/>
                    <a:pt x="6329" y="16085"/>
                  </a:cubicBezTo>
                  <a:cubicBezTo>
                    <a:pt x="5833" y="16269"/>
                    <a:pt x="5762" y="17096"/>
                    <a:pt x="5195" y="17188"/>
                  </a:cubicBezTo>
                  <a:cubicBezTo>
                    <a:pt x="4700" y="17372"/>
                    <a:pt x="4133" y="16729"/>
                    <a:pt x="3637" y="17280"/>
                  </a:cubicBezTo>
                  <a:cubicBezTo>
                    <a:pt x="3283" y="17648"/>
                    <a:pt x="2858" y="18107"/>
                    <a:pt x="2434" y="18199"/>
                  </a:cubicBezTo>
                  <a:cubicBezTo>
                    <a:pt x="1867" y="18291"/>
                    <a:pt x="875" y="17556"/>
                    <a:pt x="1088" y="16820"/>
                  </a:cubicBezTo>
                  <a:cubicBezTo>
                    <a:pt x="1159" y="16453"/>
                    <a:pt x="1442" y="16177"/>
                    <a:pt x="1442" y="15809"/>
                  </a:cubicBezTo>
                  <a:cubicBezTo>
                    <a:pt x="1513" y="15350"/>
                    <a:pt x="1300" y="15074"/>
                    <a:pt x="1159" y="14614"/>
                  </a:cubicBezTo>
                  <a:cubicBezTo>
                    <a:pt x="1088" y="14247"/>
                    <a:pt x="1017" y="13879"/>
                    <a:pt x="875" y="13511"/>
                  </a:cubicBezTo>
                  <a:cubicBezTo>
                    <a:pt x="734" y="13144"/>
                    <a:pt x="663" y="12776"/>
                    <a:pt x="521" y="12409"/>
                  </a:cubicBezTo>
                  <a:cubicBezTo>
                    <a:pt x="380" y="12041"/>
                    <a:pt x="167" y="11673"/>
                    <a:pt x="26" y="11306"/>
                  </a:cubicBezTo>
                  <a:cubicBezTo>
                    <a:pt x="-116" y="10662"/>
                    <a:pt x="380" y="10570"/>
                    <a:pt x="521" y="11122"/>
                  </a:cubicBezTo>
                  <a:cubicBezTo>
                    <a:pt x="875" y="10938"/>
                    <a:pt x="521" y="10662"/>
                    <a:pt x="380" y="10478"/>
                  </a:cubicBezTo>
                  <a:cubicBezTo>
                    <a:pt x="238" y="10294"/>
                    <a:pt x="96" y="10111"/>
                    <a:pt x="26" y="9743"/>
                  </a:cubicBezTo>
                  <a:cubicBezTo>
                    <a:pt x="26" y="9375"/>
                    <a:pt x="96" y="9283"/>
                    <a:pt x="238" y="9008"/>
                  </a:cubicBezTo>
                  <a:cubicBezTo>
                    <a:pt x="380" y="8640"/>
                    <a:pt x="309" y="8364"/>
                    <a:pt x="451" y="8089"/>
                  </a:cubicBezTo>
                  <a:cubicBezTo>
                    <a:pt x="592" y="7629"/>
                    <a:pt x="1300" y="7537"/>
                    <a:pt x="1654" y="7169"/>
                  </a:cubicBezTo>
                  <a:cubicBezTo>
                    <a:pt x="1867" y="6986"/>
                    <a:pt x="1938" y="6894"/>
                    <a:pt x="2292" y="6802"/>
                  </a:cubicBezTo>
                  <a:cubicBezTo>
                    <a:pt x="2504" y="6710"/>
                    <a:pt x="2858" y="6802"/>
                    <a:pt x="3071" y="6710"/>
                  </a:cubicBezTo>
                  <a:cubicBezTo>
                    <a:pt x="3354" y="6618"/>
                    <a:pt x="3637" y="6526"/>
                    <a:pt x="3921" y="6434"/>
                  </a:cubicBezTo>
                  <a:cubicBezTo>
                    <a:pt x="4275" y="6342"/>
                    <a:pt x="4275" y="6066"/>
                    <a:pt x="4416" y="5699"/>
                  </a:cubicBezTo>
                  <a:cubicBezTo>
                    <a:pt x="4558" y="5055"/>
                    <a:pt x="4771" y="4320"/>
                    <a:pt x="5266" y="4044"/>
                  </a:cubicBezTo>
                  <a:cubicBezTo>
                    <a:pt x="5266" y="4228"/>
                    <a:pt x="5266" y="4596"/>
                    <a:pt x="5408" y="4688"/>
                  </a:cubicBezTo>
                  <a:cubicBezTo>
                    <a:pt x="5620" y="4596"/>
                    <a:pt x="5479" y="4320"/>
                    <a:pt x="5550" y="4136"/>
                  </a:cubicBezTo>
                  <a:cubicBezTo>
                    <a:pt x="5620" y="3677"/>
                    <a:pt x="5620" y="3952"/>
                    <a:pt x="5833" y="3952"/>
                  </a:cubicBezTo>
                  <a:cubicBezTo>
                    <a:pt x="5974" y="3952"/>
                    <a:pt x="6045" y="3860"/>
                    <a:pt x="6116" y="3585"/>
                  </a:cubicBezTo>
                  <a:cubicBezTo>
                    <a:pt x="6187" y="3401"/>
                    <a:pt x="6258" y="3217"/>
                    <a:pt x="6399" y="3033"/>
                  </a:cubicBezTo>
                  <a:cubicBezTo>
                    <a:pt x="6541" y="2941"/>
                    <a:pt x="6683" y="2666"/>
                    <a:pt x="6895" y="2574"/>
                  </a:cubicBezTo>
                  <a:cubicBezTo>
                    <a:pt x="7108" y="2390"/>
                    <a:pt x="7178" y="2482"/>
                    <a:pt x="7320" y="2574"/>
                  </a:cubicBezTo>
                  <a:cubicBezTo>
                    <a:pt x="7533" y="2666"/>
                    <a:pt x="7603" y="2849"/>
                    <a:pt x="7745" y="2941"/>
                  </a:cubicBezTo>
                  <a:cubicBezTo>
                    <a:pt x="8028" y="3125"/>
                    <a:pt x="8595" y="3493"/>
                    <a:pt x="8666" y="2849"/>
                  </a:cubicBezTo>
                  <a:cubicBezTo>
                    <a:pt x="8666" y="2390"/>
                    <a:pt x="8666" y="2298"/>
                    <a:pt x="8878" y="1930"/>
                  </a:cubicBezTo>
                  <a:cubicBezTo>
                    <a:pt x="9020" y="1746"/>
                    <a:pt x="9161" y="1563"/>
                    <a:pt x="9232" y="1379"/>
                  </a:cubicBezTo>
                  <a:cubicBezTo>
                    <a:pt x="9303" y="1195"/>
                    <a:pt x="9232" y="1103"/>
                    <a:pt x="9374" y="1011"/>
                  </a:cubicBezTo>
                  <a:cubicBezTo>
                    <a:pt x="9515" y="919"/>
                    <a:pt x="9586" y="1011"/>
                    <a:pt x="9728" y="1103"/>
                  </a:cubicBezTo>
                  <a:cubicBezTo>
                    <a:pt x="9870" y="1195"/>
                    <a:pt x="10294" y="1287"/>
                    <a:pt x="10224" y="827"/>
                  </a:cubicBezTo>
                  <a:cubicBezTo>
                    <a:pt x="10153" y="460"/>
                    <a:pt x="9728" y="643"/>
                    <a:pt x="9586" y="735"/>
                  </a:cubicBezTo>
                  <a:cubicBezTo>
                    <a:pt x="9374" y="827"/>
                    <a:pt x="9161" y="1011"/>
                    <a:pt x="8949" y="735"/>
                  </a:cubicBezTo>
                  <a:cubicBezTo>
                    <a:pt x="8666" y="551"/>
                    <a:pt x="8807" y="276"/>
                    <a:pt x="9091" y="276"/>
                  </a:cubicBezTo>
                  <a:cubicBezTo>
                    <a:pt x="9374" y="276"/>
                    <a:pt x="9586" y="460"/>
                    <a:pt x="9870" y="460"/>
                  </a:cubicBezTo>
                  <a:cubicBezTo>
                    <a:pt x="9940" y="460"/>
                    <a:pt x="10082" y="368"/>
                    <a:pt x="10153" y="460"/>
                  </a:cubicBezTo>
                  <a:cubicBezTo>
                    <a:pt x="10294" y="460"/>
                    <a:pt x="10224" y="551"/>
                    <a:pt x="10365" y="643"/>
                  </a:cubicBezTo>
                  <a:cubicBezTo>
                    <a:pt x="10649" y="919"/>
                    <a:pt x="11357" y="1011"/>
                    <a:pt x="11782" y="919"/>
                  </a:cubicBezTo>
                  <a:cubicBezTo>
                    <a:pt x="12207" y="827"/>
                    <a:pt x="12915" y="1011"/>
                    <a:pt x="12207" y="1563"/>
                  </a:cubicBezTo>
                  <a:cubicBezTo>
                    <a:pt x="11853" y="1838"/>
                    <a:pt x="11569" y="2390"/>
                    <a:pt x="12065" y="2666"/>
                  </a:cubicBezTo>
                  <a:cubicBezTo>
                    <a:pt x="11994" y="2849"/>
                    <a:pt x="11923" y="2941"/>
                    <a:pt x="11923" y="3217"/>
                  </a:cubicBezTo>
                  <a:cubicBezTo>
                    <a:pt x="12065" y="3309"/>
                    <a:pt x="12277" y="3309"/>
                    <a:pt x="12419" y="3401"/>
                  </a:cubicBezTo>
                  <a:cubicBezTo>
                    <a:pt x="12561" y="3493"/>
                    <a:pt x="12702" y="3677"/>
                    <a:pt x="12844" y="3769"/>
                  </a:cubicBezTo>
                  <a:cubicBezTo>
                    <a:pt x="13056" y="4044"/>
                    <a:pt x="13411" y="4320"/>
                    <a:pt x="13623" y="4596"/>
                  </a:cubicBezTo>
                  <a:cubicBezTo>
                    <a:pt x="13835" y="4780"/>
                    <a:pt x="14190" y="5239"/>
                    <a:pt x="14473" y="4963"/>
                  </a:cubicBezTo>
                  <a:cubicBezTo>
                    <a:pt x="14756" y="4780"/>
                    <a:pt x="14756" y="4412"/>
                    <a:pt x="14827" y="4044"/>
                  </a:cubicBezTo>
                  <a:cubicBezTo>
                    <a:pt x="14898" y="3769"/>
                    <a:pt x="15110" y="3401"/>
                    <a:pt x="15110" y="303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1" name="Shape 221"/>
            <p:cNvSpPr/>
            <p:nvPr/>
          </p:nvSpPr>
          <p:spPr>
            <a:xfrm>
              <a:off x="11816326" y="7565532"/>
              <a:ext cx="151106" cy="174365"/>
            </a:xfrm>
            <a:custGeom>
              <a:avLst/>
              <a:gdLst/>
              <a:ahLst/>
              <a:cxnLst>
                <a:cxn ang="0">
                  <a:pos x="wd2" y="hd2"/>
                </a:cxn>
                <a:cxn ang="5400000">
                  <a:pos x="wd2" y="hd2"/>
                </a:cxn>
                <a:cxn ang="10800000">
                  <a:pos x="wd2" y="hd2"/>
                </a:cxn>
                <a:cxn ang="16200000">
                  <a:pos x="wd2" y="hd2"/>
                </a:cxn>
              </a:cxnLst>
              <a:rect l="0" t="0" r="r" b="b"/>
              <a:pathLst>
                <a:path w="19914" h="20546" extrusionOk="0">
                  <a:moveTo>
                    <a:pt x="19503" y="12746"/>
                  </a:moveTo>
                  <a:cubicBezTo>
                    <a:pt x="19503" y="15146"/>
                    <a:pt x="18153" y="16346"/>
                    <a:pt x="16128" y="17546"/>
                  </a:cubicBezTo>
                  <a:cubicBezTo>
                    <a:pt x="14778" y="18746"/>
                    <a:pt x="12078" y="20546"/>
                    <a:pt x="10728" y="20546"/>
                  </a:cubicBezTo>
                  <a:cubicBezTo>
                    <a:pt x="8703" y="19946"/>
                    <a:pt x="6003" y="17546"/>
                    <a:pt x="5328" y="16346"/>
                  </a:cubicBezTo>
                  <a:cubicBezTo>
                    <a:pt x="4653" y="13946"/>
                    <a:pt x="5328" y="12146"/>
                    <a:pt x="5328" y="10346"/>
                  </a:cubicBezTo>
                  <a:cubicBezTo>
                    <a:pt x="4653" y="7946"/>
                    <a:pt x="2628" y="7946"/>
                    <a:pt x="1278" y="6146"/>
                  </a:cubicBezTo>
                  <a:cubicBezTo>
                    <a:pt x="-72" y="4346"/>
                    <a:pt x="-747" y="1946"/>
                    <a:pt x="1278" y="746"/>
                  </a:cubicBezTo>
                  <a:cubicBezTo>
                    <a:pt x="3978" y="-1054"/>
                    <a:pt x="4653" y="746"/>
                    <a:pt x="6678" y="2546"/>
                  </a:cubicBezTo>
                  <a:cubicBezTo>
                    <a:pt x="8703" y="4346"/>
                    <a:pt x="10728" y="4946"/>
                    <a:pt x="14103" y="4946"/>
                  </a:cubicBezTo>
                  <a:cubicBezTo>
                    <a:pt x="18828" y="4346"/>
                    <a:pt x="20853" y="9146"/>
                    <a:pt x="19503" y="1274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2" name="Shape 222"/>
            <p:cNvSpPr/>
            <p:nvPr/>
          </p:nvSpPr>
          <p:spPr>
            <a:xfrm>
              <a:off x="12641321" y="7592081"/>
              <a:ext cx="303912" cy="318460"/>
            </a:xfrm>
            <a:custGeom>
              <a:avLst/>
              <a:gdLst/>
              <a:ahLst/>
              <a:cxnLst>
                <a:cxn ang="0">
                  <a:pos x="wd2" y="hd2"/>
                </a:cxn>
                <a:cxn ang="5400000">
                  <a:pos x="wd2" y="hd2"/>
                </a:cxn>
                <a:cxn ang="10800000">
                  <a:pos x="wd2" y="hd2"/>
                </a:cxn>
                <a:cxn ang="16200000">
                  <a:pos x="wd2" y="hd2"/>
                </a:cxn>
              </a:cxnLst>
              <a:rect l="0" t="0" r="r" b="b"/>
              <a:pathLst>
                <a:path w="20992" h="19331" extrusionOk="0">
                  <a:moveTo>
                    <a:pt x="12424" y="14237"/>
                  </a:moveTo>
                  <a:cubicBezTo>
                    <a:pt x="11361" y="15780"/>
                    <a:pt x="10653" y="17631"/>
                    <a:pt x="8883" y="18866"/>
                  </a:cubicBezTo>
                  <a:cubicBezTo>
                    <a:pt x="7112" y="20100"/>
                    <a:pt x="6404" y="18557"/>
                    <a:pt x="4633" y="17940"/>
                  </a:cubicBezTo>
                  <a:cubicBezTo>
                    <a:pt x="3925" y="17940"/>
                    <a:pt x="30" y="17631"/>
                    <a:pt x="30" y="17631"/>
                  </a:cubicBezTo>
                  <a:cubicBezTo>
                    <a:pt x="-324" y="15163"/>
                    <a:pt x="2509" y="13929"/>
                    <a:pt x="3925" y="12386"/>
                  </a:cubicBezTo>
                  <a:cubicBezTo>
                    <a:pt x="4987" y="11460"/>
                    <a:pt x="5342" y="10226"/>
                    <a:pt x="6050" y="9609"/>
                  </a:cubicBezTo>
                  <a:cubicBezTo>
                    <a:pt x="7466" y="8991"/>
                    <a:pt x="8883" y="9300"/>
                    <a:pt x="9945" y="8683"/>
                  </a:cubicBezTo>
                  <a:cubicBezTo>
                    <a:pt x="11007" y="8374"/>
                    <a:pt x="11361" y="7140"/>
                    <a:pt x="12069" y="6214"/>
                  </a:cubicBezTo>
                  <a:cubicBezTo>
                    <a:pt x="12778" y="5289"/>
                    <a:pt x="13132" y="4363"/>
                    <a:pt x="13486" y="3746"/>
                  </a:cubicBezTo>
                  <a:cubicBezTo>
                    <a:pt x="14548" y="2203"/>
                    <a:pt x="15610" y="-1500"/>
                    <a:pt x="17381" y="660"/>
                  </a:cubicBezTo>
                  <a:cubicBezTo>
                    <a:pt x="17735" y="969"/>
                    <a:pt x="17735" y="1586"/>
                    <a:pt x="18089" y="1894"/>
                  </a:cubicBezTo>
                  <a:cubicBezTo>
                    <a:pt x="19151" y="1894"/>
                    <a:pt x="20568" y="1277"/>
                    <a:pt x="20922" y="2820"/>
                  </a:cubicBezTo>
                  <a:cubicBezTo>
                    <a:pt x="21276" y="3746"/>
                    <a:pt x="20214" y="4363"/>
                    <a:pt x="19506" y="5289"/>
                  </a:cubicBezTo>
                  <a:cubicBezTo>
                    <a:pt x="18443" y="6523"/>
                    <a:pt x="16673" y="8066"/>
                    <a:pt x="15610" y="9609"/>
                  </a:cubicBezTo>
                  <a:cubicBezTo>
                    <a:pt x="15256" y="10226"/>
                    <a:pt x="15256" y="11151"/>
                    <a:pt x="14548" y="12077"/>
                  </a:cubicBezTo>
                  <a:cubicBezTo>
                    <a:pt x="13840" y="13003"/>
                    <a:pt x="12778" y="13311"/>
                    <a:pt x="12424" y="1423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3" name="Shape 223"/>
            <p:cNvSpPr/>
            <p:nvPr/>
          </p:nvSpPr>
          <p:spPr>
            <a:xfrm>
              <a:off x="12886801" y="7299937"/>
              <a:ext cx="216015" cy="338606"/>
            </a:xfrm>
            <a:custGeom>
              <a:avLst/>
              <a:gdLst/>
              <a:ahLst/>
              <a:cxnLst>
                <a:cxn ang="0">
                  <a:pos x="wd2" y="hd2"/>
                </a:cxn>
                <a:cxn ang="5400000">
                  <a:pos x="wd2" y="hd2"/>
                </a:cxn>
                <a:cxn ang="10800000">
                  <a:pos x="wd2" y="hd2"/>
                </a:cxn>
                <a:cxn ang="16200000">
                  <a:pos x="wd2" y="hd2"/>
                </a:cxn>
              </a:cxnLst>
              <a:rect l="0" t="0" r="r" b="b"/>
              <a:pathLst>
                <a:path w="19492" h="21065" extrusionOk="0">
                  <a:moveTo>
                    <a:pt x="18843" y="8626"/>
                  </a:moveTo>
                  <a:cubicBezTo>
                    <a:pt x="21600" y="11485"/>
                    <a:pt x="14706" y="14344"/>
                    <a:pt x="14247" y="16250"/>
                  </a:cubicBezTo>
                  <a:cubicBezTo>
                    <a:pt x="13787" y="17520"/>
                    <a:pt x="13328" y="18156"/>
                    <a:pt x="11949" y="19108"/>
                  </a:cubicBezTo>
                  <a:cubicBezTo>
                    <a:pt x="11030" y="19426"/>
                    <a:pt x="9651" y="20697"/>
                    <a:pt x="8732" y="21014"/>
                  </a:cubicBezTo>
                  <a:cubicBezTo>
                    <a:pt x="6894" y="21332"/>
                    <a:pt x="6894" y="20061"/>
                    <a:pt x="7353" y="19108"/>
                  </a:cubicBezTo>
                  <a:cubicBezTo>
                    <a:pt x="7813" y="18156"/>
                    <a:pt x="8732" y="16885"/>
                    <a:pt x="7353" y="16250"/>
                  </a:cubicBezTo>
                  <a:cubicBezTo>
                    <a:pt x="6434" y="15614"/>
                    <a:pt x="4596" y="15932"/>
                    <a:pt x="4136" y="14661"/>
                  </a:cubicBezTo>
                  <a:cubicBezTo>
                    <a:pt x="3677" y="13073"/>
                    <a:pt x="5515" y="13391"/>
                    <a:pt x="6434" y="12120"/>
                  </a:cubicBezTo>
                  <a:cubicBezTo>
                    <a:pt x="7353" y="11167"/>
                    <a:pt x="5515" y="10214"/>
                    <a:pt x="5515" y="9261"/>
                  </a:cubicBezTo>
                  <a:cubicBezTo>
                    <a:pt x="5515" y="7991"/>
                    <a:pt x="5974" y="7673"/>
                    <a:pt x="4596" y="6720"/>
                  </a:cubicBezTo>
                  <a:cubicBezTo>
                    <a:pt x="3217" y="5767"/>
                    <a:pt x="2298" y="5767"/>
                    <a:pt x="1838" y="4497"/>
                  </a:cubicBezTo>
                  <a:cubicBezTo>
                    <a:pt x="1379" y="3861"/>
                    <a:pt x="1379" y="3544"/>
                    <a:pt x="919" y="2908"/>
                  </a:cubicBezTo>
                  <a:cubicBezTo>
                    <a:pt x="460" y="2591"/>
                    <a:pt x="0" y="2273"/>
                    <a:pt x="0" y="1638"/>
                  </a:cubicBezTo>
                  <a:cubicBezTo>
                    <a:pt x="0" y="1003"/>
                    <a:pt x="1838" y="-268"/>
                    <a:pt x="3217" y="50"/>
                  </a:cubicBezTo>
                  <a:cubicBezTo>
                    <a:pt x="4596" y="367"/>
                    <a:pt x="5055" y="2273"/>
                    <a:pt x="5515" y="2908"/>
                  </a:cubicBezTo>
                  <a:cubicBezTo>
                    <a:pt x="5974" y="4179"/>
                    <a:pt x="7353" y="4814"/>
                    <a:pt x="7813" y="5767"/>
                  </a:cubicBezTo>
                  <a:cubicBezTo>
                    <a:pt x="8272" y="6085"/>
                    <a:pt x="8272" y="6720"/>
                    <a:pt x="8272" y="7038"/>
                  </a:cubicBezTo>
                  <a:cubicBezTo>
                    <a:pt x="9191" y="7673"/>
                    <a:pt x="9191" y="7356"/>
                    <a:pt x="10111" y="7673"/>
                  </a:cubicBezTo>
                  <a:cubicBezTo>
                    <a:pt x="10570" y="7673"/>
                    <a:pt x="11030" y="7356"/>
                    <a:pt x="11489" y="7673"/>
                  </a:cubicBezTo>
                  <a:cubicBezTo>
                    <a:pt x="11489" y="7673"/>
                    <a:pt x="11489" y="8308"/>
                    <a:pt x="11489" y="8308"/>
                  </a:cubicBezTo>
                  <a:cubicBezTo>
                    <a:pt x="11949" y="8944"/>
                    <a:pt x="11489" y="9261"/>
                    <a:pt x="11949" y="9897"/>
                  </a:cubicBezTo>
                  <a:cubicBezTo>
                    <a:pt x="15626" y="12438"/>
                    <a:pt x="16545" y="6720"/>
                    <a:pt x="18843" y="862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4" name="Shape 224"/>
            <p:cNvSpPr/>
            <p:nvPr/>
          </p:nvSpPr>
          <p:spPr>
            <a:xfrm>
              <a:off x="3329827" y="1365000"/>
              <a:ext cx="33514" cy="56892"/>
            </a:xfrm>
            <a:custGeom>
              <a:avLst/>
              <a:gdLst/>
              <a:ahLst/>
              <a:cxnLst>
                <a:cxn ang="0">
                  <a:pos x="wd2" y="hd2"/>
                </a:cxn>
                <a:cxn ang="5400000">
                  <a:pos x="wd2" y="hd2"/>
                </a:cxn>
                <a:cxn ang="10800000">
                  <a:pos x="wd2" y="hd2"/>
                </a:cxn>
                <a:cxn ang="16200000">
                  <a:pos x="wd2" y="hd2"/>
                </a:cxn>
              </a:cxnLst>
              <a:rect l="0" t="0" r="r" b="b"/>
              <a:pathLst>
                <a:path w="15983" h="18381" extrusionOk="0">
                  <a:moveTo>
                    <a:pt x="12866" y="0"/>
                  </a:moveTo>
                  <a:cubicBezTo>
                    <a:pt x="20066" y="1662"/>
                    <a:pt x="12866" y="14954"/>
                    <a:pt x="10466" y="16615"/>
                  </a:cubicBezTo>
                  <a:cubicBezTo>
                    <a:pt x="866" y="21600"/>
                    <a:pt x="-1534" y="14954"/>
                    <a:pt x="866" y="9969"/>
                  </a:cubicBezTo>
                  <a:cubicBezTo>
                    <a:pt x="866" y="6646"/>
                    <a:pt x="5666" y="0"/>
                    <a:pt x="12866" y="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5" name="Shape 225"/>
            <p:cNvSpPr/>
            <p:nvPr/>
          </p:nvSpPr>
          <p:spPr>
            <a:xfrm>
              <a:off x="2709825" y="477818"/>
              <a:ext cx="425735" cy="558545"/>
            </a:xfrm>
            <a:custGeom>
              <a:avLst/>
              <a:gdLst/>
              <a:ahLst/>
              <a:cxnLst>
                <a:cxn ang="0">
                  <a:pos x="wd2" y="hd2"/>
                </a:cxn>
                <a:cxn ang="5400000">
                  <a:pos x="wd2" y="hd2"/>
                </a:cxn>
                <a:cxn ang="10800000">
                  <a:pos x="wd2" y="hd2"/>
                </a:cxn>
                <a:cxn ang="16200000">
                  <a:pos x="wd2" y="hd2"/>
                </a:cxn>
              </a:cxnLst>
              <a:rect l="0" t="0" r="r" b="b"/>
              <a:pathLst>
                <a:path w="21536" h="21271" extrusionOk="0">
                  <a:moveTo>
                    <a:pt x="21343" y="11655"/>
                  </a:moveTo>
                  <a:cubicBezTo>
                    <a:pt x="21343" y="11071"/>
                    <a:pt x="20314" y="9904"/>
                    <a:pt x="19543" y="9904"/>
                  </a:cubicBezTo>
                  <a:cubicBezTo>
                    <a:pt x="19286" y="10293"/>
                    <a:pt x="19800" y="10682"/>
                    <a:pt x="19286" y="11071"/>
                  </a:cubicBezTo>
                  <a:cubicBezTo>
                    <a:pt x="18514" y="10877"/>
                    <a:pt x="19029" y="9709"/>
                    <a:pt x="18771" y="9320"/>
                  </a:cubicBezTo>
                  <a:cubicBezTo>
                    <a:pt x="18514" y="8931"/>
                    <a:pt x="18000" y="8736"/>
                    <a:pt x="17743" y="8931"/>
                  </a:cubicBezTo>
                  <a:cubicBezTo>
                    <a:pt x="17486" y="8931"/>
                    <a:pt x="17486" y="9126"/>
                    <a:pt x="17229" y="9320"/>
                  </a:cubicBezTo>
                  <a:cubicBezTo>
                    <a:pt x="16971" y="9320"/>
                    <a:pt x="16714" y="9320"/>
                    <a:pt x="16714" y="9320"/>
                  </a:cubicBezTo>
                  <a:cubicBezTo>
                    <a:pt x="16457" y="9515"/>
                    <a:pt x="16200" y="9904"/>
                    <a:pt x="15943" y="9709"/>
                  </a:cubicBezTo>
                  <a:cubicBezTo>
                    <a:pt x="15429" y="9515"/>
                    <a:pt x="16200" y="9126"/>
                    <a:pt x="16457" y="8931"/>
                  </a:cubicBezTo>
                  <a:cubicBezTo>
                    <a:pt x="16714" y="8736"/>
                    <a:pt x="16971" y="8542"/>
                    <a:pt x="17229" y="8153"/>
                  </a:cubicBezTo>
                  <a:cubicBezTo>
                    <a:pt x="17229" y="7958"/>
                    <a:pt x="17486" y="7958"/>
                    <a:pt x="17486" y="7763"/>
                  </a:cubicBezTo>
                  <a:cubicBezTo>
                    <a:pt x="17486" y="7569"/>
                    <a:pt x="17743" y="7374"/>
                    <a:pt x="17743" y="7374"/>
                  </a:cubicBezTo>
                  <a:cubicBezTo>
                    <a:pt x="17743" y="7374"/>
                    <a:pt x="17743" y="7180"/>
                    <a:pt x="17743" y="7180"/>
                  </a:cubicBezTo>
                  <a:cubicBezTo>
                    <a:pt x="17743" y="7180"/>
                    <a:pt x="17743" y="7180"/>
                    <a:pt x="17486" y="7180"/>
                  </a:cubicBezTo>
                  <a:cubicBezTo>
                    <a:pt x="17486" y="6985"/>
                    <a:pt x="17743" y="6790"/>
                    <a:pt x="17743" y="6790"/>
                  </a:cubicBezTo>
                  <a:cubicBezTo>
                    <a:pt x="17743" y="6790"/>
                    <a:pt x="17743" y="6790"/>
                    <a:pt x="17743" y="6596"/>
                  </a:cubicBezTo>
                  <a:cubicBezTo>
                    <a:pt x="17743" y="6596"/>
                    <a:pt x="17743" y="6401"/>
                    <a:pt x="17743" y="6207"/>
                  </a:cubicBezTo>
                  <a:cubicBezTo>
                    <a:pt x="17743" y="6012"/>
                    <a:pt x="17486" y="5817"/>
                    <a:pt x="17486" y="5428"/>
                  </a:cubicBezTo>
                  <a:cubicBezTo>
                    <a:pt x="17229" y="5039"/>
                    <a:pt x="16714" y="4455"/>
                    <a:pt x="17229" y="3871"/>
                  </a:cubicBezTo>
                  <a:cubicBezTo>
                    <a:pt x="17229" y="3871"/>
                    <a:pt x="16971" y="3482"/>
                    <a:pt x="16714" y="3288"/>
                  </a:cubicBezTo>
                  <a:cubicBezTo>
                    <a:pt x="16457" y="3093"/>
                    <a:pt x="15943" y="3288"/>
                    <a:pt x="15686" y="3093"/>
                  </a:cubicBezTo>
                  <a:cubicBezTo>
                    <a:pt x="15171" y="3093"/>
                    <a:pt x="14914" y="2899"/>
                    <a:pt x="14400" y="2899"/>
                  </a:cubicBezTo>
                  <a:cubicBezTo>
                    <a:pt x="13886" y="3093"/>
                    <a:pt x="13629" y="3288"/>
                    <a:pt x="13371" y="2899"/>
                  </a:cubicBezTo>
                  <a:cubicBezTo>
                    <a:pt x="12857" y="2509"/>
                    <a:pt x="13114" y="2120"/>
                    <a:pt x="12600" y="1731"/>
                  </a:cubicBezTo>
                  <a:cubicBezTo>
                    <a:pt x="12086" y="1342"/>
                    <a:pt x="11314" y="953"/>
                    <a:pt x="10800" y="1147"/>
                  </a:cubicBezTo>
                  <a:cubicBezTo>
                    <a:pt x="10286" y="1147"/>
                    <a:pt x="9514" y="1926"/>
                    <a:pt x="9000" y="1536"/>
                  </a:cubicBezTo>
                  <a:cubicBezTo>
                    <a:pt x="8486" y="1342"/>
                    <a:pt x="9000" y="758"/>
                    <a:pt x="8486" y="563"/>
                  </a:cubicBezTo>
                  <a:cubicBezTo>
                    <a:pt x="8229" y="174"/>
                    <a:pt x="7200" y="369"/>
                    <a:pt x="6686" y="174"/>
                  </a:cubicBezTo>
                  <a:cubicBezTo>
                    <a:pt x="5914" y="-20"/>
                    <a:pt x="5657" y="-215"/>
                    <a:pt x="5143" y="563"/>
                  </a:cubicBezTo>
                  <a:cubicBezTo>
                    <a:pt x="4886" y="953"/>
                    <a:pt x="4886" y="1342"/>
                    <a:pt x="4629" y="1731"/>
                  </a:cubicBezTo>
                  <a:cubicBezTo>
                    <a:pt x="4114" y="2120"/>
                    <a:pt x="3086" y="2899"/>
                    <a:pt x="3086" y="1926"/>
                  </a:cubicBezTo>
                  <a:cubicBezTo>
                    <a:pt x="2314" y="1926"/>
                    <a:pt x="1800" y="2704"/>
                    <a:pt x="1800" y="3093"/>
                  </a:cubicBezTo>
                  <a:cubicBezTo>
                    <a:pt x="2057" y="3677"/>
                    <a:pt x="3086" y="3677"/>
                    <a:pt x="3600" y="4261"/>
                  </a:cubicBezTo>
                  <a:cubicBezTo>
                    <a:pt x="4629" y="5817"/>
                    <a:pt x="1543" y="4066"/>
                    <a:pt x="1543" y="4066"/>
                  </a:cubicBezTo>
                  <a:cubicBezTo>
                    <a:pt x="771" y="4844"/>
                    <a:pt x="514" y="5817"/>
                    <a:pt x="0" y="6596"/>
                  </a:cubicBezTo>
                  <a:cubicBezTo>
                    <a:pt x="257" y="6985"/>
                    <a:pt x="514" y="7180"/>
                    <a:pt x="771" y="7763"/>
                  </a:cubicBezTo>
                  <a:cubicBezTo>
                    <a:pt x="1029" y="8153"/>
                    <a:pt x="1029" y="8736"/>
                    <a:pt x="1543" y="9126"/>
                  </a:cubicBezTo>
                  <a:cubicBezTo>
                    <a:pt x="1800" y="9515"/>
                    <a:pt x="2314" y="9709"/>
                    <a:pt x="3086" y="9515"/>
                  </a:cubicBezTo>
                  <a:cubicBezTo>
                    <a:pt x="3600" y="9515"/>
                    <a:pt x="4114" y="8931"/>
                    <a:pt x="4629" y="9320"/>
                  </a:cubicBezTo>
                  <a:cubicBezTo>
                    <a:pt x="4114" y="9904"/>
                    <a:pt x="3343" y="10099"/>
                    <a:pt x="2571" y="10293"/>
                  </a:cubicBezTo>
                  <a:cubicBezTo>
                    <a:pt x="2314" y="10488"/>
                    <a:pt x="1543" y="10488"/>
                    <a:pt x="1543" y="10877"/>
                  </a:cubicBezTo>
                  <a:cubicBezTo>
                    <a:pt x="1286" y="11071"/>
                    <a:pt x="2057" y="11071"/>
                    <a:pt x="2057" y="11266"/>
                  </a:cubicBezTo>
                  <a:cubicBezTo>
                    <a:pt x="2571" y="11850"/>
                    <a:pt x="2314" y="12628"/>
                    <a:pt x="3343" y="12434"/>
                  </a:cubicBezTo>
                  <a:cubicBezTo>
                    <a:pt x="4114" y="12239"/>
                    <a:pt x="4114" y="11266"/>
                    <a:pt x="4886" y="11266"/>
                  </a:cubicBezTo>
                  <a:cubicBezTo>
                    <a:pt x="5143" y="11850"/>
                    <a:pt x="4371" y="12044"/>
                    <a:pt x="4371" y="12628"/>
                  </a:cubicBezTo>
                  <a:cubicBezTo>
                    <a:pt x="5400" y="12628"/>
                    <a:pt x="5914" y="12628"/>
                    <a:pt x="6686" y="12434"/>
                  </a:cubicBezTo>
                  <a:cubicBezTo>
                    <a:pt x="7200" y="12044"/>
                    <a:pt x="7457" y="11850"/>
                    <a:pt x="7971" y="11655"/>
                  </a:cubicBezTo>
                  <a:cubicBezTo>
                    <a:pt x="8229" y="11655"/>
                    <a:pt x="8743" y="11655"/>
                    <a:pt x="8743" y="12044"/>
                  </a:cubicBezTo>
                  <a:cubicBezTo>
                    <a:pt x="8743" y="12434"/>
                    <a:pt x="8743" y="12628"/>
                    <a:pt x="8229" y="12628"/>
                  </a:cubicBezTo>
                  <a:cubicBezTo>
                    <a:pt x="8229" y="12434"/>
                    <a:pt x="7714" y="12434"/>
                    <a:pt x="7457" y="12628"/>
                  </a:cubicBezTo>
                  <a:cubicBezTo>
                    <a:pt x="8486" y="13017"/>
                    <a:pt x="8486" y="13212"/>
                    <a:pt x="9257" y="12823"/>
                  </a:cubicBezTo>
                  <a:cubicBezTo>
                    <a:pt x="9514" y="12628"/>
                    <a:pt x="11057" y="12044"/>
                    <a:pt x="10800" y="12823"/>
                  </a:cubicBezTo>
                  <a:cubicBezTo>
                    <a:pt x="10029" y="12628"/>
                    <a:pt x="9257" y="13601"/>
                    <a:pt x="8229" y="13407"/>
                  </a:cubicBezTo>
                  <a:cubicBezTo>
                    <a:pt x="7971" y="12823"/>
                    <a:pt x="6171" y="13212"/>
                    <a:pt x="5400" y="13407"/>
                  </a:cubicBezTo>
                  <a:cubicBezTo>
                    <a:pt x="4371" y="13601"/>
                    <a:pt x="4371" y="14185"/>
                    <a:pt x="5143" y="14769"/>
                  </a:cubicBezTo>
                  <a:cubicBezTo>
                    <a:pt x="5657" y="15158"/>
                    <a:pt x="6429" y="15547"/>
                    <a:pt x="6429" y="16131"/>
                  </a:cubicBezTo>
                  <a:cubicBezTo>
                    <a:pt x="5914" y="15158"/>
                    <a:pt x="4886" y="16520"/>
                    <a:pt x="6429" y="16715"/>
                  </a:cubicBezTo>
                  <a:cubicBezTo>
                    <a:pt x="6686" y="16909"/>
                    <a:pt x="6686" y="16909"/>
                    <a:pt x="6943" y="17104"/>
                  </a:cubicBezTo>
                  <a:cubicBezTo>
                    <a:pt x="6943" y="17104"/>
                    <a:pt x="7200" y="17493"/>
                    <a:pt x="7457" y="17493"/>
                  </a:cubicBezTo>
                  <a:cubicBezTo>
                    <a:pt x="7457" y="17688"/>
                    <a:pt x="7971" y="17688"/>
                    <a:pt x="8229" y="17882"/>
                  </a:cubicBezTo>
                  <a:cubicBezTo>
                    <a:pt x="8743" y="18077"/>
                    <a:pt x="9257" y="18661"/>
                    <a:pt x="8229" y="18466"/>
                  </a:cubicBezTo>
                  <a:cubicBezTo>
                    <a:pt x="7714" y="18466"/>
                    <a:pt x="7714" y="17882"/>
                    <a:pt x="6943" y="18271"/>
                  </a:cubicBezTo>
                  <a:cubicBezTo>
                    <a:pt x="6429" y="18466"/>
                    <a:pt x="6429" y="18855"/>
                    <a:pt x="6686" y="19244"/>
                  </a:cubicBezTo>
                  <a:cubicBezTo>
                    <a:pt x="6943" y="20217"/>
                    <a:pt x="8743" y="20801"/>
                    <a:pt x="9771" y="20996"/>
                  </a:cubicBezTo>
                  <a:cubicBezTo>
                    <a:pt x="10286" y="21190"/>
                    <a:pt x="11057" y="21385"/>
                    <a:pt x="11571" y="21190"/>
                  </a:cubicBezTo>
                  <a:cubicBezTo>
                    <a:pt x="12343" y="21190"/>
                    <a:pt x="12343" y="20607"/>
                    <a:pt x="11571" y="20412"/>
                  </a:cubicBezTo>
                  <a:cubicBezTo>
                    <a:pt x="11314" y="20217"/>
                    <a:pt x="11314" y="19828"/>
                    <a:pt x="11829" y="20023"/>
                  </a:cubicBezTo>
                  <a:cubicBezTo>
                    <a:pt x="12086" y="20217"/>
                    <a:pt x="12343" y="20412"/>
                    <a:pt x="12600" y="20607"/>
                  </a:cubicBezTo>
                  <a:cubicBezTo>
                    <a:pt x="13114" y="20217"/>
                    <a:pt x="12600" y="19439"/>
                    <a:pt x="12343" y="19050"/>
                  </a:cubicBezTo>
                  <a:cubicBezTo>
                    <a:pt x="11829" y="18661"/>
                    <a:pt x="11057" y="18077"/>
                    <a:pt x="11314" y="17493"/>
                  </a:cubicBezTo>
                  <a:cubicBezTo>
                    <a:pt x="12086" y="17493"/>
                    <a:pt x="12857" y="18661"/>
                    <a:pt x="13114" y="19050"/>
                  </a:cubicBezTo>
                  <a:cubicBezTo>
                    <a:pt x="13114" y="19244"/>
                    <a:pt x="13114" y="20607"/>
                    <a:pt x="13629" y="20801"/>
                  </a:cubicBezTo>
                  <a:cubicBezTo>
                    <a:pt x="14400" y="21190"/>
                    <a:pt x="14657" y="19634"/>
                    <a:pt x="14657" y="19244"/>
                  </a:cubicBezTo>
                  <a:cubicBezTo>
                    <a:pt x="14657" y="18661"/>
                    <a:pt x="13886" y="18271"/>
                    <a:pt x="14143" y="17493"/>
                  </a:cubicBezTo>
                  <a:cubicBezTo>
                    <a:pt x="14400" y="17688"/>
                    <a:pt x="14400" y="18466"/>
                    <a:pt x="14914" y="18661"/>
                  </a:cubicBezTo>
                  <a:cubicBezTo>
                    <a:pt x="15429" y="18855"/>
                    <a:pt x="15686" y="18466"/>
                    <a:pt x="15686" y="18077"/>
                  </a:cubicBezTo>
                  <a:cubicBezTo>
                    <a:pt x="16200" y="17104"/>
                    <a:pt x="15171" y="16715"/>
                    <a:pt x="15171" y="15742"/>
                  </a:cubicBezTo>
                  <a:cubicBezTo>
                    <a:pt x="15171" y="15353"/>
                    <a:pt x="15171" y="14769"/>
                    <a:pt x="15171" y="14380"/>
                  </a:cubicBezTo>
                  <a:cubicBezTo>
                    <a:pt x="15171" y="13990"/>
                    <a:pt x="15686" y="13601"/>
                    <a:pt x="15686" y="14380"/>
                  </a:cubicBezTo>
                  <a:cubicBezTo>
                    <a:pt x="15943" y="14963"/>
                    <a:pt x="15943" y="16131"/>
                    <a:pt x="15943" y="16909"/>
                  </a:cubicBezTo>
                  <a:cubicBezTo>
                    <a:pt x="16457" y="16909"/>
                    <a:pt x="17229" y="15353"/>
                    <a:pt x="17486" y="14963"/>
                  </a:cubicBezTo>
                  <a:cubicBezTo>
                    <a:pt x="18257" y="14185"/>
                    <a:pt x="18771" y="13796"/>
                    <a:pt x="19800" y="13407"/>
                  </a:cubicBezTo>
                  <a:cubicBezTo>
                    <a:pt x="20314" y="13212"/>
                    <a:pt x="21086" y="13017"/>
                    <a:pt x="21343" y="12823"/>
                  </a:cubicBezTo>
                  <a:cubicBezTo>
                    <a:pt x="21600" y="12434"/>
                    <a:pt x="21600" y="12044"/>
                    <a:pt x="21343" y="1165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6" name="Shape 226"/>
            <p:cNvSpPr/>
            <p:nvPr/>
          </p:nvSpPr>
          <p:spPr>
            <a:xfrm>
              <a:off x="2953520" y="433754"/>
              <a:ext cx="718148" cy="922621"/>
            </a:xfrm>
            <a:custGeom>
              <a:avLst/>
              <a:gdLst/>
              <a:ahLst/>
              <a:cxnLst>
                <a:cxn ang="0">
                  <a:pos x="wd2" y="hd2"/>
                </a:cxn>
                <a:cxn ang="5400000">
                  <a:pos x="wd2" y="hd2"/>
                </a:cxn>
                <a:cxn ang="10800000">
                  <a:pos x="wd2" y="hd2"/>
                </a:cxn>
                <a:cxn ang="16200000">
                  <a:pos x="wd2" y="hd2"/>
                </a:cxn>
              </a:cxnLst>
              <a:rect l="0" t="0" r="r" b="b"/>
              <a:pathLst>
                <a:path w="21600" h="21341" extrusionOk="0">
                  <a:moveTo>
                    <a:pt x="21600" y="3972"/>
                  </a:moveTo>
                  <a:cubicBezTo>
                    <a:pt x="21600" y="3736"/>
                    <a:pt x="21294" y="3264"/>
                    <a:pt x="21140" y="3146"/>
                  </a:cubicBezTo>
                  <a:cubicBezTo>
                    <a:pt x="20834" y="2792"/>
                    <a:pt x="20221" y="2910"/>
                    <a:pt x="19915" y="2674"/>
                  </a:cubicBezTo>
                  <a:cubicBezTo>
                    <a:pt x="19609" y="2438"/>
                    <a:pt x="19762" y="2084"/>
                    <a:pt x="19609" y="1848"/>
                  </a:cubicBezTo>
                  <a:cubicBezTo>
                    <a:pt x="19455" y="1848"/>
                    <a:pt x="19302" y="1848"/>
                    <a:pt x="19149" y="1730"/>
                  </a:cubicBezTo>
                  <a:cubicBezTo>
                    <a:pt x="18996" y="1493"/>
                    <a:pt x="18689" y="1375"/>
                    <a:pt x="19149" y="1139"/>
                  </a:cubicBezTo>
                  <a:cubicBezTo>
                    <a:pt x="18689" y="903"/>
                    <a:pt x="18689" y="667"/>
                    <a:pt x="18383" y="549"/>
                  </a:cubicBezTo>
                  <a:cubicBezTo>
                    <a:pt x="17770" y="313"/>
                    <a:pt x="17617" y="549"/>
                    <a:pt x="17004" y="785"/>
                  </a:cubicBezTo>
                  <a:cubicBezTo>
                    <a:pt x="16238" y="1021"/>
                    <a:pt x="15166" y="195"/>
                    <a:pt x="14553" y="667"/>
                  </a:cubicBezTo>
                  <a:cubicBezTo>
                    <a:pt x="14094" y="1021"/>
                    <a:pt x="14400" y="1375"/>
                    <a:pt x="14400" y="1611"/>
                  </a:cubicBezTo>
                  <a:cubicBezTo>
                    <a:pt x="14247" y="2084"/>
                    <a:pt x="13787" y="2084"/>
                    <a:pt x="13634" y="1730"/>
                  </a:cubicBezTo>
                  <a:cubicBezTo>
                    <a:pt x="13481" y="1611"/>
                    <a:pt x="13481" y="1021"/>
                    <a:pt x="13481" y="903"/>
                  </a:cubicBezTo>
                  <a:cubicBezTo>
                    <a:pt x="13481" y="785"/>
                    <a:pt x="13481" y="549"/>
                    <a:pt x="13481" y="431"/>
                  </a:cubicBezTo>
                  <a:cubicBezTo>
                    <a:pt x="13481" y="313"/>
                    <a:pt x="13328" y="195"/>
                    <a:pt x="13174" y="77"/>
                  </a:cubicBezTo>
                  <a:cubicBezTo>
                    <a:pt x="12868" y="77"/>
                    <a:pt x="12409" y="-159"/>
                    <a:pt x="12255" y="195"/>
                  </a:cubicBezTo>
                  <a:cubicBezTo>
                    <a:pt x="12102" y="431"/>
                    <a:pt x="12409" y="667"/>
                    <a:pt x="12562" y="903"/>
                  </a:cubicBezTo>
                  <a:cubicBezTo>
                    <a:pt x="12715" y="1139"/>
                    <a:pt x="13174" y="1848"/>
                    <a:pt x="12868" y="2084"/>
                  </a:cubicBezTo>
                  <a:cubicBezTo>
                    <a:pt x="12868" y="2202"/>
                    <a:pt x="12562" y="2084"/>
                    <a:pt x="12409" y="2084"/>
                  </a:cubicBezTo>
                  <a:cubicBezTo>
                    <a:pt x="12409" y="2202"/>
                    <a:pt x="12409" y="2320"/>
                    <a:pt x="12255" y="2438"/>
                  </a:cubicBezTo>
                  <a:cubicBezTo>
                    <a:pt x="11949" y="2556"/>
                    <a:pt x="11643" y="2438"/>
                    <a:pt x="11643" y="2202"/>
                  </a:cubicBezTo>
                  <a:cubicBezTo>
                    <a:pt x="11336" y="1966"/>
                    <a:pt x="11030" y="2084"/>
                    <a:pt x="10723" y="2084"/>
                  </a:cubicBezTo>
                  <a:cubicBezTo>
                    <a:pt x="10877" y="2320"/>
                    <a:pt x="11643" y="2792"/>
                    <a:pt x="11183" y="3028"/>
                  </a:cubicBezTo>
                  <a:cubicBezTo>
                    <a:pt x="10877" y="3146"/>
                    <a:pt x="10877" y="2910"/>
                    <a:pt x="10723" y="2792"/>
                  </a:cubicBezTo>
                  <a:cubicBezTo>
                    <a:pt x="10570" y="2556"/>
                    <a:pt x="10417" y="2438"/>
                    <a:pt x="10111" y="2320"/>
                  </a:cubicBezTo>
                  <a:cubicBezTo>
                    <a:pt x="10111" y="2320"/>
                    <a:pt x="9957" y="2320"/>
                    <a:pt x="9957" y="2320"/>
                  </a:cubicBezTo>
                  <a:cubicBezTo>
                    <a:pt x="9957" y="2674"/>
                    <a:pt x="9498" y="3028"/>
                    <a:pt x="9191" y="3264"/>
                  </a:cubicBezTo>
                  <a:cubicBezTo>
                    <a:pt x="9038" y="3500"/>
                    <a:pt x="8885" y="3736"/>
                    <a:pt x="8885" y="4090"/>
                  </a:cubicBezTo>
                  <a:cubicBezTo>
                    <a:pt x="8885" y="4444"/>
                    <a:pt x="9345" y="4798"/>
                    <a:pt x="9345" y="5034"/>
                  </a:cubicBezTo>
                  <a:cubicBezTo>
                    <a:pt x="9345" y="5389"/>
                    <a:pt x="9038" y="5625"/>
                    <a:pt x="9345" y="5979"/>
                  </a:cubicBezTo>
                  <a:cubicBezTo>
                    <a:pt x="9345" y="5979"/>
                    <a:pt x="9498" y="5979"/>
                    <a:pt x="9651" y="5979"/>
                  </a:cubicBezTo>
                  <a:cubicBezTo>
                    <a:pt x="9804" y="6569"/>
                    <a:pt x="10570" y="6333"/>
                    <a:pt x="11030" y="6569"/>
                  </a:cubicBezTo>
                  <a:cubicBezTo>
                    <a:pt x="11030" y="6687"/>
                    <a:pt x="10723" y="6687"/>
                    <a:pt x="10570" y="6805"/>
                  </a:cubicBezTo>
                  <a:cubicBezTo>
                    <a:pt x="10417" y="6923"/>
                    <a:pt x="10264" y="7041"/>
                    <a:pt x="10111" y="7159"/>
                  </a:cubicBezTo>
                  <a:cubicBezTo>
                    <a:pt x="9651" y="7395"/>
                    <a:pt x="9651" y="7041"/>
                    <a:pt x="9038" y="6923"/>
                  </a:cubicBezTo>
                  <a:cubicBezTo>
                    <a:pt x="8885" y="6687"/>
                    <a:pt x="8732" y="6451"/>
                    <a:pt x="8579" y="6215"/>
                  </a:cubicBezTo>
                  <a:cubicBezTo>
                    <a:pt x="8272" y="5979"/>
                    <a:pt x="8119" y="5861"/>
                    <a:pt x="8119" y="5507"/>
                  </a:cubicBezTo>
                  <a:cubicBezTo>
                    <a:pt x="7813" y="4916"/>
                    <a:pt x="7200" y="4916"/>
                    <a:pt x="6587" y="4562"/>
                  </a:cubicBezTo>
                  <a:cubicBezTo>
                    <a:pt x="6434" y="4326"/>
                    <a:pt x="6281" y="4090"/>
                    <a:pt x="5974" y="3972"/>
                  </a:cubicBezTo>
                  <a:cubicBezTo>
                    <a:pt x="5515" y="3854"/>
                    <a:pt x="5055" y="3972"/>
                    <a:pt x="4902" y="4326"/>
                  </a:cubicBezTo>
                  <a:cubicBezTo>
                    <a:pt x="4596" y="4680"/>
                    <a:pt x="5055" y="4916"/>
                    <a:pt x="4289" y="5034"/>
                  </a:cubicBezTo>
                  <a:cubicBezTo>
                    <a:pt x="4136" y="5034"/>
                    <a:pt x="3983" y="5034"/>
                    <a:pt x="3983" y="5034"/>
                  </a:cubicBezTo>
                  <a:cubicBezTo>
                    <a:pt x="3830" y="5152"/>
                    <a:pt x="3677" y="5152"/>
                    <a:pt x="3677" y="5152"/>
                  </a:cubicBezTo>
                  <a:cubicBezTo>
                    <a:pt x="3677" y="5152"/>
                    <a:pt x="3523" y="5152"/>
                    <a:pt x="3523" y="5152"/>
                  </a:cubicBezTo>
                  <a:cubicBezTo>
                    <a:pt x="3370" y="5271"/>
                    <a:pt x="3523" y="5271"/>
                    <a:pt x="3523" y="5389"/>
                  </a:cubicBezTo>
                  <a:cubicBezTo>
                    <a:pt x="3523" y="5389"/>
                    <a:pt x="3523" y="5389"/>
                    <a:pt x="3523" y="5507"/>
                  </a:cubicBezTo>
                  <a:cubicBezTo>
                    <a:pt x="3523" y="5507"/>
                    <a:pt x="3523" y="5507"/>
                    <a:pt x="3523" y="5507"/>
                  </a:cubicBezTo>
                  <a:cubicBezTo>
                    <a:pt x="3370" y="5625"/>
                    <a:pt x="3523" y="5625"/>
                    <a:pt x="3677" y="5743"/>
                  </a:cubicBezTo>
                  <a:cubicBezTo>
                    <a:pt x="3677" y="5743"/>
                    <a:pt x="3830" y="5861"/>
                    <a:pt x="3830" y="5979"/>
                  </a:cubicBezTo>
                  <a:cubicBezTo>
                    <a:pt x="4289" y="6215"/>
                    <a:pt x="4596" y="6333"/>
                    <a:pt x="5055" y="6569"/>
                  </a:cubicBezTo>
                  <a:cubicBezTo>
                    <a:pt x="5974" y="7277"/>
                    <a:pt x="5974" y="8103"/>
                    <a:pt x="6587" y="8811"/>
                  </a:cubicBezTo>
                  <a:cubicBezTo>
                    <a:pt x="6587" y="8930"/>
                    <a:pt x="7200" y="9638"/>
                    <a:pt x="6587" y="9638"/>
                  </a:cubicBezTo>
                  <a:cubicBezTo>
                    <a:pt x="6281" y="9638"/>
                    <a:pt x="5974" y="9048"/>
                    <a:pt x="5668" y="9048"/>
                  </a:cubicBezTo>
                  <a:cubicBezTo>
                    <a:pt x="5515" y="9284"/>
                    <a:pt x="5974" y="9638"/>
                    <a:pt x="6128" y="9874"/>
                  </a:cubicBezTo>
                  <a:cubicBezTo>
                    <a:pt x="6434" y="10110"/>
                    <a:pt x="6894" y="10110"/>
                    <a:pt x="7200" y="10346"/>
                  </a:cubicBezTo>
                  <a:cubicBezTo>
                    <a:pt x="7660" y="10700"/>
                    <a:pt x="7813" y="10818"/>
                    <a:pt x="8272" y="10464"/>
                  </a:cubicBezTo>
                  <a:cubicBezTo>
                    <a:pt x="8579" y="10228"/>
                    <a:pt x="8732" y="10228"/>
                    <a:pt x="9191" y="9992"/>
                  </a:cubicBezTo>
                  <a:cubicBezTo>
                    <a:pt x="9345" y="10346"/>
                    <a:pt x="8426" y="10582"/>
                    <a:pt x="8272" y="10936"/>
                  </a:cubicBezTo>
                  <a:cubicBezTo>
                    <a:pt x="8426" y="11172"/>
                    <a:pt x="8579" y="11172"/>
                    <a:pt x="8426" y="11408"/>
                  </a:cubicBezTo>
                  <a:cubicBezTo>
                    <a:pt x="8426" y="11644"/>
                    <a:pt x="8272" y="11644"/>
                    <a:pt x="7813" y="11526"/>
                  </a:cubicBezTo>
                  <a:cubicBezTo>
                    <a:pt x="7200" y="11526"/>
                    <a:pt x="6894" y="11054"/>
                    <a:pt x="6281" y="10818"/>
                  </a:cubicBezTo>
                  <a:cubicBezTo>
                    <a:pt x="5515" y="10464"/>
                    <a:pt x="4749" y="9992"/>
                    <a:pt x="3830" y="10582"/>
                  </a:cubicBezTo>
                  <a:cubicBezTo>
                    <a:pt x="3370" y="10936"/>
                    <a:pt x="2911" y="11526"/>
                    <a:pt x="2757" y="12116"/>
                  </a:cubicBezTo>
                  <a:cubicBezTo>
                    <a:pt x="2604" y="12589"/>
                    <a:pt x="1991" y="13297"/>
                    <a:pt x="2757" y="13769"/>
                  </a:cubicBezTo>
                  <a:cubicBezTo>
                    <a:pt x="3830" y="14241"/>
                    <a:pt x="3523" y="13061"/>
                    <a:pt x="4289" y="12825"/>
                  </a:cubicBezTo>
                  <a:cubicBezTo>
                    <a:pt x="4136" y="13061"/>
                    <a:pt x="3677" y="14241"/>
                    <a:pt x="4596" y="13769"/>
                  </a:cubicBezTo>
                  <a:cubicBezTo>
                    <a:pt x="5055" y="13415"/>
                    <a:pt x="5055" y="12825"/>
                    <a:pt x="5362" y="12471"/>
                  </a:cubicBezTo>
                  <a:cubicBezTo>
                    <a:pt x="5668" y="12116"/>
                    <a:pt x="5974" y="11408"/>
                    <a:pt x="5974" y="12352"/>
                  </a:cubicBezTo>
                  <a:cubicBezTo>
                    <a:pt x="6128" y="12589"/>
                    <a:pt x="6128" y="13769"/>
                    <a:pt x="5515" y="13651"/>
                  </a:cubicBezTo>
                  <a:cubicBezTo>
                    <a:pt x="5362" y="14005"/>
                    <a:pt x="4902" y="14359"/>
                    <a:pt x="4749" y="14713"/>
                  </a:cubicBezTo>
                  <a:cubicBezTo>
                    <a:pt x="4596" y="15303"/>
                    <a:pt x="5209" y="15303"/>
                    <a:pt x="5668" y="15539"/>
                  </a:cubicBezTo>
                  <a:cubicBezTo>
                    <a:pt x="5515" y="15893"/>
                    <a:pt x="5209" y="16248"/>
                    <a:pt x="5974" y="16366"/>
                  </a:cubicBezTo>
                  <a:cubicBezTo>
                    <a:pt x="6281" y="16366"/>
                    <a:pt x="6587" y="16130"/>
                    <a:pt x="6740" y="15893"/>
                  </a:cubicBezTo>
                  <a:cubicBezTo>
                    <a:pt x="7200" y="15421"/>
                    <a:pt x="7353" y="14831"/>
                    <a:pt x="7660" y="14359"/>
                  </a:cubicBezTo>
                  <a:cubicBezTo>
                    <a:pt x="7660" y="14359"/>
                    <a:pt x="7813" y="13887"/>
                    <a:pt x="8119" y="14005"/>
                  </a:cubicBezTo>
                  <a:cubicBezTo>
                    <a:pt x="8426" y="14005"/>
                    <a:pt x="8119" y="14477"/>
                    <a:pt x="8119" y="14595"/>
                  </a:cubicBezTo>
                  <a:cubicBezTo>
                    <a:pt x="8119" y="15067"/>
                    <a:pt x="7966" y="15303"/>
                    <a:pt x="7506" y="15657"/>
                  </a:cubicBezTo>
                  <a:cubicBezTo>
                    <a:pt x="7200" y="16130"/>
                    <a:pt x="6894" y="17074"/>
                    <a:pt x="5974" y="16956"/>
                  </a:cubicBezTo>
                  <a:cubicBezTo>
                    <a:pt x="5668" y="16956"/>
                    <a:pt x="5668" y="16838"/>
                    <a:pt x="5362" y="16720"/>
                  </a:cubicBezTo>
                  <a:cubicBezTo>
                    <a:pt x="5362" y="16602"/>
                    <a:pt x="5055" y="16602"/>
                    <a:pt x="4902" y="16484"/>
                  </a:cubicBezTo>
                  <a:cubicBezTo>
                    <a:pt x="4596" y="16366"/>
                    <a:pt x="4443" y="16011"/>
                    <a:pt x="4289" y="15775"/>
                  </a:cubicBezTo>
                  <a:cubicBezTo>
                    <a:pt x="3830" y="15303"/>
                    <a:pt x="3370" y="14477"/>
                    <a:pt x="2451" y="14595"/>
                  </a:cubicBezTo>
                  <a:cubicBezTo>
                    <a:pt x="2145" y="14713"/>
                    <a:pt x="1685" y="15067"/>
                    <a:pt x="1532" y="15185"/>
                  </a:cubicBezTo>
                  <a:cubicBezTo>
                    <a:pt x="1226" y="15539"/>
                    <a:pt x="1685" y="15657"/>
                    <a:pt x="1838" y="16011"/>
                  </a:cubicBezTo>
                  <a:cubicBezTo>
                    <a:pt x="1991" y="16484"/>
                    <a:pt x="1991" y="16366"/>
                    <a:pt x="2451" y="16720"/>
                  </a:cubicBezTo>
                  <a:cubicBezTo>
                    <a:pt x="2604" y="16838"/>
                    <a:pt x="2911" y="17192"/>
                    <a:pt x="2911" y="17428"/>
                  </a:cubicBezTo>
                  <a:cubicBezTo>
                    <a:pt x="3217" y="18136"/>
                    <a:pt x="1685" y="18018"/>
                    <a:pt x="1226" y="18254"/>
                  </a:cubicBezTo>
                  <a:cubicBezTo>
                    <a:pt x="460" y="18608"/>
                    <a:pt x="0" y="18962"/>
                    <a:pt x="0" y="19671"/>
                  </a:cubicBezTo>
                  <a:cubicBezTo>
                    <a:pt x="0" y="19907"/>
                    <a:pt x="306" y="20379"/>
                    <a:pt x="766" y="20261"/>
                  </a:cubicBezTo>
                  <a:cubicBezTo>
                    <a:pt x="1072" y="20025"/>
                    <a:pt x="766" y="19552"/>
                    <a:pt x="1226" y="19434"/>
                  </a:cubicBezTo>
                  <a:cubicBezTo>
                    <a:pt x="1532" y="19789"/>
                    <a:pt x="766" y="20143"/>
                    <a:pt x="1379" y="20497"/>
                  </a:cubicBezTo>
                  <a:cubicBezTo>
                    <a:pt x="2298" y="21087"/>
                    <a:pt x="1991" y="20025"/>
                    <a:pt x="2604" y="20261"/>
                  </a:cubicBezTo>
                  <a:cubicBezTo>
                    <a:pt x="2604" y="20497"/>
                    <a:pt x="2757" y="20851"/>
                    <a:pt x="3217" y="20615"/>
                  </a:cubicBezTo>
                  <a:cubicBezTo>
                    <a:pt x="3523" y="20379"/>
                    <a:pt x="3217" y="20143"/>
                    <a:pt x="3677" y="20025"/>
                  </a:cubicBezTo>
                  <a:cubicBezTo>
                    <a:pt x="3677" y="20143"/>
                    <a:pt x="3830" y="20379"/>
                    <a:pt x="3983" y="20379"/>
                  </a:cubicBezTo>
                  <a:cubicBezTo>
                    <a:pt x="4136" y="20733"/>
                    <a:pt x="4749" y="21087"/>
                    <a:pt x="5209" y="21087"/>
                  </a:cubicBezTo>
                  <a:cubicBezTo>
                    <a:pt x="5821" y="21087"/>
                    <a:pt x="5362" y="20379"/>
                    <a:pt x="5055" y="20261"/>
                  </a:cubicBezTo>
                  <a:cubicBezTo>
                    <a:pt x="5209" y="20261"/>
                    <a:pt x="5515" y="20379"/>
                    <a:pt x="5668" y="20497"/>
                  </a:cubicBezTo>
                  <a:cubicBezTo>
                    <a:pt x="5974" y="20497"/>
                    <a:pt x="5821" y="20143"/>
                    <a:pt x="5974" y="19907"/>
                  </a:cubicBezTo>
                  <a:cubicBezTo>
                    <a:pt x="6434" y="19789"/>
                    <a:pt x="6587" y="20615"/>
                    <a:pt x="7200" y="20615"/>
                  </a:cubicBezTo>
                  <a:cubicBezTo>
                    <a:pt x="7200" y="20261"/>
                    <a:pt x="6894" y="19552"/>
                    <a:pt x="7200" y="19434"/>
                  </a:cubicBezTo>
                  <a:cubicBezTo>
                    <a:pt x="7660" y="19789"/>
                    <a:pt x="7353" y="20379"/>
                    <a:pt x="7966" y="20615"/>
                  </a:cubicBezTo>
                  <a:cubicBezTo>
                    <a:pt x="8732" y="20733"/>
                    <a:pt x="8426" y="19789"/>
                    <a:pt x="8272" y="19552"/>
                  </a:cubicBezTo>
                  <a:cubicBezTo>
                    <a:pt x="8579" y="19316"/>
                    <a:pt x="8579" y="19671"/>
                    <a:pt x="8732" y="19789"/>
                  </a:cubicBezTo>
                  <a:cubicBezTo>
                    <a:pt x="9038" y="20025"/>
                    <a:pt x="9191" y="19907"/>
                    <a:pt x="9498" y="20025"/>
                  </a:cubicBezTo>
                  <a:cubicBezTo>
                    <a:pt x="10111" y="20143"/>
                    <a:pt x="10264" y="20379"/>
                    <a:pt x="10111" y="20733"/>
                  </a:cubicBezTo>
                  <a:cubicBezTo>
                    <a:pt x="9957" y="20851"/>
                    <a:pt x="9651" y="21087"/>
                    <a:pt x="9804" y="21205"/>
                  </a:cubicBezTo>
                  <a:cubicBezTo>
                    <a:pt x="9804" y="21441"/>
                    <a:pt x="10264" y="21323"/>
                    <a:pt x="10417" y="21205"/>
                  </a:cubicBezTo>
                  <a:cubicBezTo>
                    <a:pt x="10877" y="21087"/>
                    <a:pt x="11336" y="20733"/>
                    <a:pt x="11489" y="20497"/>
                  </a:cubicBezTo>
                  <a:cubicBezTo>
                    <a:pt x="11643" y="20379"/>
                    <a:pt x="12255" y="20379"/>
                    <a:pt x="12562" y="20261"/>
                  </a:cubicBezTo>
                  <a:cubicBezTo>
                    <a:pt x="12715" y="20143"/>
                    <a:pt x="12868" y="20143"/>
                    <a:pt x="12868" y="20025"/>
                  </a:cubicBezTo>
                  <a:cubicBezTo>
                    <a:pt x="13021" y="19907"/>
                    <a:pt x="13021" y="19789"/>
                    <a:pt x="13174" y="19671"/>
                  </a:cubicBezTo>
                  <a:cubicBezTo>
                    <a:pt x="13328" y="19316"/>
                    <a:pt x="13940" y="18608"/>
                    <a:pt x="13328" y="18372"/>
                  </a:cubicBezTo>
                  <a:cubicBezTo>
                    <a:pt x="12868" y="18254"/>
                    <a:pt x="12562" y="18844"/>
                    <a:pt x="12102" y="18726"/>
                  </a:cubicBezTo>
                  <a:cubicBezTo>
                    <a:pt x="12102" y="18372"/>
                    <a:pt x="12868" y="17900"/>
                    <a:pt x="12102" y="17546"/>
                  </a:cubicBezTo>
                  <a:cubicBezTo>
                    <a:pt x="11643" y="17428"/>
                    <a:pt x="11489" y="17782"/>
                    <a:pt x="11030" y="17782"/>
                  </a:cubicBezTo>
                  <a:cubicBezTo>
                    <a:pt x="10570" y="17782"/>
                    <a:pt x="10264" y="17428"/>
                    <a:pt x="9957" y="17428"/>
                  </a:cubicBezTo>
                  <a:cubicBezTo>
                    <a:pt x="9651" y="17546"/>
                    <a:pt x="9191" y="17900"/>
                    <a:pt x="8885" y="17782"/>
                  </a:cubicBezTo>
                  <a:cubicBezTo>
                    <a:pt x="8272" y="17664"/>
                    <a:pt x="8885" y="17310"/>
                    <a:pt x="9191" y="17192"/>
                  </a:cubicBezTo>
                  <a:cubicBezTo>
                    <a:pt x="9345" y="17192"/>
                    <a:pt x="9651" y="17428"/>
                    <a:pt x="9498" y="17074"/>
                  </a:cubicBezTo>
                  <a:cubicBezTo>
                    <a:pt x="9498" y="16956"/>
                    <a:pt x="9191" y="16838"/>
                    <a:pt x="9191" y="16720"/>
                  </a:cubicBezTo>
                  <a:cubicBezTo>
                    <a:pt x="9038" y="16248"/>
                    <a:pt x="9651" y="16484"/>
                    <a:pt x="9957" y="16720"/>
                  </a:cubicBezTo>
                  <a:cubicBezTo>
                    <a:pt x="10111" y="16838"/>
                    <a:pt x="10264" y="17074"/>
                    <a:pt x="10723" y="17192"/>
                  </a:cubicBezTo>
                  <a:cubicBezTo>
                    <a:pt x="11030" y="17310"/>
                    <a:pt x="11643" y="17310"/>
                    <a:pt x="12102" y="17192"/>
                  </a:cubicBezTo>
                  <a:cubicBezTo>
                    <a:pt x="12868" y="17074"/>
                    <a:pt x="13174" y="16366"/>
                    <a:pt x="13328" y="15893"/>
                  </a:cubicBezTo>
                  <a:cubicBezTo>
                    <a:pt x="13634" y="15539"/>
                    <a:pt x="13634" y="15421"/>
                    <a:pt x="13481" y="15067"/>
                  </a:cubicBezTo>
                  <a:cubicBezTo>
                    <a:pt x="13174" y="14831"/>
                    <a:pt x="12868" y="14595"/>
                    <a:pt x="13481" y="14477"/>
                  </a:cubicBezTo>
                  <a:cubicBezTo>
                    <a:pt x="14094" y="14359"/>
                    <a:pt x="15779" y="14949"/>
                    <a:pt x="16085" y="14241"/>
                  </a:cubicBezTo>
                  <a:cubicBezTo>
                    <a:pt x="16698" y="13533"/>
                    <a:pt x="14553" y="13887"/>
                    <a:pt x="14706" y="13179"/>
                  </a:cubicBezTo>
                  <a:cubicBezTo>
                    <a:pt x="15472" y="13297"/>
                    <a:pt x="15932" y="13533"/>
                    <a:pt x="16545" y="12943"/>
                  </a:cubicBezTo>
                  <a:cubicBezTo>
                    <a:pt x="16545" y="12943"/>
                    <a:pt x="16545" y="12943"/>
                    <a:pt x="16698" y="12943"/>
                  </a:cubicBezTo>
                  <a:cubicBezTo>
                    <a:pt x="17004" y="12352"/>
                    <a:pt x="15166" y="12471"/>
                    <a:pt x="15166" y="11998"/>
                  </a:cubicBezTo>
                  <a:cubicBezTo>
                    <a:pt x="15166" y="11762"/>
                    <a:pt x="16391" y="11880"/>
                    <a:pt x="16698" y="11880"/>
                  </a:cubicBezTo>
                  <a:cubicBezTo>
                    <a:pt x="17311" y="11762"/>
                    <a:pt x="17311" y="11172"/>
                    <a:pt x="17004" y="10700"/>
                  </a:cubicBezTo>
                  <a:cubicBezTo>
                    <a:pt x="16698" y="10346"/>
                    <a:pt x="16698" y="10228"/>
                    <a:pt x="16085" y="10228"/>
                  </a:cubicBezTo>
                  <a:cubicBezTo>
                    <a:pt x="16085" y="9284"/>
                    <a:pt x="13787" y="10346"/>
                    <a:pt x="13328" y="10110"/>
                  </a:cubicBezTo>
                  <a:cubicBezTo>
                    <a:pt x="13787" y="9756"/>
                    <a:pt x="14706" y="9756"/>
                    <a:pt x="15166" y="9402"/>
                  </a:cubicBezTo>
                  <a:cubicBezTo>
                    <a:pt x="15166" y="9402"/>
                    <a:pt x="15013" y="9166"/>
                    <a:pt x="15013" y="9166"/>
                  </a:cubicBezTo>
                  <a:cubicBezTo>
                    <a:pt x="14553" y="9284"/>
                    <a:pt x="14094" y="9166"/>
                    <a:pt x="13787" y="9284"/>
                  </a:cubicBezTo>
                  <a:cubicBezTo>
                    <a:pt x="13940" y="9048"/>
                    <a:pt x="14400" y="9048"/>
                    <a:pt x="14706" y="9048"/>
                  </a:cubicBezTo>
                  <a:cubicBezTo>
                    <a:pt x="14706" y="8575"/>
                    <a:pt x="13481" y="8811"/>
                    <a:pt x="13787" y="8103"/>
                  </a:cubicBezTo>
                  <a:cubicBezTo>
                    <a:pt x="14094" y="7513"/>
                    <a:pt x="14706" y="7395"/>
                    <a:pt x="15319" y="7631"/>
                  </a:cubicBezTo>
                  <a:cubicBezTo>
                    <a:pt x="16085" y="7749"/>
                    <a:pt x="16698" y="7749"/>
                    <a:pt x="17464" y="7631"/>
                  </a:cubicBezTo>
                  <a:cubicBezTo>
                    <a:pt x="17770" y="7513"/>
                    <a:pt x="18230" y="7513"/>
                    <a:pt x="18536" y="7277"/>
                  </a:cubicBezTo>
                  <a:cubicBezTo>
                    <a:pt x="18689" y="7159"/>
                    <a:pt x="18843" y="6805"/>
                    <a:pt x="18383" y="6805"/>
                  </a:cubicBezTo>
                  <a:cubicBezTo>
                    <a:pt x="18230" y="6569"/>
                    <a:pt x="17617" y="6451"/>
                    <a:pt x="17311" y="6333"/>
                  </a:cubicBezTo>
                  <a:cubicBezTo>
                    <a:pt x="17311" y="6215"/>
                    <a:pt x="17157" y="6097"/>
                    <a:pt x="17157" y="5979"/>
                  </a:cubicBezTo>
                  <a:cubicBezTo>
                    <a:pt x="17923" y="5507"/>
                    <a:pt x="18996" y="6451"/>
                    <a:pt x="19609" y="6569"/>
                  </a:cubicBezTo>
                  <a:cubicBezTo>
                    <a:pt x="19915" y="6687"/>
                    <a:pt x="20528" y="6569"/>
                    <a:pt x="20834" y="6333"/>
                  </a:cubicBezTo>
                  <a:cubicBezTo>
                    <a:pt x="21140" y="6097"/>
                    <a:pt x="20681" y="5861"/>
                    <a:pt x="20374" y="5625"/>
                  </a:cubicBezTo>
                  <a:cubicBezTo>
                    <a:pt x="20681" y="5389"/>
                    <a:pt x="21294" y="5152"/>
                    <a:pt x="21447" y="4916"/>
                  </a:cubicBezTo>
                  <a:cubicBezTo>
                    <a:pt x="20987" y="4562"/>
                    <a:pt x="21600" y="4208"/>
                    <a:pt x="21600" y="3972"/>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7" name="Shape 227"/>
            <p:cNvSpPr/>
            <p:nvPr/>
          </p:nvSpPr>
          <p:spPr>
            <a:xfrm>
              <a:off x="2467462" y="1043666"/>
              <a:ext cx="55499" cy="48473"/>
            </a:xfrm>
            <a:custGeom>
              <a:avLst/>
              <a:gdLst/>
              <a:ahLst/>
              <a:cxnLst>
                <a:cxn ang="0">
                  <a:pos x="wd2" y="hd2"/>
                </a:cxn>
                <a:cxn ang="5400000">
                  <a:pos x="wd2" y="hd2"/>
                </a:cxn>
                <a:cxn ang="10800000">
                  <a:pos x="wd2" y="hd2"/>
                </a:cxn>
                <a:cxn ang="16200000">
                  <a:pos x="wd2" y="hd2"/>
                </a:cxn>
              </a:cxnLst>
              <a:rect l="0" t="0" r="r" b="b"/>
              <a:pathLst>
                <a:path w="16844" h="17339" extrusionOk="0">
                  <a:moveTo>
                    <a:pt x="2027" y="14400"/>
                  </a:moveTo>
                  <a:cubicBezTo>
                    <a:pt x="-1059" y="9000"/>
                    <a:pt x="-1059" y="0"/>
                    <a:pt x="5112" y="0"/>
                  </a:cubicBezTo>
                  <a:cubicBezTo>
                    <a:pt x="8198" y="0"/>
                    <a:pt x="14370" y="0"/>
                    <a:pt x="15912" y="5400"/>
                  </a:cubicBezTo>
                  <a:cubicBezTo>
                    <a:pt x="20541" y="14400"/>
                    <a:pt x="6655" y="21600"/>
                    <a:pt x="2027" y="1440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8" name="Shape 228"/>
            <p:cNvSpPr/>
            <p:nvPr/>
          </p:nvSpPr>
          <p:spPr>
            <a:xfrm>
              <a:off x="2336733" y="764709"/>
              <a:ext cx="276046" cy="304567"/>
            </a:xfrm>
            <a:custGeom>
              <a:avLst/>
              <a:gdLst/>
              <a:ahLst/>
              <a:cxnLst>
                <a:cxn ang="0">
                  <a:pos x="wd2" y="hd2"/>
                </a:cxn>
                <a:cxn ang="5400000">
                  <a:pos x="wd2" y="hd2"/>
                </a:cxn>
                <a:cxn ang="10800000">
                  <a:pos x="wd2" y="hd2"/>
                </a:cxn>
                <a:cxn ang="16200000">
                  <a:pos x="wd2" y="hd2"/>
                </a:cxn>
              </a:cxnLst>
              <a:rect l="0" t="0" r="r" b="b"/>
              <a:pathLst>
                <a:path w="21600" h="20069" extrusionOk="0">
                  <a:moveTo>
                    <a:pt x="14800" y="16356"/>
                  </a:moveTo>
                  <a:cubicBezTo>
                    <a:pt x="14800" y="16019"/>
                    <a:pt x="14800" y="16019"/>
                    <a:pt x="14400" y="15681"/>
                  </a:cubicBezTo>
                  <a:cubicBezTo>
                    <a:pt x="13600" y="14669"/>
                    <a:pt x="14400" y="14669"/>
                    <a:pt x="12800" y="15006"/>
                  </a:cubicBezTo>
                  <a:cubicBezTo>
                    <a:pt x="11600" y="15344"/>
                    <a:pt x="11600" y="15681"/>
                    <a:pt x="10400" y="15344"/>
                  </a:cubicBezTo>
                  <a:cubicBezTo>
                    <a:pt x="9200" y="14331"/>
                    <a:pt x="10000" y="13994"/>
                    <a:pt x="8000" y="14669"/>
                  </a:cubicBezTo>
                  <a:cubicBezTo>
                    <a:pt x="6800" y="15006"/>
                    <a:pt x="5200" y="16019"/>
                    <a:pt x="4000" y="15006"/>
                  </a:cubicBezTo>
                  <a:cubicBezTo>
                    <a:pt x="3600" y="14669"/>
                    <a:pt x="2800" y="12643"/>
                    <a:pt x="2800" y="12306"/>
                  </a:cubicBezTo>
                  <a:cubicBezTo>
                    <a:pt x="2400" y="10619"/>
                    <a:pt x="4400" y="11968"/>
                    <a:pt x="5200" y="11968"/>
                  </a:cubicBezTo>
                  <a:cubicBezTo>
                    <a:pt x="6000" y="11631"/>
                    <a:pt x="6000" y="11293"/>
                    <a:pt x="6000" y="10619"/>
                  </a:cubicBezTo>
                  <a:cubicBezTo>
                    <a:pt x="6400" y="10619"/>
                    <a:pt x="6800" y="10956"/>
                    <a:pt x="6800" y="11293"/>
                  </a:cubicBezTo>
                  <a:cubicBezTo>
                    <a:pt x="8400" y="10619"/>
                    <a:pt x="6000" y="9268"/>
                    <a:pt x="7200" y="8256"/>
                  </a:cubicBezTo>
                  <a:cubicBezTo>
                    <a:pt x="6400" y="6906"/>
                    <a:pt x="5200" y="7581"/>
                    <a:pt x="6000" y="5894"/>
                  </a:cubicBezTo>
                  <a:cubicBezTo>
                    <a:pt x="4400" y="5894"/>
                    <a:pt x="4800" y="7581"/>
                    <a:pt x="3600" y="7918"/>
                  </a:cubicBezTo>
                  <a:cubicBezTo>
                    <a:pt x="2000" y="8931"/>
                    <a:pt x="2800" y="6906"/>
                    <a:pt x="3200" y="6568"/>
                  </a:cubicBezTo>
                  <a:cubicBezTo>
                    <a:pt x="3600" y="6231"/>
                    <a:pt x="4400" y="5556"/>
                    <a:pt x="4000" y="5556"/>
                  </a:cubicBezTo>
                  <a:cubicBezTo>
                    <a:pt x="3600" y="4881"/>
                    <a:pt x="2800" y="5894"/>
                    <a:pt x="2000" y="5556"/>
                  </a:cubicBezTo>
                  <a:cubicBezTo>
                    <a:pt x="1600" y="5556"/>
                    <a:pt x="0" y="4206"/>
                    <a:pt x="0" y="3868"/>
                  </a:cubicBezTo>
                  <a:cubicBezTo>
                    <a:pt x="0" y="3193"/>
                    <a:pt x="800" y="1506"/>
                    <a:pt x="1600" y="1168"/>
                  </a:cubicBezTo>
                  <a:cubicBezTo>
                    <a:pt x="2800" y="831"/>
                    <a:pt x="3600" y="2518"/>
                    <a:pt x="4400" y="1843"/>
                  </a:cubicBezTo>
                  <a:cubicBezTo>
                    <a:pt x="5600" y="1168"/>
                    <a:pt x="4800" y="-519"/>
                    <a:pt x="6800" y="156"/>
                  </a:cubicBezTo>
                  <a:cubicBezTo>
                    <a:pt x="8000" y="831"/>
                    <a:pt x="8000" y="1843"/>
                    <a:pt x="8000" y="2518"/>
                  </a:cubicBezTo>
                  <a:cubicBezTo>
                    <a:pt x="8000" y="3531"/>
                    <a:pt x="7600" y="4206"/>
                    <a:pt x="7600" y="4881"/>
                  </a:cubicBezTo>
                  <a:cubicBezTo>
                    <a:pt x="8000" y="5218"/>
                    <a:pt x="8400" y="5218"/>
                    <a:pt x="8800" y="4881"/>
                  </a:cubicBezTo>
                  <a:cubicBezTo>
                    <a:pt x="9600" y="3531"/>
                    <a:pt x="10400" y="1843"/>
                    <a:pt x="12000" y="3193"/>
                  </a:cubicBezTo>
                  <a:cubicBezTo>
                    <a:pt x="12800" y="3868"/>
                    <a:pt x="14400" y="5556"/>
                    <a:pt x="14000" y="6568"/>
                  </a:cubicBezTo>
                  <a:cubicBezTo>
                    <a:pt x="15200" y="7244"/>
                    <a:pt x="16000" y="5894"/>
                    <a:pt x="16400" y="4881"/>
                  </a:cubicBezTo>
                  <a:cubicBezTo>
                    <a:pt x="17200" y="5556"/>
                    <a:pt x="17200" y="6231"/>
                    <a:pt x="17600" y="6906"/>
                  </a:cubicBezTo>
                  <a:cubicBezTo>
                    <a:pt x="17600" y="7581"/>
                    <a:pt x="18000" y="8593"/>
                    <a:pt x="18400" y="9606"/>
                  </a:cubicBezTo>
                  <a:cubicBezTo>
                    <a:pt x="18800" y="10956"/>
                    <a:pt x="18000" y="12981"/>
                    <a:pt x="18800" y="14331"/>
                  </a:cubicBezTo>
                  <a:cubicBezTo>
                    <a:pt x="19200" y="15344"/>
                    <a:pt x="20400" y="15681"/>
                    <a:pt x="20800" y="16356"/>
                  </a:cubicBezTo>
                  <a:cubicBezTo>
                    <a:pt x="21600" y="16694"/>
                    <a:pt x="21600" y="17706"/>
                    <a:pt x="21600" y="18718"/>
                  </a:cubicBezTo>
                  <a:cubicBezTo>
                    <a:pt x="21600" y="21081"/>
                    <a:pt x="20800" y="19393"/>
                    <a:pt x="19200" y="19393"/>
                  </a:cubicBezTo>
                  <a:cubicBezTo>
                    <a:pt x="18800" y="19731"/>
                    <a:pt x="18000" y="20069"/>
                    <a:pt x="17600" y="20069"/>
                  </a:cubicBezTo>
                  <a:cubicBezTo>
                    <a:pt x="17600" y="20069"/>
                    <a:pt x="17200" y="20069"/>
                    <a:pt x="17200" y="20069"/>
                  </a:cubicBezTo>
                  <a:cubicBezTo>
                    <a:pt x="17200" y="18718"/>
                    <a:pt x="16000" y="17368"/>
                    <a:pt x="14800" y="1635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9" name="Shape 229"/>
            <p:cNvSpPr/>
            <p:nvPr/>
          </p:nvSpPr>
          <p:spPr>
            <a:xfrm>
              <a:off x="2713834" y="1080222"/>
              <a:ext cx="116533" cy="86429"/>
            </a:xfrm>
            <a:custGeom>
              <a:avLst/>
              <a:gdLst/>
              <a:ahLst/>
              <a:cxnLst>
                <a:cxn ang="0">
                  <a:pos x="wd2" y="hd2"/>
                </a:cxn>
                <a:cxn ang="5400000">
                  <a:pos x="wd2" y="hd2"/>
                </a:cxn>
                <a:cxn ang="10800000">
                  <a:pos x="wd2" y="hd2"/>
                </a:cxn>
                <a:cxn ang="16200000">
                  <a:pos x="wd2" y="hd2"/>
                </a:cxn>
              </a:cxnLst>
              <a:rect l="0" t="0" r="r" b="b"/>
              <a:pathLst>
                <a:path w="17684" h="18418" extrusionOk="0">
                  <a:moveTo>
                    <a:pt x="7012" y="12684"/>
                  </a:moveTo>
                  <a:cubicBezTo>
                    <a:pt x="3926" y="13764"/>
                    <a:pt x="-2245" y="11604"/>
                    <a:pt x="841" y="4044"/>
                  </a:cubicBezTo>
                  <a:cubicBezTo>
                    <a:pt x="2384" y="-276"/>
                    <a:pt x="10098" y="-1356"/>
                    <a:pt x="13184" y="1884"/>
                  </a:cubicBezTo>
                  <a:cubicBezTo>
                    <a:pt x="17812" y="5124"/>
                    <a:pt x="19355" y="9444"/>
                    <a:pt x="15498" y="15924"/>
                  </a:cubicBezTo>
                  <a:cubicBezTo>
                    <a:pt x="14726" y="18084"/>
                    <a:pt x="12412" y="20244"/>
                    <a:pt x="10869" y="15924"/>
                  </a:cubicBezTo>
                  <a:cubicBezTo>
                    <a:pt x="9326" y="12684"/>
                    <a:pt x="10869" y="10524"/>
                    <a:pt x="7012" y="1268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0" name="Shape 230"/>
            <p:cNvSpPr/>
            <p:nvPr/>
          </p:nvSpPr>
          <p:spPr>
            <a:xfrm>
              <a:off x="2633544" y="852088"/>
              <a:ext cx="140675" cy="228474"/>
            </a:xfrm>
            <a:custGeom>
              <a:avLst/>
              <a:gdLst/>
              <a:ahLst/>
              <a:cxnLst>
                <a:cxn ang="0">
                  <a:pos x="wd2" y="hd2"/>
                </a:cxn>
                <a:cxn ang="5400000">
                  <a:pos x="wd2" y="hd2"/>
                </a:cxn>
                <a:cxn ang="10800000">
                  <a:pos x="wd2" y="hd2"/>
                </a:cxn>
                <a:cxn ang="16200000">
                  <a:pos x="wd2" y="hd2"/>
                </a:cxn>
              </a:cxnLst>
              <a:rect l="0" t="0" r="r" b="b"/>
              <a:pathLst>
                <a:path w="19844" h="20616" extrusionOk="0">
                  <a:moveTo>
                    <a:pt x="18640" y="9954"/>
                  </a:moveTo>
                  <a:cubicBezTo>
                    <a:pt x="19360" y="11333"/>
                    <a:pt x="17200" y="13171"/>
                    <a:pt x="17920" y="14550"/>
                  </a:cubicBezTo>
                  <a:cubicBezTo>
                    <a:pt x="18640" y="15469"/>
                    <a:pt x="20800" y="15929"/>
                    <a:pt x="19360" y="17307"/>
                  </a:cubicBezTo>
                  <a:cubicBezTo>
                    <a:pt x="19360" y="18227"/>
                    <a:pt x="16480" y="18227"/>
                    <a:pt x="15040" y="18686"/>
                  </a:cubicBezTo>
                  <a:cubicBezTo>
                    <a:pt x="12160" y="19605"/>
                    <a:pt x="8560" y="20984"/>
                    <a:pt x="4960" y="20524"/>
                  </a:cubicBezTo>
                  <a:cubicBezTo>
                    <a:pt x="4240" y="19605"/>
                    <a:pt x="5680" y="18686"/>
                    <a:pt x="4960" y="17767"/>
                  </a:cubicBezTo>
                  <a:cubicBezTo>
                    <a:pt x="4240" y="16848"/>
                    <a:pt x="2800" y="16848"/>
                    <a:pt x="3520" y="15469"/>
                  </a:cubicBezTo>
                  <a:cubicBezTo>
                    <a:pt x="4240" y="15010"/>
                    <a:pt x="9280" y="15929"/>
                    <a:pt x="7120" y="14550"/>
                  </a:cubicBezTo>
                  <a:cubicBezTo>
                    <a:pt x="7120" y="13631"/>
                    <a:pt x="4960" y="14090"/>
                    <a:pt x="4240" y="13631"/>
                  </a:cubicBezTo>
                  <a:cubicBezTo>
                    <a:pt x="3520" y="13171"/>
                    <a:pt x="2800" y="12252"/>
                    <a:pt x="2080" y="11793"/>
                  </a:cubicBezTo>
                  <a:cubicBezTo>
                    <a:pt x="1360" y="10873"/>
                    <a:pt x="1360" y="9954"/>
                    <a:pt x="640" y="8575"/>
                  </a:cubicBezTo>
                  <a:cubicBezTo>
                    <a:pt x="640" y="7197"/>
                    <a:pt x="640" y="5818"/>
                    <a:pt x="640" y="4439"/>
                  </a:cubicBezTo>
                  <a:cubicBezTo>
                    <a:pt x="640" y="3061"/>
                    <a:pt x="-800" y="1682"/>
                    <a:pt x="640" y="303"/>
                  </a:cubicBezTo>
                  <a:cubicBezTo>
                    <a:pt x="2800" y="-616"/>
                    <a:pt x="4960" y="763"/>
                    <a:pt x="6400" y="1682"/>
                  </a:cubicBezTo>
                  <a:cubicBezTo>
                    <a:pt x="7840" y="2601"/>
                    <a:pt x="9280" y="3520"/>
                    <a:pt x="10720" y="4439"/>
                  </a:cubicBezTo>
                  <a:cubicBezTo>
                    <a:pt x="11440" y="4899"/>
                    <a:pt x="12160" y="4899"/>
                    <a:pt x="12880" y="5818"/>
                  </a:cubicBezTo>
                  <a:cubicBezTo>
                    <a:pt x="13600" y="6278"/>
                    <a:pt x="12880" y="7197"/>
                    <a:pt x="13600" y="7656"/>
                  </a:cubicBezTo>
                  <a:cubicBezTo>
                    <a:pt x="15040" y="8575"/>
                    <a:pt x="17920" y="8116"/>
                    <a:pt x="18640" y="995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1" name="Shape 231"/>
            <p:cNvSpPr/>
            <p:nvPr/>
          </p:nvSpPr>
          <p:spPr>
            <a:xfrm>
              <a:off x="2551574" y="538438"/>
              <a:ext cx="117277" cy="185780"/>
            </a:xfrm>
            <a:custGeom>
              <a:avLst/>
              <a:gdLst/>
              <a:ahLst/>
              <a:cxnLst>
                <a:cxn ang="0">
                  <a:pos x="wd2" y="hd2"/>
                </a:cxn>
                <a:cxn ang="5400000">
                  <a:pos x="wd2" y="hd2"/>
                </a:cxn>
                <a:cxn ang="10800000">
                  <a:pos x="wd2" y="hd2"/>
                </a:cxn>
                <a:cxn ang="16200000">
                  <a:pos x="wd2" y="hd2"/>
                </a:cxn>
              </a:cxnLst>
              <a:rect l="0" t="0" r="r" b="b"/>
              <a:pathLst>
                <a:path w="19577" h="20008" extrusionOk="0">
                  <a:moveTo>
                    <a:pt x="12665" y="14874"/>
                  </a:moveTo>
                  <a:cubicBezTo>
                    <a:pt x="14393" y="15428"/>
                    <a:pt x="17849" y="17643"/>
                    <a:pt x="16985" y="19304"/>
                  </a:cubicBezTo>
                  <a:cubicBezTo>
                    <a:pt x="15257" y="20966"/>
                    <a:pt x="10937" y="19304"/>
                    <a:pt x="9209" y="18197"/>
                  </a:cubicBezTo>
                  <a:cubicBezTo>
                    <a:pt x="8345" y="17643"/>
                    <a:pt x="6617" y="17089"/>
                    <a:pt x="6617" y="15981"/>
                  </a:cubicBezTo>
                  <a:cubicBezTo>
                    <a:pt x="6617" y="15981"/>
                    <a:pt x="7481" y="14320"/>
                    <a:pt x="8345" y="14320"/>
                  </a:cubicBezTo>
                  <a:cubicBezTo>
                    <a:pt x="4889" y="12658"/>
                    <a:pt x="-2023" y="11551"/>
                    <a:pt x="569" y="7674"/>
                  </a:cubicBezTo>
                  <a:cubicBezTo>
                    <a:pt x="1433" y="6566"/>
                    <a:pt x="4025" y="6012"/>
                    <a:pt x="5753" y="4351"/>
                  </a:cubicBezTo>
                  <a:cubicBezTo>
                    <a:pt x="7481" y="3243"/>
                    <a:pt x="7481" y="1581"/>
                    <a:pt x="9209" y="474"/>
                  </a:cubicBezTo>
                  <a:cubicBezTo>
                    <a:pt x="11801" y="-634"/>
                    <a:pt x="15257" y="474"/>
                    <a:pt x="16985" y="1028"/>
                  </a:cubicBezTo>
                  <a:cubicBezTo>
                    <a:pt x="18713" y="1581"/>
                    <a:pt x="19577" y="474"/>
                    <a:pt x="19577" y="2135"/>
                  </a:cubicBezTo>
                  <a:cubicBezTo>
                    <a:pt x="19577" y="3243"/>
                    <a:pt x="17849" y="3797"/>
                    <a:pt x="16985" y="4351"/>
                  </a:cubicBezTo>
                  <a:cubicBezTo>
                    <a:pt x="11801" y="6566"/>
                    <a:pt x="10073" y="8228"/>
                    <a:pt x="14393" y="11551"/>
                  </a:cubicBezTo>
                  <a:cubicBezTo>
                    <a:pt x="15257" y="12104"/>
                    <a:pt x="16985" y="12104"/>
                    <a:pt x="16985" y="13212"/>
                  </a:cubicBezTo>
                  <a:cubicBezTo>
                    <a:pt x="16985" y="14320"/>
                    <a:pt x="13529" y="14320"/>
                    <a:pt x="12665" y="1487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2" name="Shape 232"/>
            <p:cNvSpPr/>
            <p:nvPr/>
          </p:nvSpPr>
          <p:spPr>
            <a:xfrm>
              <a:off x="3902422" y="3738733"/>
              <a:ext cx="123803" cy="56752"/>
            </a:xfrm>
            <a:custGeom>
              <a:avLst/>
              <a:gdLst/>
              <a:ahLst/>
              <a:cxnLst>
                <a:cxn ang="0">
                  <a:pos x="wd2" y="hd2"/>
                </a:cxn>
                <a:cxn ang="5400000">
                  <a:pos x="wd2" y="hd2"/>
                </a:cxn>
                <a:cxn ang="10800000">
                  <a:pos x="wd2" y="hd2"/>
                </a:cxn>
                <a:cxn ang="16200000">
                  <a:pos x="wd2" y="hd2"/>
                </a:cxn>
              </a:cxnLst>
              <a:rect l="0" t="0" r="r" b="b"/>
              <a:pathLst>
                <a:path w="20327" h="19600" extrusionOk="0">
                  <a:moveTo>
                    <a:pt x="18277" y="12400"/>
                  </a:moveTo>
                  <a:cubicBezTo>
                    <a:pt x="21600" y="17800"/>
                    <a:pt x="20769" y="19600"/>
                    <a:pt x="16615" y="19600"/>
                  </a:cubicBezTo>
                  <a:cubicBezTo>
                    <a:pt x="14123" y="17800"/>
                    <a:pt x="10800" y="17800"/>
                    <a:pt x="8308" y="14200"/>
                  </a:cubicBezTo>
                  <a:cubicBezTo>
                    <a:pt x="5815" y="12400"/>
                    <a:pt x="1662" y="7000"/>
                    <a:pt x="0" y="1600"/>
                  </a:cubicBezTo>
                  <a:cubicBezTo>
                    <a:pt x="1662" y="-2000"/>
                    <a:pt x="831" y="1600"/>
                    <a:pt x="2492" y="1600"/>
                  </a:cubicBezTo>
                  <a:cubicBezTo>
                    <a:pt x="3323" y="3400"/>
                    <a:pt x="4985" y="1600"/>
                    <a:pt x="6646" y="1600"/>
                  </a:cubicBezTo>
                  <a:cubicBezTo>
                    <a:pt x="9138" y="1600"/>
                    <a:pt x="10800" y="1600"/>
                    <a:pt x="13292" y="5200"/>
                  </a:cubicBezTo>
                  <a:cubicBezTo>
                    <a:pt x="14954" y="7000"/>
                    <a:pt x="16615" y="10600"/>
                    <a:pt x="18277" y="1240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3" name="Shape 233"/>
            <p:cNvSpPr/>
            <p:nvPr/>
          </p:nvSpPr>
          <p:spPr>
            <a:xfrm>
              <a:off x="4098910" y="3631325"/>
              <a:ext cx="274964" cy="300087"/>
            </a:xfrm>
            <a:custGeom>
              <a:avLst/>
              <a:gdLst/>
              <a:ahLst/>
              <a:cxnLst>
                <a:cxn ang="0">
                  <a:pos x="wd2" y="hd2"/>
                </a:cxn>
                <a:cxn ang="5400000">
                  <a:pos x="wd2" y="hd2"/>
                </a:cxn>
                <a:cxn ang="10800000">
                  <a:pos x="wd2" y="hd2"/>
                </a:cxn>
                <a:cxn ang="16200000">
                  <a:pos x="wd2" y="hd2"/>
                </a:cxn>
              </a:cxnLst>
              <a:rect l="0" t="0" r="r" b="b"/>
              <a:pathLst>
                <a:path w="20706" h="20586" extrusionOk="0">
                  <a:moveTo>
                    <a:pt x="15532" y="18883"/>
                  </a:moveTo>
                  <a:cubicBezTo>
                    <a:pt x="15532" y="17838"/>
                    <a:pt x="16689" y="16096"/>
                    <a:pt x="14761" y="16793"/>
                  </a:cubicBezTo>
                  <a:cubicBezTo>
                    <a:pt x="13989" y="17141"/>
                    <a:pt x="13218" y="18187"/>
                    <a:pt x="12446" y="18883"/>
                  </a:cubicBezTo>
                  <a:cubicBezTo>
                    <a:pt x="11289" y="19580"/>
                    <a:pt x="8975" y="20277"/>
                    <a:pt x="7818" y="18883"/>
                  </a:cubicBezTo>
                  <a:cubicBezTo>
                    <a:pt x="8589" y="17838"/>
                    <a:pt x="9746" y="18883"/>
                    <a:pt x="10518" y="18535"/>
                  </a:cubicBezTo>
                  <a:cubicBezTo>
                    <a:pt x="11289" y="18187"/>
                    <a:pt x="11675" y="17490"/>
                    <a:pt x="12061" y="17141"/>
                  </a:cubicBezTo>
                  <a:cubicBezTo>
                    <a:pt x="10518" y="16096"/>
                    <a:pt x="5889" y="17141"/>
                    <a:pt x="3961" y="17141"/>
                  </a:cubicBezTo>
                  <a:cubicBezTo>
                    <a:pt x="2803" y="17141"/>
                    <a:pt x="1646" y="17490"/>
                    <a:pt x="489" y="16793"/>
                  </a:cubicBezTo>
                  <a:cubicBezTo>
                    <a:pt x="-668" y="15748"/>
                    <a:pt x="489" y="15399"/>
                    <a:pt x="1261" y="14703"/>
                  </a:cubicBezTo>
                  <a:cubicBezTo>
                    <a:pt x="2032" y="14006"/>
                    <a:pt x="2418" y="13309"/>
                    <a:pt x="2418" y="11916"/>
                  </a:cubicBezTo>
                  <a:cubicBezTo>
                    <a:pt x="2418" y="10870"/>
                    <a:pt x="2803" y="10522"/>
                    <a:pt x="3575" y="9477"/>
                  </a:cubicBezTo>
                  <a:cubicBezTo>
                    <a:pt x="4346" y="8432"/>
                    <a:pt x="4732" y="7735"/>
                    <a:pt x="5503" y="6690"/>
                  </a:cubicBezTo>
                  <a:cubicBezTo>
                    <a:pt x="5889" y="5993"/>
                    <a:pt x="7046" y="5296"/>
                    <a:pt x="7432" y="4251"/>
                  </a:cubicBezTo>
                  <a:cubicBezTo>
                    <a:pt x="8203" y="2857"/>
                    <a:pt x="8589" y="2161"/>
                    <a:pt x="10132" y="1116"/>
                  </a:cubicBezTo>
                  <a:cubicBezTo>
                    <a:pt x="10518" y="767"/>
                    <a:pt x="12061" y="-278"/>
                    <a:pt x="12446" y="70"/>
                  </a:cubicBezTo>
                  <a:cubicBezTo>
                    <a:pt x="13603" y="419"/>
                    <a:pt x="12446" y="1464"/>
                    <a:pt x="12061" y="1812"/>
                  </a:cubicBezTo>
                  <a:cubicBezTo>
                    <a:pt x="11289" y="2509"/>
                    <a:pt x="10518" y="2509"/>
                    <a:pt x="10518" y="3206"/>
                  </a:cubicBezTo>
                  <a:cubicBezTo>
                    <a:pt x="10132" y="3903"/>
                    <a:pt x="10518" y="4251"/>
                    <a:pt x="9746" y="5296"/>
                  </a:cubicBezTo>
                  <a:cubicBezTo>
                    <a:pt x="8975" y="6341"/>
                    <a:pt x="6661" y="6690"/>
                    <a:pt x="7818" y="8780"/>
                  </a:cubicBezTo>
                  <a:cubicBezTo>
                    <a:pt x="8589" y="8083"/>
                    <a:pt x="8589" y="7038"/>
                    <a:pt x="9746" y="6341"/>
                  </a:cubicBezTo>
                  <a:cubicBezTo>
                    <a:pt x="10132" y="6341"/>
                    <a:pt x="11289" y="6341"/>
                    <a:pt x="11675" y="6690"/>
                  </a:cubicBezTo>
                  <a:cubicBezTo>
                    <a:pt x="12061" y="7387"/>
                    <a:pt x="11675" y="7387"/>
                    <a:pt x="11289" y="7735"/>
                  </a:cubicBezTo>
                  <a:cubicBezTo>
                    <a:pt x="11289" y="8432"/>
                    <a:pt x="10903" y="8780"/>
                    <a:pt x="11289" y="9128"/>
                  </a:cubicBezTo>
                  <a:cubicBezTo>
                    <a:pt x="11675" y="9825"/>
                    <a:pt x="12061" y="9128"/>
                    <a:pt x="12446" y="9128"/>
                  </a:cubicBezTo>
                  <a:cubicBezTo>
                    <a:pt x="13218" y="9128"/>
                    <a:pt x="13603" y="9477"/>
                    <a:pt x="13989" y="9477"/>
                  </a:cubicBezTo>
                  <a:cubicBezTo>
                    <a:pt x="14375" y="9477"/>
                    <a:pt x="14761" y="8780"/>
                    <a:pt x="15532" y="8780"/>
                  </a:cubicBezTo>
                  <a:cubicBezTo>
                    <a:pt x="16303" y="8432"/>
                    <a:pt x="17846" y="8780"/>
                    <a:pt x="17846" y="9825"/>
                  </a:cubicBezTo>
                  <a:cubicBezTo>
                    <a:pt x="18232" y="10870"/>
                    <a:pt x="15918" y="10870"/>
                    <a:pt x="17461" y="11916"/>
                  </a:cubicBezTo>
                  <a:cubicBezTo>
                    <a:pt x="18232" y="12612"/>
                    <a:pt x="20161" y="11916"/>
                    <a:pt x="18618" y="13309"/>
                  </a:cubicBezTo>
                  <a:cubicBezTo>
                    <a:pt x="17846" y="14006"/>
                    <a:pt x="16689" y="14006"/>
                    <a:pt x="16303" y="14703"/>
                  </a:cubicBezTo>
                  <a:cubicBezTo>
                    <a:pt x="17846" y="15399"/>
                    <a:pt x="19775" y="14354"/>
                    <a:pt x="20546" y="16445"/>
                  </a:cubicBezTo>
                  <a:cubicBezTo>
                    <a:pt x="20932" y="17141"/>
                    <a:pt x="20546" y="17490"/>
                    <a:pt x="20161" y="18187"/>
                  </a:cubicBezTo>
                  <a:cubicBezTo>
                    <a:pt x="19775" y="18535"/>
                    <a:pt x="19775" y="19580"/>
                    <a:pt x="19389" y="19928"/>
                  </a:cubicBezTo>
                  <a:cubicBezTo>
                    <a:pt x="17846" y="21322"/>
                    <a:pt x="15918" y="20277"/>
                    <a:pt x="15532" y="1888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4" name="Shape 234"/>
            <p:cNvSpPr/>
            <p:nvPr/>
          </p:nvSpPr>
          <p:spPr>
            <a:xfrm>
              <a:off x="7971918" y="6331638"/>
              <a:ext cx="291142" cy="590908"/>
            </a:xfrm>
            <a:custGeom>
              <a:avLst/>
              <a:gdLst/>
              <a:ahLst/>
              <a:cxnLst>
                <a:cxn ang="0">
                  <a:pos x="wd2" y="hd2"/>
                </a:cxn>
                <a:cxn ang="5400000">
                  <a:pos x="wd2" y="hd2"/>
                </a:cxn>
                <a:cxn ang="10800000">
                  <a:pos x="wd2" y="hd2"/>
                </a:cxn>
                <a:cxn ang="16200000">
                  <a:pos x="wd2" y="hd2"/>
                </a:cxn>
              </a:cxnLst>
              <a:rect l="0" t="0" r="r" b="b"/>
              <a:pathLst>
                <a:path w="21600" h="21600" extrusionOk="0">
                  <a:moveTo>
                    <a:pt x="17053" y="10241"/>
                  </a:moveTo>
                  <a:cubicBezTo>
                    <a:pt x="16674" y="11731"/>
                    <a:pt x="16295" y="12848"/>
                    <a:pt x="15537" y="13966"/>
                  </a:cubicBezTo>
                  <a:cubicBezTo>
                    <a:pt x="14400" y="15269"/>
                    <a:pt x="14021" y="16572"/>
                    <a:pt x="13263" y="17690"/>
                  </a:cubicBezTo>
                  <a:cubicBezTo>
                    <a:pt x="12884" y="18248"/>
                    <a:pt x="12505" y="18807"/>
                    <a:pt x="11747" y="19552"/>
                  </a:cubicBezTo>
                  <a:cubicBezTo>
                    <a:pt x="10989" y="20483"/>
                    <a:pt x="10989" y="20297"/>
                    <a:pt x="9095" y="20669"/>
                  </a:cubicBezTo>
                  <a:cubicBezTo>
                    <a:pt x="7958" y="20855"/>
                    <a:pt x="7200" y="21600"/>
                    <a:pt x="6063" y="21600"/>
                  </a:cubicBezTo>
                  <a:cubicBezTo>
                    <a:pt x="4926" y="21600"/>
                    <a:pt x="3789" y="21041"/>
                    <a:pt x="3032" y="20483"/>
                  </a:cubicBezTo>
                  <a:cubicBezTo>
                    <a:pt x="2653" y="19924"/>
                    <a:pt x="2274" y="19179"/>
                    <a:pt x="1516" y="18621"/>
                  </a:cubicBezTo>
                  <a:cubicBezTo>
                    <a:pt x="1137" y="18062"/>
                    <a:pt x="379" y="17690"/>
                    <a:pt x="0" y="16945"/>
                  </a:cubicBezTo>
                  <a:cubicBezTo>
                    <a:pt x="0" y="15641"/>
                    <a:pt x="758" y="14524"/>
                    <a:pt x="2653" y="13593"/>
                  </a:cubicBezTo>
                  <a:cubicBezTo>
                    <a:pt x="3789" y="13221"/>
                    <a:pt x="4547" y="13221"/>
                    <a:pt x="4926" y="12290"/>
                  </a:cubicBezTo>
                  <a:cubicBezTo>
                    <a:pt x="4926" y="11731"/>
                    <a:pt x="3789" y="10800"/>
                    <a:pt x="3789" y="10241"/>
                  </a:cubicBezTo>
                  <a:cubicBezTo>
                    <a:pt x="2653" y="8938"/>
                    <a:pt x="2274" y="7634"/>
                    <a:pt x="5305" y="6703"/>
                  </a:cubicBezTo>
                  <a:cubicBezTo>
                    <a:pt x="7958" y="5959"/>
                    <a:pt x="10989" y="6145"/>
                    <a:pt x="12505" y="4655"/>
                  </a:cubicBezTo>
                  <a:cubicBezTo>
                    <a:pt x="12884" y="4097"/>
                    <a:pt x="13263" y="3724"/>
                    <a:pt x="14400" y="3166"/>
                  </a:cubicBezTo>
                  <a:cubicBezTo>
                    <a:pt x="15916" y="2607"/>
                    <a:pt x="16295" y="2793"/>
                    <a:pt x="16674" y="1862"/>
                  </a:cubicBezTo>
                  <a:cubicBezTo>
                    <a:pt x="16674" y="1303"/>
                    <a:pt x="17432" y="0"/>
                    <a:pt x="19326" y="0"/>
                  </a:cubicBezTo>
                  <a:cubicBezTo>
                    <a:pt x="21221" y="186"/>
                    <a:pt x="20463" y="1117"/>
                    <a:pt x="20463" y="1676"/>
                  </a:cubicBezTo>
                  <a:cubicBezTo>
                    <a:pt x="20084" y="2607"/>
                    <a:pt x="20084" y="3352"/>
                    <a:pt x="20842" y="4097"/>
                  </a:cubicBezTo>
                  <a:cubicBezTo>
                    <a:pt x="21600" y="4841"/>
                    <a:pt x="21600" y="5586"/>
                    <a:pt x="21600" y="6517"/>
                  </a:cubicBezTo>
                  <a:cubicBezTo>
                    <a:pt x="21600" y="6145"/>
                    <a:pt x="19705" y="6890"/>
                    <a:pt x="19705" y="6890"/>
                  </a:cubicBezTo>
                  <a:cubicBezTo>
                    <a:pt x="18947" y="7262"/>
                    <a:pt x="18568" y="7634"/>
                    <a:pt x="18189" y="8007"/>
                  </a:cubicBezTo>
                  <a:cubicBezTo>
                    <a:pt x="17811" y="8752"/>
                    <a:pt x="17432" y="9497"/>
                    <a:pt x="17053" y="1024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5" name="Shape 235"/>
            <p:cNvSpPr/>
            <p:nvPr/>
          </p:nvSpPr>
          <p:spPr>
            <a:xfrm>
              <a:off x="5700214" y="4400364"/>
              <a:ext cx="2607575" cy="2930565"/>
            </a:xfrm>
            <a:custGeom>
              <a:avLst/>
              <a:gdLst/>
              <a:ahLst/>
              <a:cxnLst>
                <a:cxn ang="0">
                  <a:pos x="wd2" y="hd2"/>
                </a:cxn>
                <a:cxn ang="5400000">
                  <a:pos x="wd2" y="hd2"/>
                </a:cxn>
                <a:cxn ang="10800000">
                  <a:pos x="wd2" y="hd2"/>
                </a:cxn>
                <a:cxn ang="16200000">
                  <a:pos x="wd2" y="hd2"/>
                </a:cxn>
              </a:cxnLst>
              <a:rect l="0" t="0" r="r" b="b"/>
              <a:pathLst>
                <a:path w="21442" h="21487" extrusionOk="0">
                  <a:moveTo>
                    <a:pt x="18044" y="15138"/>
                  </a:moveTo>
                  <a:cubicBezTo>
                    <a:pt x="18086" y="15325"/>
                    <a:pt x="18086" y="15325"/>
                    <a:pt x="17918" y="15438"/>
                  </a:cubicBezTo>
                  <a:cubicBezTo>
                    <a:pt x="17792" y="15513"/>
                    <a:pt x="17666" y="15587"/>
                    <a:pt x="17540" y="15662"/>
                  </a:cubicBezTo>
                  <a:cubicBezTo>
                    <a:pt x="17415" y="15737"/>
                    <a:pt x="17415" y="15849"/>
                    <a:pt x="17331" y="15962"/>
                  </a:cubicBezTo>
                  <a:cubicBezTo>
                    <a:pt x="17205" y="16149"/>
                    <a:pt x="16786" y="16224"/>
                    <a:pt x="16576" y="16336"/>
                  </a:cubicBezTo>
                  <a:cubicBezTo>
                    <a:pt x="16324" y="16448"/>
                    <a:pt x="16073" y="16710"/>
                    <a:pt x="16114" y="16972"/>
                  </a:cubicBezTo>
                  <a:cubicBezTo>
                    <a:pt x="16198" y="17235"/>
                    <a:pt x="16408" y="17459"/>
                    <a:pt x="16450" y="17684"/>
                  </a:cubicBezTo>
                  <a:cubicBezTo>
                    <a:pt x="16492" y="18058"/>
                    <a:pt x="16240" y="18208"/>
                    <a:pt x="15947" y="18283"/>
                  </a:cubicBezTo>
                  <a:cubicBezTo>
                    <a:pt x="15779" y="18358"/>
                    <a:pt x="15653" y="18395"/>
                    <a:pt x="15611" y="18545"/>
                  </a:cubicBezTo>
                  <a:cubicBezTo>
                    <a:pt x="15569" y="18695"/>
                    <a:pt x="15569" y="18807"/>
                    <a:pt x="15569" y="18919"/>
                  </a:cubicBezTo>
                  <a:cubicBezTo>
                    <a:pt x="15527" y="19181"/>
                    <a:pt x="15569" y="19443"/>
                    <a:pt x="15276" y="19630"/>
                  </a:cubicBezTo>
                  <a:cubicBezTo>
                    <a:pt x="15024" y="19818"/>
                    <a:pt x="14814" y="19967"/>
                    <a:pt x="14563" y="20192"/>
                  </a:cubicBezTo>
                  <a:cubicBezTo>
                    <a:pt x="14353" y="20417"/>
                    <a:pt x="14185" y="20641"/>
                    <a:pt x="14017" y="20866"/>
                  </a:cubicBezTo>
                  <a:cubicBezTo>
                    <a:pt x="13808" y="21090"/>
                    <a:pt x="13472" y="21203"/>
                    <a:pt x="13137" y="21240"/>
                  </a:cubicBezTo>
                  <a:cubicBezTo>
                    <a:pt x="12801" y="21278"/>
                    <a:pt x="12382" y="21128"/>
                    <a:pt x="12088" y="21315"/>
                  </a:cubicBezTo>
                  <a:cubicBezTo>
                    <a:pt x="11794" y="21465"/>
                    <a:pt x="11501" y="21577"/>
                    <a:pt x="11165" y="21390"/>
                  </a:cubicBezTo>
                  <a:cubicBezTo>
                    <a:pt x="10914" y="21240"/>
                    <a:pt x="10830" y="20941"/>
                    <a:pt x="10788" y="20679"/>
                  </a:cubicBezTo>
                  <a:cubicBezTo>
                    <a:pt x="10788" y="20379"/>
                    <a:pt x="10704" y="20154"/>
                    <a:pt x="10662" y="19855"/>
                  </a:cubicBezTo>
                  <a:cubicBezTo>
                    <a:pt x="10578" y="19630"/>
                    <a:pt x="10494" y="19443"/>
                    <a:pt x="10285" y="19256"/>
                  </a:cubicBezTo>
                  <a:cubicBezTo>
                    <a:pt x="10159" y="19106"/>
                    <a:pt x="10033" y="18882"/>
                    <a:pt x="9949" y="18732"/>
                  </a:cubicBezTo>
                  <a:cubicBezTo>
                    <a:pt x="9865" y="18470"/>
                    <a:pt x="9949" y="18245"/>
                    <a:pt x="9865" y="17983"/>
                  </a:cubicBezTo>
                  <a:cubicBezTo>
                    <a:pt x="9823" y="17759"/>
                    <a:pt x="9739" y="17459"/>
                    <a:pt x="9613" y="17235"/>
                  </a:cubicBezTo>
                  <a:cubicBezTo>
                    <a:pt x="9488" y="16972"/>
                    <a:pt x="9110" y="16823"/>
                    <a:pt x="8984" y="16523"/>
                  </a:cubicBezTo>
                  <a:cubicBezTo>
                    <a:pt x="8942" y="16374"/>
                    <a:pt x="8942" y="16224"/>
                    <a:pt x="8859" y="16074"/>
                  </a:cubicBezTo>
                  <a:cubicBezTo>
                    <a:pt x="8817" y="15962"/>
                    <a:pt x="8733" y="15812"/>
                    <a:pt x="8775" y="15662"/>
                  </a:cubicBezTo>
                  <a:cubicBezTo>
                    <a:pt x="8859" y="15400"/>
                    <a:pt x="9152" y="15138"/>
                    <a:pt x="9320" y="14914"/>
                  </a:cubicBezTo>
                  <a:cubicBezTo>
                    <a:pt x="9446" y="14764"/>
                    <a:pt x="9530" y="14652"/>
                    <a:pt x="9530" y="14464"/>
                  </a:cubicBezTo>
                  <a:cubicBezTo>
                    <a:pt x="9488" y="14352"/>
                    <a:pt x="9446" y="14202"/>
                    <a:pt x="9446" y="14090"/>
                  </a:cubicBezTo>
                  <a:cubicBezTo>
                    <a:pt x="9404" y="13828"/>
                    <a:pt x="9488" y="13528"/>
                    <a:pt x="9404" y="13266"/>
                  </a:cubicBezTo>
                  <a:cubicBezTo>
                    <a:pt x="9362" y="13042"/>
                    <a:pt x="9236" y="12742"/>
                    <a:pt x="9068" y="12555"/>
                  </a:cubicBezTo>
                  <a:cubicBezTo>
                    <a:pt x="8984" y="12480"/>
                    <a:pt x="8942" y="12331"/>
                    <a:pt x="8859" y="12256"/>
                  </a:cubicBezTo>
                  <a:cubicBezTo>
                    <a:pt x="8733" y="12181"/>
                    <a:pt x="8607" y="12143"/>
                    <a:pt x="8523" y="12069"/>
                  </a:cubicBezTo>
                  <a:cubicBezTo>
                    <a:pt x="8439" y="11956"/>
                    <a:pt x="8355" y="11881"/>
                    <a:pt x="8271" y="11769"/>
                  </a:cubicBezTo>
                  <a:cubicBezTo>
                    <a:pt x="8062" y="11544"/>
                    <a:pt x="8146" y="11245"/>
                    <a:pt x="8146" y="10983"/>
                  </a:cubicBezTo>
                  <a:cubicBezTo>
                    <a:pt x="8187" y="10758"/>
                    <a:pt x="8355" y="10421"/>
                    <a:pt x="8271" y="10197"/>
                  </a:cubicBezTo>
                  <a:cubicBezTo>
                    <a:pt x="8229" y="10122"/>
                    <a:pt x="8020" y="9935"/>
                    <a:pt x="7978" y="9897"/>
                  </a:cubicBezTo>
                  <a:cubicBezTo>
                    <a:pt x="7894" y="9860"/>
                    <a:pt x="7936" y="9860"/>
                    <a:pt x="7768" y="9860"/>
                  </a:cubicBezTo>
                  <a:cubicBezTo>
                    <a:pt x="7726" y="9897"/>
                    <a:pt x="7642" y="9935"/>
                    <a:pt x="7600" y="9935"/>
                  </a:cubicBezTo>
                  <a:cubicBezTo>
                    <a:pt x="7391" y="9972"/>
                    <a:pt x="7181" y="9897"/>
                    <a:pt x="7013" y="9860"/>
                  </a:cubicBezTo>
                  <a:cubicBezTo>
                    <a:pt x="6971" y="9748"/>
                    <a:pt x="6929" y="9598"/>
                    <a:pt x="6887" y="9523"/>
                  </a:cubicBezTo>
                  <a:cubicBezTo>
                    <a:pt x="6761" y="9373"/>
                    <a:pt x="6510" y="9336"/>
                    <a:pt x="6342" y="9373"/>
                  </a:cubicBezTo>
                  <a:cubicBezTo>
                    <a:pt x="6174" y="9373"/>
                    <a:pt x="6006" y="9448"/>
                    <a:pt x="5839" y="9485"/>
                  </a:cubicBezTo>
                  <a:cubicBezTo>
                    <a:pt x="5671" y="9523"/>
                    <a:pt x="5503" y="9523"/>
                    <a:pt x="5335" y="9560"/>
                  </a:cubicBezTo>
                  <a:cubicBezTo>
                    <a:pt x="5000" y="9598"/>
                    <a:pt x="4916" y="9860"/>
                    <a:pt x="4539" y="9822"/>
                  </a:cubicBezTo>
                  <a:cubicBezTo>
                    <a:pt x="4371" y="9785"/>
                    <a:pt x="4245" y="9710"/>
                    <a:pt x="4077" y="9710"/>
                  </a:cubicBezTo>
                  <a:cubicBezTo>
                    <a:pt x="3909" y="9673"/>
                    <a:pt x="3784" y="9785"/>
                    <a:pt x="3658" y="9860"/>
                  </a:cubicBezTo>
                  <a:cubicBezTo>
                    <a:pt x="3322" y="10047"/>
                    <a:pt x="3029" y="9972"/>
                    <a:pt x="2693" y="9822"/>
                  </a:cubicBezTo>
                  <a:cubicBezTo>
                    <a:pt x="2525" y="9785"/>
                    <a:pt x="2400" y="9748"/>
                    <a:pt x="2274" y="9673"/>
                  </a:cubicBezTo>
                  <a:cubicBezTo>
                    <a:pt x="2148" y="9635"/>
                    <a:pt x="2106" y="9523"/>
                    <a:pt x="1980" y="9448"/>
                  </a:cubicBezTo>
                  <a:cubicBezTo>
                    <a:pt x="1770" y="9261"/>
                    <a:pt x="1519" y="9111"/>
                    <a:pt x="1309" y="8924"/>
                  </a:cubicBezTo>
                  <a:cubicBezTo>
                    <a:pt x="1099" y="8737"/>
                    <a:pt x="973" y="8512"/>
                    <a:pt x="806" y="8325"/>
                  </a:cubicBezTo>
                  <a:cubicBezTo>
                    <a:pt x="722" y="8250"/>
                    <a:pt x="638" y="8175"/>
                    <a:pt x="554" y="8100"/>
                  </a:cubicBezTo>
                  <a:cubicBezTo>
                    <a:pt x="428" y="8026"/>
                    <a:pt x="219" y="7988"/>
                    <a:pt x="135" y="7876"/>
                  </a:cubicBezTo>
                  <a:cubicBezTo>
                    <a:pt x="51" y="7726"/>
                    <a:pt x="93" y="7389"/>
                    <a:pt x="135" y="7202"/>
                  </a:cubicBezTo>
                  <a:cubicBezTo>
                    <a:pt x="-117" y="7165"/>
                    <a:pt x="93" y="6865"/>
                    <a:pt x="9" y="6753"/>
                  </a:cubicBezTo>
                  <a:cubicBezTo>
                    <a:pt x="135" y="6491"/>
                    <a:pt x="302" y="6304"/>
                    <a:pt x="344" y="6004"/>
                  </a:cubicBezTo>
                  <a:cubicBezTo>
                    <a:pt x="386" y="5742"/>
                    <a:pt x="260" y="5517"/>
                    <a:pt x="177" y="5255"/>
                  </a:cubicBezTo>
                  <a:cubicBezTo>
                    <a:pt x="177" y="5218"/>
                    <a:pt x="219" y="5143"/>
                    <a:pt x="177" y="5068"/>
                  </a:cubicBezTo>
                  <a:cubicBezTo>
                    <a:pt x="135" y="4993"/>
                    <a:pt x="51" y="4993"/>
                    <a:pt x="9" y="4881"/>
                  </a:cubicBezTo>
                  <a:cubicBezTo>
                    <a:pt x="-33" y="4769"/>
                    <a:pt x="93" y="4656"/>
                    <a:pt x="177" y="4582"/>
                  </a:cubicBezTo>
                  <a:cubicBezTo>
                    <a:pt x="344" y="4357"/>
                    <a:pt x="596" y="4132"/>
                    <a:pt x="722" y="3870"/>
                  </a:cubicBezTo>
                  <a:cubicBezTo>
                    <a:pt x="848" y="3646"/>
                    <a:pt x="973" y="3384"/>
                    <a:pt x="1141" y="3196"/>
                  </a:cubicBezTo>
                  <a:cubicBezTo>
                    <a:pt x="1393" y="2934"/>
                    <a:pt x="1686" y="2934"/>
                    <a:pt x="1938" y="2747"/>
                  </a:cubicBezTo>
                  <a:cubicBezTo>
                    <a:pt x="2400" y="2410"/>
                    <a:pt x="2148" y="1662"/>
                    <a:pt x="2651" y="1362"/>
                  </a:cubicBezTo>
                  <a:cubicBezTo>
                    <a:pt x="2861" y="1250"/>
                    <a:pt x="3071" y="1137"/>
                    <a:pt x="3238" y="950"/>
                  </a:cubicBezTo>
                  <a:cubicBezTo>
                    <a:pt x="3364" y="801"/>
                    <a:pt x="3448" y="688"/>
                    <a:pt x="3490" y="539"/>
                  </a:cubicBezTo>
                  <a:cubicBezTo>
                    <a:pt x="3616" y="464"/>
                    <a:pt x="3867" y="576"/>
                    <a:pt x="3951" y="613"/>
                  </a:cubicBezTo>
                  <a:cubicBezTo>
                    <a:pt x="4161" y="688"/>
                    <a:pt x="4245" y="726"/>
                    <a:pt x="4455" y="688"/>
                  </a:cubicBezTo>
                  <a:cubicBezTo>
                    <a:pt x="4748" y="688"/>
                    <a:pt x="5000" y="576"/>
                    <a:pt x="5335" y="464"/>
                  </a:cubicBezTo>
                  <a:cubicBezTo>
                    <a:pt x="5629" y="389"/>
                    <a:pt x="5923" y="202"/>
                    <a:pt x="6258" y="164"/>
                  </a:cubicBezTo>
                  <a:cubicBezTo>
                    <a:pt x="6636" y="127"/>
                    <a:pt x="7013" y="202"/>
                    <a:pt x="7391" y="164"/>
                  </a:cubicBezTo>
                  <a:cubicBezTo>
                    <a:pt x="7558" y="127"/>
                    <a:pt x="7684" y="89"/>
                    <a:pt x="7852" y="89"/>
                  </a:cubicBezTo>
                  <a:cubicBezTo>
                    <a:pt x="8062" y="127"/>
                    <a:pt x="8104" y="89"/>
                    <a:pt x="8313" y="14"/>
                  </a:cubicBezTo>
                  <a:cubicBezTo>
                    <a:pt x="8481" y="-23"/>
                    <a:pt x="8565" y="14"/>
                    <a:pt x="8691" y="127"/>
                  </a:cubicBezTo>
                  <a:cubicBezTo>
                    <a:pt x="8817" y="239"/>
                    <a:pt x="8817" y="276"/>
                    <a:pt x="8691" y="389"/>
                  </a:cubicBezTo>
                  <a:cubicBezTo>
                    <a:pt x="8775" y="464"/>
                    <a:pt x="8942" y="613"/>
                    <a:pt x="8859" y="726"/>
                  </a:cubicBezTo>
                  <a:cubicBezTo>
                    <a:pt x="8775" y="875"/>
                    <a:pt x="8523" y="875"/>
                    <a:pt x="8523" y="1063"/>
                  </a:cubicBezTo>
                  <a:cubicBezTo>
                    <a:pt x="8313" y="1137"/>
                    <a:pt x="8733" y="1287"/>
                    <a:pt x="8775" y="1325"/>
                  </a:cubicBezTo>
                  <a:cubicBezTo>
                    <a:pt x="8817" y="1400"/>
                    <a:pt x="8817" y="1437"/>
                    <a:pt x="8900" y="1474"/>
                  </a:cubicBezTo>
                  <a:cubicBezTo>
                    <a:pt x="8984" y="1512"/>
                    <a:pt x="9110" y="1512"/>
                    <a:pt x="9194" y="1512"/>
                  </a:cubicBezTo>
                  <a:cubicBezTo>
                    <a:pt x="9613" y="1474"/>
                    <a:pt x="9865" y="1736"/>
                    <a:pt x="10243" y="1811"/>
                  </a:cubicBezTo>
                  <a:cubicBezTo>
                    <a:pt x="10243" y="2036"/>
                    <a:pt x="10620" y="2148"/>
                    <a:pt x="10788" y="2261"/>
                  </a:cubicBezTo>
                  <a:cubicBezTo>
                    <a:pt x="10998" y="2373"/>
                    <a:pt x="11459" y="2485"/>
                    <a:pt x="11585" y="2223"/>
                  </a:cubicBezTo>
                  <a:cubicBezTo>
                    <a:pt x="11627" y="2186"/>
                    <a:pt x="11669" y="2148"/>
                    <a:pt x="11627" y="2073"/>
                  </a:cubicBezTo>
                  <a:cubicBezTo>
                    <a:pt x="11627" y="2036"/>
                    <a:pt x="11543" y="1998"/>
                    <a:pt x="11543" y="1924"/>
                  </a:cubicBezTo>
                  <a:cubicBezTo>
                    <a:pt x="11543" y="1811"/>
                    <a:pt x="11711" y="1736"/>
                    <a:pt x="11794" y="1662"/>
                  </a:cubicBezTo>
                  <a:cubicBezTo>
                    <a:pt x="11836" y="1624"/>
                    <a:pt x="11962" y="1474"/>
                    <a:pt x="12088" y="1474"/>
                  </a:cubicBezTo>
                  <a:cubicBezTo>
                    <a:pt x="12172" y="1474"/>
                    <a:pt x="12172" y="1549"/>
                    <a:pt x="12256" y="1549"/>
                  </a:cubicBezTo>
                  <a:cubicBezTo>
                    <a:pt x="12340" y="1624"/>
                    <a:pt x="12382" y="1624"/>
                    <a:pt x="12507" y="1662"/>
                  </a:cubicBezTo>
                  <a:cubicBezTo>
                    <a:pt x="12759" y="1699"/>
                    <a:pt x="13011" y="1736"/>
                    <a:pt x="13262" y="1849"/>
                  </a:cubicBezTo>
                  <a:cubicBezTo>
                    <a:pt x="13514" y="1998"/>
                    <a:pt x="13892" y="2036"/>
                    <a:pt x="14185" y="2073"/>
                  </a:cubicBezTo>
                  <a:cubicBezTo>
                    <a:pt x="14563" y="2148"/>
                    <a:pt x="14814" y="1811"/>
                    <a:pt x="15192" y="1886"/>
                  </a:cubicBezTo>
                  <a:cubicBezTo>
                    <a:pt x="15276" y="1886"/>
                    <a:pt x="15318" y="1924"/>
                    <a:pt x="15443" y="1961"/>
                  </a:cubicBezTo>
                  <a:cubicBezTo>
                    <a:pt x="15527" y="1961"/>
                    <a:pt x="15611" y="1961"/>
                    <a:pt x="15695" y="1961"/>
                  </a:cubicBezTo>
                  <a:cubicBezTo>
                    <a:pt x="15821" y="2036"/>
                    <a:pt x="15947" y="2111"/>
                    <a:pt x="16031" y="2223"/>
                  </a:cubicBezTo>
                  <a:cubicBezTo>
                    <a:pt x="16156" y="2373"/>
                    <a:pt x="16156" y="2822"/>
                    <a:pt x="16073" y="3009"/>
                  </a:cubicBezTo>
                  <a:cubicBezTo>
                    <a:pt x="16073" y="3009"/>
                    <a:pt x="16073" y="3084"/>
                    <a:pt x="16073" y="3084"/>
                  </a:cubicBezTo>
                  <a:cubicBezTo>
                    <a:pt x="16031" y="3122"/>
                    <a:pt x="15947" y="3122"/>
                    <a:pt x="15947" y="3122"/>
                  </a:cubicBezTo>
                  <a:cubicBezTo>
                    <a:pt x="15863" y="3234"/>
                    <a:pt x="15947" y="3196"/>
                    <a:pt x="15947" y="3309"/>
                  </a:cubicBezTo>
                  <a:cubicBezTo>
                    <a:pt x="15989" y="3458"/>
                    <a:pt x="15947" y="3571"/>
                    <a:pt x="16031" y="3683"/>
                  </a:cubicBezTo>
                  <a:cubicBezTo>
                    <a:pt x="16156" y="3908"/>
                    <a:pt x="16324" y="4095"/>
                    <a:pt x="16450" y="4319"/>
                  </a:cubicBezTo>
                  <a:cubicBezTo>
                    <a:pt x="16492" y="4432"/>
                    <a:pt x="16492" y="4544"/>
                    <a:pt x="16576" y="4656"/>
                  </a:cubicBezTo>
                  <a:cubicBezTo>
                    <a:pt x="16702" y="4769"/>
                    <a:pt x="16744" y="4806"/>
                    <a:pt x="16827" y="4918"/>
                  </a:cubicBezTo>
                  <a:cubicBezTo>
                    <a:pt x="16911" y="5031"/>
                    <a:pt x="16953" y="5106"/>
                    <a:pt x="16953" y="5218"/>
                  </a:cubicBezTo>
                  <a:cubicBezTo>
                    <a:pt x="16995" y="5330"/>
                    <a:pt x="16911" y="5555"/>
                    <a:pt x="16953" y="5667"/>
                  </a:cubicBezTo>
                  <a:cubicBezTo>
                    <a:pt x="16995" y="5742"/>
                    <a:pt x="17205" y="5817"/>
                    <a:pt x="17289" y="5892"/>
                  </a:cubicBezTo>
                  <a:cubicBezTo>
                    <a:pt x="17331" y="5967"/>
                    <a:pt x="17415" y="6116"/>
                    <a:pt x="17457" y="6229"/>
                  </a:cubicBezTo>
                  <a:cubicBezTo>
                    <a:pt x="17457" y="6266"/>
                    <a:pt x="17457" y="6341"/>
                    <a:pt x="17499" y="6416"/>
                  </a:cubicBezTo>
                  <a:cubicBezTo>
                    <a:pt x="17499" y="6753"/>
                    <a:pt x="17666" y="6753"/>
                    <a:pt x="17960" y="6828"/>
                  </a:cubicBezTo>
                  <a:cubicBezTo>
                    <a:pt x="18128" y="6902"/>
                    <a:pt x="18212" y="6977"/>
                    <a:pt x="18337" y="7127"/>
                  </a:cubicBezTo>
                  <a:cubicBezTo>
                    <a:pt x="18421" y="7239"/>
                    <a:pt x="18463" y="7314"/>
                    <a:pt x="18589" y="7427"/>
                  </a:cubicBezTo>
                  <a:cubicBezTo>
                    <a:pt x="18715" y="7501"/>
                    <a:pt x="18799" y="7576"/>
                    <a:pt x="18841" y="7689"/>
                  </a:cubicBezTo>
                  <a:cubicBezTo>
                    <a:pt x="18883" y="7838"/>
                    <a:pt x="18883" y="7988"/>
                    <a:pt x="19008" y="8063"/>
                  </a:cubicBezTo>
                  <a:cubicBezTo>
                    <a:pt x="19092" y="8138"/>
                    <a:pt x="19386" y="8138"/>
                    <a:pt x="19512" y="8100"/>
                  </a:cubicBezTo>
                  <a:cubicBezTo>
                    <a:pt x="19680" y="8100"/>
                    <a:pt x="19847" y="8063"/>
                    <a:pt x="20057" y="8026"/>
                  </a:cubicBezTo>
                  <a:cubicBezTo>
                    <a:pt x="20225" y="8026"/>
                    <a:pt x="20434" y="8026"/>
                    <a:pt x="20602" y="7988"/>
                  </a:cubicBezTo>
                  <a:cubicBezTo>
                    <a:pt x="20812" y="7988"/>
                    <a:pt x="21483" y="7651"/>
                    <a:pt x="21441" y="8026"/>
                  </a:cubicBezTo>
                  <a:cubicBezTo>
                    <a:pt x="21399" y="8100"/>
                    <a:pt x="21357" y="8138"/>
                    <a:pt x="21315" y="8213"/>
                  </a:cubicBezTo>
                  <a:cubicBezTo>
                    <a:pt x="21273" y="8288"/>
                    <a:pt x="21273" y="8362"/>
                    <a:pt x="21273" y="8437"/>
                  </a:cubicBezTo>
                  <a:cubicBezTo>
                    <a:pt x="21231" y="8587"/>
                    <a:pt x="21189" y="8662"/>
                    <a:pt x="21106" y="8774"/>
                  </a:cubicBezTo>
                  <a:cubicBezTo>
                    <a:pt x="20938" y="9036"/>
                    <a:pt x="20686" y="9186"/>
                    <a:pt x="20518" y="9448"/>
                  </a:cubicBezTo>
                  <a:cubicBezTo>
                    <a:pt x="20393" y="9673"/>
                    <a:pt x="20183" y="9822"/>
                    <a:pt x="20015" y="10010"/>
                  </a:cubicBezTo>
                  <a:cubicBezTo>
                    <a:pt x="19805" y="10197"/>
                    <a:pt x="19638" y="10421"/>
                    <a:pt x="19428" y="10609"/>
                  </a:cubicBezTo>
                  <a:cubicBezTo>
                    <a:pt x="19218" y="10796"/>
                    <a:pt x="18925" y="10945"/>
                    <a:pt x="18673" y="11133"/>
                  </a:cubicBezTo>
                  <a:cubicBezTo>
                    <a:pt x="18421" y="11320"/>
                    <a:pt x="18253" y="11544"/>
                    <a:pt x="18044" y="11806"/>
                  </a:cubicBezTo>
                  <a:cubicBezTo>
                    <a:pt x="17960" y="11919"/>
                    <a:pt x="17918" y="12069"/>
                    <a:pt x="17792" y="12181"/>
                  </a:cubicBezTo>
                  <a:cubicBezTo>
                    <a:pt x="17708" y="12293"/>
                    <a:pt x="17582" y="12368"/>
                    <a:pt x="17540" y="12518"/>
                  </a:cubicBezTo>
                  <a:cubicBezTo>
                    <a:pt x="17499" y="12593"/>
                    <a:pt x="17457" y="12705"/>
                    <a:pt x="17499" y="12817"/>
                  </a:cubicBezTo>
                  <a:cubicBezTo>
                    <a:pt x="17540" y="12892"/>
                    <a:pt x="17624" y="12930"/>
                    <a:pt x="17708" y="13004"/>
                  </a:cubicBezTo>
                  <a:cubicBezTo>
                    <a:pt x="17792" y="13192"/>
                    <a:pt x="17582" y="13379"/>
                    <a:pt x="17666" y="13566"/>
                  </a:cubicBezTo>
                  <a:cubicBezTo>
                    <a:pt x="17708" y="13678"/>
                    <a:pt x="17834" y="13791"/>
                    <a:pt x="17918" y="13903"/>
                  </a:cubicBezTo>
                  <a:cubicBezTo>
                    <a:pt x="17960" y="14090"/>
                    <a:pt x="17918" y="14277"/>
                    <a:pt x="17876" y="14427"/>
                  </a:cubicBezTo>
                  <a:cubicBezTo>
                    <a:pt x="17708" y="14801"/>
                    <a:pt x="17918" y="14839"/>
                    <a:pt x="18044" y="1513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6" name="Shape 236"/>
            <p:cNvSpPr/>
            <p:nvPr/>
          </p:nvSpPr>
          <p:spPr>
            <a:xfrm>
              <a:off x="5952869" y="3400960"/>
              <a:ext cx="194205" cy="256151"/>
            </a:xfrm>
            <a:custGeom>
              <a:avLst/>
              <a:gdLst/>
              <a:ahLst/>
              <a:cxnLst>
                <a:cxn ang="0">
                  <a:pos x="wd2" y="hd2"/>
                </a:cxn>
                <a:cxn ang="5400000">
                  <a:pos x="wd2" y="hd2"/>
                </a:cxn>
                <a:cxn ang="10800000">
                  <a:pos x="wd2" y="hd2"/>
                </a:cxn>
                <a:cxn ang="16200000">
                  <a:pos x="wd2" y="hd2"/>
                </a:cxn>
              </a:cxnLst>
              <a:rect l="0" t="0" r="r" b="b"/>
              <a:pathLst>
                <a:path w="19070" h="20858" extrusionOk="0">
                  <a:moveTo>
                    <a:pt x="7394" y="5869"/>
                  </a:moveTo>
                  <a:cubicBezTo>
                    <a:pt x="10408" y="4207"/>
                    <a:pt x="6389" y="3792"/>
                    <a:pt x="6389" y="2546"/>
                  </a:cubicBezTo>
                  <a:cubicBezTo>
                    <a:pt x="6389" y="884"/>
                    <a:pt x="9403" y="469"/>
                    <a:pt x="10408" y="53"/>
                  </a:cubicBezTo>
                  <a:cubicBezTo>
                    <a:pt x="13924" y="-362"/>
                    <a:pt x="17943" y="1715"/>
                    <a:pt x="18445" y="4207"/>
                  </a:cubicBezTo>
                  <a:cubicBezTo>
                    <a:pt x="19952" y="7115"/>
                    <a:pt x="18445" y="5869"/>
                    <a:pt x="16938" y="7530"/>
                  </a:cubicBezTo>
                  <a:cubicBezTo>
                    <a:pt x="15431" y="8776"/>
                    <a:pt x="17440" y="9607"/>
                    <a:pt x="17440" y="10853"/>
                  </a:cubicBezTo>
                  <a:cubicBezTo>
                    <a:pt x="17440" y="12100"/>
                    <a:pt x="15933" y="13346"/>
                    <a:pt x="15431" y="14592"/>
                  </a:cubicBezTo>
                  <a:cubicBezTo>
                    <a:pt x="14426" y="16669"/>
                    <a:pt x="14929" y="16669"/>
                    <a:pt x="11915" y="17084"/>
                  </a:cubicBezTo>
                  <a:cubicBezTo>
                    <a:pt x="8901" y="17915"/>
                    <a:pt x="6892" y="20407"/>
                    <a:pt x="4380" y="20823"/>
                  </a:cubicBezTo>
                  <a:cubicBezTo>
                    <a:pt x="1868" y="21238"/>
                    <a:pt x="-1648" y="17915"/>
                    <a:pt x="864" y="16253"/>
                  </a:cubicBezTo>
                  <a:cubicBezTo>
                    <a:pt x="2371" y="15007"/>
                    <a:pt x="3375" y="15838"/>
                    <a:pt x="3878" y="14176"/>
                  </a:cubicBezTo>
                  <a:cubicBezTo>
                    <a:pt x="4380" y="12515"/>
                    <a:pt x="3878" y="12100"/>
                    <a:pt x="2873" y="10853"/>
                  </a:cubicBezTo>
                  <a:cubicBezTo>
                    <a:pt x="1868" y="10023"/>
                    <a:pt x="1366" y="9607"/>
                    <a:pt x="1868" y="7946"/>
                  </a:cubicBezTo>
                  <a:cubicBezTo>
                    <a:pt x="2371" y="5038"/>
                    <a:pt x="4380" y="4207"/>
                    <a:pt x="7394" y="586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7" name="Shape 237"/>
            <p:cNvSpPr/>
            <p:nvPr/>
          </p:nvSpPr>
          <p:spPr>
            <a:xfrm>
              <a:off x="6095679" y="3157129"/>
              <a:ext cx="335121" cy="586596"/>
            </a:xfrm>
            <a:custGeom>
              <a:avLst/>
              <a:gdLst/>
              <a:ahLst/>
              <a:cxnLst>
                <a:cxn ang="0">
                  <a:pos x="wd2" y="hd2"/>
                </a:cxn>
                <a:cxn ang="5400000">
                  <a:pos x="wd2" y="hd2"/>
                </a:cxn>
                <a:cxn ang="10800000">
                  <a:pos x="wd2" y="hd2"/>
                </a:cxn>
                <a:cxn ang="16200000">
                  <a:pos x="wd2" y="hd2"/>
                </a:cxn>
              </a:cxnLst>
              <a:rect l="0" t="0" r="r" b="b"/>
              <a:pathLst>
                <a:path w="21244" h="20687" extrusionOk="0">
                  <a:moveTo>
                    <a:pt x="2579" y="7187"/>
                  </a:moveTo>
                  <a:cubicBezTo>
                    <a:pt x="2257" y="7367"/>
                    <a:pt x="3224" y="6287"/>
                    <a:pt x="3224" y="6287"/>
                  </a:cubicBezTo>
                  <a:cubicBezTo>
                    <a:pt x="3546" y="5927"/>
                    <a:pt x="3869" y="5567"/>
                    <a:pt x="3224" y="5207"/>
                  </a:cubicBezTo>
                  <a:cubicBezTo>
                    <a:pt x="2579" y="5027"/>
                    <a:pt x="1934" y="5387"/>
                    <a:pt x="1612" y="5207"/>
                  </a:cubicBezTo>
                  <a:cubicBezTo>
                    <a:pt x="1290" y="5027"/>
                    <a:pt x="1612" y="4487"/>
                    <a:pt x="1612" y="4307"/>
                  </a:cubicBezTo>
                  <a:cubicBezTo>
                    <a:pt x="1290" y="3587"/>
                    <a:pt x="645" y="3587"/>
                    <a:pt x="0" y="3047"/>
                  </a:cubicBezTo>
                  <a:cubicBezTo>
                    <a:pt x="645" y="3047"/>
                    <a:pt x="1290" y="3227"/>
                    <a:pt x="1612" y="3047"/>
                  </a:cubicBezTo>
                  <a:cubicBezTo>
                    <a:pt x="2257" y="2867"/>
                    <a:pt x="1934" y="2687"/>
                    <a:pt x="2257" y="2327"/>
                  </a:cubicBezTo>
                  <a:cubicBezTo>
                    <a:pt x="2901" y="1787"/>
                    <a:pt x="3224" y="1427"/>
                    <a:pt x="4191" y="1067"/>
                  </a:cubicBezTo>
                  <a:cubicBezTo>
                    <a:pt x="4836" y="707"/>
                    <a:pt x="9027" y="-913"/>
                    <a:pt x="9027" y="707"/>
                  </a:cubicBezTo>
                  <a:cubicBezTo>
                    <a:pt x="7737" y="1067"/>
                    <a:pt x="6448" y="2147"/>
                    <a:pt x="6448" y="3047"/>
                  </a:cubicBezTo>
                  <a:cubicBezTo>
                    <a:pt x="8060" y="3227"/>
                    <a:pt x="13540" y="1787"/>
                    <a:pt x="11606" y="3767"/>
                  </a:cubicBezTo>
                  <a:cubicBezTo>
                    <a:pt x="10961" y="4487"/>
                    <a:pt x="8382" y="6287"/>
                    <a:pt x="9672" y="7007"/>
                  </a:cubicBezTo>
                  <a:cubicBezTo>
                    <a:pt x="9994" y="7187"/>
                    <a:pt x="10961" y="7187"/>
                    <a:pt x="11606" y="7367"/>
                  </a:cubicBezTo>
                  <a:cubicBezTo>
                    <a:pt x="12251" y="7547"/>
                    <a:pt x="12251" y="7727"/>
                    <a:pt x="12573" y="8087"/>
                  </a:cubicBezTo>
                  <a:cubicBezTo>
                    <a:pt x="13218" y="8627"/>
                    <a:pt x="12896" y="9347"/>
                    <a:pt x="13863" y="9887"/>
                  </a:cubicBezTo>
                  <a:cubicBezTo>
                    <a:pt x="14507" y="10247"/>
                    <a:pt x="15797" y="10427"/>
                    <a:pt x="16442" y="10967"/>
                  </a:cubicBezTo>
                  <a:cubicBezTo>
                    <a:pt x="17087" y="11507"/>
                    <a:pt x="16764" y="12047"/>
                    <a:pt x="17087" y="12767"/>
                  </a:cubicBezTo>
                  <a:cubicBezTo>
                    <a:pt x="17087" y="13307"/>
                    <a:pt x="17409" y="13667"/>
                    <a:pt x="17409" y="14207"/>
                  </a:cubicBezTo>
                  <a:cubicBezTo>
                    <a:pt x="18699" y="14387"/>
                    <a:pt x="19021" y="13487"/>
                    <a:pt x="20310" y="14027"/>
                  </a:cubicBezTo>
                  <a:cubicBezTo>
                    <a:pt x="21600" y="14207"/>
                    <a:pt x="21278" y="14387"/>
                    <a:pt x="20955" y="14927"/>
                  </a:cubicBezTo>
                  <a:cubicBezTo>
                    <a:pt x="20633" y="15467"/>
                    <a:pt x="16764" y="17267"/>
                    <a:pt x="19343" y="17267"/>
                  </a:cubicBezTo>
                  <a:cubicBezTo>
                    <a:pt x="20310" y="18527"/>
                    <a:pt x="14830" y="18707"/>
                    <a:pt x="13540" y="18887"/>
                  </a:cubicBezTo>
                  <a:cubicBezTo>
                    <a:pt x="12251" y="19067"/>
                    <a:pt x="11606" y="19427"/>
                    <a:pt x="10316" y="19247"/>
                  </a:cubicBezTo>
                  <a:cubicBezTo>
                    <a:pt x="9994" y="19067"/>
                    <a:pt x="9349" y="18707"/>
                    <a:pt x="8704" y="18887"/>
                  </a:cubicBezTo>
                  <a:cubicBezTo>
                    <a:pt x="7737" y="19067"/>
                    <a:pt x="8382" y="19427"/>
                    <a:pt x="8060" y="19787"/>
                  </a:cubicBezTo>
                  <a:cubicBezTo>
                    <a:pt x="7415" y="20147"/>
                    <a:pt x="7093" y="19787"/>
                    <a:pt x="6125" y="19787"/>
                  </a:cubicBezTo>
                  <a:cubicBezTo>
                    <a:pt x="5481" y="19787"/>
                    <a:pt x="5481" y="19967"/>
                    <a:pt x="4836" y="20327"/>
                  </a:cubicBezTo>
                  <a:cubicBezTo>
                    <a:pt x="4191" y="20507"/>
                    <a:pt x="4191" y="20687"/>
                    <a:pt x="3546" y="20687"/>
                  </a:cubicBezTo>
                  <a:cubicBezTo>
                    <a:pt x="2901" y="20687"/>
                    <a:pt x="2257" y="20687"/>
                    <a:pt x="2257" y="20147"/>
                  </a:cubicBezTo>
                  <a:cubicBezTo>
                    <a:pt x="2257" y="19787"/>
                    <a:pt x="4191" y="19427"/>
                    <a:pt x="4836" y="19067"/>
                  </a:cubicBezTo>
                  <a:cubicBezTo>
                    <a:pt x="5481" y="18707"/>
                    <a:pt x="5803" y="18167"/>
                    <a:pt x="6770" y="17807"/>
                  </a:cubicBezTo>
                  <a:cubicBezTo>
                    <a:pt x="7415" y="17447"/>
                    <a:pt x="9672" y="17447"/>
                    <a:pt x="9672" y="16727"/>
                  </a:cubicBezTo>
                  <a:cubicBezTo>
                    <a:pt x="7737" y="16547"/>
                    <a:pt x="5803" y="17267"/>
                    <a:pt x="3869" y="16727"/>
                  </a:cubicBezTo>
                  <a:cubicBezTo>
                    <a:pt x="3869" y="16007"/>
                    <a:pt x="4836" y="16007"/>
                    <a:pt x="5481" y="15827"/>
                  </a:cubicBezTo>
                  <a:cubicBezTo>
                    <a:pt x="6770" y="15287"/>
                    <a:pt x="6125" y="15287"/>
                    <a:pt x="5803" y="14567"/>
                  </a:cubicBezTo>
                  <a:cubicBezTo>
                    <a:pt x="5158" y="13307"/>
                    <a:pt x="7415" y="12947"/>
                    <a:pt x="9349" y="12767"/>
                  </a:cubicBezTo>
                  <a:cubicBezTo>
                    <a:pt x="9994" y="12227"/>
                    <a:pt x="9349" y="10967"/>
                    <a:pt x="8060" y="10967"/>
                  </a:cubicBezTo>
                  <a:cubicBezTo>
                    <a:pt x="7737" y="10247"/>
                    <a:pt x="9027" y="10067"/>
                    <a:pt x="8704" y="9347"/>
                  </a:cubicBezTo>
                  <a:cubicBezTo>
                    <a:pt x="7093" y="9167"/>
                    <a:pt x="5158" y="10607"/>
                    <a:pt x="4513" y="9347"/>
                  </a:cubicBezTo>
                  <a:cubicBezTo>
                    <a:pt x="4191" y="8627"/>
                    <a:pt x="5481" y="8627"/>
                    <a:pt x="5481" y="8087"/>
                  </a:cubicBezTo>
                  <a:cubicBezTo>
                    <a:pt x="5481" y="7727"/>
                    <a:pt x="4191" y="7727"/>
                    <a:pt x="4191" y="7187"/>
                  </a:cubicBezTo>
                  <a:cubicBezTo>
                    <a:pt x="3869" y="7007"/>
                    <a:pt x="3224" y="7187"/>
                    <a:pt x="2579" y="718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8" name="Shape 238"/>
            <p:cNvSpPr/>
            <p:nvPr/>
          </p:nvSpPr>
          <p:spPr>
            <a:xfrm>
              <a:off x="8293250" y="1216193"/>
              <a:ext cx="677890" cy="891126"/>
            </a:xfrm>
            <a:custGeom>
              <a:avLst/>
              <a:gdLst/>
              <a:ahLst/>
              <a:cxnLst>
                <a:cxn ang="0">
                  <a:pos x="wd2" y="hd2"/>
                </a:cxn>
                <a:cxn ang="5400000">
                  <a:pos x="wd2" y="hd2"/>
                </a:cxn>
                <a:cxn ang="10800000">
                  <a:pos x="wd2" y="hd2"/>
                </a:cxn>
                <a:cxn ang="16200000">
                  <a:pos x="wd2" y="hd2"/>
                </a:cxn>
              </a:cxnLst>
              <a:rect l="0" t="0" r="r" b="b"/>
              <a:pathLst>
                <a:path w="20827" h="21404" extrusionOk="0">
                  <a:moveTo>
                    <a:pt x="16904" y="4173"/>
                  </a:moveTo>
                  <a:cubicBezTo>
                    <a:pt x="16278" y="4418"/>
                    <a:pt x="15809" y="4418"/>
                    <a:pt x="15183" y="4786"/>
                  </a:cubicBezTo>
                  <a:cubicBezTo>
                    <a:pt x="14870" y="5032"/>
                    <a:pt x="14557" y="5400"/>
                    <a:pt x="14243" y="5645"/>
                  </a:cubicBezTo>
                  <a:cubicBezTo>
                    <a:pt x="13774" y="5891"/>
                    <a:pt x="13148" y="5768"/>
                    <a:pt x="12678" y="6136"/>
                  </a:cubicBezTo>
                  <a:cubicBezTo>
                    <a:pt x="12365" y="6382"/>
                    <a:pt x="12209" y="6873"/>
                    <a:pt x="11739" y="7118"/>
                  </a:cubicBezTo>
                  <a:cubicBezTo>
                    <a:pt x="11270" y="7364"/>
                    <a:pt x="10643" y="7486"/>
                    <a:pt x="10330" y="7977"/>
                  </a:cubicBezTo>
                  <a:cubicBezTo>
                    <a:pt x="10017" y="8223"/>
                    <a:pt x="10017" y="8591"/>
                    <a:pt x="9548" y="8959"/>
                  </a:cubicBezTo>
                  <a:cubicBezTo>
                    <a:pt x="9235" y="9082"/>
                    <a:pt x="8922" y="9327"/>
                    <a:pt x="8452" y="9450"/>
                  </a:cubicBezTo>
                  <a:cubicBezTo>
                    <a:pt x="8609" y="10186"/>
                    <a:pt x="7357" y="11045"/>
                    <a:pt x="6887" y="11659"/>
                  </a:cubicBezTo>
                  <a:cubicBezTo>
                    <a:pt x="6417" y="12273"/>
                    <a:pt x="6104" y="13132"/>
                    <a:pt x="5635" y="13868"/>
                  </a:cubicBezTo>
                  <a:cubicBezTo>
                    <a:pt x="5322" y="14605"/>
                    <a:pt x="4696" y="15218"/>
                    <a:pt x="4383" y="16077"/>
                  </a:cubicBezTo>
                  <a:cubicBezTo>
                    <a:pt x="4226" y="16445"/>
                    <a:pt x="4383" y="16814"/>
                    <a:pt x="4539" y="17182"/>
                  </a:cubicBezTo>
                  <a:cubicBezTo>
                    <a:pt x="4852" y="17673"/>
                    <a:pt x="5009" y="17918"/>
                    <a:pt x="5009" y="18409"/>
                  </a:cubicBezTo>
                  <a:cubicBezTo>
                    <a:pt x="5009" y="19023"/>
                    <a:pt x="5322" y="19636"/>
                    <a:pt x="5948" y="20005"/>
                  </a:cubicBezTo>
                  <a:cubicBezTo>
                    <a:pt x="6730" y="20250"/>
                    <a:pt x="7826" y="20495"/>
                    <a:pt x="7357" y="21355"/>
                  </a:cubicBezTo>
                  <a:cubicBezTo>
                    <a:pt x="5948" y="21600"/>
                    <a:pt x="4226" y="20864"/>
                    <a:pt x="2974" y="20495"/>
                  </a:cubicBezTo>
                  <a:cubicBezTo>
                    <a:pt x="2817" y="20005"/>
                    <a:pt x="3443" y="19882"/>
                    <a:pt x="3287" y="19268"/>
                  </a:cubicBezTo>
                  <a:cubicBezTo>
                    <a:pt x="3130" y="19145"/>
                    <a:pt x="2191" y="18532"/>
                    <a:pt x="1878" y="18532"/>
                  </a:cubicBezTo>
                  <a:cubicBezTo>
                    <a:pt x="1096" y="18532"/>
                    <a:pt x="2035" y="19145"/>
                    <a:pt x="2191" y="19268"/>
                  </a:cubicBezTo>
                  <a:cubicBezTo>
                    <a:pt x="2504" y="19636"/>
                    <a:pt x="2348" y="20618"/>
                    <a:pt x="1722" y="20127"/>
                  </a:cubicBezTo>
                  <a:cubicBezTo>
                    <a:pt x="1409" y="20005"/>
                    <a:pt x="1565" y="19636"/>
                    <a:pt x="1565" y="19514"/>
                  </a:cubicBezTo>
                  <a:cubicBezTo>
                    <a:pt x="1409" y="19268"/>
                    <a:pt x="1252" y="19023"/>
                    <a:pt x="939" y="18900"/>
                  </a:cubicBezTo>
                  <a:cubicBezTo>
                    <a:pt x="470" y="18532"/>
                    <a:pt x="157" y="18532"/>
                    <a:pt x="0" y="18041"/>
                  </a:cubicBezTo>
                  <a:cubicBezTo>
                    <a:pt x="0" y="17795"/>
                    <a:pt x="0" y="16936"/>
                    <a:pt x="157" y="16691"/>
                  </a:cubicBezTo>
                  <a:cubicBezTo>
                    <a:pt x="626" y="16323"/>
                    <a:pt x="1252" y="16691"/>
                    <a:pt x="1565" y="16077"/>
                  </a:cubicBezTo>
                  <a:cubicBezTo>
                    <a:pt x="1878" y="15218"/>
                    <a:pt x="470" y="14482"/>
                    <a:pt x="1565" y="14114"/>
                  </a:cubicBezTo>
                  <a:cubicBezTo>
                    <a:pt x="1878" y="13991"/>
                    <a:pt x="2191" y="13991"/>
                    <a:pt x="2348" y="13868"/>
                  </a:cubicBezTo>
                  <a:cubicBezTo>
                    <a:pt x="2661" y="13623"/>
                    <a:pt x="2504" y="13500"/>
                    <a:pt x="2661" y="13255"/>
                  </a:cubicBezTo>
                  <a:cubicBezTo>
                    <a:pt x="2817" y="12764"/>
                    <a:pt x="3130" y="12641"/>
                    <a:pt x="3757" y="12518"/>
                  </a:cubicBezTo>
                  <a:cubicBezTo>
                    <a:pt x="3600" y="12150"/>
                    <a:pt x="2661" y="12027"/>
                    <a:pt x="2661" y="11659"/>
                  </a:cubicBezTo>
                  <a:cubicBezTo>
                    <a:pt x="2661" y="11291"/>
                    <a:pt x="3443" y="11045"/>
                    <a:pt x="3757" y="10923"/>
                  </a:cubicBezTo>
                  <a:cubicBezTo>
                    <a:pt x="4226" y="10555"/>
                    <a:pt x="4383" y="10432"/>
                    <a:pt x="4539" y="9941"/>
                  </a:cubicBezTo>
                  <a:cubicBezTo>
                    <a:pt x="4696" y="9695"/>
                    <a:pt x="4539" y="9573"/>
                    <a:pt x="4696" y="9327"/>
                  </a:cubicBezTo>
                  <a:cubicBezTo>
                    <a:pt x="4852" y="9205"/>
                    <a:pt x="5165" y="9082"/>
                    <a:pt x="5322" y="8959"/>
                  </a:cubicBezTo>
                  <a:cubicBezTo>
                    <a:pt x="5948" y="8223"/>
                    <a:pt x="4696" y="7241"/>
                    <a:pt x="5948" y="6627"/>
                  </a:cubicBezTo>
                  <a:cubicBezTo>
                    <a:pt x="6261" y="6505"/>
                    <a:pt x="6574" y="6627"/>
                    <a:pt x="6730" y="6382"/>
                  </a:cubicBezTo>
                  <a:cubicBezTo>
                    <a:pt x="6887" y="6382"/>
                    <a:pt x="7043" y="6014"/>
                    <a:pt x="7043" y="5891"/>
                  </a:cubicBezTo>
                  <a:cubicBezTo>
                    <a:pt x="7513" y="5523"/>
                    <a:pt x="7670" y="5277"/>
                    <a:pt x="7983" y="4909"/>
                  </a:cubicBezTo>
                  <a:cubicBezTo>
                    <a:pt x="8296" y="4541"/>
                    <a:pt x="8609" y="4295"/>
                    <a:pt x="9078" y="4050"/>
                  </a:cubicBezTo>
                  <a:cubicBezTo>
                    <a:pt x="9548" y="3805"/>
                    <a:pt x="10017" y="3805"/>
                    <a:pt x="10487" y="3559"/>
                  </a:cubicBezTo>
                  <a:cubicBezTo>
                    <a:pt x="11113" y="3191"/>
                    <a:pt x="11896" y="1718"/>
                    <a:pt x="12678" y="2945"/>
                  </a:cubicBezTo>
                  <a:cubicBezTo>
                    <a:pt x="13774" y="3068"/>
                    <a:pt x="15026" y="2823"/>
                    <a:pt x="15965" y="2209"/>
                  </a:cubicBezTo>
                  <a:cubicBezTo>
                    <a:pt x="16278" y="1964"/>
                    <a:pt x="16748" y="1718"/>
                    <a:pt x="16904" y="1473"/>
                  </a:cubicBezTo>
                  <a:cubicBezTo>
                    <a:pt x="17061" y="1105"/>
                    <a:pt x="16904" y="1105"/>
                    <a:pt x="17217" y="859"/>
                  </a:cubicBezTo>
                  <a:cubicBezTo>
                    <a:pt x="17374" y="736"/>
                    <a:pt x="17687" y="614"/>
                    <a:pt x="18000" y="614"/>
                  </a:cubicBezTo>
                  <a:cubicBezTo>
                    <a:pt x="18470" y="368"/>
                    <a:pt x="18783" y="0"/>
                    <a:pt x="19565" y="0"/>
                  </a:cubicBezTo>
                  <a:cubicBezTo>
                    <a:pt x="20035" y="123"/>
                    <a:pt x="20504" y="491"/>
                    <a:pt x="20661" y="736"/>
                  </a:cubicBezTo>
                  <a:cubicBezTo>
                    <a:pt x="21600" y="2577"/>
                    <a:pt x="18313" y="3559"/>
                    <a:pt x="16904" y="417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9" name="Shape 239"/>
            <p:cNvSpPr/>
            <p:nvPr/>
          </p:nvSpPr>
          <p:spPr>
            <a:xfrm>
              <a:off x="8166010" y="2209543"/>
              <a:ext cx="89224" cy="95706"/>
            </a:xfrm>
            <a:custGeom>
              <a:avLst/>
              <a:gdLst/>
              <a:ahLst/>
              <a:cxnLst>
                <a:cxn ang="0">
                  <a:pos x="wd2" y="hd2"/>
                </a:cxn>
                <a:cxn ang="5400000">
                  <a:pos x="wd2" y="hd2"/>
                </a:cxn>
                <a:cxn ang="10800000">
                  <a:pos x="wd2" y="hd2"/>
                </a:cxn>
                <a:cxn ang="16200000">
                  <a:pos x="wd2" y="hd2"/>
                </a:cxn>
              </a:cxnLst>
              <a:rect l="0" t="0" r="r" b="b"/>
              <a:pathLst>
                <a:path w="19859" h="19171" extrusionOk="0">
                  <a:moveTo>
                    <a:pt x="14779" y="17984"/>
                  </a:moveTo>
                  <a:cubicBezTo>
                    <a:pt x="10232" y="20041"/>
                    <a:pt x="4547" y="19012"/>
                    <a:pt x="0" y="17984"/>
                  </a:cubicBezTo>
                  <a:cubicBezTo>
                    <a:pt x="0" y="14898"/>
                    <a:pt x="1137" y="11812"/>
                    <a:pt x="2274" y="9755"/>
                  </a:cubicBezTo>
                  <a:cubicBezTo>
                    <a:pt x="3411" y="7698"/>
                    <a:pt x="4547" y="2555"/>
                    <a:pt x="6821" y="1527"/>
                  </a:cubicBezTo>
                  <a:cubicBezTo>
                    <a:pt x="10232" y="-1559"/>
                    <a:pt x="13642" y="498"/>
                    <a:pt x="17053" y="3584"/>
                  </a:cubicBezTo>
                  <a:cubicBezTo>
                    <a:pt x="21600" y="7698"/>
                    <a:pt x="20463" y="13870"/>
                    <a:pt x="14779" y="1798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0" name="Shape 240"/>
            <p:cNvSpPr/>
            <p:nvPr/>
          </p:nvSpPr>
          <p:spPr>
            <a:xfrm>
              <a:off x="10101908" y="752526"/>
              <a:ext cx="247082" cy="301529"/>
            </a:xfrm>
            <a:custGeom>
              <a:avLst/>
              <a:gdLst/>
              <a:ahLst/>
              <a:cxnLst>
                <a:cxn ang="0">
                  <a:pos x="wd2" y="hd2"/>
                </a:cxn>
                <a:cxn ang="5400000">
                  <a:pos x="wd2" y="hd2"/>
                </a:cxn>
                <a:cxn ang="10800000">
                  <a:pos x="wd2" y="hd2"/>
                </a:cxn>
                <a:cxn ang="16200000">
                  <a:pos x="wd2" y="hd2"/>
                </a:cxn>
              </a:cxnLst>
              <a:rect l="0" t="0" r="r" b="b"/>
              <a:pathLst>
                <a:path w="19334" h="21268" extrusionOk="0">
                  <a:moveTo>
                    <a:pt x="8832" y="18000"/>
                  </a:moveTo>
                  <a:cubicBezTo>
                    <a:pt x="6032" y="18360"/>
                    <a:pt x="3632" y="21600"/>
                    <a:pt x="1232" y="21240"/>
                  </a:cubicBezTo>
                  <a:cubicBezTo>
                    <a:pt x="-1968" y="20880"/>
                    <a:pt x="2032" y="17280"/>
                    <a:pt x="2432" y="15840"/>
                  </a:cubicBezTo>
                  <a:cubicBezTo>
                    <a:pt x="3632" y="13680"/>
                    <a:pt x="3632" y="11160"/>
                    <a:pt x="4432" y="8640"/>
                  </a:cubicBezTo>
                  <a:cubicBezTo>
                    <a:pt x="5232" y="5760"/>
                    <a:pt x="6432" y="2880"/>
                    <a:pt x="8832" y="1080"/>
                  </a:cubicBezTo>
                  <a:cubicBezTo>
                    <a:pt x="9232" y="360"/>
                    <a:pt x="9232" y="0"/>
                    <a:pt x="10432" y="0"/>
                  </a:cubicBezTo>
                  <a:cubicBezTo>
                    <a:pt x="10832" y="360"/>
                    <a:pt x="12032" y="1080"/>
                    <a:pt x="12032" y="1800"/>
                  </a:cubicBezTo>
                  <a:cubicBezTo>
                    <a:pt x="12432" y="3240"/>
                    <a:pt x="10832" y="4320"/>
                    <a:pt x="11232" y="6120"/>
                  </a:cubicBezTo>
                  <a:cubicBezTo>
                    <a:pt x="12432" y="5400"/>
                    <a:pt x="12832" y="2880"/>
                    <a:pt x="14832" y="4320"/>
                  </a:cubicBezTo>
                  <a:cubicBezTo>
                    <a:pt x="15632" y="4680"/>
                    <a:pt x="15232" y="5400"/>
                    <a:pt x="15632" y="6480"/>
                  </a:cubicBezTo>
                  <a:cubicBezTo>
                    <a:pt x="16032" y="7200"/>
                    <a:pt x="16832" y="7560"/>
                    <a:pt x="17232" y="8280"/>
                  </a:cubicBezTo>
                  <a:cubicBezTo>
                    <a:pt x="18832" y="9360"/>
                    <a:pt x="19632" y="10440"/>
                    <a:pt x="19232" y="12240"/>
                  </a:cubicBezTo>
                  <a:cubicBezTo>
                    <a:pt x="19232" y="17640"/>
                    <a:pt x="12832" y="17280"/>
                    <a:pt x="8832" y="1800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1" name="Shape 241"/>
            <p:cNvSpPr/>
            <p:nvPr/>
          </p:nvSpPr>
          <p:spPr>
            <a:xfrm>
              <a:off x="9796167" y="487246"/>
              <a:ext cx="347443" cy="403025"/>
            </a:xfrm>
            <a:custGeom>
              <a:avLst/>
              <a:gdLst/>
              <a:ahLst/>
              <a:cxnLst>
                <a:cxn ang="0">
                  <a:pos x="wd2" y="hd2"/>
                </a:cxn>
                <a:cxn ang="5400000">
                  <a:pos x="wd2" y="hd2"/>
                </a:cxn>
                <a:cxn ang="10800000">
                  <a:pos x="wd2" y="hd2"/>
                </a:cxn>
                <a:cxn ang="16200000">
                  <a:pos x="wd2" y="hd2"/>
                </a:cxn>
              </a:cxnLst>
              <a:rect l="0" t="0" r="r" b="b"/>
              <a:pathLst>
                <a:path w="21349" h="21134" extrusionOk="0">
                  <a:moveTo>
                    <a:pt x="19784" y="14175"/>
                  </a:moveTo>
                  <a:cubicBezTo>
                    <a:pt x="19784" y="14442"/>
                    <a:pt x="19784" y="14975"/>
                    <a:pt x="19471" y="15242"/>
                  </a:cubicBezTo>
                  <a:cubicBezTo>
                    <a:pt x="19471" y="15508"/>
                    <a:pt x="19471" y="15775"/>
                    <a:pt x="19471" y="15775"/>
                  </a:cubicBezTo>
                  <a:cubicBezTo>
                    <a:pt x="19158" y="16042"/>
                    <a:pt x="18532" y="15775"/>
                    <a:pt x="18532" y="16042"/>
                  </a:cubicBezTo>
                  <a:cubicBezTo>
                    <a:pt x="17906" y="16842"/>
                    <a:pt x="19158" y="16842"/>
                    <a:pt x="19784" y="17908"/>
                  </a:cubicBezTo>
                  <a:cubicBezTo>
                    <a:pt x="20723" y="19508"/>
                    <a:pt x="18845" y="21108"/>
                    <a:pt x="16966" y="21108"/>
                  </a:cubicBezTo>
                  <a:cubicBezTo>
                    <a:pt x="14149" y="21375"/>
                    <a:pt x="13836" y="19508"/>
                    <a:pt x="11332" y="18975"/>
                  </a:cubicBezTo>
                  <a:cubicBezTo>
                    <a:pt x="11019" y="18442"/>
                    <a:pt x="11019" y="17642"/>
                    <a:pt x="11019" y="16842"/>
                  </a:cubicBezTo>
                  <a:cubicBezTo>
                    <a:pt x="9453" y="17108"/>
                    <a:pt x="10706" y="18708"/>
                    <a:pt x="10079" y="19242"/>
                  </a:cubicBezTo>
                  <a:cubicBezTo>
                    <a:pt x="9140" y="19508"/>
                    <a:pt x="8201" y="17908"/>
                    <a:pt x="8201" y="17375"/>
                  </a:cubicBezTo>
                  <a:cubicBezTo>
                    <a:pt x="6949" y="16575"/>
                    <a:pt x="6949" y="16575"/>
                    <a:pt x="7262" y="15242"/>
                  </a:cubicBezTo>
                  <a:cubicBezTo>
                    <a:pt x="7888" y="13642"/>
                    <a:pt x="6949" y="14175"/>
                    <a:pt x="5697" y="13642"/>
                  </a:cubicBezTo>
                  <a:cubicBezTo>
                    <a:pt x="3192" y="12308"/>
                    <a:pt x="7888" y="10975"/>
                    <a:pt x="7888" y="9642"/>
                  </a:cubicBezTo>
                  <a:cubicBezTo>
                    <a:pt x="8201" y="8308"/>
                    <a:pt x="6636" y="8042"/>
                    <a:pt x="6010" y="9108"/>
                  </a:cubicBezTo>
                  <a:cubicBezTo>
                    <a:pt x="6010" y="9375"/>
                    <a:pt x="6636" y="9642"/>
                    <a:pt x="6323" y="10175"/>
                  </a:cubicBezTo>
                  <a:cubicBezTo>
                    <a:pt x="6010" y="10708"/>
                    <a:pt x="5384" y="10708"/>
                    <a:pt x="5071" y="10975"/>
                  </a:cubicBezTo>
                  <a:cubicBezTo>
                    <a:pt x="3192" y="12308"/>
                    <a:pt x="2566" y="11508"/>
                    <a:pt x="1314" y="10175"/>
                  </a:cubicBezTo>
                  <a:cubicBezTo>
                    <a:pt x="688" y="9108"/>
                    <a:pt x="-251" y="7508"/>
                    <a:pt x="62" y="6442"/>
                  </a:cubicBezTo>
                  <a:cubicBezTo>
                    <a:pt x="688" y="5108"/>
                    <a:pt x="2879" y="5108"/>
                    <a:pt x="2566" y="3508"/>
                  </a:cubicBezTo>
                  <a:cubicBezTo>
                    <a:pt x="2253" y="2442"/>
                    <a:pt x="375" y="308"/>
                    <a:pt x="3192" y="842"/>
                  </a:cubicBezTo>
                  <a:cubicBezTo>
                    <a:pt x="3819" y="1375"/>
                    <a:pt x="3506" y="2442"/>
                    <a:pt x="4445" y="2975"/>
                  </a:cubicBezTo>
                  <a:cubicBezTo>
                    <a:pt x="5697" y="3775"/>
                    <a:pt x="6636" y="2975"/>
                    <a:pt x="6949" y="1908"/>
                  </a:cubicBezTo>
                  <a:cubicBezTo>
                    <a:pt x="7262" y="842"/>
                    <a:pt x="6949" y="-225"/>
                    <a:pt x="8827" y="42"/>
                  </a:cubicBezTo>
                  <a:cubicBezTo>
                    <a:pt x="9766" y="308"/>
                    <a:pt x="11019" y="1108"/>
                    <a:pt x="11958" y="1375"/>
                  </a:cubicBezTo>
                  <a:cubicBezTo>
                    <a:pt x="13210" y="1642"/>
                    <a:pt x="18845" y="1642"/>
                    <a:pt x="17906" y="3775"/>
                  </a:cubicBezTo>
                  <a:cubicBezTo>
                    <a:pt x="17279" y="4842"/>
                    <a:pt x="16340" y="4308"/>
                    <a:pt x="16653" y="5642"/>
                  </a:cubicBezTo>
                  <a:cubicBezTo>
                    <a:pt x="16966" y="6708"/>
                    <a:pt x="17279" y="7242"/>
                    <a:pt x="16653" y="8308"/>
                  </a:cubicBezTo>
                  <a:cubicBezTo>
                    <a:pt x="15714" y="9642"/>
                    <a:pt x="13836" y="10175"/>
                    <a:pt x="13210" y="11508"/>
                  </a:cubicBezTo>
                  <a:cubicBezTo>
                    <a:pt x="14775" y="12042"/>
                    <a:pt x="15714" y="10442"/>
                    <a:pt x="16653" y="9642"/>
                  </a:cubicBezTo>
                  <a:cubicBezTo>
                    <a:pt x="16966" y="9375"/>
                    <a:pt x="17592" y="9108"/>
                    <a:pt x="17592" y="8575"/>
                  </a:cubicBezTo>
                  <a:cubicBezTo>
                    <a:pt x="17906" y="8042"/>
                    <a:pt x="17906" y="7242"/>
                    <a:pt x="18532" y="6708"/>
                  </a:cubicBezTo>
                  <a:cubicBezTo>
                    <a:pt x="19471" y="6708"/>
                    <a:pt x="19471" y="7242"/>
                    <a:pt x="19784" y="8042"/>
                  </a:cubicBezTo>
                  <a:cubicBezTo>
                    <a:pt x="20410" y="8842"/>
                    <a:pt x="21349" y="10175"/>
                    <a:pt x="21349" y="11242"/>
                  </a:cubicBezTo>
                  <a:cubicBezTo>
                    <a:pt x="21349" y="12308"/>
                    <a:pt x="20410" y="13375"/>
                    <a:pt x="19784" y="1417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2" name="Shape 242"/>
            <p:cNvSpPr/>
            <p:nvPr/>
          </p:nvSpPr>
          <p:spPr>
            <a:xfrm>
              <a:off x="5992137" y="1090290"/>
              <a:ext cx="7554106" cy="4771215"/>
            </a:xfrm>
            <a:custGeom>
              <a:avLst/>
              <a:gdLst/>
              <a:ahLst/>
              <a:cxnLst>
                <a:cxn ang="0">
                  <a:pos x="wd2" y="hd2"/>
                </a:cxn>
                <a:cxn ang="5400000">
                  <a:pos x="wd2" y="hd2"/>
                </a:cxn>
                <a:cxn ang="10800000">
                  <a:pos x="wd2" y="hd2"/>
                </a:cxn>
                <a:cxn ang="16200000">
                  <a:pos x="wd2" y="hd2"/>
                </a:cxn>
              </a:cxnLst>
              <a:rect l="0" t="0" r="r" b="b"/>
              <a:pathLst>
                <a:path w="21507" h="21574" extrusionOk="0">
                  <a:moveTo>
                    <a:pt x="11862" y="966"/>
                  </a:moveTo>
                  <a:cubicBezTo>
                    <a:pt x="11906" y="943"/>
                    <a:pt x="11935" y="874"/>
                    <a:pt x="11920" y="782"/>
                  </a:cubicBezTo>
                  <a:cubicBezTo>
                    <a:pt x="11906" y="712"/>
                    <a:pt x="11862" y="689"/>
                    <a:pt x="11906" y="574"/>
                  </a:cubicBezTo>
                  <a:cubicBezTo>
                    <a:pt x="11920" y="528"/>
                    <a:pt x="11964" y="459"/>
                    <a:pt x="11993" y="389"/>
                  </a:cubicBezTo>
                  <a:cubicBezTo>
                    <a:pt x="12051" y="228"/>
                    <a:pt x="12094" y="136"/>
                    <a:pt x="12196" y="43"/>
                  </a:cubicBezTo>
                  <a:cubicBezTo>
                    <a:pt x="12254" y="-3"/>
                    <a:pt x="12269" y="-26"/>
                    <a:pt x="12327" y="43"/>
                  </a:cubicBezTo>
                  <a:cubicBezTo>
                    <a:pt x="12356" y="66"/>
                    <a:pt x="12414" y="112"/>
                    <a:pt x="12428" y="159"/>
                  </a:cubicBezTo>
                  <a:cubicBezTo>
                    <a:pt x="12515" y="320"/>
                    <a:pt x="12298" y="366"/>
                    <a:pt x="12283" y="482"/>
                  </a:cubicBezTo>
                  <a:cubicBezTo>
                    <a:pt x="12254" y="643"/>
                    <a:pt x="12356" y="482"/>
                    <a:pt x="12385" y="459"/>
                  </a:cubicBezTo>
                  <a:cubicBezTo>
                    <a:pt x="12443" y="412"/>
                    <a:pt x="12486" y="459"/>
                    <a:pt x="12530" y="528"/>
                  </a:cubicBezTo>
                  <a:cubicBezTo>
                    <a:pt x="12573" y="574"/>
                    <a:pt x="12617" y="620"/>
                    <a:pt x="12588" y="689"/>
                  </a:cubicBezTo>
                  <a:cubicBezTo>
                    <a:pt x="12573" y="759"/>
                    <a:pt x="12472" y="805"/>
                    <a:pt x="12457" y="874"/>
                  </a:cubicBezTo>
                  <a:cubicBezTo>
                    <a:pt x="12414" y="989"/>
                    <a:pt x="12515" y="943"/>
                    <a:pt x="12559" y="920"/>
                  </a:cubicBezTo>
                  <a:cubicBezTo>
                    <a:pt x="12617" y="874"/>
                    <a:pt x="12632" y="782"/>
                    <a:pt x="12690" y="759"/>
                  </a:cubicBezTo>
                  <a:cubicBezTo>
                    <a:pt x="12791" y="736"/>
                    <a:pt x="12980" y="759"/>
                    <a:pt x="13053" y="851"/>
                  </a:cubicBezTo>
                  <a:cubicBezTo>
                    <a:pt x="13125" y="966"/>
                    <a:pt x="13183" y="1105"/>
                    <a:pt x="13256" y="1243"/>
                  </a:cubicBezTo>
                  <a:cubicBezTo>
                    <a:pt x="13285" y="1312"/>
                    <a:pt x="13314" y="1336"/>
                    <a:pt x="13299" y="1428"/>
                  </a:cubicBezTo>
                  <a:cubicBezTo>
                    <a:pt x="13299" y="1474"/>
                    <a:pt x="13314" y="1520"/>
                    <a:pt x="13285" y="1543"/>
                  </a:cubicBezTo>
                  <a:cubicBezTo>
                    <a:pt x="13241" y="1566"/>
                    <a:pt x="13241" y="1497"/>
                    <a:pt x="13212" y="1474"/>
                  </a:cubicBezTo>
                  <a:cubicBezTo>
                    <a:pt x="13154" y="1428"/>
                    <a:pt x="13111" y="1451"/>
                    <a:pt x="13169" y="1543"/>
                  </a:cubicBezTo>
                  <a:cubicBezTo>
                    <a:pt x="13198" y="1612"/>
                    <a:pt x="13227" y="1636"/>
                    <a:pt x="13256" y="1705"/>
                  </a:cubicBezTo>
                  <a:cubicBezTo>
                    <a:pt x="13270" y="1728"/>
                    <a:pt x="13270" y="1728"/>
                    <a:pt x="13285" y="1728"/>
                  </a:cubicBezTo>
                  <a:cubicBezTo>
                    <a:pt x="13299" y="1912"/>
                    <a:pt x="13183" y="1959"/>
                    <a:pt x="13096" y="2074"/>
                  </a:cubicBezTo>
                  <a:cubicBezTo>
                    <a:pt x="13053" y="2120"/>
                    <a:pt x="13053" y="2166"/>
                    <a:pt x="13023" y="2236"/>
                  </a:cubicBezTo>
                  <a:cubicBezTo>
                    <a:pt x="12994" y="2305"/>
                    <a:pt x="12965" y="2328"/>
                    <a:pt x="12922" y="2374"/>
                  </a:cubicBezTo>
                  <a:cubicBezTo>
                    <a:pt x="12835" y="2443"/>
                    <a:pt x="12777" y="2536"/>
                    <a:pt x="12704" y="2651"/>
                  </a:cubicBezTo>
                  <a:cubicBezTo>
                    <a:pt x="12675" y="2720"/>
                    <a:pt x="12675" y="2789"/>
                    <a:pt x="12646" y="2836"/>
                  </a:cubicBezTo>
                  <a:cubicBezTo>
                    <a:pt x="12617" y="2882"/>
                    <a:pt x="12559" y="2928"/>
                    <a:pt x="12530" y="2951"/>
                  </a:cubicBezTo>
                  <a:cubicBezTo>
                    <a:pt x="12472" y="3043"/>
                    <a:pt x="12428" y="3112"/>
                    <a:pt x="12370" y="3182"/>
                  </a:cubicBezTo>
                  <a:cubicBezTo>
                    <a:pt x="12341" y="3228"/>
                    <a:pt x="12240" y="3366"/>
                    <a:pt x="12240" y="3436"/>
                  </a:cubicBezTo>
                  <a:cubicBezTo>
                    <a:pt x="12254" y="3597"/>
                    <a:pt x="12385" y="3389"/>
                    <a:pt x="12414" y="3366"/>
                  </a:cubicBezTo>
                  <a:cubicBezTo>
                    <a:pt x="12472" y="3274"/>
                    <a:pt x="12486" y="3228"/>
                    <a:pt x="12501" y="3089"/>
                  </a:cubicBezTo>
                  <a:cubicBezTo>
                    <a:pt x="12559" y="3066"/>
                    <a:pt x="12617" y="3089"/>
                    <a:pt x="12675" y="3089"/>
                  </a:cubicBezTo>
                  <a:cubicBezTo>
                    <a:pt x="12748" y="3066"/>
                    <a:pt x="12777" y="3020"/>
                    <a:pt x="12820" y="2974"/>
                  </a:cubicBezTo>
                  <a:cubicBezTo>
                    <a:pt x="12864" y="2951"/>
                    <a:pt x="12951" y="2905"/>
                    <a:pt x="12893" y="2836"/>
                  </a:cubicBezTo>
                  <a:cubicBezTo>
                    <a:pt x="12878" y="2812"/>
                    <a:pt x="12835" y="2859"/>
                    <a:pt x="12820" y="2812"/>
                  </a:cubicBezTo>
                  <a:cubicBezTo>
                    <a:pt x="12806" y="2789"/>
                    <a:pt x="12849" y="2720"/>
                    <a:pt x="12864" y="2697"/>
                  </a:cubicBezTo>
                  <a:cubicBezTo>
                    <a:pt x="12936" y="2512"/>
                    <a:pt x="12980" y="2651"/>
                    <a:pt x="13067" y="2743"/>
                  </a:cubicBezTo>
                  <a:cubicBezTo>
                    <a:pt x="13096" y="2789"/>
                    <a:pt x="13154" y="2836"/>
                    <a:pt x="13183" y="2766"/>
                  </a:cubicBezTo>
                  <a:cubicBezTo>
                    <a:pt x="13212" y="2651"/>
                    <a:pt x="13140" y="2605"/>
                    <a:pt x="13125" y="2559"/>
                  </a:cubicBezTo>
                  <a:cubicBezTo>
                    <a:pt x="13082" y="2466"/>
                    <a:pt x="13082" y="2328"/>
                    <a:pt x="13140" y="2282"/>
                  </a:cubicBezTo>
                  <a:cubicBezTo>
                    <a:pt x="13198" y="2236"/>
                    <a:pt x="13285" y="2305"/>
                    <a:pt x="13256" y="2397"/>
                  </a:cubicBezTo>
                  <a:cubicBezTo>
                    <a:pt x="13256" y="2443"/>
                    <a:pt x="13212" y="2466"/>
                    <a:pt x="13212" y="2512"/>
                  </a:cubicBezTo>
                  <a:cubicBezTo>
                    <a:pt x="13198" y="2559"/>
                    <a:pt x="13212" y="2582"/>
                    <a:pt x="13227" y="2651"/>
                  </a:cubicBezTo>
                  <a:cubicBezTo>
                    <a:pt x="13241" y="2720"/>
                    <a:pt x="13241" y="2836"/>
                    <a:pt x="13270" y="2905"/>
                  </a:cubicBezTo>
                  <a:cubicBezTo>
                    <a:pt x="13256" y="2951"/>
                    <a:pt x="13212" y="3020"/>
                    <a:pt x="13227" y="3066"/>
                  </a:cubicBezTo>
                  <a:cubicBezTo>
                    <a:pt x="13299" y="3112"/>
                    <a:pt x="13314" y="2905"/>
                    <a:pt x="13372" y="2882"/>
                  </a:cubicBezTo>
                  <a:cubicBezTo>
                    <a:pt x="13444" y="2859"/>
                    <a:pt x="13546" y="2789"/>
                    <a:pt x="13619" y="2836"/>
                  </a:cubicBezTo>
                  <a:cubicBezTo>
                    <a:pt x="13648" y="2859"/>
                    <a:pt x="13677" y="2905"/>
                    <a:pt x="13706" y="2905"/>
                  </a:cubicBezTo>
                  <a:cubicBezTo>
                    <a:pt x="13764" y="2928"/>
                    <a:pt x="13807" y="2882"/>
                    <a:pt x="13836" y="2974"/>
                  </a:cubicBezTo>
                  <a:cubicBezTo>
                    <a:pt x="13865" y="3020"/>
                    <a:pt x="13822" y="3089"/>
                    <a:pt x="13851" y="3159"/>
                  </a:cubicBezTo>
                  <a:cubicBezTo>
                    <a:pt x="13865" y="3228"/>
                    <a:pt x="13909" y="3205"/>
                    <a:pt x="13953" y="3228"/>
                  </a:cubicBezTo>
                  <a:cubicBezTo>
                    <a:pt x="14040" y="3228"/>
                    <a:pt x="14156" y="3251"/>
                    <a:pt x="14243" y="3205"/>
                  </a:cubicBezTo>
                  <a:cubicBezTo>
                    <a:pt x="14286" y="3159"/>
                    <a:pt x="14301" y="3089"/>
                    <a:pt x="14301" y="3020"/>
                  </a:cubicBezTo>
                  <a:cubicBezTo>
                    <a:pt x="14301" y="2974"/>
                    <a:pt x="14286" y="2928"/>
                    <a:pt x="14301" y="2905"/>
                  </a:cubicBezTo>
                  <a:cubicBezTo>
                    <a:pt x="14301" y="2836"/>
                    <a:pt x="14315" y="2859"/>
                    <a:pt x="14344" y="2789"/>
                  </a:cubicBezTo>
                  <a:cubicBezTo>
                    <a:pt x="14388" y="2743"/>
                    <a:pt x="14417" y="2697"/>
                    <a:pt x="14461" y="2743"/>
                  </a:cubicBezTo>
                  <a:cubicBezTo>
                    <a:pt x="14490" y="2766"/>
                    <a:pt x="14504" y="2789"/>
                    <a:pt x="14533" y="2812"/>
                  </a:cubicBezTo>
                  <a:cubicBezTo>
                    <a:pt x="14562" y="2836"/>
                    <a:pt x="14606" y="2812"/>
                    <a:pt x="14635" y="2836"/>
                  </a:cubicBezTo>
                  <a:cubicBezTo>
                    <a:pt x="14664" y="2836"/>
                    <a:pt x="14678" y="2859"/>
                    <a:pt x="14707" y="2882"/>
                  </a:cubicBezTo>
                  <a:cubicBezTo>
                    <a:pt x="14736" y="2882"/>
                    <a:pt x="14780" y="2882"/>
                    <a:pt x="14809" y="2882"/>
                  </a:cubicBezTo>
                  <a:cubicBezTo>
                    <a:pt x="14853" y="2905"/>
                    <a:pt x="14882" y="2974"/>
                    <a:pt x="14911" y="3020"/>
                  </a:cubicBezTo>
                  <a:cubicBezTo>
                    <a:pt x="14983" y="3182"/>
                    <a:pt x="14954" y="3297"/>
                    <a:pt x="14954" y="3459"/>
                  </a:cubicBezTo>
                  <a:cubicBezTo>
                    <a:pt x="14954" y="3551"/>
                    <a:pt x="14954" y="3643"/>
                    <a:pt x="14940" y="3712"/>
                  </a:cubicBezTo>
                  <a:cubicBezTo>
                    <a:pt x="14911" y="3805"/>
                    <a:pt x="14882" y="3851"/>
                    <a:pt x="14882" y="3943"/>
                  </a:cubicBezTo>
                  <a:cubicBezTo>
                    <a:pt x="14882" y="4151"/>
                    <a:pt x="14983" y="4243"/>
                    <a:pt x="15070" y="4336"/>
                  </a:cubicBezTo>
                  <a:cubicBezTo>
                    <a:pt x="15114" y="4382"/>
                    <a:pt x="15157" y="4451"/>
                    <a:pt x="15215" y="4405"/>
                  </a:cubicBezTo>
                  <a:cubicBezTo>
                    <a:pt x="15259" y="4359"/>
                    <a:pt x="15259" y="4266"/>
                    <a:pt x="15273" y="4197"/>
                  </a:cubicBezTo>
                  <a:cubicBezTo>
                    <a:pt x="15288" y="4151"/>
                    <a:pt x="15288" y="4128"/>
                    <a:pt x="15288" y="4059"/>
                  </a:cubicBezTo>
                  <a:cubicBezTo>
                    <a:pt x="15303" y="4012"/>
                    <a:pt x="15288" y="3920"/>
                    <a:pt x="15303" y="3897"/>
                  </a:cubicBezTo>
                  <a:cubicBezTo>
                    <a:pt x="15361" y="3759"/>
                    <a:pt x="15375" y="3989"/>
                    <a:pt x="15390" y="4012"/>
                  </a:cubicBezTo>
                  <a:cubicBezTo>
                    <a:pt x="15433" y="4082"/>
                    <a:pt x="15520" y="4082"/>
                    <a:pt x="15520" y="3966"/>
                  </a:cubicBezTo>
                  <a:cubicBezTo>
                    <a:pt x="15607" y="3897"/>
                    <a:pt x="15651" y="3966"/>
                    <a:pt x="15753" y="4036"/>
                  </a:cubicBezTo>
                  <a:cubicBezTo>
                    <a:pt x="15796" y="4059"/>
                    <a:pt x="15811" y="4082"/>
                    <a:pt x="15840" y="4151"/>
                  </a:cubicBezTo>
                  <a:cubicBezTo>
                    <a:pt x="15854" y="4197"/>
                    <a:pt x="15869" y="4266"/>
                    <a:pt x="15898" y="4266"/>
                  </a:cubicBezTo>
                  <a:cubicBezTo>
                    <a:pt x="15941" y="4174"/>
                    <a:pt x="15811" y="4105"/>
                    <a:pt x="15811" y="3989"/>
                  </a:cubicBezTo>
                  <a:cubicBezTo>
                    <a:pt x="15883" y="3966"/>
                    <a:pt x="16072" y="4151"/>
                    <a:pt x="16101" y="4012"/>
                  </a:cubicBezTo>
                  <a:cubicBezTo>
                    <a:pt x="16115" y="3943"/>
                    <a:pt x="16043" y="3897"/>
                    <a:pt x="16043" y="3851"/>
                  </a:cubicBezTo>
                  <a:cubicBezTo>
                    <a:pt x="16014" y="3759"/>
                    <a:pt x="16057" y="3736"/>
                    <a:pt x="16072" y="3666"/>
                  </a:cubicBezTo>
                  <a:cubicBezTo>
                    <a:pt x="16028" y="3620"/>
                    <a:pt x="15970" y="3551"/>
                    <a:pt x="16028" y="3482"/>
                  </a:cubicBezTo>
                  <a:cubicBezTo>
                    <a:pt x="16072" y="3436"/>
                    <a:pt x="16144" y="3528"/>
                    <a:pt x="16173" y="3482"/>
                  </a:cubicBezTo>
                  <a:cubicBezTo>
                    <a:pt x="16203" y="3412"/>
                    <a:pt x="16101" y="3343"/>
                    <a:pt x="16173" y="3274"/>
                  </a:cubicBezTo>
                  <a:cubicBezTo>
                    <a:pt x="16188" y="3251"/>
                    <a:pt x="16217" y="3274"/>
                    <a:pt x="16246" y="3274"/>
                  </a:cubicBezTo>
                  <a:cubicBezTo>
                    <a:pt x="16275" y="3297"/>
                    <a:pt x="16304" y="3297"/>
                    <a:pt x="16348" y="3297"/>
                  </a:cubicBezTo>
                  <a:cubicBezTo>
                    <a:pt x="16406" y="3297"/>
                    <a:pt x="16464" y="3343"/>
                    <a:pt x="16522" y="3366"/>
                  </a:cubicBezTo>
                  <a:cubicBezTo>
                    <a:pt x="16594" y="3389"/>
                    <a:pt x="16653" y="3412"/>
                    <a:pt x="16711" y="3436"/>
                  </a:cubicBezTo>
                  <a:cubicBezTo>
                    <a:pt x="16841" y="3459"/>
                    <a:pt x="16972" y="3528"/>
                    <a:pt x="17103" y="3597"/>
                  </a:cubicBezTo>
                  <a:cubicBezTo>
                    <a:pt x="17146" y="3597"/>
                    <a:pt x="17175" y="3597"/>
                    <a:pt x="17190" y="3666"/>
                  </a:cubicBezTo>
                  <a:cubicBezTo>
                    <a:pt x="17219" y="3712"/>
                    <a:pt x="17204" y="3782"/>
                    <a:pt x="17233" y="3805"/>
                  </a:cubicBezTo>
                  <a:cubicBezTo>
                    <a:pt x="17219" y="3897"/>
                    <a:pt x="17175" y="3897"/>
                    <a:pt x="17132" y="3920"/>
                  </a:cubicBezTo>
                  <a:cubicBezTo>
                    <a:pt x="17132" y="3943"/>
                    <a:pt x="17117" y="3966"/>
                    <a:pt x="17117" y="3989"/>
                  </a:cubicBezTo>
                  <a:cubicBezTo>
                    <a:pt x="17146" y="4128"/>
                    <a:pt x="17335" y="3966"/>
                    <a:pt x="17364" y="4151"/>
                  </a:cubicBezTo>
                  <a:cubicBezTo>
                    <a:pt x="17378" y="4151"/>
                    <a:pt x="17407" y="4151"/>
                    <a:pt x="17422" y="4174"/>
                  </a:cubicBezTo>
                  <a:cubicBezTo>
                    <a:pt x="17436" y="4197"/>
                    <a:pt x="17451" y="4220"/>
                    <a:pt x="17451" y="4266"/>
                  </a:cubicBezTo>
                  <a:cubicBezTo>
                    <a:pt x="17451" y="4312"/>
                    <a:pt x="17436" y="4336"/>
                    <a:pt x="17436" y="4359"/>
                  </a:cubicBezTo>
                  <a:cubicBezTo>
                    <a:pt x="17436" y="4451"/>
                    <a:pt x="17494" y="4474"/>
                    <a:pt x="17567" y="4428"/>
                  </a:cubicBezTo>
                  <a:cubicBezTo>
                    <a:pt x="17625" y="4382"/>
                    <a:pt x="17654" y="4336"/>
                    <a:pt x="17741" y="4336"/>
                  </a:cubicBezTo>
                  <a:cubicBezTo>
                    <a:pt x="17799" y="4336"/>
                    <a:pt x="17872" y="4359"/>
                    <a:pt x="17944" y="4359"/>
                  </a:cubicBezTo>
                  <a:cubicBezTo>
                    <a:pt x="18046" y="4359"/>
                    <a:pt x="18177" y="4428"/>
                    <a:pt x="18249" y="4589"/>
                  </a:cubicBezTo>
                  <a:cubicBezTo>
                    <a:pt x="18278" y="4682"/>
                    <a:pt x="18249" y="4728"/>
                    <a:pt x="18235" y="4797"/>
                  </a:cubicBezTo>
                  <a:cubicBezTo>
                    <a:pt x="18220" y="4843"/>
                    <a:pt x="18220" y="4912"/>
                    <a:pt x="18235" y="4959"/>
                  </a:cubicBezTo>
                  <a:cubicBezTo>
                    <a:pt x="18264" y="5005"/>
                    <a:pt x="18307" y="4936"/>
                    <a:pt x="18336" y="4982"/>
                  </a:cubicBezTo>
                  <a:cubicBezTo>
                    <a:pt x="18365" y="5005"/>
                    <a:pt x="18351" y="5074"/>
                    <a:pt x="18365" y="5097"/>
                  </a:cubicBezTo>
                  <a:cubicBezTo>
                    <a:pt x="18423" y="5166"/>
                    <a:pt x="18438" y="5028"/>
                    <a:pt x="18482" y="4982"/>
                  </a:cubicBezTo>
                  <a:cubicBezTo>
                    <a:pt x="18583" y="4843"/>
                    <a:pt x="18714" y="5005"/>
                    <a:pt x="18815" y="5028"/>
                  </a:cubicBezTo>
                  <a:cubicBezTo>
                    <a:pt x="18844" y="5028"/>
                    <a:pt x="18873" y="5028"/>
                    <a:pt x="18903" y="5028"/>
                  </a:cubicBezTo>
                  <a:cubicBezTo>
                    <a:pt x="18932" y="5028"/>
                    <a:pt x="18946" y="5028"/>
                    <a:pt x="18975" y="5028"/>
                  </a:cubicBezTo>
                  <a:cubicBezTo>
                    <a:pt x="19033" y="5028"/>
                    <a:pt x="19048" y="5005"/>
                    <a:pt x="19077" y="4912"/>
                  </a:cubicBezTo>
                  <a:cubicBezTo>
                    <a:pt x="19106" y="4843"/>
                    <a:pt x="19091" y="4774"/>
                    <a:pt x="19178" y="4797"/>
                  </a:cubicBezTo>
                  <a:cubicBezTo>
                    <a:pt x="19222" y="4797"/>
                    <a:pt x="19323" y="4889"/>
                    <a:pt x="19309" y="4959"/>
                  </a:cubicBezTo>
                  <a:cubicBezTo>
                    <a:pt x="19294" y="5028"/>
                    <a:pt x="19236" y="5005"/>
                    <a:pt x="19222" y="5028"/>
                  </a:cubicBezTo>
                  <a:cubicBezTo>
                    <a:pt x="19193" y="5074"/>
                    <a:pt x="19193" y="5097"/>
                    <a:pt x="19193" y="5143"/>
                  </a:cubicBezTo>
                  <a:cubicBezTo>
                    <a:pt x="19164" y="5305"/>
                    <a:pt x="19222" y="5259"/>
                    <a:pt x="19294" y="5328"/>
                  </a:cubicBezTo>
                  <a:cubicBezTo>
                    <a:pt x="19323" y="5351"/>
                    <a:pt x="19323" y="5420"/>
                    <a:pt x="19367" y="5397"/>
                  </a:cubicBezTo>
                  <a:cubicBezTo>
                    <a:pt x="19396" y="5397"/>
                    <a:pt x="19440" y="5328"/>
                    <a:pt x="19440" y="5282"/>
                  </a:cubicBezTo>
                  <a:cubicBezTo>
                    <a:pt x="19440" y="5212"/>
                    <a:pt x="19382" y="5051"/>
                    <a:pt x="19338" y="5005"/>
                  </a:cubicBezTo>
                  <a:cubicBezTo>
                    <a:pt x="19353" y="4982"/>
                    <a:pt x="19367" y="4936"/>
                    <a:pt x="19382" y="4912"/>
                  </a:cubicBezTo>
                  <a:cubicBezTo>
                    <a:pt x="19382" y="4889"/>
                    <a:pt x="19396" y="4797"/>
                    <a:pt x="19396" y="4797"/>
                  </a:cubicBezTo>
                  <a:cubicBezTo>
                    <a:pt x="19425" y="4728"/>
                    <a:pt x="19483" y="4751"/>
                    <a:pt x="19541" y="4797"/>
                  </a:cubicBezTo>
                  <a:cubicBezTo>
                    <a:pt x="19599" y="4843"/>
                    <a:pt x="19614" y="4889"/>
                    <a:pt x="19686" y="4889"/>
                  </a:cubicBezTo>
                  <a:cubicBezTo>
                    <a:pt x="19744" y="4912"/>
                    <a:pt x="19803" y="4912"/>
                    <a:pt x="19861" y="4912"/>
                  </a:cubicBezTo>
                  <a:cubicBezTo>
                    <a:pt x="19977" y="4936"/>
                    <a:pt x="20107" y="5028"/>
                    <a:pt x="20209" y="5097"/>
                  </a:cubicBezTo>
                  <a:cubicBezTo>
                    <a:pt x="20311" y="5166"/>
                    <a:pt x="20369" y="5328"/>
                    <a:pt x="20441" y="5443"/>
                  </a:cubicBezTo>
                  <a:cubicBezTo>
                    <a:pt x="20543" y="5582"/>
                    <a:pt x="20615" y="5697"/>
                    <a:pt x="20732" y="5789"/>
                  </a:cubicBezTo>
                  <a:cubicBezTo>
                    <a:pt x="20790" y="5812"/>
                    <a:pt x="20819" y="5859"/>
                    <a:pt x="20862" y="5928"/>
                  </a:cubicBezTo>
                  <a:cubicBezTo>
                    <a:pt x="20920" y="5997"/>
                    <a:pt x="20920" y="6066"/>
                    <a:pt x="20964" y="6159"/>
                  </a:cubicBezTo>
                  <a:cubicBezTo>
                    <a:pt x="20906" y="6182"/>
                    <a:pt x="20949" y="6274"/>
                    <a:pt x="20964" y="6320"/>
                  </a:cubicBezTo>
                  <a:cubicBezTo>
                    <a:pt x="20964" y="6343"/>
                    <a:pt x="21007" y="6459"/>
                    <a:pt x="21022" y="6459"/>
                  </a:cubicBezTo>
                  <a:cubicBezTo>
                    <a:pt x="21094" y="6505"/>
                    <a:pt x="21022" y="6228"/>
                    <a:pt x="21094" y="6182"/>
                  </a:cubicBezTo>
                  <a:cubicBezTo>
                    <a:pt x="21094" y="6182"/>
                    <a:pt x="21182" y="6274"/>
                    <a:pt x="21196" y="6297"/>
                  </a:cubicBezTo>
                  <a:cubicBezTo>
                    <a:pt x="21254" y="6320"/>
                    <a:pt x="21312" y="6297"/>
                    <a:pt x="21356" y="6343"/>
                  </a:cubicBezTo>
                  <a:cubicBezTo>
                    <a:pt x="21385" y="6389"/>
                    <a:pt x="21428" y="6459"/>
                    <a:pt x="21457" y="6505"/>
                  </a:cubicBezTo>
                  <a:cubicBezTo>
                    <a:pt x="21588" y="6712"/>
                    <a:pt x="21428" y="6759"/>
                    <a:pt x="21341" y="6874"/>
                  </a:cubicBezTo>
                  <a:cubicBezTo>
                    <a:pt x="21298" y="6920"/>
                    <a:pt x="21240" y="6989"/>
                    <a:pt x="21225" y="7059"/>
                  </a:cubicBezTo>
                  <a:cubicBezTo>
                    <a:pt x="21211" y="7128"/>
                    <a:pt x="21225" y="7243"/>
                    <a:pt x="21196" y="7312"/>
                  </a:cubicBezTo>
                  <a:cubicBezTo>
                    <a:pt x="21138" y="7520"/>
                    <a:pt x="21022" y="7266"/>
                    <a:pt x="20964" y="7174"/>
                  </a:cubicBezTo>
                  <a:cubicBezTo>
                    <a:pt x="20920" y="7128"/>
                    <a:pt x="20877" y="7105"/>
                    <a:pt x="20833" y="7036"/>
                  </a:cubicBezTo>
                  <a:cubicBezTo>
                    <a:pt x="20804" y="6989"/>
                    <a:pt x="20833" y="6874"/>
                    <a:pt x="20790" y="6828"/>
                  </a:cubicBezTo>
                  <a:cubicBezTo>
                    <a:pt x="20761" y="6759"/>
                    <a:pt x="20673" y="6874"/>
                    <a:pt x="20630" y="6851"/>
                  </a:cubicBezTo>
                  <a:cubicBezTo>
                    <a:pt x="20586" y="6805"/>
                    <a:pt x="20572" y="6689"/>
                    <a:pt x="20572" y="6620"/>
                  </a:cubicBezTo>
                  <a:cubicBezTo>
                    <a:pt x="20543" y="6389"/>
                    <a:pt x="20383" y="6597"/>
                    <a:pt x="20456" y="6759"/>
                  </a:cubicBezTo>
                  <a:cubicBezTo>
                    <a:pt x="20499" y="6828"/>
                    <a:pt x="20572" y="6851"/>
                    <a:pt x="20514" y="6943"/>
                  </a:cubicBezTo>
                  <a:cubicBezTo>
                    <a:pt x="20485" y="7036"/>
                    <a:pt x="20427" y="7036"/>
                    <a:pt x="20383" y="7105"/>
                  </a:cubicBezTo>
                  <a:cubicBezTo>
                    <a:pt x="20340" y="7174"/>
                    <a:pt x="20354" y="7243"/>
                    <a:pt x="20282" y="7220"/>
                  </a:cubicBezTo>
                  <a:cubicBezTo>
                    <a:pt x="20223" y="7197"/>
                    <a:pt x="20194" y="7082"/>
                    <a:pt x="20136" y="7174"/>
                  </a:cubicBezTo>
                  <a:cubicBezTo>
                    <a:pt x="20064" y="7266"/>
                    <a:pt x="20122" y="7312"/>
                    <a:pt x="20165" y="7359"/>
                  </a:cubicBezTo>
                  <a:cubicBezTo>
                    <a:pt x="20223" y="7405"/>
                    <a:pt x="20253" y="7428"/>
                    <a:pt x="20253" y="7543"/>
                  </a:cubicBezTo>
                  <a:cubicBezTo>
                    <a:pt x="20267" y="7612"/>
                    <a:pt x="20238" y="7728"/>
                    <a:pt x="20253" y="7797"/>
                  </a:cubicBezTo>
                  <a:cubicBezTo>
                    <a:pt x="20253" y="7866"/>
                    <a:pt x="20325" y="7912"/>
                    <a:pt x="20325" y="8005"/>
                  </a:cubicBezTo>
                  <a:cubicBezTo>
                    <a:pt x="20340" y="8189"/>
                    <a:pt x="20238" y="8074"/>
                    <a:pt x="20180" y="8028"/>
                  </a:cubicBezTo>
                  <a:cubicBezTo>
                    <a:pt x="20064" y="7936"/>
                    <a:pt x="20064" y="8097"/>
                    <a:pt x="19962" y="8166"/>
                  </a:cubicBezTo>
                  <a:cubicBezTo>
                    <a:pt x="19919" y="8189"/>
                    <a:pt x="19861" y="8212"/>
                    <a:pt x="19817" y="8259"/>
                  </a:cubicBezTo>
                  <a:cubicBezTo>
                    <a:pt x="19730" y="8305"/>
                    <a:pt x="19628" y="8443"/>
                    <a:pt x="19556" y="8536"/>
                  </a:cubicBezTo>
                  <a:cubicBezTo>
                    <a:pt x="19483" y="8651"/>
                    <a:pt x="19411" y="8789"/>
                    <a:pt x="19382" y="8905"/>
                  </a:cubicBezTo>
                  <a:cubicBezTo>
                    <a:pt x="19367" y="8974"/>
                    <a:pt x="19323" y="9066"/>
                    <a:pt x="19280" y="9020"/>
                  </a:cubicBezTo>
                  <a:cubicBezTo>
                    <a:pt x="19236" y="8974"/>
                    <a:pt x="19236" y="8859"/>
                    <a:pt x="19207" y="8812"/>
                  </a:cubicBezTo>
                  <a:cubicBezTo>
                    <a:pt x="19062" y="8651"/>
                    <a:pt x="18975" y="9020"/>
                    <a:pt x="18873" y="9089"/>
                  </a:cubicBezTo>
                  <a:cubicBezTo>
                    <a:pt x="18830" y="9020"/>
                    <a:pt x="18873" y="8905"/>
                    <a:pt x="18888" y="8859"/>
                  </a:cubicBezTo>
                  <a:cubicBezTo>
                    <a:pt x="18830" y="8836"/>
                    <a:pt x="18830" y="8997"/>
                    <a:pt x="18757" y="8997"/>
                  </a:cubicBezTo>
                  <a:cubicBezTo>
                    <a:pt x="18670" y="8997"/>
                    <a:pt x="18641" y="8951"/>
                    <a:pt x="18627" y="9136"/>
                  </a:cubicBezTo>
                  <a:cubicBezTo>
                    <a:pt x="18598" y="9251"/>
                    <a:pt x="18554" y="9297"/>
                    <a:pt x="18511" y="9389"/>
                  </a:cubicBezTo>
                  <a:cubicBezTo>
                    <a:pt x="18467" y="9459"/>
                    <a:pt x="18467" y="9574"/>
                    <a:pt x="18467" y="9666"/>
                  </a:cubicBezTo>
                  <a:cubicBezTo>
                    <a:pt x="18525" y="9666"/>
                    <a:pt x="18554" y="9551"/>
                    <a:pt x="18583" y="9643"/>
                  </a:cubicBezTo>
                  <a:cubicBezTo>
                    <a:pt x="18627" y="9736"/>
                    <a:pt x="18540" y="9782"/>
                    <a:pt x="18540" y="9851"/>
                  </a:cubicBezTo>
                  <a:cubicBezTo>
                    <a:pt x="18525" y="9989"/>
                    <a:pt x="18699" y="10128"/>
                    <a:pt x="18583" y="10243"/>
                  </a:cubicBezTo>
                  <a:cubicBezTo>
                    <a:pt x="18540" y="10289"/>
                    <a:pt x="18496" y="10266"/>
                    <a:pt x="18453" y="10359"/>
                  </a:cubicBezTo>
                  <a:cubicBezTo>
                    <a:pt x="18423" y="10428"/>
                    <a:pt x="18467" y="10474"/>
                    <a:pt x="18496" y="10543"/>
                  </a:cubicBezTo>
                  <a:cubicBezTo>
                    <a:pt x="18525" y="10589"/>
                    <a:pt x="18540" y="10705"/>
                    <a:pt x="18496" y="10728"/>
                  </a:cubicBezTo>
                  <a:cubicBezTo>
                    <a:pt x="18438" y="10774"/>
                    <a:pt x="18394" y="10682"/>
                    <a:pt x="18336" y="10774"/>
                  </a:cubicBezTo>
                  <a:cubicBezTo>
                    <a:pt x="18264" y="10889"/>
                    <a:pt x="18322" y="11120"/>
                    <a:pt x="18191" y="11143"/>
                  </a:cubicBezTo>
                  <a:cubicBezTo>
                    <a:pt x="18119" y="11166"/>
                    <a:pt x="18104" y="11143"/>
                    <a:pt x="18104" y="11282"/>
                  </a:cubicBezTo>
                  <a:cubicBezTo>
                    <a:pt x="18104" y="11397"/>
                    <a:pt x="18104" y="11443"/>
                    <a:pt x="18061" y="11512"/>
                  </a:cubicBezTo>
                  <a:cubicBezTo>
                    <a:pt x="18003" y="11628"/>
                    <a:pt x="17915" y="11812"/>
                    <a:pt x="17886" y="11582"/>
                  </a:cubicBezTo>
                  <a:cubicBezTo>
                    <a:pt x="17857" y="11420"/>
                    <a:pt x="17814" y="11259"/>
                    <a:pt x="17785" y="11097"/>
                  </a:cubicBezTo>
                  <a:cubicBezTo>
                    <a:pt x="17770" y="10912"/>
                    <a:pt x="17785" y="10728"/>
                    <a:pt x="17785" y="10566"/>
                  </a:cubicBezTo>
                  <a:cubicBezTo>
                    <a:pt x="17770" y="10382"/>
                    <a:pt x="17770" y="10197"/>
                    <a:pt x="17799" y="10036"/>
                  </a:cubicBezTo>
                  <a:cubicBezTo>
                    <a:pt x="17814" y="9966"/>
                    <a:pt x="17857" y="9920"/>
                    <a:pt x="17857" y="9851"/>
                  </a:cubicBezTo>
                  <a:cubicBezTo>
                    <a:pt x="17872" y="9782"/>
                    <a:pt x="17857" y="9666"/>
                    <a:pt x="17886" y="9620"/>
                  </a:cubicBezTo>
                  <a:cubicBezTo>
                    <a:pt x="17901" y="9551"/>
                    <a:pt x="17973" y="9528"/>
                    <a:pt x="18017" y="9505"/>
                  </a:cubicBezTo>
                  <a:cubicBezTo>
                    <a:pt x="18046" y="9459"/>
                    <a:pt x="18090" y="9412"/>
                    <a:pt x="18119" y="9366"/>
                  </a:cubicBezTo>
                  <a:cubicBezTo>
                    <a:pt x="18206" y="9251"/>
                    <a:pt x="18264" y="9112"/>
                    <a:pt x="18351" y="8997"/>
                  </a:cubicBezTo>
                  <a:cubicBezTo>
                    <a:pt x="18423" y="8905"/>
                    <a:pt x="18496" y="8812"/>
                    <a:pt x="18554" y="8720"/>
                  </a:cubicBezTo>
                  <a:cubicBezTo>
                    <a:pt x="18583" y="8674"/>
                    <a:pt x="18627" y="8605"/>
                    <a:pt x="18656" y="8536"/>
                  </a:cubicBezTo>
                  <a:cubicBezTo>
                    <a:pt x="18685" y="8466"/>
                    <a:pt x="18685" y="8374"/>
                    <a:pt x="18714" y="8305"/>
                  </a:cubicBezTo>
                  <a:cubicBezTo>
                    <a:pt x="18728" y="8212"/>
                    <a:pt x="18859" y="7912"/>
                    <a:pt x="18714" y="7982"/>
                  </a:cubicBezTo>
                  <a:cubicBezTo>
                    <a:pt x="18670" y="8028"/>
                    <a:pt x="18612" y="8074"/>
                    <a:pt x="18583" y="8143"/>
                  </a:cubicBezTo>
                  <a:cubicBezTo>
                    <a:pt x="18569" y="8212"/>
                    <a:pt x="18569" y="8328"/>
                    <a:pt x="18540" y="8397"/>
                  </a:cubicBezTo>
                  <a:cubicBezTo>
                    <a:pt x="18511" y="8512"/>
                    <a:pt x="18467" y="8536"/>
                    <a:pt x="18394" y="8582"/>
                  </a:cubicBezTo>
                  <a:cubicBezTo>
                    <a:pt x="18365" y="8605"/>
                    <a:pt x="18336" y="8628"/>
                    <a:pt x="18322" y="8674"/>
                  </a:cubicBezTo>
                  <a:cubicBezTo>
                    <a:pt x="18307" y="8697"/>
                    <a:pt x="18307" y="8766"/>
                    <a:pt x="18278" y="8766"/>
                  </a:cubicBezTo>
                  <a:cubicBezTo>
                    <a:pt x="18206" y="8605"/>
                    <a:pt x="18293" y="8536"/>
                    <a:pt x="18336" y="8397"/>
                  </a:cubicBezTo>
                  <a:cubicBezTo>
                    <a:pt x="18380" y="8189"/>
                    <a:pt x="18177" y="8282"/>
                    <a:pt x="18162" y="8397"/>
                  </a:cubicBezTo>
                  <a:cubicBezTo>
                    <a:pt x="18119" y="8374"/>
                    <a:pt x="18119" y="8305"/>
                    <a:pt x="18061" y="8328"/>
                  </a:cubicBezTo>
                  <a:cubicBezTo>
                    <a:pt x="18017" y="8328"/>
                    <a:pt x="17973" y="8374"/>
                    <a:pt x="17959" y="8420"/>
                  </a:cubicBezTo>
                  <a:cubicBezTo>
                    <a:pt x="17901" y="8489"/>
                    <a:pt x="17857" y="8582"/>
                    <a:pt x="17814" y="8674"/>
                  </a:cubicBezTo>
                  <a:cubicBezTo>
                    <a:pt x="17770" y="8766"/>
                    <a:pt x="17712" y="8836"/>
                    <a:pt x="17683" y="8928"/>
                  </a:cubicBezTo>
                  <a:cubicBezTo>
                    <a:pt x="17640" y="9089"/>
                    <a:pt x="17683" y="9112"/>
                    <a:pt x="17770" y="9159"/>
                  </a:cubicBezTo>
                  <a:cubicBezTo>
                    <a:pt x="17799" y="9274"/>
                    <a:pt x="17712" y="9274"/>
                    <a:pt x="17669" y="9274"/>
                  </a:cubicBezTo>
                  <a:cubicBezTo>
                    <a:pt x="17596" y="9274"/>
                    <a:pt x="17582" y="9297"/>
                    <a:pt x="17523" y="9343"/>
                  </a:cubicBezTo>
                  <a:cubicBezTo>
                    <a:pt x="17465" y="9436"/>
                    <a:pt x="17436" y="9389"/>
                    <a:pt x="17378" y="9320"/>
                  </a:cubicBezTo>
                  <a:cubicBezTo>
                    <a:pt x="17349" y="9297"/>
                    <a:pt x="17335" y="9320"/>
                    <a:pt x="17320" y="9251"/>
                  </a:cubicBezTo>
                  <a:cubicBezTo>
                    <a:pt x="17320" y="9228"/>
                    <a:pt x="17349" y="9159"/>
                    <a:pt x="17364" y="9136"/>
                  </a:cubicBezTo>
                  <a:cubicBezTo>
                    <a:pt x="17306" y="9089"/>
                    <a:pt x="17219" y="9043"/>
                    <a:pt x="17146" y="9112"/>
                  </a:cubicBezTo>
                  <a:cubicBezTo>
                    <a:pt x="17132" y="9136"/>
                    <a:pt x="17117" y="9205"/>
                    <a:pt x="17088" y="9228"/>
                  </a:cubicBezTo>
                  <a:cubicBezTo>
                    <a:pt x="17059" y="9251"/>
                    <a:pt x="17015" y="9228"/>
                    <a:pt x="16972" y="9228"/>
                  </a:cubicBezTo>
                  <a:cubicBezTo>
                    <a:pt x="16899" y="9205"/>
                    <a:pt x="16812" y="9136"/>
                    <a:pt x="16725" y="9136"/>
                  </a:cubicBezTo>
                  <a:cubicBezTo>
                    <a:pt x="16609" y="9159"/>
                    <a:pt x="16464" y="9136"/>
                    <a:pt x="16377" y="9205"/>
                  </a:cubicBezTo>
                  <a:cubicBezTo>
                    <a:pt x="16275" y="9274"/>
                    <a:pt x="16203" y="9482"/>
                    <a:pt x="16130" y="9620"/>
                  </a:cubicBezTo>
                  <a:cubicBezTo>
                    <a:pt x="16057" y="9759"/>
                    <a:pt x="15956" y="9851"/>
                    <a:pt x="15898" y="10012"/>
                  </a:cubicBezTo>
                  <a:cubicBezTo>
                    <a:pt x="15854" y="10151"/>
                    <a:pt x="15825" y="10336"/>
                    <a:pt x="15753" y="10428"/>
                  </a:cubicBezTo>
                  <a:cubicBezTo>
                    <a:pt x="15694" y="10474"/>
                    <a:pt x="15462" y="10659"/>
                    <a:pt x="15665" y="10636"/>
                  </a:cubicBezTo>
                  <a:cubicBezTo>
                    <a:pt x="15796" y="10636"/>
                    <a:pt x="15709" y="10959"/>
                    <a:pt x="15854" y="10959"/>
                  </a:cubicBezTo>
                  <a:cubicBezTo>
                    <a:pt x="16028" y="10982"/>
                    <a:pt x="15883" y="10612"/>
                    <a:pt x="16057" y="10659"/>
                  </a:cubicBezTo>
                  <a:cubicBezTo>
                    <a:pt x="16159" y="10705"/>
                    <a:pt x="16188" y="10843"/>
                    <a:pt x="16217" y="10959"/>
                  </a:cubicBezTo>
                  <a:cubicBezTo>
                    <a:pt x="16217" y="10982"/>
                    <a:pt x="16217" y="11005"/>
                    <a:pt x="16217" y="11028"/>
                  </a:cubicBezTo>
                  <a:cubicBezTo>
                    <a:pt x="16232" y="11051"/>
                    <a:pt x="16261" y="11051"/>
                    <a:pt x="16261" y="11097"/>
                  </a:cubicBezTo>
                  <a:cubicBezTo>
                    <a:pt x="16261" y="11166"/>
                    <a:pt x="16217" y="11189"/>
                    <a:pt x="16188" y="11212"/>
                  </a:cubicBezTo>
                  <a:cubicBezTo>
                    <a:pt x="16188" y="11305"/>
                    <a:pt x="16246" y="11351"/>
                    <a:pt x="16246" y="11443"/>
                  </a:cubicBezTo>
                  <a:cubicBezTo>
                    <a:pt x="16246" y="11536"/>
                    <a:pt x="16203" y="11605"/>
                    <a:pt x="16173" y="11674"/>
                  </a:cubicBezTo>
                  <a:cubicBezTo>
                    <a:pt x="16159" y="11743"/>
                    <a:pt x="16101" y="11836"/>
                    <a:pt x="16101" y="11905"/>
                  </a:cubicBezTo>
                  <a:cubicBezTo>
                    <a:pt x="16101" y="11997"/>
                    <a:pt x="16144" y="12089"/>
                    <a:pt x="16144" y="12182"/>
                  </a:cubicBezTo>
                  <a:cubicBezTo>
                    <a:pt x="16144" y="12343"/>
                    <a:pt x="16043" y="12459"/>
                    <a:pt x="15985" y="12597"/>
                  </a:cubicBezTo>
                  <a:cubicBezTo>
                    <a:pt x="15956" y="12689"/>
                    <a:pt x="15912" y="12759"/>
                    <a:pt x="15883" y="12851"/>
                  </a:cubicBezTo>
                  <a:cubicBezTo>
                    <a:pt x="15854" y="12943"/>
                    <a:pt x="15840" y="13012"/>
                    <a:pt x="15811" y="13082"/>
                  </a:cubicBezTo>
                  <a:cubicBezTo>
                    <a:pt x="15753" y="13243"/>
                    <a:pt x="15665" y="13428"/>
                    <a:pt x="15578" y="13543"/>
                  </a:cubicBezTo>
                  <a:cubicBezTo>
                    <a:pt x="15535" y="13612"/>
                    <a:pt x="15506" y="13682"/>
                    <a:pt x="15433" y="13705"/>
                  </a:cubicBezTo>
                  <a:cubicBezTo>
                    <a:pt x="15375" y="13705"/>
                    <a:pt x="15273" y="13751"/>
                    <a:pt x="15215" y="13682"/>
                  </a:cubicBezTo>
                  <a:cubicBezTo>
                    <a:pt x="15186" y="13728"/>
                    <a:pt x="15172" y="13820"/>
                    <a:pt x="15128" y="13866"/>
                  </a:cubicBezTo>
                  <a:cubicBezTo>
                    <a:pt x="15099" y="13912"/>
                    <a:pt x="15056" y="13912"/>
                    <a:pt x="15027" y="13982"/>
                  </a:cubicBezTo>
                  <a:cubicBezTo>
                    <a:pt x="14998" y="14028"/>
                    <a:pt x="15012" y="14120"/>
                    <a:pt x="14983" y="14189"/>
                  </a:cubicBezTo>
                  <a:cubicBezTo>
                    <a:pt x="14940" y="14305"/>
                    <a:pt x="14809" y="14328"/>
                    <a:pt x="14780" y="14466"/>
                  </a:cubicBezTo>
                  <a:cubicBezTo>
                    <a:pt x="14751" y="14628"/>
                    <a:pt x="14925" y="14697"/>
                    <a:pt x="14940" y="14836"/>
                  </a:cubicBezTo>
                  <a:cubicBezTo>
                    <a:pt x="14954" y="14928"/>
                    <a:pt x="14954" y="15020"/>
                    <a:pt x="14969" y="15089"/>
                  </a:cubicBezTo>
                  <a:cubicBezTo>
                    <a:pt x="14969" y="15136"/>
                    <a:pt x="14954" y="15159"/>
                    <a:pt x="14969" y="15205"/>
                  </a:cubicBezTo>
                  <a:cubicBezTo>
                    <a:pt x="14969" y="15251"/>
                    <a:pt x="14983" y="15297"/>
                    <a:pt x="14983" y="15320"/>
                  </a:cubicBezTo>
                  <a:cubicBezTo>
                    <a:pt x="14969" y="15459"/>
                    <a:pt x="14853" y="15482"/>
                    <a:pt x="14794" y="15528"/>
                  </a:cubicBezTo>
                  <a:cubicBezTo>
                    <a:pt x="14736" y="15574"/>
                    <a:pt x="14649" y="15712"/>
                    <a:pt x="14620" y="15551"/>
                  </a:cubicBezTo>
                  <a:cubicBezTo>
                    <a:pt x="14591" y="15436"/>
                    <a:pt x="14678" y="15366"/>
                    <a:pt x="14649" y="15251"/>
                  </a:cubicBezTo>
                  <a:cubicBezTo>
                    <a:pt x="14635" y="15159"/>
                    <a:pt x="14562" y="15066"/>
                    <a:pt x="14664" y="15020"/>
                  </a:cubicBezTo>
                  <a:cubicBezTo>
                    <a:pt x="14664" y="14997"/>
                    <a:pt x="14664" y="14974"/>
                    <a:pt x="14664" y="14951"/>
                  </a:cubicBezTo>
                  <a:cubicBezTo>
                    <a:pt x="14649" y="14928"/>
                    <a:pt x="14635" y="14905"/>
                    <a:pt x="14620" y="14882"/>
                  </a:cubicBezTo>
                  <a:cubicBezTo>
                    <a:pt x="14577" y="14859"/>
                    <a:pt x="14548" y="14905"/>
                    <a:pt x="14519" y="14882"/>
                  </a:cubicBezTo>
                  <a:cubicBezTo>
                    <a:pt x="14461" y="14836"/>
                    <a:pt x="14475" y="14743"/>
                    <a:pt x="14490" y="14674"/>
                  </a:cubicBezTo>
                  <a:cubicBezTo>
                    <a:pt x="14519" y="14582"/>
                    <a:pt x="14548" y="14536"/>
                    <a:pt x="14490" y="14489"/>
                  </a:cubicBezTo>
                  <a:cubicBezTo>
                    <a:pt x="14432" y="14420"/>
                    <a:pt x="14359" y="14443"/>
                    <a:pt x="14301" y="14489"/>
                  </a:cubicBezTo>
                  <a:cubicBezTo>
                    <a:pt x="14243" y="14512"/>
                    <a:pt x="14083" y="14743"/>
                    <a:pt x="14069" y="14559"/>
                  </a:cubicBezTo>
                  <a:cubicBezTo>
                    <a:pt x="14054" y="14443"/>
                    <a:pt x="14228" y="14236"/>
                    <a:pt x="14141" y="14166"/>
                  </a:cubicBezTo>
                  <a:cubicBezTo>
                    <a:pt x="14054" y="14120"/>
                    <a:pt x="13982" y="14443"/>
                    <a:pt x="13938" y="14489"/>
                  </a:cubicBezTo>
                  <a:cubicBezTo>
                    <a:pt x="13880" y="14582"/>
                    <a:pt x="13633" y="14559"/>
                    <a:pt x="13720" y="14766"/>
                  </a:cubicBezTo>
                  <a:cubicBezTo>
                    <a:pt x="13749" y="14812"/>
                    <a:pt x="13807" y="14905"/>
                    <a:pt x="13836" y="14928"/>
                  </a:cubicBezTo>
                  <a:cubicBezTo>
                    <a:pt x="13894" y="14997"/>
                    <a:pt x="13894" y="14905"/>
                    <a:pt x="13938" y="14836"/>
                  </a:cubicBezTo>
                  <a:cubicBezTo>
                    <a:pt x="13982" y="14766"/>
                    <a:pt x="14054" y="14743"/>
                    <a:pt x="14098" y="14836"/>
                  </a:cubicBezTo>
                  <a:cubicBezTo>
                    <a:pt x="14112" y="14859"/>
                    <a:pt x="14098" y="14905"/>
                    <a:pt x="14127" y="14951"/>
                  </a:cubicBezTo>
                  <a:cubicBezTo>
                    <a:pt x="14156" y="14974"/>
                    <a:pt x="14199" y="14928"/>
                    <a:pt x="14214" y="14928"/>
                  </a:cubicBezTo>
                  <a:cubicBezTo>
                    <a:pt x="14286" y="14951"/>
                    <a:pt x="14272" y="15043"/>
                    <a:pt x="14214" y="15089"/>
                  </a:cubicBezTo>
                  <a:cubicBezTo>
                    <a:pt x="14170" y="15136"/>
                    <a:pt x="14127" y="15112"/>
                    <a:pt x="14083" y="15182"/>
                  </a:cubicBezTo>
                  <a:cubicBezTo>
                    <a:pt x="14054" y="15228"/>
                    <a:pt x="14025" y="15320"/>
                    <a:pt x="13996" y="15343"/>
                  </a:cubicBezTo>
                  <a:cubicBezTo>
                    <a:pt x="13967" y="15412"/>
                    <a:pt x="13923" y="15436"/>
                    <a:pt x="13894" y="15505"/>
                  </a:cubicBezTo>
                  <a:cubicBezTo>
                    <a:pt x="13923" y="15551"/>
                    <a:pt x="13982" y="15528"/>
                    <a:pt x="14011" y="15620"/>
                  </a:cubicBezTo>
                  <a:cubicBezTo>
                    <a:pt x="14025" y="15689"/>
                    <a:pt x="14025" y="15759"/>
                    <a:pt x="14040" y="15828"/>
                  </a:cubicBezTo>
                  <a:cubicBezTo>
                    <a:pt x="14040" y="15897"/>
                    <a:pt x="14054" y="16012"/>
                    <a:pt x="14083" y="16059"/>
                  </a:cubicBezTo>
                  <a:cubicBezTo>
                    <a:pt x="14098" y="16082"/>
                    <a:pt x="14127" y="16059"/>
                    <a:pt x="14141" y="16082"/>
                  </a:cubicBezTo>
                  <a:cubicBezTo>
                    <a:pt x="14141" y="16128"/>
                    <a:pt x="14127" y="16151"/>
                    <a:pt x="14098" y="16174"/>
                  </a:cubicBezTo>
                  <a:cubicBezTo>
                    <a:pt x="14112" y="16220"/>
                    <a:pt x="14185" y="16243"/>
                    <a:pt x="14170" y="16312"/>
                  </a:cubicBezTo>
                  <a:cubicBezTo>
                    <a:pt x="14141" y="16382"/>
                    <a:pt x="14069" y="16336"/>
                    <a:pt x="14054" y="16405"/>
                  </a:cubicBezTo>
                  <a:cubicBezTo>
                    <a:pt x="14286" y="16474"/>
                    <a:pt x="14069" y="16797"/>
                    <a:pt x="13996" y="16959"/>
                  </a:cubicBezTo>
                  <a:cubicBezTo>
                    <a:pt x="13967" y="17028"/>
                    <a:pt x="13967" y="17097"/>
                    <a:pt x="13953" y="17166"/>
                  </a:cubicBezTo>
                  <a:cubicBezTo>
                    <a:pt x="13923" y="17328"/>
                    <a:pt x="13836" y="17443"/>
                    <a:pt x="13764" y="17559"/>
                  </a:cubicBezTo>
                  <a:cubicBezTo>
                    <a:pt x="13691" y="17674"/>
                    <a:pt x="13604" y="17743"/>
                    <a:pt x="13517" y="17812"/>
                  </a:cubicBezTo>
                  <a:cubicBezTo>
                    <a:pt x="13473" y="17836"/>
                    <a:pt x="13415" y="17905"/>
                    <a:pt x="13372" y="17905"/>
                  </a:cubicBezTo>
                  <a:cubicBezTo>
                    <a:pt x="13299" y="17905"/>
                    <a:pt x="13256" y="17905"/>
                    <a:pt x="13183" y="17928"/>
                  </a:cubicBezTo>
                  <a:cubicBezTo>
                    <a:pt x="13140" y="17951"/>
                    <a:pt x="13111" y="17974"/>
                    <a:pt x="13067" y="18020"/>
                  </a:cubicBezTo>
                  <a:cubicBezTo>
                    <a:pt x="13053" y="18020"/>
                    <a:pt x="13038" y="18043"/>
                    <a:pt x="13023" y="18066"/>
                  </a:cubicBezTo>
                  <a:cubicBezTo>
                    <a:pt x="12994" y="18089"/>
                    <a:pt x="12951" y="18089"/>
                    <a:pt x="12936" y="18112"/>
                  </a:cubicBezTo>
                  <a:cubicBezTo>
                    <a:pt x="12864" y="18182"/>
                    <a:pt x="12936" y="18205"/>
                    <a:pt x="12922" y="18274"/>
                  </a:cubicBezTo>
                  <a:cubicBezTo>
                    <a:pt x="12922" y="18343"/>
                    <a:pt x="12864" y="18274"/>
                    <a:pt x="12820" y="18251"/>
                  </a:cubicBezTo>
                  <a:cubicBezTo>
                    <a:pt x="12849" y="17997"/>
                    <a:pt x="12719" y="18089"/>
                    <a:pt x="12617" y="18136"/>
                  </a:cubicBezTo>
                  <a:cubicBezTo>
                    <a:pt x="12515" y="18205"/>
                    <a:pt x="12428" y="18320"/>
                    <a:pt x="12428" y="18505"/>
                  </a:cubicBezTo>
                  <a:cubicBezTo>
                    <a:pt x="12428" y="18666"/>
                    <a:pt x="12530" y="18759"/>
                    <a:pt x="12588" y="18897"/>
                  </a:cubicBezTo>
                  <a:cubicBezTo>
                    <a:pt x="12617" y="18966"/>
                    <a:pt x="12646" y="19012"/>
                    <a:pt x="12675" y="19059"/>
                  </a:cubicBezTo>
                  <a:cubicBezTo>
                    <a:pt x="12719" y="19128"/>
                    <a:pt x="12719" y="19174"/>
                    <a:pt x="12733" y="19289"/>
                  </a:cubicBezTo>
                  <a:cubicBezTo>
                    <a:pt x="12733" y="19451"/>
                    <a:pt x="12791" y="19589"/>
                    <a:pt x="12777" y="19774"/>
                  </a:cubicBezTo>
                  <a:cubicBezTo>
                    <a:pt x="12762" y="19866"/>
                    <a:pt x="12777" y="19912"/>
                    <a:pt x="12704" y="19982"/>
                  </a:cubicBezTo>
                  <a:cubicBezTo>
                    <a:pt x="12646" y="20028"/>
                    <a:pt x="12617" y="20074"/>
                    <a:pt x="12573" y="20143"/>
                  </a:cubicBezTo>
                  <a:cubicBezTo>
                    <a:pt x="12530" y="20189"/>
                    <a:pt x="12486" y="20236"/>
                    <a:pt x="12443" y="20259"/>
                  </a:cubicBezTo>
                  <a:cubicBezTo>
                    <a:pt x="12399" y="20282"/>
                    <a:pt x="12341" y="20397"/>
                    <a:pt x="12298" y="20351"/>
                  </a:cubicBezTo>
                  <a:cubicBezTo>
                    <a:pt x="12240" y="20282"/>
                    <a:pt x="12327" y="19889"/>
                    <a:pt x="12167" y="20005"/>
                  </a:cubicBezTo>
                  <a:cubicBezTo>
                    <a:pt x="12153" y="20028"/>
                    <a:pt x="12153" y="20051"/>
                    <a:pt x="12138" y="20074"/>
                  </a:cubicBezTo>
                  <a:cubicBezTo>
                    <a:pt x="12065" y="20097"/>
                    <a:pt x="12123" y="19912"/>
                    <a:pt x="12109" y="19889"/>
                  </a:cubicBezTo>
                  <a:cubicBezTo>
                    <a:pt x="12109" y="19843"/>
                    <a:pt x="12051" y="19705"/>
                    <a:pt x="12036" y="19705"/>
                  </a:cubicBezTo>
                  <a:cubicBezTo>
                    <a:pt x="11993" y="19636"/>
                    <a:pt x="11935" y="19659"/>
                    <a:pt x="11906" y="19589"/>
                  </a:cubicBezTo>
                  <a:cubicBezTo>
                    <a:pt x="11877" y="19520"/>
                    <a:pt x="11862" y="19382"/>
                    <a:pt x="11804" y="19520"/>
                  </a:cubicBezTo>
                  <a:cubicBezTo>
                    <a:pt x="11790" y="19589"/>
                    <a:pt x="11804" y="19705"/>
                    <a:pt x="11819" y="19774"/>
                  </a:cubicBezTo>
                  <a:cubicBezTo>
                    <a:pt x="11775" y="19843"/>
                    <a:pt x="11732" y="19959"/>
                    <a:pt x="11732" y="20074"/>
                  </a:cubicBezTo>
                  <a:cubicBezTo>
                    <a:pt x="11746" y="20212"/>
                    <a:pt x="11804" y="20212"/>
                    <a:pt x="11848" y="20305"/>
                  </a:cubicBezTo>
                  <a:cubicBezTo>
                    <a:pt x="11862" y="20351"/>
                    <a:pt x="11848" y="20420"/>
                    <a:pt x="11862" y="20466"/>
                  </a:cubicBezTo>
                  <a:cubicBezTo>
                    <a:pt x="11877" y="20512"/>
                    <a:pt x="11906" y="20559"/>
                    <a:pt x="11935" y="20582"/>
                  </a:cubicBezTo>
                  <a:cubicBezTo>
                    <a:pt x="11978" y="20651"/>
                    <a:pt x="12036" y="20674"/>
                    <a:pt x="12094" y="20743"/>
                  </a:cubicBezTo>
                  <a:cubicBezTo>
                    <a:pt x="12138" y="20836"/>
                    <a:pt x="12167" y="20974"/>
                    <a:pt x="12196" y="21066"/>
                  </a:cubicBezTo>
                  <a:cubicBezTo>
                    <a:pt x="12153" y="21136"/>
                    <a:pt x="12211" y="21251"/>
                    <a:pt x="12240" y="21320"/>
                  </a:cubicBezTo>
                  <a:cubicBezTo>
                    <a:pt x="12283" y="21412"/>
                    <a:pt x="12298" y="21459"/>
                    <a:pt x="12254" y="21574"/>
                  </a:cubicBezTo>
                  <a:cubicBezTo>
                    <a:pt x="12211" y="21574"/>
                    <a:pt x="12123" y="21528"/>
                    <a:pt x="12080" y="21482"/>
                  </a:cubicBezTo>
                  <a:cubicBezTo>
                    <a:pt x="12051" y="21459"/>
                    <a:pt x="12007" y="21412"/>
                    <a:pt x="11978" y="21366"/>
                  </a:cubicBezTo>
                  <a:cubicBezTo>
                    <a:pt x="11891" y="21274"/>
                    <a:pt x="11833" y="21159"/>
                    <a:pt x="11804" y="21020"/>
                  </a:cubicBezTo>
                  <a:cubicBezTo>
                    <a:pt x="11775" y="20859"/>
                    <a:pt x="11819" y="20674"/>
                    <a:pt x="11746" y="20536"/>
                  </a:cubicBezTo>
                  <a:cubicBezTo>
                    <a:pt x="11673" y="20397"/>
                    <a:pt x="11586" y="20351"/>
                    <a:pt x="11586" y="20143"/>
                  </a:cubicBezTo>
                  <a:cubicBezTo>
                    <a:pt x="11586" y="20028"/>
                    <a:pt x="11630" y="19959"/>
                    <a:pt x="11644" y="19866"/>
                  </a:cubicBezTo>
                  <a:cubicBezTo>
                    <a:pt x="11659" y="19774"/>
                    <a:pt x="11644" y="19612"/>
                    <a:pt x="11644" y="19543"/>
                  </a:cubicBezTo>
                  <a:cubicBezTo>
                    <a:pt x="11630" y="19428"/>
                    <a:pt x="11572" y="19382"/>
                    <a:pt x="11557" y="19312"/>
                  </a:cubicBezTo>
                  <a:cubicBezTo>
                    <a:pt x="11528" y="19220"/>
                    <a:pt x="11543" y="19128"/>
                    <a:pt x="11543" y="19059"/>
                  </a:cubicBezTo>
                  <a:cubicBezTo>
                    <a:pt x="11528" y="18989"/>
                    <a:pt x="11557" y="19012"/>
                    <a:pt x="11514" y="18966"/>
                  </a:cubicBezTo>
                  <a:cubicBezTo>
                    <a:pt x="11485" y="18943"/>
                    <a:pt x="11456" y="18920"/>
                    <a:pt x="11427" y="18943"/>
                  </a:cubicBezTo>
                  <a:cubicBezTo>
                    <a:pt x="11398" y="19036"/>
                    <a:pt x="11238" y="19128"/>
                    <a:pt x="11180" y="19059"/>
                  </a:cubicBezTo>
                  <a:cubicBezTo>
                    <a:pt x="11136" y="18989"/>
                    <a:pt x="11180" y="18943"/>
                    <a:pt x="11194" y="18874"/>
                  </a:cubicBezTo>
                  <a:cubicBezTo>
                    <a:pt x="11209" y="18782"/>
                    <a:pt x="11209" y="18736"/>
                    <a:pt x="11180" y="18666"/>
                  </a:cubicBezTo>
                  <a:cubicBezTo>
                    <a:pt x="11165" y="18597"/>
                    <a:pt x="11136" y="18551"/>
                    <a:pt x="11107" y="18482"/>
                  </a:cubicBezTo>
                  <a:cubicBezTo>
                    <a:pt x="11078" y="18412"/>
                    <a:pt x="11093" y="18366"/>
                    <a:pt x="11064" y="18297"/>
                  </a:cubicBezTo>
                  <a:cubicBezTo>
                    <a:pt x="11020" y="18136"/>
                    <a:pt x="10861" y="18182"/>
                    <a:pt x="10977" y="17974"/>
                  </a:cubicBezTo>
                  <a:cubicBezTo>
                    <a:pt x="10948" y="17928"/>
                    <a:pt x="10861" y="17812"/>
                    <a:pt x="10846" y="17812"/>
                  </a:cubicBezTo>
                  <a:cubicBezTo>
                    <a:pt x="10817" y="17789"/>
                    <a:pt x="10730" y="17928"/>
                    <a:pt x="10701" y="17951"/>
                  </a:cubicBezTo>
                  <a:cubicBezTo>
                    <a:pt x="10628" y="17997"/>
                    <a:pt x="10599" y="17997"/>
                    <a:pt x="10527" y="17974"/>
                  </a:cubicBezTo>
                  <a:cubicBezTo>
                    <a:pt x="10469" y="17974"/>
                    <a:pt x="10396" y="17997"/>
                    <a:pt x="10367" y="18089"/>
                  </a:cubicBezTo>
                  <a:cubicBezTo>
                    <a:pt x="10483" y="18228"/>
                    <a:pt x="10193" y="18412"/>
                    <a:pt x="10135" y="18482"/>
                  </a:cubicBezTo>
                  <a:cubicBezTo>
                    <a:pt x="10062" y="18597"/>
                    <a:pt x="10033" y="18736"/>
                    <a:pt x="9932" y="18851"/>
                  </a:cubicBezTo>
                  <a:cubicBezTo>
                    <a:pt x="9859" y="18943"/>
                    <a:pt x="9670" y="19012"/>
                    <a:pt x="9656" y="19174"/>
                  </a:cubicBezTo>
                  <a:cubicBezTo>
                    <a:pt x="9641" y="19220"/>
                    <a:pt x="9656" y="19266"/>
                    <a:pt x="9656" y="19289"/>
                  </a:cubicBezTo>
                  <a:cubicBezTo>
                    <a:pt x="9670" y="19336"/>
                    <a:pt x="9656" y="19359"/>
                    <a:pt x="9656" y="19405"/>
                  </a:cubicBezTo>
                  <a:cubicBezTo>
                    <a:pt x="9656" y="19520"/>
                    <a:pt x="9685" y="19566"/>
                    <a:pt x="9656" y="19682"/>
                  </a:cubicBezTo>
                  <a:cubicBezTo>
                    <a:pt x="9641" y="19751"/>
                    <a:pt x="9598" y="19820"/>
                    <a:pt x="9583" y="19912"/>
                  </a:cubicBezTo>
                  <a:cubicBezTo>
                    <a:pt x="9569" y="20005"/>
                    <a:pt x="9583" y="20051"/>
                    <a:pt x="9554" y="20120"/>
                  </a:cubicBezTo>
                  <a:cubicBezTo>
                    <a:pt x="9511" y="20212"/>
                    <a:pt x="9423" y="20489"/>
                    <a:pt x="9365" y="20512"/>
                  </a:cubicBezTo>
                  <a:cubicBezTo>
                    <a:pt x="9249" y="20536"/>
                    <a:pt x="9206" y="20212"/>
                    <a:pt x="9191" y="20120"/>
                  </a:cubicBezTo>
                  <a:cubicBezTo>
                    <a:pt x="9162" y="19959"/>
                    <a:pt x="9104" y="19820"/>
                    <a:pt x="9075" y="19682"/>
                  </a:cubicBezTo>
                  <a:cubicBezTo>
                    <a:pt x="9061" y="19589"/>
                    <a:pt x="9061" y="19520"/>
                    <a:pt x="9032" y="19451"/>
                  </a:cubicBezTo>
                  <a:cubicBezTo>
                    <a:pt x="9017" y="19382"/>
                    <a:pt x="9003" y="19312"/>
                    <a:pt x="8988" y="19243"/>
                  </a:cubicBezTo>
                  <a:cubicBezTo>
                    <a:pt x="8944" y="19082"/>
                    <a:pt x="8915" y="18943"/>
                    <a:pt x="8872" y="18782"/>
                  </a:cubicBezTo>
                  <a:cubicBezTo>
                    <a:pt x="8843" y="18620"/>
                    <a:pt x="8814" y="18505"/>
                    <a:pt x="8843" y="18297"/>
                  </a:cubicBezTo>
                  <a:cubicBezTo>
                    <a:pt x="8857" y="18228"/>
                    <a:pt x="8872" y="18136"/>
                    <a:pt x="8872" y="18043"/>
                  </a:cubicBezTo>
                  <a:cubicBezTo>
                    <a:pt x="8857" y="17951"/>
                    <a:pt x="8814" y="17882"/>
                    <a:pt x="8785" y="17997"/>
                  </a:cubicBezTo>
                  <a:cubicBezTo>
                    <a:pt x="8756" y="18112"/>
                    <a:pt x="8814" y="18182"/>
                    <a:pt x="8712" y="18205"/>
                  </a:cubicBezTo>
                  <a:cubicBezTo>
                    <a:pt x="8625" y="18205"/>
                    <a:pt x="8582" y="18159"/>
                    <a:pt x="8523" y="18089"/>
                  </a:cubicBezTo>
                  <a:cubicBezTo>
                    <a:pt x="8494" y="18043"/>
                    <a:pt x="8407" y="17928"/>
                    <a:pt x="8465" y="17859"/>
                  </a:cubicBezTo>
                  <a:cubicBezTo>
                    <a:pt x="8494" y="17836"/>
                    <a:pt x="8523" y="17882"/>
                    <a:pt x="8553" y="17859"/>
                  </a:cubicBezTo>
                  <a:cubicBezTo>
                    <a:pt x="8567" y="17836"/>
                    <a:pt x="8582" y="17766"/>
                    <a:pt x="8582" y="17743"/>
                  </a:cubicBezTo>
                  <a:cubicBezTo>
                    <a:pt x="8553" y="17743"/>
                    <a:pt x="8509" y="17789"/>
                    <a:pt x="8480" y="17812"/>
                  </a:cubicBezTo>
                  <a:cubicBezTo>
                    <a:pt x="8436" y="17812"/>
                    <a:pt x="8335" y="17697"/>
                    <a:pt x="8291" y="17651"/>
                  </a:cubicBezTo>
                  <a:cubicBezTo>
                    <a:pt x="8262" y="17605"/>
                    <a:pt x="8262" y="17489"/>
                    <a:pt x="8219" y="17443"/>
                  </a:cubicBezTo>
                  <a:cubicBezTo>
                    <a:pt x="8146" y="17328"/>
                    <a:pt x="7972" y="17374"/>
                    <a:pt x="7870" y="17374"/>
                  </a:cubicBezTo>
                  <a:cubicBezTo>
                    <a:pt x="7740" y="17351"/>
                    <a:pt x="7609" y="17305"/>
                    <a:pt x="7493" y="17259"/>
                  </a:cubicBezTo>
                  <a:cubicBezTo>
                    <a:pt x="7377" y="17236"/>
                    <a:pt x="7246" y="17351"/>
                    <a:pt x="7159" y="17143"/>
                  </a:cubicBezTo>
                  <a:cubicBezTo>
                    <a:pt x="7144" y="17097"/>
                    <a:pt x="7159" y="17051"/>
                    <a:pt x="7144" y="17005"/>
                  </a:cubicBezTo>
                  <a:cubicBezTo>
                    <a:pt x="7115" y="16982"/>
                    <a:pt x="7072" y="17028"/>
                    <a:pt x="7043" y="17028"/>
                  </a:cubicBezTo>
                  <a:cubicBezTo>
                    <a:pt x="6970" y="17074"/>
                    <a:pt x="6927" y="17143"/>
                    <a:pt x="6840" y="17097"/>
                  </a:cubicBezTo>
                  <a:cubicBezTo>
                    <a:pt x="6811" y="17074"/>
                    <a:pt x="6796" y="17028"/>
                    <a:pt x="6782" y="17005"/>
                  </a:cubicBezTo>
                  <a:cubicBezTo>
                    <a:pt x="6738" y="16959"/>
                    <a:pt x="6709" y="16959"/>
                    <a:pt x="6680" y="16936"/>
                  </a:cubicBezTo>
                  <a:cubicBezTo>
                    <a:pt x="6607" y="16889"/>
                    <a:pt x="6607" y="16820"/>
                    <a:pt x="6535" y="16774"/>
                  </a:cubicBezTo>
                  <a:cubicBezTo>
                    <a:pt x="6506" y="16705"/>
                    <a:pt x="6506" y="16612"/>
                    <a:pt x="6491" y="16566"/>
                  </a:cubicBezTo>
                  <a:cubicBezTo>
                    <a:pt x="6448" y="16474"/>
                    <a:pt x="6390" y="16451"/>
                    <a:pt x="6332" y="16428"/>
                  </a:cubicBezTo>
                  <a:cubicBezTo>
                    <a:pt x="6273" y="16405"/>
                    <a:pt x="6230" y="16382"/>
                    <a:pt x="6186" y="16497"/>
                  </a:cubicBezTo>
                  <a:cubicBezTo>
                    <a:pt x="6172" y="16566"/>
                    <a:pt x="6172" y="16659"/>
                    <a:pt x="6186" y="16728"/>
                  </a:cubicBezTo>
                  <a:cubicBezTo>
                    <a:pt x="6201" y="16820"/>
                    <a:pt x="6244" y="16820"/>
                    <a:pt x="6303" y="16866"/>
                  </a:cubicBezTo>
                  <a:cubicBezTo>
                    <a:pt x="6346" y="16889"/>
                    <a:pt x="6390" y="16959"/>
                    <a:pt x="6404" y="17028"/>
                  </a:cubicBezTo>
                  <a:cubicBezTo>
                    <a:pt x="6419" y="17120"/>
                    <a:pt x="6390" y="17189"/>
                    <a:pt x="6433" y="17259"/>
                  </a:cubicBezTo>
                  <a:cubicBezTo>
                    <a:pt x="6491" y="17328"/>
                    <a:pt x="6506" y="17212"/>
                    <a:pt x="6506" y="17143"/>
                  </a:cubicBezTo>
                  <a:cubicBezTo>
                    <a:pt x="6607" y="17097"/>
                    <a:pt x="6607" y="17259"/>
                    <a:pt x="6593" y="17397"/>
                  </a:cubicBezTo>
                  <a:cubicBezTo>
                    <a:pt x="6593" y="17443"/>
                    <a:pt x="6564" y="17489"/>
                    <a:pt x="6593" y="17559"/>
                  </a:cubicBezTo>
                  <a:cubicBezTo>
                    <a:pt x="6622" y="17582"/>
                    <a:pt x="6680" y="17582"/>
                    <a:pt x="6709" y="17582"/>
                  </a:cubicBezTo>
                  <a:cubicBezTo>
                    <a:pt x="6796" y="17559"/>
                    <a:pt x="6869" y="17489"/>
                    <a:pt x="6912" y="17397"/>
                  </a:cubicBezTo>
                  <a:cubicBezTo>
                    <a:pt x="6970" y="17282"/>
                    <a:pt x="7028" y="17259"/>
                    <a:pt x="7115" y="17259"/>
                  </a:cubicBezTo>
                  <a:cubicBezTo>
                    <a:pt x="7115" y="17351"/>
                    <a:pt x="7115" y="17466"/>
                    <a:pt x="7144" y="17512"/>
                  </a:cubicBezTo>
                  <a:cubicBezTo>
                    <a:pt x="7188" y="17605"/>
                    <a:pt x="7246" y="17559"/>
                    <a:pt x="7304" y="17605"/>
                  </a:cubicBezTo>
                  <a:cubicBezTo>
                    <a:pt x="7348" y="17628"/>
                    <a:pt x="7406" y="17697"/>
                    <a:pt x="7449" y="17743"/>
                  </a:cubicBezTo>
                  <a:cubicBezTo>
                    <a:pt x="7493" y="17812"/>
                    <a:pt x="7522" y="17859"/>
                    <a:pt x="7464" y="17951"/>
                  </a:cubicBezTo>
                  <a:cubicBezTo>
                    <a:pt x="7420" y="18043"/>
                    <a:pt x="7377" y="18089"/>
                    <a:pt x="7348" y="18182"/>
                  </a:cubicBezTo>
                  <a:cubicBezTo>
                    <a:pt x="7319" y="18251"/>
                    <a:pt x="7304" y="18320"/>
                    <a:pt x="7275" y="18389"/>
                  </a:cubicBezTo>
                  <a:cubicBezTo>
                    <a:pt x="7217" y="18528"/>
                    <a:pt x="7159" y="18620"/>
                    <a:pt x="7072" y="18736"/>
                  </a:cubicBezTo>
                  <a:cubicBezTo>
                    <a:pt x="7028" y="18759"/>
                    <a:pt x="6999" y="18828"/>
                    <a:pt x="6956" y="18874"/>
                  </a:cubicBezTo>
                  <a:cubicBezTo>
                    <a:pt x="6898" y="18920"/>
                    <a:pt x="6840" y="18920"/>
                    <a:pt x="6796" y="18966"/>
                  </a:cubicBezTo>
                  <a:cubicBezTo>
                    <a:pt x="6694" y="19036"/>
                    <a:pt x="6651" y="19174"/>
                    <a:pt x="6535" y="19243"/>
                  </a:cubicBezTo>
                  <a:cubicBezTo>
                    <a:pt x="6433" y="19312"/>
                    <a:pt x="6317" y="19336"/>
                    <a:pt x="6201" y="19428"/>
                  </a:cubicBezTo>
                  <a:cubicBezTo>
                    <a:pt x="6085" y="19497"/>
                    <a:pt x="6012" y="19589"/>
                    <a:pt x="5867" y="19589"/>
                  </a:cubicBezTo>
                  <a:cubicBezTo>
                    <a:pt x="5780" y="19566"/>
                    <a:pt x="5693" y="19543"/>
                    <a:pt x="5664" y="19405"/>
                  </a:cubicBezTo>
                  <a:cubicBezTo>
                    <a:pt x="5649" y="19266"/>
                    <a:pt x="5635" y="19174"/>
                    <a:pt x="5620" y="19036"/>
                  </a:cubicBezTo>
                  <a:cubicBezTo>
                    <a:pt x="5620" y="18920"/>
                    <a:pt x="5577" y="18782"/>
                    <a:pt x="5533" y="18689"/>
                  </a:cubicBezTo>
                  <a:cubicBezTo>
                    <a:pt x="5475" y="18528"/>
                    <a:pt x="5373" y="18389"/>
                    <a:pt x="5286" y="18274"/>
                  </a:cubicBezTo>
                  <a:cubicBezTo>
                    <a:pt x="5243" y="18228"/>
                    <a:pt x="5243" y="18159"/>
                    <a:pt x="5228" y="18089"/>
                  </a:cubicBezTo>
                  <a:cubicBezTo>
                    <a:pt x="5199" y="17905"/>
                    <a:pt x="5228" y="17720"/>
                    <a:pt x="5141" y="17605"/>
                  </a:cubicBezTo>
                  <a:cubicBezTo>
                    <a:pt x="5069" y="17489"/>
                    <a:pt x="4996" y="17374"/>
                    <a:pt x="4938" y="17236"/>
                  </a:cubicBezTo>
                  <a:cubicBezTo>
                    <a:pt x="4894" y="17097"/>
                    <a:pt x="4865" y="16959"/>
                    <a:pt x="4822" y="16820"/>
                  </a:cubicBezTo>
                  <a:cubicBezTo>
                    <a:pt x="4778" y="16682"/>
                    <a:pt x="4793" y="16543"/>
                    <a:pt x="4778" y="16382"/>
                  </a:cubicBezTo>
                  <a:cubicBezTo>
                    <a:pt x="4749" y="16289"/>
                    <a:pt x="4691" y="16105"/>
                    <a:pt x="4633" y="16036"/>
                  </a:cubicBezTo>
                  <a:cubicBezTo>
                    <a:pt x="4662" y="15943"/>
                    <a:pt x="4648" y="15966"/>
                    <a:pt x="4720" y="15966"/>
                  </a:cubicBezTo>
                  <a:cubicBezTo>
                    <a:pt x="4807" y="15966"/>
                    <a:pt x="4793" y="15782"/>
                    <a:pt x="4836" y="15666"/>
                  </a:cubicBezTo>
                  <a:cubicBezTo>
                    <a:pt x="4865" y="15597"/>
                    <a:pt x="4894" y="15551"/>
                    <a:pt x="4909" y="15459"/>
                  </a:cubicBezTo>
                  <a:cubicBezTo>
                    <a:pt x="4909" y="15343"/>
                    <a:pt x="4923" y="15020"/>
                    <a:pt x="4807" y="15043"/>
                  </a:cubicBezTo>
                  <a:cubicBezTo>
                    <a:pt x="4749" y="15066"/>
                    <a:pt x="4720" y="15182"/>
                    <a:pt x="4662" y="15228"/>
                  </a:cubicBezTo>
                  <a:cubicBezTo>
                    <a:pt x="4619" y="15228"/>
                    <a:pt x="4561" y="15182"/>
                    <a:pt x="4517" y="15136"/>
                  </a:cubicBezTo>
                  <a:cubicBezTo>
                    <a:pt x="4473" y="15112"/>
                    <a:pt x="4430" y="15043"/>
                    <a:pt x="4372" y="15020"/>
                  </a:cubicBezTo>
                  <a:cubicBezTo>
                    <a:pt x="4285" y="15020"/>
                    <a:pt x="4314" y="15112"/>
                    <a:pt x="4285" y="15182"/>
                  </a:cubicBezTo>
                  <a:cubicBezTo>
                    <a:pt x="4227" y="15297"/>
                    <a:pt x="4096" y="15089"/>
                    <a:pt x="4053" y="15020"/>
                  </a:cubicBezTo>
                  <a:cubicBezTo>
                    <a:pt x="3965" y="14928"/>
                    <a:pt x="3951" y="14859"/>
                    <a:pt x="3922" y="14720"/>
                  </a:cubicBezTo>
                  <a:cubicBezTo>
                    <a:pt x="3893" y="14582"/>
                    <a:pt x="3864" y="14489"/>
                    <a:pt x="3849" y="14328"/>
                  </a:cubicBezTo>
                  <a:cubicBezTo>
                    <a:pt x="3820" y="14166"/>
                    <a:pt x="3704" y="14143"/>
                    <a:pt x="3646" y="14282"/>
                  </a:cubicBezTo>
                  <a:cubicBezTo>
                    <a:pt x="3646" y="14282"/>
                    <a:pt x="3646" y="14305"/>
                    <a:pt x="3661" y="14305"/>
                  </a:cubicBezTo>
                  <a:cubicBezTo>
                    <a:pt x="3588" y="14374"/>
                    <a:pt x="3530" y="14305"/>
                    <a:pt x="3443" y="14328"/>
                  </a:cubicBezTo>
                  <a:cubicBezTo>
                    <a:pt x="3457" y="14489"/>
                    <a:pt x="3544" y="14536"/>
                    <a:pt x="3603" y="14628"/>
                  </a:cubicBezTo>
                  <a:cubicBezTo>
                    <a:pt x="3661" y="14720"/>
                    <a:pt x="3762" y="14766"/>
                    <a:pt x="3762" y="14905"/>
                  </a:cubicBezTo>
                  <a:cubicBezTo>
                    <a:pt x="3704" y="14928"/>
                    <a:pt x="3661" y="14859"/>
                    <a:pt x="3617" y="14882"/>
                  </a:cubicBezTo>
                  <a:cubicBezTo>
                    <a:pt x="3588" y="14882"/>
                    <a:pt x="3573" y="14974"/>
                    <a:pt x="3544" y="15020"/>
                  </a:cubicBezTo>
                  <a:cubicBezTo>
                    <a:pt x="3486" y="15112"/>
                    <a:pt x="3414" y="15182"/>
                    <a:pt x="3341" y="15089"/>
                  </a:cubicBezTo>
                  <a:cubicBezTo>
                    <a:pt x="3327" y="15043"/>
                    <a:pt x="3298" y="14951"/>
                    <a:pt x="3298" y="14905"/>
                  </a:cubicBezTo>
                  <a:cubicBezTo>
                    <a:pt x="3283" y="14836"/>
                    <a:pt x="3327" y="14766"/>
                    <a:pt x="3312" y="14697"/>
                  </a:cubicBezTo>
                  <a:cubicBezTo>
                    <a:pt x="3298" y="14651"/>
                    <a:pt x="3240" y="14628"/>
                    <a:pt x="3211" y="14582"/>
                  </a:cubicBezTo>
                  <a:cubicBezTo>
                    <a:pt x="3196" y="14536"/>
                    <a:pt x="3196" y="14443"/>
                    <a:pt x="3167" y="14397"/>
                  </a:cubicBezTo>
                  <a:cubicBezTo>
                    <a:pt x="3094" y="14397"/>
                    <a:pt x="3094" y="14259"/>
                    <a:pt x="3080" y="14166"/>
                  </a:cubicBezTo>
                  <a:cubicBezTo>
                    <a:pt x="3065" y="14028"/>
                    <a:pt x="3094" y="13889"/>
                    <a:pt x="3007" y="13820"/>
                  </a:cubicBezTo>
                  <a:cubicBezTo>
                    <a:pt x="2964" y="13797"/>
                    <a:pt x="2949" y="13751"/>
                    <a:pt x="2935" y="13705"/>
                  </a:cubicBezTo>
                  <a:cubicBezTo>
                    <a:pt x="2862" y="13612"/>
                    <a:pt x="2833" y="13520"/>
                    <a:pt x="2732" y="13589"/>
                  </a:cubicBezTo>
                  <a:cubicBezTo>
                    <a:pt x="2717" y="13543"/>
                    <a:pt x="2688" y="13497"/>
                    <a:pt x="2688" y="13451"/>
                  </a:cubicBezTo>
                  <a:cubicBezTo>
                    <a:pt x="2630" y="13451"/>
                    <a:pt x="2644" y="13266"/>
                    <a:pt x="2644" y="13220"/>
                  </a:cubicBezTo>
                  <a:cubicBezTo>
                    <a:pt x="2615" y="13105"/>
                    <a:pt x="2572" y="13128"/>
                    <a:pt x="2557" y="13243"/>
                  </a:cubicBezTo>
                  <a:cubicBezTo>
                    <a:pt x="2499" y="13266"/>
                    <a:pt x="2427" y="13151"/>
                    <a:pt x="2485" y="13105"/>
                  </a:cubicBezTo>
                  <a:cubicBezTo>
                    <a:pt x="2441" y="13059"/>
                    <a:pt x="2441" y="13036"/>
                    <a:pt x="2369" y="13059"/>
                  </a:cubicBezTo>
                  <a:cubicBezTo>
                    <a:pt x="2398" y="13151"/>
                    <a:pt x="2340" y="13151"/>
                    <a:pt x="2340" y="13220"/>
                  </a:cubicBezTo>
                  <a:cubicBezTo>
                    <a:pt x="2325" y="13289"/>
                    <a:pt x="2369" y="13289"/>
                    <a:pt x="2398" y="13336"/>
                  </a:cubicBezTo>
                  <a:cubicBezTo>
                    <a:pt x="2441" y="13428"/>
                    <a:pt x="2427" y="13612"/>
                    <a:pt x="2485" y="13682"/>
                  </a:cubicBezTo>
                  <a:cubicBezTo>
                    <a:pt x="2499" y="13705"/>
                    <a:pt x="2528" y="13705"/>
                    <a:pt x="2543" y="13705"/>
                  </a:cubicBezTo>
                  <a:cubicBezTo>
                    <a:pt x="2557" y="13728"/>
                    <a:pt x="2557" y="13751"/>
                    <a:pt x="2572" y="13774"/>
                  </a:cubicBezTo>
                  <a:cubicBezTo>
                    <a:pt x="2601" y="13820"/>
                    <a:pt x="2615" y="13866"/>
                    <a:pt x="2659" y="13889"/>
                  </a:cubicBezTo>
                  <a:cubicBezTo>
                    <a:pt x="2673" y="13889"/>
                    <a:pt x="2688" y="13843"/>
                    <a:pt x="2717" y="13866"/>
                  </a:cubicBezTo>
                  <a:cubicBezTo>
                    <a:pt x="2732" y="13866"/>
                    <a:pt x="2746" y="13912"/>
                    <a:pt x="2746" y="13912"/>
                  </a:cubicBezTo>
                  <a:cubicBezTo>
                    <a:pt x="2775" y="13959"/>
                    <a:pt x="2804" y="13982"/>
                    <a:pt x="2775" y="14074"/>
                  </a:cubicBezTo>
                  <a:cubicBezTo>
                    <a:pt x="2862" y="14120"/>
                    <a:pt x="3065" y="14212"/>
                    <a:pt x="3051" y="14397"/>
                  </a:cubicBezTo>
                  <a:cubicBezTo>
                    <a:pt x="3036" y="14466"/>
                    <a:pt x="3022" y="14466"/>
                    <a:pt x="2978" y="14420"/>
                  </a:cubicBezTo>
                  <a:cubicBezTo>
                    <a:pt x="2949" y="14397"/>
                    <a:pt x="2964" y="14328"/>
                    <a:pt x="2949" y="14305"/>
                  </a:cubicBezTo>
                  <a:cubicBezTo>
                    <a:pt x="2920" y="14212"/>
                    <a:pt x="2804" y="14212"/>
                    <a:pt x="2819" y="14351"/>
                  </a:cubicBezTo>
                  <a:cubicBezTo>
                    <a:pt x="2848" y="14374"/>
                    <a:pt x="2819" y="14420"/>
                    <a:pt x="2833" y="14489"/>
                  </a:cubicBezTo>
                  <a:cubicBezTo>
                    <a:pt x="2848" y="14559"/>
                    <a:pt x="2891" y="14536"/>
                    <a:pt x="2862" y="14628"/>
                  </a:cubicBezTo>
                  <a:cubicBezTo>
                    <a:pt x="2819" y="14720"/>
                    <a:pt x="2703" y="14720"/>
                    <a:pt x="2717" y="14882"/>
                  </a:cubicBezTo>
                  <a:cubicBezTo>
                    <a:pt x="2630" y="14859"/>
                    <a:pt x="2703" y="15020"/>
                    <a:pt x="2673" y="15066"/>
                  </a:cubicBezTo>
                  <a:cubicBezTo>
                    <a:pt x="2630" y="15136"/>
                    <a:pt x="2572" y="15043"/>
                    <a:pt x="2543" y="15020"/>
                  </a:cubicBezTo>
                  <a:cubicBezTo>
                    <a:pt x="2514" y="14997"/>
                    <a:pt x="2514" y="14974"/>
                    <a:pt x="2485" y="14951"/>
                  </a:cubicBezTo>
                  <a:cubicBezTo>
                    <a:pt x="2456" y="14928"/>
                    <a:pt x="2427" y="14928"/>
                    <a:pt x="2398" y="14905"/>
                  </a:cubicBezTo>
                  <a:cubicBezTo>
                    <a:pt x="2383" y="14882"/>
                    <a:pt x="2311" y="14789"/>
                    <a:pt x="2340" y="14743"/>
                  </a:cubicBezTo>
                  <a:cubicBezTo>
                    <a:pt x="2354" y="14697"/>
                    <a:pt x="2470" y="14766"/>
                    <a:pt x="2499" y="14766"/>
                  </a:cubicBezTo>
                  <a:cubicBezTo>
                    <a:pt x="2557" y="14789"/>
                    <a:pt x="2601" y="14766"/>
                    <a:pt x="2659" y="14743"/>
                  </a:cubicBezTo>
                  <a:cubicBezTo>
                    <a:pt x="2761" y="14651"/>
                    <a:pt x="2775" y="14536"/>
                    <a:pt x="2688" y="14420"/>
                  </a:cubicBezTo>
                  <a:cubicBezTo>
                    <a:pt x="2644" y="14351"/>
                    <a:pt x="2615" y="14282"/>
                    <a:pt x="2586" y="14212"/>
                  </a:cubicBezTo>
                  <a:cubicBezTo>
                    <a:pt x="2543" y="14166"/>
                    <a:pt x="2485" y="14166"/>
                    <a:pt x="2441" y="14120"/>
                  </a:cubicBezTo>
                  <a:cubicBezTo>
                    <a:pt x="2398" y="14074"/>
                    <a:pt x="2369" y="14005"/>
                    <a:pt x="2340" y="13959"/>
                  </a:cubicBezTo>
                  <a:cubicBezTo>
                    <a:pt x="2282" y="13843"/>
                    <a:pt x="2180" y="13751"/>
                    <a:pt x="2151" y="13612"/>
                  </a:cubicBezTo>
                  <a:cubicBezTo>
                    <a:pt x="2107" y="13451"/>
                    <a:pt x="2064" y="13312"/>
                    <a:pt x="1933" y="13405"/>
                  </a:cubicBezTo>
                  <a:cubicBezTo>
                    <a:pt x="1832" y="13474"/>
                    <a:pt x="1788" y="13612"/>
                    <a:pt x="1657" y="13636"/>
                  </a:cubicBezTo>
                  <a:cubicBezTo>
                    <a:pt x="1541" y="13636"/>
                    <a:pt x="1454" y="13497"/>
                    <a:pt x="1382" y="13705"/>
                  </a:cubicBezTo>
                  <a:cubicBezTo>
                    <a:pt x="1338" y="13797"/>
                    <a:pt x="1353" y="13797"/>
                    <a:pt x="1353" y="13912"/>
                  </a:cubicBezTo>
                  <a:cubicBezTo>
                    <a:pt x="1367" y="14005"/>
                    <a:pt x="1338" y="14028"/>
                    <a:pt x="1294" y="14074"/>
                  </a:cubicBezTo>
                  <a:cubicBezTo>
                    <a:pt x="1193" y="14189"/>
                    <a:pt x="1106" y="14259"/>
                    <a:pt x="1048" y="14397"/>
                  </a:cubicBezTo>
                  <a:cubicBezTo>
                    <a:pt x="1033" y="14466"/>
                    <a:pt x="1004" y="14536"/>
                    <a:pt x="1019" y="14605"/>
                  </a:cubicBezTo>
                  <a:cubicBezTo>
                    <a:pt x="1033" y="14697"/>
                    <a:pt x="1048" y="14720"/>
                    <a:pt x="990" y="14789"/>
                  </a:cubicBezTo>
                  <a:cubicBezTo>
                    <a:pt x="961" y="14859"/>
                    <a:pt x="903" y="14974"/>
                    <a:pt x="859" y="15020"/>
                  </a:cubicBezTo>
                  <a:cubicBezTo>
                    <a:pt x="830" y="15020"/>
                    <a:pt x="801" y="15020"/>
                    <a:pt x="772" y="15043"/>
                  </a:cubicBezTo>
                  <a:cubicBezTo>
                    <a:pt x="699" y="15089"/>
                    <a:pt x="612" y="15043"/>
                    <a:pt x="525" y="15089"/>
                  </a:cubicBezTo>
                  <a:cubicBezTo>
                    <a:pt x="482" y="15112"/>
                    <a:pt x="438" y="15205"/>
                    <a:pt x="380" y="15159"/>
                  </a:cubicBezTo>
                  <a:cubicBezTo>
                    <a:pt x="336" y="15112"/>
                    <a:pt x="351" y="15043"/>
                    <a:pt x="278" y="15020"/>
                  </a:cubicBezTo>
                  <a:cubicBezTo>
                    <a:pt x="220" y="15020"/>
                    <a:pt x="162" y="15089"/>
                    <a:pt x="104" y="14997"/>
                  </a:cubicBezTo>
                  <a:cubicBezTo>
                    <a:pt x="46" y="14928"/>
                    <a:pt x="90" y="14859"/>
                    <a:pt x="90" y="14789"/>
                  </a:cubicBezTo>
                  <a:cubicBezTo>
                    <a:pt x="90" y="14651"/>
                    <a:pt x="46" y="14720"/>
                    <a:pt x="3" y="14628"/>
                  </a:cubicBezTo>
                  <a:cubicBezTo>
                    <a:pt x="-12" y="14536"/>
                    <a:pt x="46" y="14443"/>
                    <a:pt x="61" y="14397"/>
                  </a:cubicBezTo>
                  <a:cubicBezTo>
                    <a:pt x="90" y="14305"/>
                    <a:pt x="119" y="14212"/>
                    <a:pt x="119" y="14120"/>
                  </a:cubicBezTo>
                  <a:cubicBezTo>
                    <a:pt x="133" y="14028"/>
                    <a:pt x="119" y="14005"/>
                    <a:pt x="75" y="13936"/>
                  </a:cubicBezTo>
                  <a:cubicBezTo>
                    <a:pt x="17" y="13843"/>
                    <a:pt x="17" y="13705"/>
                    <a:pt x="90" y="13589"/>
                  </a:cubicBezTo>
                  <a:cubicBezTo>
                    <a:pt x="148" y="13497"/>
                    <a:pt x="206" y="13497"/>
                    <a:pt x="293" y="13520"/>
                  </a:cubicBezTo>
                  <a:cubicBezTo>
                    <a:pt x="351" y="13520"/>
                    <a:pt x="409" y="13497"/>
                    <a:pt x="467" y="13520"/>
                  </a:cubicBezTo>
                  <a:cubicBezTo>
                    <a:pt x="525" y="13520"/>
                    <a:pt x="583" y="13566"/>
                    <a:pt x="641" y="13589"/>
                  </a:cubicBezTo>
                  <a:cubicBezTo>
                    <a:pt x="757" y="13612"/>
                    <a:pt x="873" y="13612"/>
                    <a:pt x="917" y="13428"/>
                  </a:cubicBezTo>
                  <a:cubicBezTo>
                    <a:pt x="946" y="13336"/>
                    <a:pt x="961" y="13059"/>
                    <a:pt x="932" y="12943"/>
                  </a:cubicBezTo>
                  <a:cubicBezTo>
                    <a:pt x="917" y="12874"/>
                    <a:pt x="873" y="12828"/>
                    <a:pt x="830" y="12805"/>
                  </a:cubicBezTo>
                  <a:cubicBezTo>
                    <a:pt x="830" y="12689"/>
                    <a:pt x="830" y="12666"/>
                    <a:pt x="772" y="12620"/>
                  </a:cubicBezTo>
                  <a:cubicBezTo>
                    <a:pt x="728" y="12574"/>
                    <a:pt x="699" y="12551"/>
                    <a:pt x="656" y="12505"/>
                  </a:cubicBezTo>
                  <a:cubicBezTo>
                    <a:pt x="627" y="12482"/>
                    <a:pt x="540" y="12459"/>
                    <a:pt x="511" y="12412"/>
                  </a:cubicBezTo>
                  <a:cubicBezTo>
                    <a:pt x="482" y="12297"/>
                    <a:pt x="569" y="12297"/>
                    <a:pt x="612" y="12274"/>
                  </a:cubicBezTo>
                  <a:cubicBezTo>
                    <a:pt x="641" y="12274"/>
                    <a:pt x="670" y="12274"/>
                    <a:pt x="699" y="12274"/>
                  </a:cubicBezTo>
                  <a:cubicBezTo>
                    <a:pt x="728" y="12274"/>
                    <a:pt x="743" y="12297"/>
                    <a:pt x="772" y="12320"/>
                  </a:cubicBezTo>
                  <a:cubicBezTo>
                    <a:pt x="844" y="12343"/>
                    <a:pt x="888" y="12320"/>
                    <a:pt x="873" y="12205"/>
                  </a:cubicBezTo>
                  <a:cubicBezTo>
                    <a:pt x="859" y="12159"/>
                    <a:pt x="786" y="12066"/>
                    <a:pt x="844" y="12020"/>
                  </a:cubicBezTo>
                  <a:cubicBezTo>
                    <a:pt x="903" y="11997"/>
                    <a:pt x="946" y="12089"/>
                    <a:pt x="990" y="12089"/>
                  </a:cubicBezTo>
                  <a:cubicBezTo>
                    <a:pt x="1062" y="12112"/>
                    <a:pt x="1077" y="12066"/>
                    <a:pt x="1106" y="11997"/>
                  </a:cubicBezTo>
                  <a:cubicBezTo>
                    <a:pt x="1135" y="11928"/>
                    <a:pt x="1164" y="11928"/>
                    <a:pt x="1222" y="11928"/>
                  </a:cubicBezTo>
                  <a:cubicBezTo>
                    <a:pt x="1265" y="11812"/>
                    <a:pt x="1207" y="11697"/>
                    <a:pt x="1309" y="11628"/>
                  </a:cubicBezTo>
                  <a:cubicBezTo>
                    <a:pt x="1353" y="11605"/>
                    <a:pt x="1382" y="11628"/>
                    <a:pt x="1425" y="11582"/>
                  </a:cubicBezTo>
                  <a:cubicBezTo>
                    <a:pt x="1498" y="11536"/>
                    <a:pt x="1512" y="11351"/>
                    <a:pt x="1527" y="11259"/>
                  </a:cubicBezTo>
                  <a:cubicBezTo>
                    <a:pt x="1541" y="11259"/>
                    <a:pt x="1541" y="11259"/>
                    <a:pt x="1556" y="11259"/>
                  </a:cubicBezTo>
                  <a:cubicBezTo>
                    <a:pt x="1628" y="11212"/>
                    <a:pt x="1599" y="11074"/>
                    <a:pt x="1628" y="10982"/>
                  </a:cubicBezTo>
                  <a:cubicBezTo>
                    <a:pt x="1686" y="10982"/>
                    <a:pt x="1744" y="11005"/>
                    <a:pt x="1788" y="10982"/>
                  </a:cubicBezTo>
                  <a:cubicBezTo>
                    <a:pt x="1803" y="10959"/>
                    <a:pt x="1817" y="10912"/>
                    <a:pt x="1846" y="10912"/>
                  </a:cubicBezTo>
                  <a:cubicBezTo>
                    <a:pt x="1875" y="10912"/>
                    <a:pt x="1890" y="10959"/>
                    <a:pt x="1904" y="10959"/>
                  </a:cubicBezTo>
                  <a:cubicBezTo>
                    <a:pt x="1977" y="10936"/>
                    <a:pt x="1962" y="10866"/>
                    <a:pt x="1962" y="10774"/>
                  </a:cubicBezTo>
                  <a:cubicBezTo>
                    <a:pt x="1977" y="10682"/>
                    <a:pt x="1977" y="10659"/>
                    <a:pt x="1962" y="10543"/>
                  </a:cubicBezTo>
                  <a:cubicBezTo>
                    <a:pt x="1933" y="10382"/>
                    <a:pt x="1875" y="10243"/>
                    <a:pt x="1890" y="10059"/>
                  </a:cubicBezTo>
                  <a:cubicBezTo>
                    <a:pt x="1904" y="9874"/>
                    <a:pt x="1991" y="9943"/>
                    <a:pt x="2049" y="9828"/>
                  </a:cubicBezTo>
                  <a:cubicBezTo>
                    <a:pt x="2064" y="9805"/>
                    <a:pt x="2122" y="9620"/>
                    <a:pt x="2165" y="9712"/>
                  </a:cubicBezTo>
                  <a:cubicBezTo>
                    <a:pt x="2180" y="9782"/>
                    <a:pt x="2093" y="9920"/>
                    <a:pt x="2151" y="9989"/>
                  </a:cubicBezTo>
                  <a:cubicBezTo>
                    <a:pt x="2136" y="10012"/>
                    <a:pt x="2122" y="10059"/>
                    <a:pt x="2122" y="10082"/>
                  </a:cubicBezTo>
                  <a:cubicBezTo>
                    <a:pt x="2238" y="10082"/>
                    <a:pt x="2180" y="10174"/>
                    <a:pt x="2122" y="10243"/>
                  </a:cubicBezTo>
                  <a:cubicBezTo>
                    <a:pt x="2064" y="10336"/>
                    <a:pt x="2151" y="10336"/>
                    <a:pt x="2180" y="10382"/>
                  </a:cubicBezTo>
                  <a:cubicBezTo>
                    <a:pt x="2209" y="10428"/>
                    <a:pt x="2238" y="10566"/>
                    <a:pt x="2165" y="10566"/>
                  </a:cubicBezTo>
                  <a:cubicBezTo>
                    <a:pt x="2136" y="10566"/>
                    <a:pt x="2049" y="10428"/>
                    <a:pt x="2049" y="10520"/>
                  </a:cubicBezTo>
                  <a:cubicBezTo>
                    <a:pt x="2049" y="10543"/>
                    <a:pt x="2122" y="10659"/>
                    <a:pt x="2136" y="10682"/>
                  </a:cubicBezTo>
                  <a:cubicBezTo>
                    <a:pt x="2180" y="10751"/>
                    <a:pt x="2223" y="10774"/>
                    <a:pt x="2267" y="10751"/>
                  </a:cubicBezTo>
                  <a:cubicBezTo>
                    <a:pt x="2340" y="10728"/>
                    <a:pt x="2340" y="10682"/>
                    <a:pt x="2412" y="10728"/>
                  </a:cubicBezTo>
                  <a:cubicBezTo>
                    <a:pt x="2456" y="10774"/>
                    <a:pt x="2499" y="10843"/>
                    <a:pt x="2557" y="10843"/>
                  </a:cubicBezTo>
                  <a:cubicBezTo>
                    <a:pt x="2615" y="10843"/>
                    <a:pt x="2644" y="10797"/>
                    <a:pt x="2703" y="10751"/>
                  </a:cubicBezTo>
                  <a:cubicBezTo>
                    <a:pt x="2790" y="10682"/>
                    <a:pt x="2920" y="10543"/>
                    <a:pt x="3022" y="10612"/>
                  </a:cubicBezTo>
                  <a:cubicBezTo>
                    <a:pt x="3080" y="10659"/>
                    <a:pt x="3065" y="10705"/>
                    <a:pt x="3138" y="10636"/>
                  </a:cubicBezTo>
                  <a:cubicBezTo>
                    <a:pt x="3182" y="10612"/>
                    <a:pt x="3211" y="10543"/>
                    <a:pt x="3254" y="10497"/>
                  </a:cubicBezTo>
                  <a:cubicBezTo>
                    <a:pt x="3283" y="10474"/>
                    <a:pt x="3283" y="10497"/>
                    <a:pt x="3312" y="10451"/>
                  </a:cubicBezTo>
                  <a:cubicBezTo>
                    <a:pt x="3327" y="10405"/>
                    <a:pt x="3327" y="10382"/>
                    <a:pt x="3327" y="10336"/>
                  </a:cubicBezTo>
                  <a:cubicBezTo>
                    <a:pt x="3327" y="10243"/>
                    <a:pt x="3298" y="10174"/>
                    <a:pt x="3298" y="10105"/>
                  </a:cubicBezTo>
                  <a:cubicBezTo>
                    <a:pt x="3298" y="10036"/>
                    <a:pt x="3327" y="9943"/>
                    <a:pt x="3356" y="9874"/>
                  </a:cubicBezTo>
                  <a:cubicBezTo>
                    <a:pt x="3370" y="9782"/>
                    <a:pt x="3385" y="9759"/>
                    <a:pt x="3443" y="9736"/>
                  </a:cubicBezTo>
                  <a:cubicBezTo>
                    <a:pt x="3501" y="9805"/>
                    <a:pt x="3632" y="10059"/>
                    <a:pt x="3675" y="9828"/>
                  </a:cubicBezTo>
                  <a:cubicBezTo>
                    <a:pt x="3675" y="9782"/>
                    <a:pt x="3690" y="9620"/>
                    <a:pt x="3675" y="9574"/>
                  </a:cubicBezTo>
                  <a:cubicBezTo>
                    <a:pt x="3661" y="9505"/>
                    <a:pt x="3603" y="9459"/>
                    <a:pt x="3573" y="9389"/>
                  </a:cubicBezTo>
                  <a:cubicBezTo>
                    <a:pt x="3515" y="9228"/>
                    <a:pt x="3603" y="9112"/>
                    <a:pt x="3719" y="9089"/>
                  </a:cubicBezTo>
                  <a:cubicBezTo>
                    <a:pt x="3820" y="9089"/>
                    <a:pt x="3936" y="9228"/>
                    <a:pt x="4038" y="9136"/>
                  </a:cubicBezTo>
                  <a:cubicBezTo>
                    <a:pt x="4067" y="9089"/>
                    <a:pt x="4096" y="9066"/>
                    <a:pt x="4125" y="9020"/>
                  </a:cubicBezTo>
                  <a:cubicBezTo>
                    <a:pt x="4154" y="8997"/>
                    <a:pt x="4198" y="8997"/>
                    <a:pt x="4227" y="8974"/>
                  </a:cubicBezTo>
                  <a:cubicBezTo>
                    <a:pt x="4270" y="8951"/>
                    <a:pt x="4256" y="8928"/>
                    <a:pt x="4212" y="8882"/>
                  </a:cubicBezTo>
                  <a:cubicBezTo>
                    <a:pt x="4183" y="8836"/>
                    <a:pt x="4169" y="8859"/>
                    <a:pt x="4125" y="8859"/>
                  </a:cubicBezTo>
                  <a:cubicBezTo>
                    <a:pt x="4096" y="8789"/>
                    <a:pt x="4125" y="8697"/>
                    <a:pt x="4082" y="8651"/>
                  </a:cubicBezTo>
                  <a:cubicBezTo>
                    <a:pt x="4023" y="8605"/>
                    <a:pt x="3936" y="8697"/>
                    <a:pt x="3893" y="8720"/>
                  </a:cubicBezTo>
                  <a:cubicBezTo>
                    <a:pt x="3835" y="8743"/>
                    <a:pt x="3791" y="8766"/>
                    <a:pt x="3748" y="8812"/>
                  </a:cubicBezTo>
                  <a:cubicBezTo>
                    <a:pt x="3719" y="8859"/>
                    <a:pt x="3719" y="8859"/>
                    <a:pt x="3690" y="8882"/>
                  </a:cubicBezTo>
                  <a:cubicBezTo>
                    <a:pt x="3661" y="8905"/>
                    <a:pt x="3632" y="8905"/>
                    <a:pt x="3603" y="8905"/>
                  </a:cubicBezTo>
                  <a:cubicBezTo>
                    <a:pt x="3501" y="8905"/>
                    <a:pt x="3414" y="8766"/>
                    <a:pt x="3356" y="8651"/>
                  </a:cubicBezTo>
                  <a:cubicBezTo>
                    <a:pt x="3312" y="8582"/>
                    <a:pt x="3312" y="8582"/>
                    <a:pt x="3327" y="8466"/>
                  </a:cubicBezTo>
                  <a:cubicBezTo>
                    <a:pt x="3341" y="8374"/>
                    <a:pt x="3341" y="8351"/>
                    <a:pt x="3312" y="8259"/>
                  </a:cubicBezTo>
                  <a:cubicBezTo>
                    <a:pt x="3269" y="8074"/>
                    <a:pt x="3298" y="7889"/>
                    <a:pt x="3385" y="7751"/>
                  </a:cubicBezTo>
                  <a:cubicBezTo>
                    <a:pt x="3472" y="7636"/>
                    <a:pt x="3544" y="7543"/>
                    <a:pt x="3603" y="7382"/>
                  </a:cubicBezTo>
                  <a:cubicBezTo>
                    <a:pt x="3632" y="7312"/>
                    <a:pt x="3646" y="7243"/>
                    <a:pt x="3675" y="7197"/>
                  </a:cubicBezTo>
                  <a:cubicBezTo>
                    <a:pt x="3704" y="7128"/>
                    <a:pt x="3762" y="7082"/>
                    <a:pt x="3791" y="7012"/>
                  </a:cubicBezTo>
                  <a:cubicBezTo>
                    <a:pt x="3820" y="6828"/>
                    <a:pt x="3675" y="6689"/>
                    <a:pt x="3588" y="6736"/>
                  </a:cubicBezTo>
                  <a:cubicBezTo>
                    <a:pt x="3486" y="6759"/>
                    <a:pt x="3370" y="6874"/>
                    <a:pt x="3327" y="7012"/>
                  </a:cubicBezTo>
                  <a:cubicBezTo>
                    <a:pt x="3312" y="7082"/>
                    <a:pt x="3298" y="7174"/>
                    <a:pt x="3298" y="7243"/>
                  </a:cubicBezTo>
                  <a:cubicBezTo>
                    <a:pt x="3298" y="7336"/>
                    <a:pt x="3327" y="7382"/>
                    <a:pt x="3283" y="7451"/>
                  </a:cubicBezTo>
                  <a:cubicBezTo>
                    <a:pt x="3138" y="7682"/>
                    <a:pt x="2906" y="7866"/>
                    <a:pt x="2891" y="8212"/>
                  </a:cubicBezTo>
                  <a:cubicBezTo>
                    <a:pt x="2891" y="8397"/>
                    <a:pt x="2906" y="8559"/>
                    <a:pt x="2862" y="8743"/>
                  </a:cubicBezTo>
                  <a:cubicBezTo>
                    <a:pt x="2819" y="8766"/>
                    <a:pt x="2804" y="8836"/>
                    <a:pt x="2775" y="8882"/>
                  </a:cubicBezTo>
                  <a:cubicBezTo>
                    <a:pt x="2833" y="8905"/>
                    <a:pt x="2862" y="8743"/>
                    <a:pt x="2906" y="8720"/>
                  </a:cubicBezTo>
                  <a:cubicBezTo>
                    <a:pt x="2964" y="8720"/>
                    <a:pt x="3007" y="8812"/>
                    <a:pt x="3036" y="8882"/>
                  </a:cubicBezTo>
                  <a:cubicBezTo>
                    <a:pt x="3065" y="8974"/>
                    <a:pt x="3065" y="9089"/>
                    <a:pt x="2993" y="9089"/>
                  </a:cubicBezTo>
                  <a:cubicBezTo>
                    <a:pt x="2935" y="9112"/>
                    <a:pt x="2833" y="9020"/>
                    <a:pt x="2790" y="9136"/>
                  </a:cubicBezTo>
                  <a:cubicBezTo>
                    <a:pt x="2862" y="9159"/>
                    <a:pt x="2920" y="9136"/>
                    <a:pt x="2978" y="9136"/>
                  </a:cubicBezTo>
                  <a:cubicBezTo>
                    <a:pt x="3007" y="9274"/>
                    <a:pt x="2862" y="9297"/>
                    <a:pt x="2819" y="9320"/>
                  </a:cubicBezTo>
                  <a:cubicBezTo>
                    <a:pt x="2717" y="9389"/>
                    <a:pt x="2790" y="9459"/>
                    <a:pt x="2833" y="9551"/>
                  </a:cubicBezTo>
                  <a:cubicBezTo>
                    <a:pt x="2775" y="9643"/>
                    <a:pt x="2819" y="9805"/>
                    <a:pt x="2833" y="9897"/>
                  </a:cubicBezTo>
                  <a:cubicBezTo>
                    <a:pt x="2833" y="10059"/>
                    <a:pt x="2732" y="10174"/>
                    <a:pt x="2644" y="10174"/>
                  </a:cubicBezTo>
                  <a:cubicBezTo>
                    <a:pt x="2586" y="10197"/>
                    <a:pt x="2572" y="10197"/>
                    <a:pt x="2543" y="10266"/>
                  </a:cubicBezTo>
                  <a:cubicBezTo>
                    <a:pt x="2514" y="10336"/>
                    <a:pt x="2528" y="10405"/>
                    <a:pt x="2470" y="10428"/>
                  </a:cubicBezTo>
                  <a:cubicBezTo>
                    <a:pt x="2412" y="10451"/>
                    <a:pt x="2383" y="10382"/>
                    <a:pt x="2369" y="10312"/>
                  </a:cubicBezTo>
                  <a:cubicBezTo>
                    <a:pt x="2325" y="10359"/>
                    <a:pt x="2340" y="10474"/>
                    <a:pt x="2340" y="10543"/>
                  </a:cubicBezTo>
                  <a:cubicBezTo>
                    <a:pt x="2267" y="10566"/>
                    <a:pt x="2296" y="10405"/>
                    <a:pt x="2223" y="10405"/>
                  </a:cubicBezTo>
                  <a:cubicBezTo>
                    <a:pt x="2194" y="10289"/>
                    <a:pt x="2369" y="10174"/>
                    <a:pt x="2369" y="10059"/>
                  </a:cubicBezTo>
                  <a:cubicBezTo>
                    <a:pt x="2383" y="9920"/>
                    <a:pt x="2282" y="9759"/>
                    <a:pt x="2238" y="9666"/>
                  </a:cubicBezTo>
                  <a:cubicBezTo>
                    <a:pt x="2194" y="9551"/>
                    <a:pt x="2253" y="9343"/>
                    <a:pt x="2194" y="9205"/>
                  </a:cubicBezTo>
                  <a:cubicBezTo>
                    <a:pt x="2180" y="9182"/>
                    <a:pt x="2151" y="9159"/>
                    <a:pt x="2151" y="9112"/>
                  </a:cubicBezTo>
                  <a:cubicBezTo>
                    <a:pt x="2136" y="9089"/>
                    <a:pt x="2165" y="9020"/>
                    <a:pt x="2151" y="8997"/>
                  </a:cubicBezTo>
                  <a:cubicBezTo>
                    <a:pt x="2093" y="8905"/>
                    <a:pt x="2078" y="9136"/>
                    <a:pt x="2078" y="9159"/>
                  </a:cubicBezTo>
                  <a:cubicBezTo>
                    <a:pt x="2078" y="9320"/>
                    <a:pt x="2078" y="9274"/>
                    <a:pt x="1991" y="9366"/>
                  </a:cubicBezTo>
                  <a:cubicBezTo>
                    <a:pt x="1948" y="9412"/>
                    <a:pt x="1933" y="9482"/>
                    <a:pt x="1875" y="9528"/>
                  </a:cubicBezTo>
                  <a:cubicBezTo>
                    <a:pt x="1817" y="9574"/>
                    <a:pt x="1744" y="9574"/>
                    <a:pt x="1701" y="9528"/>
                  </a:cubicBezTo>
                  <a:cubicBezTo>
                    <a:pt x="1672" y="9482"/>
                    <a:pt x="1672" y="9459"/>
                    <a:pt x="1657" y="9412"/>
                  </a:cubicBezTo>
                  <a:cubicBezTo>
                    <a:pt x="1643" y="9389"/>
                    <a:pt x="1614" y="9366"/>
                    <a:pt x="1599" y="9343"/>
                  </a:cubicBezTo>
                  <a:cubicBezTo>
                    <a:pt x="1628" y="9274"/>
                    <a:pt x="1686" y="9251"/>
                    <a:pt x="1701" y="9182"/>
                  </a:cubicBezTo>
                  <a:cubicBezTo>
                    <a:pt x="1657" y="9159"/>
                    <a:pt x="1614" y="9182"/>
                    <a:pt x="1585" y="9136"/>
                  </a:cubicBezTo>
                  <a:cubicBezTo>
                    <a:pt x="1585" y="9043"/>
                    <a:pt x="1672" y="9066"/>
                    <a:pt x="1701" y="8974"/>
                  </a:cubicBezTo>
                  <a:cubicBezTo>
                    <a:pt x="1701" y="8951"/>
                    <a:pt x="1686" y="8882"/>
                    <a:pt x="1701" y="8859"/>
                  </a:cubicBezTo>
                  <a:cubicBezTo>
                    <a:pt x="1701" y="8836"/>
                    <a:pt x="1730" y="8812"/>
                    <a:pt x="1744" y="8789"/>
                  </a:cubicBezTo>
                  <a:cubicBezTo>
                    <a:pt x="1686" y="8766"/>
                    <a:pt x="1657" y="8928"/>
                    <a:pt x="1614" y="8951"/>
                  </a:cubicBezTo>
                  <a:cubicBezTo>
                    <a:pt x="1570" y="8974"/>
                    <a:pt x="1541" y="8882"/>
                    <a:pt x="1541" y="8789"/>
                  </a:cubicBezTo>
                  <a:cubicBezTo>
                    <a:pt x="1556" y="8720"/>
                    <a:pt x="1556" y="8628"/>
                    <a:pt x="1599" y="8582"/>
                  </a:cubicBezTo>
                  <a:cubicBezTo>
                    <a:pt x="1657" y="8536"/>
                    <a:pt x="1730" y="8582"/>
                    <a:pt x="1788" y="8536"/>
                  </a:cubicBezTo>
                  <a:cubicBezTo>
                    <a:pt x="1846" y="8489"/>
                    <a:pt x="1846" y="8351"/>
                    <a:pt x="1773" y="8420"/>
                  </a:cubicBezTo>
                  <a:cubicBezTo>
                    <a:pt x="1759" y="8536"/>
                    <a:pt x="1686" y="8512"/>
                    <a:pt x="1628" y="8512"/>
                  </a:cubicBezTo>
                  <a:cubicBezTo>
                    <a:pt x="1570" y="8512"/>
                    <a:pt x="1556" y="8512"/>
                    <a:pt x="1556" y="8374"/>
                  </a:cubicBezTo>
                  <a:cubicBezTo>
                    <a:pt x="1556" y="8282"/>
                    <a:pt x="1556" y="8236"/>
                    <a:pt x="1614" y="8189"/>
                  </a:cubicBezTo>
                  <a:cubicBezTo>
                    <a:pt x="1701" y="8166"/>
                    <a:pt x="1672" y="8166"/>
                    <a:pt x="1701" y="8051"/>
                  </a:cubicBezTo>
                  <a:cubicBezTo>
                    <a:pt x="1715" y="7959"/>
                    <a:pt x="1759" y="7959"/>
                    <a:pt x="1803" y="7912"/>
                  </a:cubicBezTo>
                  <a:cubicBezTo>
                    <a:pt x="1832" y="7843"/>
                    <a:pt x="1846" y="7751"/>
                    <a:pt x="1890" y="7705"/>
                  </a:cubicBezTo>
                  <a:cubicBezTo>
                    <a:pt x="1962" y="7612"/>
                    <a:pt x="1977" y="7682"/>
                    <a:pt x="2035" y="7705"/>
                  </a:cubicBezTo>
                  <a:cubicBezTo>
                    <a:pt x="2093" y="7728"/>
                    <a:pt x="2165" y="7682"/>
                    <a:pt x="2194" y="7636"/>
                  </a:cubicBezTo>
                  <a:cubicBezTo>
                    <a:pt x="2223" y="7589"/>
                    <a:pt x="2238" y="7543"/>
                    <a:pt x="2238" y="7520"/>
                  </a:cubicBezTo>
                  <a:cubicBezTo>
                    <a:pt x="2194" y="7497"/>
                    <a:pt x="2078" y="7728"/>
                    <a:pt x="2049" y="7589"/>
                  </a:cubicBezTo>
                  <a:cubicBezTo>
                    <a:pt x="2049" y="7474"/>
                    <a:pt x="2194" y="7312"/>
                    <a:pt x="2238" y="7243"/>
                  </a:cubicBezTo>
                  <a:cubicBezTo>
                    <a:pt x="2267" y="7151"/>
                    <a:pt x="2282" y="7105"/>
                    <a:pt x="2296" y="7036"/>
                  </a:cubicBezTo>
                  <a:cubicBezTo>
                    <a:pt x="2325" y="6897"/>
                    <a:pt x="2398" y="6805"/>
                    <a:pt x="2427" y="6666"/>
                  </a:cubicBezTo>
                  <a:cubicBezTo>
                    <a:pt x="2441" y="6528"/>
                    <a:pt x="2470" y="6366"/>
                    <a:pt x="2499" y="6251"/>
                  </a:cubicBezTo>
                  <a:cubicBezTo>
                    <a:pt x="2528" y="6205"/>
                    <a:pt x="2557" y="6159"/>
                    <a:pt x="2586" y="6112"/>
                  </a:cubicBezTo>
                  <a:cubicBezTo>
                    <a:pt x="2615" y="6066"/>
                    <a:pt x="2630" y="5951"/>
                    <a:pt x="2688" y="5997"/>
                  </a:cubicBezTo>
                  <a:cubicBezTo>
                    <a:pt x="2703" y="5928"/>
                    <a:pt x="2673" y="5882"/>
                    <a:pt x="2688" y="5812"/>
                  </a:cubicBezTo>
                  <a:cubicBezTo>
                    <a:pt x="2703" y="5766"/>
                    <a:pt x="2703" y="5789"/>
                    <a:pt x="2717" y="5766"/>
                  </a:cubicBezTo>
                  <a:cubicBezTo>
                    <a:pt x="2732" y="5720"/>
                    <a:pt x="2761" y="5766"/>
                    <a:pt x="2761" y="5697"/>
                  </a:cubicBezTo>
                  <a:cubicBezTo>
                    <a:pt x="2775" y="5720"/>
                    <a:pt x="2790" y="5720"/>
                    <a:pt x="2819" y="5720"/>
                  </a:cubicBezTo>
                  <a:cubicBezTo>
                    <a:pt x="2848" y="5628"/>
                    <a:pt x="2746" y="5536"/>
                    <a:pt x="2703" y="5605"/>
                  </a:cubicBezTo>
                  <a:cubicBezTo>
                    <a:pt x="2630" y="5674"/>
                    <a:pt x="2601" y="5836"/>
                    <a:pt x="2514" y="5674"/>
                  </a:cubicBezTo>
                  <a:cubicBezTo>
                    <a:pt x="2528" y="5605"/>
                    <a:pt x="2601" y="5559"/>
                    <a:pt x="2630" y="5512"/>
                  </a:cubicBezTo>
                  <a:cubicBezTo>
                    <a:pt x="2630" y="5512"/>
                    <a:pt x="2630" y="5489"/>
                    <a:pt x="2630" y="5489"/>
                  </a:cubicBezTo>
                  <a:cubicBezTo>
                    <a:pt x="2470" y="5466"/>
                    <a:pt x="2615" y="5305"/>
                    <a:pt x="2659" y="5397"/>
                  </a:cubicBezTo>
                  <a:cubicBezTo>
                    <a:pt x="2659" y="5374"/>
                    <a:pt x="2746" y="5028"/>
                    <a:pt x="2775" y="5236"/>
                  </a:cubicBezTo>
                  <a:cubicBezTo>
                    <a:pt x="2790" y="5305"/>
                    <a:pt x="2732" y="5328"/>
                    <a:pt x="2761" y="5397"/>
                  </a:cubicBezTo>
                  <a:cubicBezTo>
                    <a:pt x="2761" y="5397"/>
                    <a:pt x="2833" y="5512"/>
                    <a:pt x="2848" y="5512"/>
                  </a:cubicBezTo>
                  <a:cubicBezTo>
                    <a:pt x="2891" y="5512"/>
                    <a:pt x="2920" y="5420"/>
                    <a:pt x="2906" y="5374"/>
                  </a:cubicBezTo>
                  <a:cubicBezTo>
                    <a:pt x="2906" y="5305"/>
                    <a:pt x="2862" y="5328"/>
                    <a:pt x="2833" y="5282"/>
                  </a:cubicBezTo>
                  <a:cubicBezTo>
                    <a:pt x="2775" y="5120"/>
                    <a:pt x="2920" y="5097"/>
                    <a:pt x="2978" y="5051"/>
                  </a:cubicBezTo>
                  <a:cubicBezTo>
                    <a:pt x="2993" y="5120"/>
                    <a:pt x="2949" y="5189"/>
                    <a:pt x="2935" y="5259"/>
                  </a:cubicBezTo>
                  <a:cubicBezTo>
                    <a:pt x="3007" y="5282"/>
                    <a:pt x="2993" y="5189"/>
                    <a:pt x="3036" y="5166"/>
                  </a:cubicBezTo>
                  <a:cubicBezTo>
                    <a:pt x="3051" y="5212"/>
                    <a:pt x="3109" y="5282"/>
                    <a:pt x="3138" y="5236"/>
                  </a:cubicBezTo>
                  <a:cubicBezTo>
                    <a:pt x="3196" y="5143"/>
                    <a:pt x="3094" y="5120"/>
                    <a:pt x="3065" y="5097"/>
                  </a:cubicBezTo>
                  <a:cubicBezTo>
                    <a:pt x="3036" y="5074"/>
                    <a:pt x="3022" y="4982"/>
                    <a:pt x="3036" y="4936"/>
                  </a:cubicBezTo>
                  <a:cubicBezTo>
                    <a:pt x="3051" y="4866"/>
                    <a:pt x="3080" y="4820"/>
                    <a:pt x="3123" y="4820"/>
                  </a:cubicBezTo>
                  <a:cubicBezTo>
                    <a:pt x="3153" y="4866"/>
                    <a:pt x="3153" y="4936"/>
                    <a:pt x="3167" y="4982"/>
                  </a:cubicBezTo>
                  <a:cubicBezTo>
                    <a:pt x="3182" y="5051"/>
                    <a:pt x="3196" y="5074"/>
                    <a:pt x="3240" y="5120"/>
                  </a:cubicBezTo>
                  <a:cubicBezTo>
                    <a:pt x="3269" y="5051"/>
                    <a:pt x="3254" y="4982"/>
                    <a:pt x="3283" y="4936"/>
                  </a:cubicBezTo>
                  <a:cubicBezTo>
                    <a:pt x="3283" y="4912"/>
                    <a:pt x="3312" y="4866"/>
                    <a:pt x="3341" y="4866"/>
                  </a:cubicBezTo>
                  <a:cubicBezTo>
                    <a:pt x="3370" y="4889"/>
                    <a:pt x="3356" y="4936"/>
                    <a:pt x="3370" y="4959"/>
                  </a:cubicBezTo>
                  <a:cubicBezTo>
                    <a:pt x="3443" y="5005"/>
                    <a:pt x="3428" y="4936"/>
                    <a:pt x="3428" y="4843"/>
                  </a:cubicBezTo>
                  <a:cubicBezTo>
                    <a:pt x="3428" y="4774"/>
                    <a:pt x="3443" y="4728"/>
                    <a:pt x="3443" y="4659"/>
                  </a:cubicBezTo>
                  <a:cubicBezTo>
                    <a:pt x="3428" y="4659"/>
                    <a:pt x="3414" y="4636"/>
                    <a:pt x="3399" y="4636"/>
                  </a:cubicBezTo>
                  <a:cubicBezTo>
                    <a:pt x="3414" y="4566"/>
                    <a:pt x="3457" y="4451"/>
                    <a:pt x="3515" y="4474"/>
                  </a:cubicBezTo>
                  <a:cubicBezTo>
                    <a:pt x="3501" y="4612"/>
                    <a:pt x="3573" y="4566"/>
                    <a:pt x="3603" y="4497"/>
                  </a:cubicBezTo>
                  <a:cubicBezTo>
                    <a:pt x="3646" y="4405"/>
                    <a:pt x="3675" y="4359"/>
                    <a:pt x="3748" y="4359"/>
                  </a:cubicBezTo>
                  <a:cubicBezTo>
                    <a:pt x="3849" y="4336"/>
                    <a:pt x="3791" y="4451"/>
                    <a:pt x="3748" y="4520"/>
                  </a:cubicBezTo>
                  <a:cubicBezTo>
                    <a:pt x="3704" y="4612"/>
                    <a:pt x="3704" y="4682"/>
                    <a:pt x="3719" y="4797"/>
                  </a:cubicBezTo>
                  <a:cubicBezTo>
                    <a:pt x="3777" y="4774"/>
                    <a:pt x="3835" y="4589"/>
                    <a:pt x="3864" y="4497"/>
                  </a:cubicBezTo>
                  <a:cubicBezTo>
                    <a:pt x="3878" y="4451"/>
                    <a:pt x="3878" y="4312"/>
                    <a:pt x="3907" y="4405"/>
                  </a:cubicBezTo>
                  <a:cubicBezTo>
                    <a:pt x="3936" y="4474"/>
                    <a:pt x="3907" y="4543"/>
                    <a:pt x="3907" y="4612"/>
                  </a:cubicBezTo>
                  <a:cubicBezTo>
                    <a:pt x="4023" y="4589"/>
                    <a:pt x="3922" y="4312"/>
                    <a:pt x="4038" y="4312"/>
                  </a:cubicBezTo>
                  <a:cubicBezTo>
                    <a:pt x="4183" y="4289"/>
                    <a:pt x="4038" y="4520"/>
                    <a:pt x="4053" y="4589"/>
                  </a:cubicBezTo>
                  <a:cubicBezTo>
                    <a:pt x="4111" y="4543"/>
                    <a:pt x="4125" y="4428"/>
                    <a:pt x="4198" y="4474"/>
                  </a:cubicBezTo>
                  <a:cubicBezTo>
                    <a:pt x="4241" y="4497"/>
                    <a:pt x="4314" y="4589"/>
                    <a:pt x="4343" y="4636"/>
                  </a:cubicBezTo>
                  <a:cubicBezTo>
                    <a:pt x="4401" y="4751"/>
                    <a:pt x="4285" y="4705"/>
                    <a:pt x="4241" y="4751"/>
                  </a:cubicBezTo>
                  <a:cubicBezTo>
                    <a:pt x="4169" y="4820"/>
                    <a:pt x="4212" y="4912"/>
                    <a:pt x="4270" y="4936"/>
                  </a:cubicBezTo>
                  <a:cubicBezTo>
                    <a:pt x="4270" y="5005"/>
                    <a:pt x="4328" y="5005"/>
                    <a:pt x="4357" y="4982"/>
                  </a:cubicBezTo>
                  <a:cubicBezTo>
                    <a:pt x="4372" y="4982"/>
                    <a:pt x="4386" y="4959"/>
                    <a:pt x="4401" y="4936"/>
                  </a:cubicBezTo>
                  <a:cubicBezTo>
                    <a:pt x="4430" y="4936"/>
                    <a:pt x="4444" y="4959"/>
                    <a:pt x="4473" y="4959"/>
                  </a:cubicBezTo>
                  <a:cubicBezTo>
                    <a:pt x="4517" y="4936"/>
                    <a:pt x="4532" y="4889"/>
                    <a:pt x="4561" y="4936"/>
                  </a:cubicBezTo>
                  <a:cubicBezTo>
                    <a:pt x="4619" y="5005"/>
                    <a:pt x="4590" y="5005"/>
                    <a:pt x="4561" y="5051"/>
                  </a:cubicBezTo>
                  <a:cubicBezTo>
                    <a:pt x="4532" y="5120"/>
                    <a:pt x="4517" y="5074"/>
                    <a:pt x="4575" y="5143"/>
                  </a:cubicBezTo>
                  <a:cubicBezTo>
                    <a:pt x="4590" y="5143"/>
                    <a:pt x="4633" y="5212"/>
                    <a:pt x="4662" y="5212"/>
                  </a:cubicBezTo>
                  <a:cubicBezTo>
                    <a:pt x="4691" y="5236"/>
                    <a:pt x="4749" y="5236"/>
                    <a:pt x="4793" y="5236"/>
                  </a:cubicBezTo>
                  <a:cubicBezTo>
                    <a:pt x="4836" y="5259"/>
                    <a:pt x="4909" y="5259"/>
                    <a:pt x="4938" y="5305"/>
                  </a:cubicBezTo>
                  <a:cubicBezTo>
                    <a:pt x="4967" y="5328"/>
                    <a:pt x="4967" y="5351"/>
                    <a:pt x="4982" y="5374"/>
                  </a:cubicBezTo>
                  <a:cubicBezTo>
                    <a:pt x="5011" y="5443"/>
                    <a:pt x="5054" y="5512"/>
                    <a:pt x="5083" y="5536"/>
                  </a:cubicBezTo>
                  <a:cubicBezTo>
                    <a:pt x="5127" y="5605"/>
                    <a:pt x="5185" y="5605"/>
                    <a:pt x="5243" y="5651"/>
                  </a:cubicBezTo>
                  <a:cubicBezTo>
                    <a:pt x="5286" y="5674"/>
                    <a:pt x="5330" y="5743"/>
                    <a:pt x="5373" y="5812"/>
                  </a:cubicBezTo>
                  <a:cubicBezTo>
                    <a:pt x="5403" y="5836"/>
                    <a:pt x="5461" y="5905"/>
                    <a:pt x="5475" y="5951"/>
                  </a:cubicBezTo>
                  <a:cubicBezTo>
                    <a:pt x="5504" y="6043"/>
                    <a:pt x="5432" y="6112"/>
                    <a:pt x="5446" y="6182"/>
                  </a:cubicBezTo>
                  <a:cubicBezTo>
                    <a:pt x="5446" y="6297"/>
                    <a:pt x="5504" y="6297"/>
                    <a:pt x="5446" y="6389"/>
                  </a:cubicBezTo>
                  <a:cubicBezTo>
                    <a:pt x="5417" y="6436"/>
                    <a:pt x="5359" y="6482"/>
                    <a:pt x="5330" y="6528"/>
                  </a:cubicBezTo>
                  <a:cubicBezTo>
                    <a:pt x="5257" y="6620"/>
                    <a:pt x="5228" y="6643"/>
                    <a:pt x="5141" y="6597"/>
                  </a:cubicBezTo>
                  <a:cubicBezTo>
                    <a:pt x="5069" y="6574"/>
                    <a:pt x="4967" y="6597"/>
                    <a:pt x="4894" y="6574"/>
                  </a:cubicBezTo>
                  <a:cubicBezTo>
                    <a:pt x="4807" y="6528"/>
                    <a:pt x="4749" y="6482"/>
                    <a:pt x="4677" y="6389"/>
                  </a:cubicBezTo>
                  <a:cubicBezTo>
                    <a:pt x="4633" y="6320"/>
                    <a:pt x="4532" y="6182"/>
                    <a:pt x="4473" y="6251"/>
                  </a:cubicBezTo>
                  <a:cubicBezTo>
                    <a:pt x="4503" y="6343"/>
                    <a:pt x="4546" y="6412"/>
                    <a:pt x="4590" y="6459"/>
                  </a:cubicBezTo>
                  <a:cubicBezTo>
                    <a:pt x="4633" y="6528"/>
                    <a:pt x="4735" y="6597"/>
                    <a:pt x="4749" y="6666"/>
                  </a:cubicBezTo>
                  <a:cubicBezTo>
                    <a:pt x="4778" y="6759"/>
                    <a:pt x="4735" y="6874"/>
                    <a:pt x="4749" y="6966"/>
                  </a:cubicBezTo>
                  <a:cubicBezTo>
                    <a:pt x="4764" y="7082"/>
                    <a:pt x="4807" y="7174"/>
                    <a:pt x="4764" y="7289"/>
                  </a:cubicBezTo>
                  <a:cubicBezTo>
                    <a:pt x="4822" y="7382"/>
                    <a:pt x="4953" y="7497"/>
                    <a:pt x="5040" y="7497"/>
                  </a:cubicBezTo>
                  <a:cubicBezTo>
                    <a:pt x="5083" y="7497"/>
                    <a:pt x="5127" y="7497"/>
                    <a:pt x="5141" y="7428"/>
                  </a:cubicBezTo>
                  <a:cubicBezTo>
                    <a:pt x="5156" y="7312"/>
                    <a:pt x="5083" y="7312"/>
                    <a:pt x="5040" y="7266"/>
                  </a:cubicBezTo>
                  <a:cubicBezTo>
                    <a:pt x="4996" y="7243"/>
                    <a:pt x="4967" y="7197"/>
                    <a:pt x="4982" y="7105"/>
                  </a:cubicBezTo>
                  <a:cubicBezTo>
                    <a:pt x="4996" y="6989"/>
                    <a:pt x="5025" y="6989"/>
                    <a:pt x="5083" y="7036"/>
                  </a:cubicBezTo>
                  <a:cubicBezTo>
                    <a:pt x="5127" y="7082"/>
                    <a:pt x="5141" y="7128"/>
                    <a:pt x="5185" y="7151"/>
                  </a:cubicBezTo>
                  <a:cubicBezTo>
                    <a:pt x="5243" y="7151"/>
                    <a:pt x="5301" y="7105"/>
                    <a:pt x="5315" y="7220"/>
                  </a:cubicBezTo>
                  <a:cubicBezTo>
                    <a:pt x="5359" y="7243"/>
                    <a:pt x="5490" y="7312"/>
                    <a:pt x="5461" y="7174"/>
                  </a:cubicBezTo>
                  <a:cubicBezTo>
                    <a:pt x="5432" y="7082"/>
                    <a:pt x="5344" y="7105"/>
                    <a:pt x="5330" y="7012"/>
                  </a:cubicBezTo>
                  <a:cubicBezTo>
                    <a:pt x="5315" y="6874"/>
                    <a:pt x="5432" y="6689"/>
                    <a:pt x="5490" y="6620"/>
                  </a:cubicBezTo>
                  <a:cubicBezTo>
                    <a:pt x="5504" y="6597"/>
                    <a:pt x="5533" y="6574"/>
                    <a:pt x="5548" y="6551"/>
                  </a:cubicBezTo>
                  <a:cubicBezTo>
                    <a:pt x="5562" y="6528"/>
                    <a:pt x="5591" y="6482"/>
                    <a:pt x="5606" y="6459"/>
                  </a:cubicBezTo>
                  <a:cubicBezTo>
                    <a:pt x="5664" y="6436"/>
                    <a:pt x="5678" y="6528"/>
                    <a:pt x="5707" y="6597"/>
                  </a:cubicBezTo>
                  <a:cubicBezTo>
                    <a:pt x="5736" y="6643"/>
                    <a:pt x="5780" y="6759"/>
                    <a:pt x="5823" y="6666"/>
                  </a:cubicBezTo>
                  <a:cubicBezTo>
                    <a:pt x="5853" y="6620"/>
                    <a:pt x="5823" y="6505"/>
                    <a:pt x="5823" y="6436"/>
                  </a:cubicBezTo>
                  <a:cubicBezTo>
                    <a:pt x="5809" y="6412"/>
                    <a:pt x="5823" y="6343"/>
                    <a:pt x="5823" y="6320"/>
                  </a:cubicBezTo>
                  <a:cubicBezTo>
                    <a:pt x="5809" y="6251"/>
                    <a:pt x="5809" y="6274"/>
                    <a:pt x="5780" y="6228"/>
                  </a:cubicBezTo>
                  <a:cubicBezTo>
                    <a:pt x="5751" y="6136"/>
                    <a:pt x="5751" y="6066"/>
                    <a:pt x="5765" y="5974"/>
                  </a:cubicBezTo>
                  <a:cubicBezTo>
                    <a:pt x="5780" y="5905"/>
                    <a:pt x="5809" y="5812"/>
                    <a:pt x="5794" y="5743"/>
                  </a:cubicBezTo>
                  <a:cubicBezTo>
                    <a:pt x="5780" y="5651"/>
                    <a:pt x="5736" y="5605"/>
                    <a:pt x="5722" y="5536"/>
                  </a:cubicBezTo>
                  <a:cubicBezTo>
                    <a:pt x="5678" y="5282"/>
                    <a:pt x="5896" y="5328"/>
                    <a:pt x="5954" y="5466"/>
                  </a:cubicBezTo>
                  <a:cubicBezTo>
                    <a:pt x="5983" y="5536"/>
                    <a:pt x="5998" y="5628"/>
                    <a:pt x="6027" y="5697"/>
                  </a:cubicBezTo>
                  <a:cubicBezTo>
                    <a:pt x="6056" y="5766"/>
                    <a:pt x="6070" y="5836"/>
                    <a:pt x="6027" y="5905"/>
                  </a:cubicBezTo>
                  <a:cubicBezTo>
                    <a:pt x="5983" y="5974"/>
                    <a:pt x="5896" y="5951"/>
                    <a:pt x="5896" y="6089"/>
                  </a:cubicBezTo>
                  <a:cubicBezTo>
                    <a:pt x="5896" y="6159"/>
                    <a:pt x="5969" y="6297"/>
                    <a:pt x="6012" y="6320"/>
                  </a:cubicBezTo>
                  <a:cubicBezTo>
                    <a:pt x="6085" y="6366"/>
                    <a:pt x="6114" y="6228"/>
                    <a:pt x="6143" y="6159"/>
                  </a:cubicBezTo>
                  <a:cubicBezTo>
                    <a:pt x="6186" y="6020"/>
                    <a:pt x="6244" y="5951"/>
                    <a:pt x="6332" y="5859"/>
                  </a:cubicBezTo>
                  <a:cubicBezTo>
                    <a:pt x="6404" y="5789"/>
                    <a:pt x="6477" y="5697"/>
                    <a:pt x="6549" y="5628"/>
                  </a:cubicBezTo>
                  <a:cubicBezTo>
                    <a:pt x="6622" y="5536"/>
                    <a:pt x="6753" y="5466"/>
                    <a:pt x="6782" y="5351"/>
                  </a:cubicBezTo>
                  <a:cubicBezTo>
                    <a:pt x="6840" y="5305"/>
                    <a:pt x="6898" y="5259"/>
                    <a:pt x="6941" y="5259"/>
                  </a:cubicBezTo>
                  <a:cubicBezTo>
                    <a:pt x="6970" y="5328"/>
                    <a:pt x="6883" y="5443"/>
                    <a:pt x="6869" y="5512"/>
                  </a:cubicBezTo>
                  <a:cubicBezTo>
                    <a:pt x="6898" y="5536"/>
                    <a:pt x="6883" y="5628"/>
                    <a:pt x="6883" y="5697"/>
                  </a:cubicBezTo>
                  <a:cubicBezTo>
                    <a:pt x="6956" y="5720"/>
                    <a:pt x="7028" y="5605"/>
                    <a:pt x="7028" y="5512"/>
                  </a:cubicBezTo>
                  <a:cubicBezTo>
                    <a:pt x="7086" y="5420"/>
                    <a:pt x="7086" y="5489"/>
                    <a:pt x="7144" y="5536"/>
                  </a:cubicBezTo>
                  <a:cubicBezTo>
                    <a:pt x="7217" y="5559"/>
                    <a:pt x="7261" y="5489"/>
                    <a:pt x="7290" y="5420"/>
                  </a:cubicBezTo>
                  <a:cubicBezTo>
                    <a:pt x="7319" y="5374"/>
                    <a:pt x="7377" y="5282"/>
                    <a:pt x="7406" y="5351"/>
                  </a:cubicBezTo>
                  <a:cubicBezTo>
                    <a:pt x="7449" y="5420"/>
                    <a:pt x="7377" y="5512"/>
                    <a:pt x="7377" y="5582"/>
                  </a:cubicBezTo>
                  <a:cubicBezTo>
                    <a:pt x="7391" y="5697"/>
                    <a:pt x="7464" y="5674"/>
                    <a:pt x="7493" y="5582"/>
                  </a:cubicBezTo>
                  <a:cubicBezTo>
                    <a:pt x="7493" y="5582"/>
                    <a:pt x="7493" y="5489"/>
                    <a:pt x="7507" y="5489"/>
                  </a:cubicBezTo>
                  <a:cubicBezTo>
                    <a:pt x="7522" y="5443"/>
                    <a:pt x="7551" y="5466"/>
                    <a:pt x="7565" y="5443"/>
                  </a:cubicBezTo>
                  <a:cubicBezTo>
                    <a:pt x="7609" y="5397"/>
                    <a:pt x="7594" y="5305"/>
                    <a:pt x="7580" y="5212"/>
                  </a:cubicBezTo>
                  <a:cubicBezTo>
                    <a:pt x="7580" y="5189"/>
                    <a:pt x="7565" y="5120"/>
                    <a:pt x="7565" y="5120"/>
                  </a:cubicBezTo>
                  <a:cubicBezTo>
                    <a:pt x="7536" y="5074"/>
                    <a:pt x="7507" y="5120"/>
                    <a:pt x="7478" y="5097"/>
                  </a:cubicBezTo>
                  <a:cubicBezTo>
                    <a:pt x="7391" y="5051"/>
                    <a:pt x="7333" y="4843"/>
                    <a:pt x="7319" y="4705"/>
                  </a:cubicBezTo>
                  <a:cubicBezTo>
                    <a:pt x="7319" y="4659"/>
                    <a:pt x="7333" y="4474"/>
                    <a:pt x="7391" y="4497"/>
                  </a:cubicBezTo>
                  <a:cubicBezTo>
                    <a:pt x="7420" y="4497"/>
                    <a:pt x="7449" y="4682"/>
                    <a:pt x="7464" y="4728"/>
                  </a:cubicBezTo>
                  <a:cubicBezTo>
                    <a:pt x="7493" y="4797"/>
                    <a:pt x="7507" y="4866"/>
                    <a:pt x="7551" y="4912"/>
                  </a:cubicBezTo>
                  <a:cubicBezTo>
                    <a:pt x="7580" y="4936"/>
                    <a:pt x="7565" y="4936"/>
                    <a:pt x="7609" y="4959"/>
                  </a:cubicBezTo>
                  <a:cubicBezTo>
                    <a:pt x="7638" y="4959"/>
                    <a:pt x="7682" y="4936"/>
                    <a:pt x="7711" y="4936"/>
                  </a:cubicBezTo>
                  <a:cubicBezTo>
                    <a:pt x="7769" y="4936"/>
                    <a:pt x="7827" y="5005"/>
                    <a:pt x="7885" y="5051"/>
                  </a:cubicBezTo>
                  <a:cubicBezTo>
                    <a:pt x="7943" y="5097"/>
                    <a:pt x="8001" y="5120"/>
                    <a:pt x="8044" y="5189"/>
                  </a:cubicBezTo>
                  <a:cubicBezTo>
                    <a:pt x="8088" y="5236"/>
                    <a:pt x="8117" y="5305"/>
                    <a:pt x="8161" y="5351"/>
                  </a:cubicBezTo>
                  <a:cubicBezTo>
                    <a:pt x="8204" y="5397"/>
                    <a:pt x="8262" y="5420"/>
                    <a:pt x="8291" y="5489"/>
                  </a:cubicBezTo>
                  <a:cubicBezTo>
                    <a:pt x="8320" y="5559"/>
                    <a:pt x="8320" y="5674"/>
                    <a:pt x="8378" y="5674"/>
                  </a:cubicBezTo>
                  <a:cubicBezTo>
                    <a:pt x="8465" y="5651"/>
                    <a:pt x="8393" y="5559"/>
                    <a:pt x="8407" y="5489"/>
                  </a:cubicBezTo>
                  <a:cubicBezTo>
                    <a:pt x="8422" y="5466"/>
                    <a:pt x="8465" y="5489"/>
                    <a:pt x="8480" y="5443"/>
                  </a:cubicBezTo>
                  <a:cubicBezTo>
                    <a:pt x="8480" y="5420"/>
                    <a:pt x="8451" y="5374"/>
                    <a:pt x="8451" y="5328"/>
                  </a:cubicBezTo>
                  <a:cubicBezTo>
                    <a:pt x="8422" y="5259"/>
                    <a:pt x="8407" y="5212"/>
                    <a:pt x="8364" y="5166"/>
                  </a:cubicBezTo>
                  <a:cubicBezTo>
                    <a:pt x="8320" y="5120"/>
                    <a:pt x="8277" y="5097"/>
                    <a:pt x="8248" y="5051"/>
                  </a:cubicBezTo>
                  <a:cubicBezTo>
                    <a:pt x="8204" y="4982"/>
                    <a:pt x="8233" y="4936"/>
                    <a:pt x="8262" y="4866"/>
                  </a:cubicBezTo>
                  <a:cubicBezTo>
                    <a:pt x="8306" y="4751"/>
                    <a:pt x="8277" y="4566"/>
                    <a:pt x="8277" y="4405"/>
                  </a:cubicBezTo>
                  <a:cubicBezTo>
                    <a:pt x="8248" y="4405"/>
                    <a:pt x="8204" y="4405"/>
                    <a:pt x="8175" y="4382"/>
                  </a:cubicBezTo>
                  <a:cubicBezTo>
                    <a:pt x="8190" y="4243"/>
                    <a:pt x="8306" y="4128"/>
                    <a:pt x="8349" y="4012"/>
                  </a:cubicBezTo>
                  <a:cubicBezTo>
                    <a:pt x="8378" y="3920"/>
                    <a:pt x="8407" y="3851"/>
                    <a:pt x="8422" y="3759"/>
                  </a:cubicBezTo>
                  <a:cubicBezTo>
                    <a:pt x="8436" y="3597"/>
                    <a:pt x="8480" y="3436"/>
                    <a:pt x="8480" y="3274"/>
                  </a:cubicBezTo>
                  <a:cubicBezTo>
                    <a:pt x="8582" y="3228"/>
                    <a:pt x="8756" y="3205"/>
                    <a:pt x="8814" y="3366"/>
                  </a:cubicBezTo>
                  <a:cubicBezTo>
                    <a:pt x="8857" y="3459"/>
                    <a:pt x="8828" y="3736"/>
                    <a:pt x="8814" y="3851"/>
                  </a:cubicBezTo>
                  <a:cubicBezTo>
                    <a:pt x="8814" y="3920"/>
                    <a:pt x="8756" y="4012"/>
                    <a:pt x="8756" y="4082"/>
                  </a:cubicBezTo>
                  <a:cubicBezTo>
                    <a:pt x="8756" y="4151"/>
                    <a:pt x="8799" y="4243"/>
                    <a:pt x="8828" y="4289"/>
                  </a:cubicBezTo>
                  <a:cubicBezTo>
                    <a:pt x="8872" y="4428"/>
                    <a:pt x="8857" y="4636"/>
                    <a:pt x="8857" y="4797"/>
                  </a:cubicBezTo>
                  <a:cubicBezTo>
                    <a:pt x="8843" y="4866"/>
                    <a:pt x="8828" y="4959"/>
                    <a:pt x="8828" y="5051"/>
                  </a:cubicBezTo>
                  <a:cubicBezTo>
                    <a:pt x="8828" y="5097"/>
                    <a:pt x="8828" y="5143"/>
                    <a:pt x="8828" y="5189"/>
                  </a:cubicBezTo>
                  <a:cubicBezTo>
                    <a:pt x="8843" y="5259"/>
                    <a:pt x="8843" y="5236"/>
                    <a:pt x="8872" y="5282"/>
                  </a:cubicBezTo>
                  <a:cubicBezTo>
                    <a:pt x="8988" y="5536"/>
                    <a:pt x="8901" y="5720"/>
                    <a:pt x="8872" y="5997"/>
                  </a:cubicBezTo>
                  <a:cubicBezTo>
                    <a:pt x="8843" y="6112"/>
                    <a:pt x="8828" y="6274"/>
                    <a:pt x="8727" y="6297"/>
                  </a:cubicBezTo>
                  <a:cubicBezTo>
                    <a:pt x="8712" y="6436"/>
                    <a:pt x="8712" y="6459"/>
                    <a:pt x="8625" y="6412"/>
                  </a:cubicBezTo>
                  <a:cubicBezTo>
                    <a:pt x="8567" y="6389"/>
                    <a:pt x="8451" y="6412"/>
                    <a:pt x="8538" y="6505"/>
                  </a:cubicBezTo>
                  <a:cubicBezTo>
                    <a:pt x="8567" y="6551"/>
                    <a:pt x="8611" y="6528"/>
                    <a:pt x="8640" y="6551"/>
                  </a:cubicBezTo>
                  <a:cubicBezTo>
                    <a:pt x="8669" y="6551"/>
                    <a:pt x="8712" y="6597"/>
                    <a:pt x="8741" y="6597"/>
                  </a:cubicBezTo>
                  <a:cubicBezTo>
                    <a:pt x="8843" y="6620"/>
                    <a:pt x="8814" y="6528"/>
                    <a:pt x="8828" y="6389"/>
                  </a:cubicBezTo>
                  <a:cubicBezTo>
                    <a:pt x="8930" y="6320"/>
                    <a:pt x="9003" y="6205"/>
                    <a:pt x="9046" y="6020"/>
                  </a:cubicBezTo>
                  <a:cubicBezTo>
                    <a:pt x="9061" y="5974"/>
                    <a:pt x="9090" y="5882"/>
                    <a:pt x="9090" y="5812"/>
                  </a:cubicBezTo>
                  <a:cubicBezTo>
                    <a:pt x="9104" y="5720"/>
                    <a:pt x="9046" y="5674"/>
                    <a:pt x="9046" y="5582"/>
                  </a:cubicBezTo>
                  <a:cubicBezTo>
                    <a:pt x="9046" y="5374"/>
                    <a:pt x="9235" y="5328"/>
                    <a:pt x="9278" y="5489"/>
                  </a:cubicBezTo>
                  <a:cubicBezTo>
                    <a:pt x="9307" y="5559"/>
                    <a:pt x="9293" y="5651"/>
                    <a:pt x="9307" y="5720"/>
                  </a:cubicBezTo>
                  <a:cubicBezTo>
                    <a:pt x="9322" y="5812"/>
                    <a:pt x="9336" y="5882"/>
                    <a:pt x="9365" y="5951"/>
                  </a:cubicBezTo>
                  <a:cubicBezTo>
                    <a:pt x="9380" y="6020"/>
                    <a:pt x="9380" y="6043"/>
                    <a:pt x="9438" y="6066"/>
                  </a:cubicBezTo>
                  <a:cubicBezTo>
                    <a:pt x="9482" y="6066"/>
                    <a:pt x="9540" y="6043"/>
                    <a:pt x="9569" y="6020"/>
                  </a:cubicBezTo>
                  <a:cubicBezTo>
                    <a:pt x="9540" y="5951"/>
                    <a:pt x="9249" y="5882"/>
                    <a:pt x="9394" y="5720"/>
                  </a:cubicBezTo>
                  <a:cubicBezTo>
                    <a:pt x="9423" y="5674"/>
                    <a:pt x="9467" y="5697"/>
                    <a:pt x="9482" y="5674"/>
                  </a:cubicBezTo>
                  <a:cubicBezTo>
                    <a:pt x="9496" y="5628"/>
                    <a:pt x="9453" y="5582"/>
                    <a:pt x="9453" y="5559"/>
                  </a:cubicBezTo>
                  <a:cubicBezTo>
                    <a:pt x="9423" y="5489"/>
                    <a:pt x="9409" y="5374"/>
                    <a:pt x="9380" y="5328"/>
                  </a:cubicBezTo>
                  <a:cubicBezTo>
                    <a:pt x="9336" y="5259"/>
                    <a:pt x="9278" y="5189"/>
                    <a:pt x="9220" y="5212"/>
                  </a:cubicBezTo>
                  <a:cubicBezTo>
                    <a:pt x="9162" y="5212"/>
                    <a:pt x="9148" y="5282"/>
                    <a:pt x="9090" y="5305"/>
                  </a:cubicBezTo>
                  <a:cubicBezTo>
                    <a:pt x="8988" y="5305"/>
                    <a:pt x="8930" y="5051"/>
                    <a:pt x="8930" y="4936"/>
                  </a:cubicBezTo>
                  <a:cubicBezTo>
                    <a:pt x="8944" y="4774"/>
                    <a:pt x="9046" y="4659"/>
                    <a:pt x="9032" y="4474"/>
                  </a:cubicBezTo>
                  <a:cubicBezTo>
                    <a:pt x="9017" y="4336"/>
                    <a:pt x="8915" y="4197"/>
                    <a:pt x="8872" y="4082"/>
                  </a:cubicBezTo>
                  <a:cubicBezTo>
                    <a:pt x="8901" y="4036"/>
                    <a:pt x="8872" y="3966"/>
                    <a:pt x="8901" y="3920"/>
                  </a:cubicBezTo>
                  <a:cubicBezTo>
                    <a:pt x="8959" y="3782"/>
                    <a:pt x="9119" y="3736"/>
                    <a:pt x="9104" y="3528"/>
                  </a:cubicBezTo>
                  <a:cubicBezTo>
                    <a:pt x="9104" y="3389"/>
                    <a:pt x="9003" y="3274"/>
                    <a:pt x="9017" y="3136"/>
                  </a:cubicBezTo>
                  <a:cubicBezTo>
                    <a:pt x="9090" y="3066"/>
                    <a:pt x="9206" y="3482"/>
                    <a:pt x="9191" y="3597"/>
                  </a:cubicBezTo>
                  <a:cubicBezTo>
                    <a:pt x="9191" y="3712"/>
                    <a:pt x="9148" y="3759"/>
                    <a:pt x="9148" y="3874"/>
                  </a:cubicBezTo>
                  <a:cubicBezTo>
                    <a:pt x="9148" y="3943"/>
                    <a:pt x="9119" y="4128"/>
                    <a:pt x="9148" y="4174"/>
                  </a:cubicBezTo>
                  <a:cubicBezTo>
                    <a:pt x="9191" y="4151"/>
                    <a:pt x="9336" y="4197"/>
                    <a:pt x="9365" y="4243"/>
                  </a:cubicBezTo>
                  <a:cubicBezTo>
                    <a:pt x="9394" y="4266"/>
                    <a:pt x="9409" y="4359"/>
                    <a:pt x="9438" y="4359"/>
                  </a:cubicBezTo>
                  <a:cubicBezTo>
                    <a:pt x="9467" y="4382"/>
                    <a:pt x="9525" y="4312"/>
                    <a:pt x="9540" y="4266"/>
                  </a:cubicBezTo>
                  <a:cubicBezTo>
                    <a:pt x="9540" y="4174"/>
                    <a:pt x="9409" y="4082"/>
                    <a:pt x="9365" y="4059"/>
                  </a:cubicBezTo>
                  <a:cubicBezTo>
                    <a:pt x="9322" y="4036"/>
                    <a:pt x="9307" y="4059"/>
                    <a:pt x="9278" y="3989"/>
                  </a:cubicBezTo>
                  <a:cubicBezTo>
                    <a:pt x="9264" y="3943"/>
                    <a:pt x="9249" y="3874"/>
                    <a:pt x="9278" y="3851"/>
                  </a:cubicBezTo>
                  <a:cubicBezTo>
                    <a:pt x="9336" y="3920"/>
                    <a:pt x="9394" y="3851"/>
                    <a:pt x="9380" y="3759"/>
                  </a:cubicBezTo>
                  <a:cubicBezTo>
                    <a:pt x="9365" y="3666"/>
                    <a:pt x="9307" y="3574"/>
                    <a:pt x="9336" y="3482"/>
                  </a:cubicBezTo>
                  <a:cubicBezTo>
                    <a:pt x="9351" y="3482"/>
                    <a:pt x="9394" y="3436"/>
                    <a:pt x="9409" y="3436"/>
                  </a:cubicBezTo>
                  <a:cubicBezTo>
                    <a:pt x="9453" y="3436"/>
                    <a:pt x="9438" y="3505"/>
                    <a:pt x="9453" y="3528"/>
                  </a:cubicBezTo>
                  <a:cubicBezTo>
                    <a:pt x="9482" y="3551"/>
                    <a:pt x="9511" y="3574"/>
                    <a:pt x="9540" y="3574"/>
                  </a:cubicBezTo>
                  <a:cubicBezTo>
                    <a:pt x="9583" y="3574"/>
                    <a:pt x="9583" y="3574"/>
                    <a:pt x="9612" y="3620"/>
                  </a:cubicBezTo>
                  <a:cubicBezTo>
                    <a:pt x="9656" y="3666"/>
                    <a:pt x="9699" y="3712"/>
                    <a:pt x="9743" y="3782"/>
                  </a:cubicBezTo>
                  <a:cubicBezTo>
                    <a:pt x="9786" y="3851"/>
                    <a:pt x="9844" y="3851"/>
                    <a:pt x="9917" y="3851"/>
                  </a:cubicBezTo>
                  <a:cubicBezTo>
                    <a:pt x="9917" y="3874"/>
                    <a:pt x="9917" y="3874"/>
                    <a:pt x="9917" y="3897"/>
                  </a:cubicBezTo>
                  <a:cubicBezTo>
                    <a:pt x="9946" y="3897"/>
                    <a:pt x="9961" y="3920"/>
                    <a:pt x="9990" y="3943"/>
                  </a:cubicBezTo>
                  <a:cubicBezTo>
                    <a:pt x="10019" y="4012"/>
                    <a:pt x="10004" y="4082"/>
                    <a:pt x="9961" y="4151"/>
                  </a:cubicBezTo>
                  <a:cubicBezTo>
                    <a:pt x="9903" y="4220"/>
                    <a:pt x="9903" y="4220"/>
                    <a:pt x="9888" y="4336"/>
                  </a:cubicBezTo>
                  <a:cubicBezTo>
                    <a:pt x="9888" y="4451"/>
                    <a:pt x="9830" y="4774"/>
                    <a:pt x="9932" y="4751"/>
                  </a:cubicBezTo>
                  <a:cubicBezTo>
                    <a:pt x="10048" y="4728"/>
                    <a:pt x="10120" y="4474"/>
                    <a:pt x="10077" y="4312"/>
                  </a:cubicBezTo>
                  <a:cubicBezTo>
                    <a:pt x="10077" y="4266"/>
                    <a:pt x="10048" y="4266"/>
                    <a:pt x="10048" y="4197"/>
                  </a:cubicBezTo>
                  <a:cubicBezTo>
                    <a:pt x="10048" y="4151"/>
                    <a:pt x="10077" y="4128"/>
                    <a:pt x="10077" y="4082"/>
                  </a:cubicBezTo>
                  <a:cubicBezTo>
                    <a:pt x="10091" y="3989"/>
                    <a:pt x="10077" y="3920"/>
                    <a:pt x="10048" y="3851"/>
                  </a:cubicBezTo>
                  <a:cubicBezTo>
                    <a:pt x="10033" y="3828"/>
                    <a:pt x="10019" y="3828"/>
                    <a:pt x="10019" y="3782"/>
                  </a:cubicBezTo>
                  <a:cubicBezTo>
                    <a:pt x="9961" y="3759"/>
                    <a:pt x="9859" y="3689"/>
                    <a:pt x="9815" y="3643"/>
                  </a:cubicBezTo>
                  <a:cubicBezTo>
                    <a:pt x="9728" y="3551"/>
                    <a:pt x="9757" y="3459"/>
                    <a:pt x="9757" y="3343"/>
                  </a:cubicBezTo>
                  <a:cubicBezTo>
                    <a:pt x="9757" y="3228"/>
                    <a:pt x="9699" y="3159"/>
                    <a:pt x="9699" y="3043"/>
                  </a:cubicBezTo>
                  <a:cubicBezTo>
                    <a:pt x="9685" y="2789"/>
                    <a:pt x="9830" y="2859"/>
                    <a:pt x="9932" y="2836"/>
                  </a:cubicBezTo>
                  <a:cubicBezTo>
                    <a:pt x="9990" y="2836"/>
                    <a:pt x="10048" y="2789"/>
                    <a:pt x="10091" y="2766"/>
                  </a:cubicBezTo>
                  <a:cubicBezTo>
                    <a:pt x="10149" y="2743"/>
                    <a:pt x="10193" y="2766"/>
                    <a:pt x="10251" y="2743"/>
                  </a:cubicBezTo>
                  <a:cubicBezTo>
                    <a:pt x="10309" y="2720"/>
                    <a:pt x="10309" y="2697"/>
                    <a:pt x="10353" y="2628"/>
                  </a:cubicBezTo>
                  <a:cubicBezTo>
                    <a:pt x="10338" y="2582"/>
                    <a:pt x="10265" y="2443"/>
                    <a:pt x="10265" y="2397"/>
                  </a:cubicBezTo>
                  <a:cubicBezTo>
                    <a:pt x="10251" y="2282"/>
                    <a:pt x="10353" y="2282"/>
                    <a:pt x="10353" y="2189"/>
                  </a:cubicBezTo>
                  <a:cubicBezTo>
                    <a:pt x="10280" y="2189"/>
                    <a:pt x="10236" y="2051"/>
                    <a:pt x="10323" y="2028"/>
                  </a:cubicBezTo>
                  <a:cubicBezTo>
                    <a:pt x="10382" y="2005"/>
                    <a:pt x="10396" y="2120"/>
                    <a:pt x="10425" y="1959"/>
                  </a:cubicBezTo>
                  <a:cubicBezTo>
                    <a:pt x="10440" y="1889"/>
                    <a:pt x="10440" y="1820"/>
                    <a:pt x="10483" y="1751"/>
                  </a:cubicBezTo>
                  <a:cubicBezTo>
                    <a:pt x="10512" y="1705"/>
                    <a:pt x="10512" y="1728"/>
                    <a:pt x="10556" y="1705"/>
                  </a:cubicBezTo>
                  <a:cubicBezTo>
                    <a:pt x="10585" y="1705"/>
                    <a:pt x="10585" y="1705"/>
                    <a:pt x="10614" y="1659"/>
                  </a:cubicBezTo>
                  <a:cubicBezTo>
                    <a:pt x="10672" y="1612"/>
                    <a:pt x="10715" y="1566"/>
                    <a:pt x="10773" y="1520"/>
                  </a:cubicBezTo>
                  <a:cubicBezTo>
                    <a:pt x="10832" y="1474"/>
                    <a:pt x="10875" y="1497"/>
                    <a:pt x="10948" y="1474"/>
                  </a:cubicBezTo>
                  <a:cubicBezTo>
                    <a:pt x="10977" y="1474"/>
                    <a:pt x="11006" y="1451"/>
                    <a:pt x="11020" y="1428"/>
                  </a:cubicBezTo>
                  <a:cubicBezTo>
                    <a:pt x="11049" y="1382"/>
                    <a:pt x="11020" y="1359"/>
                    <a:pt x="11035" y="1312"/>
                  </a:cubicBezTo>
                  <a:cubicBezTo>
                    <a:pt x="11064" y="1243"/>
                    <a:pt x="11122" y="1220"/>
                    <a:pt x="11165" y="1197"/>
                  </a:cubicBezTo>
                  <a:cubicBezTo>
                    <a:pt x="11209" y="1174"/>
                    <a:pt x="11354" y="1059"/>
                    <a:pt x="11398" y="1105"/>
                  </a:cubicBezTo>
                  <a:cubicBezTo>
                    <a:pt x="11456" y="1174"/>
                    <a:pt x="11282" y="1312"/>
                    <a:pt x="11398" y="1382"/>
                  </a:cubicBezTo>
                  <a:cubicBezTo>
                    <a:pt x="11499" y="1428"/>
                    <a:pt x="11499" y="1220"/>
                    <a:pt x="11572" y="1174"/>
                  </a:cubicBezTo>
                  <a:cubicBezTo>
                    <a:pt x="11659" y="1082"/>
                    <a:pt x="11688" y="1382"/>
                    <a:pt x="11761" y="1266"/>
                  </a:cubicBezTo>
                  <a:cubicBezTo>
                    <a:pt x="11790" y="1220"/>
                    <a:pt x="11761" y="1174"/>
                    <a:pt x="11746" y="1128"/>
                  </a:cubicBezTo>
                  <a:cubicBezTo>
                    <a:pt x="11732" y="1105"/>
                    <a:pt x="11717" y="1082"/>
                    <a:pt x="11703" y="1059"/>
                  </a:cubicBezTo>
                  <a:cubicBezTo>
                    <a:pt x="11688" y="1059"/>
                    <a:pt x="11673" y="1036"/>
                    <a:pt x="11673" y="989"/>
                  </a:cubicBezTo>
                  <a:cubicBezTo>
                    <a:pt x="11673" y="989"/>
                    <a:pt x="11673" y="966"/>
                    <a:pt x="11688" y="966"/>
                  </a:cubicBezTo>
                  <a:cubicBezTo>
                    <a:pt x="11703" y="943"/>
                    <a:pt x="11717" y="943"/>
                    <a:pt x="11732" y="966"/>
                  </a:cubicBezTo>
                  <a:cubicBezTo>
                    <a:pt x="11746" y="966"/>
                    <a:pt x="11761" y="966"/>
                    <a:pt x="11775" y="966"/>
                  </a:cubicBezTo>
                  <a:cubicBezTo>
                    <a:pt x="11804" y="989"/>
                    <a:pt x="11833" y="989"/>
                    <a:pt x="11862" y="96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3" name="Shape 243"/>
            <p:cNvSpPr/>
            <p:nvPr/>
          </p:nvSpPr>
          <p:spPr>
            <a:xfrm>
              <a:off x="13102911" y="1972971"/>
              <a:ext cx="147705" cy="99868"/>
            </a:xfrm>
            <a:custGeom>
              <a:avLst/>
              <a:gdLst/>
              <a:ahLst/>
              <a:cxnLst>
                <a:cxn ang="0">
                  <a:pos x="wd2" y="hd2"/>
                </a:cxn>
                <a:cxn ang="5400000">
                  <a:pos x="wd2" y="hd2"/>
                </a:cxn>
                <a:cxn ang="10800000">
                  <a:pos x="wd2" y="hd2"/>
                </a:cxn>
                <a:cxn ang="16200000">
                  <a:pos x="wd2" y="hd2"/>
                </a:cxn>
              </a:cxnLst>
              <a:rect l="0" t="0" r="r" b="b"/>
              <a:pathLst>
                <a:path w="14647" h="16953" extrusionOk="0">
                  <a:moveTo>
                    <a:pt x="3909" y="16477"/>
                  </a:moveTo>
                  <a:cubicBezTo>
                    <a:pt x="-612" y="19069"/>
                    <a:pt x="-1114" y="10429"/>
                    <a:pt x="1900" y="6109"/>
                  </a:cubicBezTo>
                  <a:cubicBezTo>
                    <a:pt x="4914" y="1789"/>
                    <a:pt x="6923" y="-2531"/>
                    <a:pt x="11444" y="1789"/>
                  </a:cubicBezTo>
                  <a:cubicBezTo>
                    <a:pt x="20486" y="9565"/>
                    <a:pt x="7928" y="14749"/>
                    <a:pt x="3909" y="1647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4" name="Shape 244"/>
            <p:cNvSpPr/>
            <p:nvPr/>
          </p:nvSpPr>
          <p:spPr>
            <a:xfrm>
              <a:off x="13438460" y="2764021"/>
              <a:ext cx="130115" cy="71412"/>
            </a:xfrm>
            <a:custGeom>
              <a:avLst/>
              <a:gdLst/>
              <a:ahLst/>
              <a:cxnLst>
                <a:cxn ang="0">
                  <a:pos x="wd2" y="hd2"/>
                </a:cxn>
                <a:cxn ang="5400000">
                  <a:pos x="wd2" y="hd2"/>
                </a:cxn>
                <a:cxn ang="10800000">
                  <a:pos x="wd2" y="hd2"/>
                </a:cxn>
                <a:cxn ang="16200000">
                  <a:pos x="wd2" y="hd2"/>
                </a:cxn>
              </a:cxnLst>
              <a:rect l="0" t="0" r="r" b="b"/>
              <a:pathLst>
                <a:path w="19745" h="18822" extrusionOk="0">
                  <a:moveTo>
                    <a:pt x="8340" y="9255"/>
                  </a:moveTo>
                  <a:cubicBezTo>
                    <a:pt x="6026" y="7905"/>
                    <a:pt x="3712" y="13305"/>
                    <a:pt x="1397" y="10605"/>
                  </a:cubicBezTo>
                  <a:cubicBezTo>
                    <a:pt x="-917" y="7905"/>
                    <a:pt x="-146" y="3855"/>
                    <a:pt x="2169" y="1155"/>
                  </a:cubicBezTo>
                  <a:cubicBezTo>
                    <a:pt x="4483" y="-1545"/>
                    <a:pt x="7569" y="1155"/>
                    <a:pt x="9883" y="2505"/>
                  </a:cubicBezTo>
                  <a:cubicBezTo>
                    <a:pt x="11426" y="2505"/>
                    <a:pt x="14512" y="2505"/>
                    <a:pt x="16054" y="3855"/>
                  </a:cubicBezTo>
                  <a:cubicBezTo>
                    <a:pt x="19140" y="5205"/>
                    <a:pt x="20683" y="14655"/>
                    <a:pt x="19140" y="18705"/>
                  </a:cubicBezTo>
                  <a:cubicBezTo>
                    <a:pt x="18369" y="20055"/>
                    <a:pt x="9883" y="9255"/>
                    <a:pt x="8340" y="925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5" name="Shape 245"/>
            <p:cNvSpPr/>
            <p:nvPr/>
          </p:nvSpPr>
          <p:spPr>
            <a:xfrm>
              <a:off x="11618014" y="1673253"/>
              <a:ext cx="170258" cy="102053"/>
            </a:xfrm>
            <a:custGeom>
              <a:avLst/>
              <a:gdLst/>
              <a:ahLst/>
              <a:cxnLst>
                <a:cxn ang="0">
                  <a:pos x="wd2" y="hd2"/>
                </a:cxn>
                <a:cxn ang="5400000">
                  <a:pos x="wd2" y="hd2"/>
                </a:cxn>
                <a:cxn ang="10800000">
                  <a:pos x="wd2" y="hd2"/>
                </a:cxn>
                <a:cxn ang="16200000">
                  <a:pos x="wd2" y="hd2"/>
                </a:cxn>
              </a:cxnLst>
              <a:rect l="0" t="0" r="r" b="b"/>
              <a:pathLst>
                <a:path w="16718" h="18928" extrusionOk="0">
                  <a:moveTo>
                    <a:pt x="10431" y="1643"/>
                  </a:moveTo>
                  <a:cubicBezTo>
                    <a:pt x="12942" y="3522"/>
                    <a:pt x="19975" y="14791"/>
                    <a:pt x="14952" y="18548"/>
                  </a:cubicBezTo>
                  <a:cubicBezTo>
                    <a:pt x="12440" y="20426"/>
                    <a:pt x="8924" y="14791"/>
                    <a:pt x="6412" y="13852"/>
                  </a:cubicBezTo>
                  <a:cubicBezTo>
                    <a:pt x="4403" y="12913"/>
                    <a:pt x="2896" y="17609"/>
                    <a:pt x="887" y="14791"/>
                  </a:cubicBezTo>
                  <a:cubicBezTo>
                    <a:pt x="-1625" y="11035"/>
                    <a:pt x="1891" y="10096"/>
                    <a:pt x="2896" y="9156"/>
                  </a:cubicBezTo>
                  <a:cubicBezTo>
                    <a:pt x="4403" y="8217"/>
                    <a:pt x="4403" y="9156"/>
                    <a:pt x="5408" y="7278"/>
                  </a:cubicBezTo>
                  <a:cubicBezTo>
                    <a:pt x="6412" y="5400"/>
                    <a:pt x="5910" y="4461"/>
                    <a:pt x="6412" y="2583"/>
                  </a:cubicBezTo>
                  <a:cubicBezTo>
                    <a:pt x="7417" y="-1174"/>
                    <a:pt x="8422" y="-235"/>
                    <a:pt x="10431" y="164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6" name="Shape 246"/>
            <p:cNvSpPr/>
            <p:nvPr/>
          </p:nvSpPr>
          <p:spPr>
            <a:xfrm>
              <a:off x="11642442" y="1628030"/>
              <a:ext cx="43632" cy="51339"/>
            </a:xfrm>
            <a:custGeom>
              <a:avLst/>
              <a:gdLst/>
              <a:ahLst/>
              <a:cxnLst>
                <a:cxn ang="0">
                  <a:pos x="wd2" y="hd2"/>
                </a:cxn>
                <a:cxn ang="5400000">
                  <a:pos x="wd2" y="hd2"/>
                </a:cxn>
                <a:cxn ang="10800000">
                  <a:pos x="wd2" y="hd2"/>
                </a:cxn>
                <a:cxn ang="16200000">
                  <a:pos x="wd2" y="hd2"/>
                </a:cxn>
              </a:cxnLst>
              <a:rect l="0" t="0" r="r" b="b"/>
              <a:pathLst>
                <a:path w="15069" h="13532" extrusionOk="0">
                  <a:moveTo>
                    <a:pt x="0" y="10322"/>
                  </a:moveTo>
                  <a:cubicBezTo>
                    <a:pt x="1800" y="7622"/>
                    <a:pt x="5400" y="2222"/>
                    <a:pt x="9000" y="872"/>
                  </a:cubicBezTo>
                  <a:cubicBezTo>
                    <a:pt x="21600" y="-4528"/>
                    <a:pt x="12600" y="17072"/>
                    <a:pt x="0" y="13022"/>
                  </a:cubicBezTo>
                  <a:cubicBezTo>
                    <a:pt x="0" y="11672"/>
                    <a:pt x="0" y="11672"/>
                    <a:pt x="0" y="10322"/>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7" name="Shape 247"/>
            <p:cNvSpPr/>
            <p:nvPr/>
          </p:nvSpPr>
          <p:spPr>
            <a:xfrm>
              <a:off x="11896376" y="1442637"/>
              <a:ext cx="165169" cy="124067"/>
            </a:xfrm>
            <a:custGeom>
              <a:avLst/>
              <a:gdLst/>
              <a:ahLst/>
              <a:cxnLst>
                <a:cxn ang="0">
                  <a:pos x="wd2" y="hd2"/>
                </a:cxn>
                <a:cxn ang="5400000">
                  <a:pos x="wd2" y="hd2"/>
                </a:cxn>
                <a:cxn ang="10800000">
                  <a:pos x="wd2" y="hd2"/>
                </a:cxn>
                <a:cxn ang="16200000">
                  <a:pos x="wd2" y="hd2"/>
                </a:cxn>
              </a:cxnLst>
              <a:rect l="0" t="0" r="r" b="b"/>
              <a:pathLst>
                <a:path w="19462" h="20371" extrusionOk="0">
                  <a:moveTo>
                    <a:pt x="13356" y="19938"/>
                  </a:moveTo>
                  <a:cubicBezTo>
                    <a:pt x="11556" y="19108"/>
                    <a:pt x="9156" y="17446"/>
                    <a:pt x="6756" y="15785"/>
                  </a:cubicBezTo>
                  <a:cubicBezTo>
                    <a:pt x="4356" y="13292"/>
                    <a:pt x="4956" y="11631"/>
                    <a:pt x="2556" y="8308"/>
                  </a:cubicBezTo>
                  <a:cubicBezTo>
                    <a:pt x="756" y="4985"/>
                    <a:pt x="-444" y="5815"/>
                    <a:pt x="156" y="0"/>
                  </a:cubicBezTo>
                  <a:cubicBezTo>
                    <a:pt x="1956" y="0"/>
                    <a:pt x="4356" y="2492"/>
                    <a:pt x="6156" y="4154"/>
                  </a:cubicBezTo>
                  <a:cubicBezTo>
                    <a:pt x="7956" y="4985"/>
                    <a:pt x="9756" y="5815"/>
                    <a:pt x="11556" y="6646"/>
                  </a:cubicBezTo>
                  <a:cubicBezTo>
                    <a:pt x="13956" y="7477"/>
                    <a:pt x="17556" y="9969"/>
                    <a:pt x="18756" y="13292"/>
                  </a:cubicBezTo>
                  <a:cubicBezTo>
                    <a:pt x="21156" y="18277"/>
                    <a:pt x="16956" y="21600"/>
                    <a:pt x="13356" y="1993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8" name="Shape 248"/>
            <p:cNvSpPr/>
            <p:nvPr/>
          </p:nvSpPr>
          <p:spPr>
            <a:xfrm>
              <a:off x="11508716" y="1336969"/>
              <a:ext cx="321435" cy="241535"/>
            </a:xfrm>
            <a:custGeom>
              <a:avLst/>
              <a:gdLst/>
              <a:ahLst/>
              <a:cxnLst>
                <a:cxn ang="0">
                  <a:pos x="wd2" y="hd2"/>
                </a:cxn>
                <a:cxn ang="5400000">
                  <a:pos x="wd2" y="hd2"/>
                </a:cxn>
                <a:cxn ang="10800000">
                  <a:pos x="wd2" y="hd2"/>
                </a:cxn>
                <a:cxn ang="16200000">
                  <a:pos x="wd2" y="hd2"/>
                </a:cxn>
              </a:cxnLst>
              <a:rect l="0" t="0" r="r" b="b"/>
              <a:pathLst>
                <a:path w="20905" h="20855" extrusionOk="0">
                  <a:moveTo>
                    <a:pt x="19992" y="16447"/>
                  </a:moveTo>
                  <a:cubicBezTo>
                    <a:pt x="18330" y="17769"/>
                    <a:pt x="17333" y="14243"/>
                    <a:pt x="16336" y="13802"/>
                  </a:cubicBezTo>
                  <a:cubicBezTo>
                    <a:pt x="16336" y="12039"/>
                    <a:pt x="16004" y="10275"/>
                    <a:pt x="15339" y="8512"/>
                  </a:cubicBezTo>
                  <a:cubicBezTo>
                    <a:pt x="12681" y="10716"/>
                    <a:pt x="15339" y="12479"/>
                    <a:pt x="14343" y="14684"/>
                  </a:cubicBezTo>
                  <a:cubicBezTo>
                    <a:pt x="14343" y="15565"/>
                    <a:pt x="17998" y="17328"/>
                    <a:pt x="16004" y="18210"/>
                  </a:cubicBezTo>
                  <a:cubicBezTo>
                    <a:pt x="15672" y="18651"/>
                    <a:pt x="14010" y="17328"/>
                    <a:pt x="13346" y="17328"/>
                  </a:cubicBezTo>
                  <a:cubicBezTo>
                    <a:pt x="13346" y="17328"/>
                    <a:pt x="13013" y="16447"/>
                    <a:pt x="12681" y="16447"/>
                  </a:cubicBezTo>
                  <a:cubicBezTo>
                    <a:pt x="12349" y="16447"/>
                    <a:pt x="12681" y="17328"/>
                    <a:pt x="12016" y="17769"/>
                  </a:cubicBezTo>
                  <a:cubicBezTo>
                    <a:pt x="11352" y="18210"/>
                    <a:pt x="11019" y="19092"/>
                    <a:pt x="9690" y="19092"/>
                  </a:cubicBezTo>
                  <a:cubicBezTo>
                    <a:pt x="8361" y="18651"/>
                    <a:pt x="9026" y="18210"/>
                    <a:pt x="8361" y="16888"/>
                  </a:cubicBezTo>
                  <a:cubicBezTo>
                    <a:pt x="6699" y="15124"/>
                    <a:pt x="7032" y="19092"/>
                    <a:pt x="7364" y="20855"/>
                  </a:cubicBezTo>
                  <a:cubicBezTo>
                    <a:pt x="5703" y="20855"/>
                    <a:pt x="4041" y="18651"/>
                    <a:pt x="2712" y="17328"/>
                  </a:cubicBezTo>
                  <a:cubicBezTo>
                    <a:pt x="2047" y="16006"/>
                    <a:pt x="2047" y="15124"/>
                    <a:pt x="1383" y="14243"/>
                  </a:cubicBezTo>
                  <a:cubicBezTo>
                    <a:pt x="1050" y="13361"/>
                    <a:pt x="-279" y="12479"/>
                    <a:pt x="53" y="11157"/>
                  </a:cubicBezTo>
                  <a:cubicBezTo>
                    <a:pt x="386" y="9835"/>
                    <a:pt x="2047" y="10275"/>
                    <a:pt x="2379" y="8953"/>
                  </a:cubicBezTo>
                  <a:cubicBezTo>
                    <a:pt x="2712" y="8071"/>
                    <a:pt x="1715" y="5867"/>
                    <a:pt x="2047" y="4545"/>
                  </a:cubicBezTo>
                  <a:cubicBezTo>
                    <a:pt x="2047" y="3222"/>
                    <a:pt x="2047" y="1900"/>
                    <a:pt x="3044" y="1018"/>
                  </a:cubicBezTo>
                  <a:cubicBezTo>
                    <a:pt x="3709" y="137"/>
                    <a:pt x="5370" y="-745"/>
                    <a:pt x="5703" y="1018"/>
                  </a:cubicBezTo>
                  <a:cubicBezTo>
                    <a:pt x="7032" y="2341"/>
                    <a:pt x="9690" y="5426"/>
                    <a:pt x="9690" y="8071"/>
                  </a:cubicBezTo>
                  <a:cubicBezTo>
                    <a:pt x="12349" y="8071"/>
                    <a:pt x="10687" y="3663"/>
                    <a:pt x="10687" y="2341"/>
                  </a:cubicBezTo>
                  <a:cubicBezTo>
                    <a:pt x="11352" y="-745"/>
                    <a:pt x="13346" y="1459"/>
                    <a:pt x="14010" y="2782"/>
                  </a:cubicBezTo>
                  <a:cubicBezTo>
                    <a:pt x="14010" y="3222"/>
                    <a:pt x="14675" y="4986"/>
                    <a:pt x="15007" y="5426"/>
                  </a:cubicBezTo>
                  <a:cubicBezTo>
                    <a:pt x="16004" y="5867"/>
                    <a:pt x="16669" y="4545"/>
                    <a:pt x="17333" y="4104"/>
                  </a:cubicBezTo>
                  <a:cubicBezTo>
                    <a:pt x="18995" y="3663"/>
                    <a:pt x="19327" y="5867"/>
                    <a:pt x="20324" y="7190"/>
                  </a:cubicBezTo>
                  <a:cubicBezTo>
                    <a:pt x="20989" y="8512"/>
                    <a:pt x="21321" y="15124"/>
                    <a:pt x="19992" y="1644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9" name="Shape 249"/>
            <p:cNvSpPr/>
            <p:nvPr/>
          </p:nvSpPr>
          <p:spPr>
            <a:xfrm>
              <a:off x="5418084" y="2477803"/>
              <a:ext cx="425509" cy="348107"/>
            </a:xfrm>
            <a:custGeom>
              <a:avLst/>
              <a:gdLst/>
              <a:ahLst/>
              <a:cxnLst>
                <a:cxn ang="0">
                  <a:pos x="wd2" y="hd2"/>
                </a:cxn>
                <a:cxn ang="5400000">
                  <a:pos x="wd2" y="hd2"/>
                </a:cxn>
                <a:cxn ang="10800000">
                  <a:pos x="wd2" y="hd2"/>
                </a:cxn>
                <a:cxn ang="16200000">
                  <a:pos x="wd2" y="hd2"/>
                </a:cxn>
              </a:cxnLst>
              <a:rect l="0" t="0" r="r" b="b"/>
              <a:pathLst>
                <a:path w="19550" h="20153" extrusionOk="0">
                  <a:moveTo>
                    <a:pt x="17738" y="12132"/>
                  </a:moveTo>
                  <a:cubicBezTo>
                    <a:pt x="17268" y="13611"/>
                    <a:pt x="17738" y="14203"/>
                    <a:pt x="16799" y="14795"/>
                  </a:cubicBezTo>
                  <a:cubicBezTo>
                    <a:pt x="15155" y="16570"/>
                    <a:pt x="13277" y="16570"/>
                    <a:pt x="11868" y="18937"/>
                  </a:cubicBezTo>
                  <a:cubicBezTo>
                    <a:pt x="10460" y="21600"/>
                    <a:pt x="9051" y="19233"/>
                    <a:pt x="7408" y="18049"/>
                  </a:cubicBezTo>
                  <a:cubicBezTo>
                    <a:pt x="5529" y="16570"/>
                    <a:pt x="3182" y="17753"/>
                    <a:pt x="2242" y="15090"/>
                  </a:cubicBezTo>
                  <a:cubicBezTo>
                    <a:pt x="2477" y="13907"/>
                    <a:pt x="3886" y="13907"/>
                    <a:pt x="4825" y="13907"/>
                  </a:cubicBezTo>
                  <a:cubicBezTo>
                    <a:pt x="5060" y="11540"/>
                    <a:pt x="1303" y="13611"/>
                    <a:pt x="1303" y="11540"/>
                  </a:cubicBezTo>
                  <a:cubicBezTo>
                    <a:pt x="1303" y="10356"/>
                    <a:pt x="5295" y="10948"/>
                    <a:pt x="4121" y="8581"/>
                  </a:cubicBezTo>
                  <a:cubicBezTo>
                    <a:pt x="2947" y="6510"/>
                    <a:pt x="834" y="10060"/>
                    <a:pt x="129" y="7397"/>
                  </a:cubicBezTo>
                  <a:cubicBezTo>
                    <a:pt x="-575" y="4734"/>
                    <a:pt x="1773" y="5622"/>
                    <a:pt x="2947" y="6214"/>
                  </a:cubicBezTo>
                  <a:cubicBezTo>
                    <a:pt x="3416" y="5030"/>
                    <a:pt x="1303" y="296"/>
                    <a:pt x="2947" y="0"/>
                  </a:cubicBezTo>
                  <a:cubicBezTo>
                    <a:pt x="3886" y="1775"/>
                    <a:pt x="5060" y="3255"/>
                    <a:pt x="5764" y="5326"/>
                  </a:cubicBezTo>
                  <a:cubicBezTo>
                    <a:pt x="5295" y="5918"/>
                    <a:pt x="5060" y="9173"/>
                    <a:pt x="6234" y="7989"/>
                  </a:cubicBezTo>
                  <a:cubicBezTo>
                    <a:pt x="6468" y="7989"/>
                    <a:pt x="7173" y="4438"/>
                    <a:pt x="6938" y="4142"/>
                  </a:cubicBezTo>
                  <a:cubicBezTo>
                    <a:pt x="7877" y="4142"/>
                    <a:pt x="7173" y="4734"/>
                    <a:pt x="7642" y="5030"/>
                  </a:cubicBezTo>
                  <a:cubicBezTo>
                    <a:pt x="7877" y="5326"/>
                    <a:pt x="8112" y="5622"/>
                    <a:pt x="8816" y="5918"/>
                  </a:cubicBezTo>
                  <a:cubicBezTo>
                    <a:pt x="9051" y="4734"/>
                    <a:pt x="9521" y="4734"/>
                    <a:pt x="10225" y="4734"/>
                  </a:cubicBezTo>
                  <a:cubicBezTo>
                    <a:pt x="10695" y="4734"/>
                    <a:pt x="11164" y="4438"/>
                    <a:pt x="11634" y="4734"/>
                  </a:cubicBezTo>
                  <a:cubicBezTo>
                    <a:pt x="11868" y="4734"/>
                    <a:pt x="11634" y="5622"/>
                    <a:pt x="12103" y="5622"/>
                  </a:cubicBezTo>
                  <a:cubicBezTo>
                    <a:pt x="13042" y="5622"/>
                    <a:pt x="15155" y="2071"/>
                    <a:pt x="15155" y="1184"/>
                  </a:cubicBezTo>
                  <a:cubicBezTo>
                    <a:pt x="17034" y="1479"/>
                    <a:pt x="16799" y="4438"/>
                    <a:pt x="18208" y="5622"/>
                  </a:cubicBezTo>
                  <a:cubicBezTo>
                    <a:pt x="21025" y="7693"/>
                    <a:pt x="18677" y="9764"/>
                    <a:pt x="17738" y="12132"/>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0" name="Shape 250"/>
            <p:cNvSpPr/>
            <p:nvPr/>
          </p:nvSpPr>
          <p:spPr>
            <a:xfrm>
              <a:off x="11339314" y="5973148"/>
              <a:ext cx="727980" cy="354926"/>
            </a:xfrm>
            <a:custGeom>
              <a:avLst/>
              <a:gdLst/>
              <a:ahLst/>
              <a:cxnLst>
                <a:cxn ang="0">
                  <a:pos x="wd2" y="hd2"/>
                </a:cxn>
                <a:cxn ang="5400000">
                  <a:pos x="wd2" y="hd2"/>
                </a:cxn>
                <a:cxn ang="10800000">
                  <a:pos x="wd2" y="hd2"/>
                </a:cxn>
                <a:cxn ang="16200000">
                  <a:pos x="wd2" y="hd2"/>
                </a:cxn>
              </a:cxnLst>
              <a:rect l="0" t="0" r="r" b="b"/>
              <a:pathLst>
                <a:path w="21508" h="20084" extrusionOk="0">
                  <a:moveTo>
                    <a:pt x="18336" y="18504"/>
                  </a:moveTo>
                  <a:cubicBezTo>
                    <a:pt x="17883" y="18216"/>
                    <a:pt x="17279" y="17928"/>
                    <a:pt x="16977" y="17640"/>
                  </a:cubicBezTo>
                  <a:cubicBezTo>
                    <a:pt x="16372" y="17064"/>
                    <a:pt x="16372" y="16488"/>
                    <a:pt x="16221" y="15624"/>
                  </a:cubicBezTo>
                  <a:cubicBezTo>
                    <a:pt x="15919" y="14472"/>
                    <a:pt x="14711" y="11592"/>
                    <a:pt x="13956" y="12168"/>
                  </a:cubicBezTo>
                  <a:cubicBezTo>
                    <a:pt x="12898" y="12456"/>
                    <a:pt x="13351" y="15624"/>
                    <a:pt x="13049" y="16776"/>
                  </a:cubicBezTo>
                  <a:cubicBezTo>
                    <a:pt x="12143" y="17064"/>
                    <a:pt x="11539" y="16776"/>
                    <a:pt x="10935" y="15912"/>
                  </a:cubicBezTo>
                  <a:cubicBezTo>
                    <a:pt x="10179" y="14760"/>
                    <a:pt x="9877" y="13896"/>
                    <a:pt x="8820" y="14184"/>
                  </a:cubicBezTo>
                  <a:cubicBezTo>
                    <a:pt x="8216" y="14472"/>
                    <a:pt x="7460" y="15624"/>
                    <a:pt x="6705" y="14760"/>
                  </a:cubicBezTo>
                  <a:cubicBezTo>
                    <a:pt x="5950" y="13608"/>
                    <a:pt x="7007" y="12744"/>
                    <a:pt x="7158" y="11592"/>
                  </a:cubicBezTo>
                  <a:cubicBezTo>
                    <a:pt x="7611" y="9000"/>
                    <a:pt x="5044" y="6696"/>
                    <a:pt x="4288" y="6120"/>
                  </a:cubicBezTo>
                  <a:cubicBezTo>
                    <a:pt x="3533" y="5544"/>
                    <a:pt x="2778" y="4392"/>
                    <a:pt x="2174" y="4392"/>
                  </a:cubicBezTo>
                  <a:cubicBezTo>
                    <a:pt x="1418" y="4104"/>
                    <a:pt x="361" y="5256"/>
                    <a:pt x="59" y="3528"/>
                  </a:cubicBezTo>
                  <a:cubicBezTo>
                    <a:pt x="-92" y="2952"/>
                    <a:pt x="59" y="2376"/>
                    <a:pt x="361" y="1800"/>
                  </a:cubicBezTo>
                  <a:cubicBezTo>
                    <a:pt x="663" y="1800"/>
                    <a:pt x="1116" y="2376"/>
                    <a:pt x="1418" y="2376"/>
                  </a:cubicBezTo>
                  <a:cubicBezTo>
                    <a:pt x="2174" y="2664"/>
                    <a:pt x="2023" y="2088"/>
                    <a:pt x="2476" y="1800"/>
                  </a:cubicBezTo>
                  <a:cubicBezTo>
                    <a:pt x="3080" y="1800"/>
                    <a:pt x="3382" y="3240"/>
                    <a:pt x="4137" y="3240"/>
                  </a:cubicBezTo>
                  <a:cubicBezTo>
                    <a:pt x="5044" y="3528"/>
                    <a:pt x="5497" y="1512"/>
                    <a:pt x="6101" y="648"/>
                  </a:cubicBezTo>
                  <a:cubicBezTo>
                    <a:pt x="6856" y="-216"/>
                    <a:pt x="7611" y="-216"/>
                    <a:pt x="8518" y="648"/>
                  </a:cubicBezTo>
                  <a:cubicBezTo>
                    <a:pt x="10028" y="2088"/>
                    <a:pt x="11690" y="3240"/>
                    <a:pt x="13200" y="4680"/>
                  </a:cubicBezTo>
                  <a:cubicBezTo>
                    <a:pt x="14107" y="5256"/>
                    <a:pt x="14560" y="6408"/>
                    <a:pt x="15164" y="7560"/>
                  </a:cubicBezTo>
                  <a:cubicBezTo>
                    <a:pt x="15768" y="8424"/>
                    <a:pt x="16372" y="8712"/>
                    <a:pt x="16977" y="9576"/>
                  </a:cubicBezTo>
                  <a:cubicBezTo>
                    <a:pt x="17279" y="9864"/>
                    <a:pt x="17732" y="10728"/>
                    <a:pt x="18034" y="11304"/>
                  </a:cubicBezTo>
                  <a:cubicBezTo>
                    <a:pt x="17279" y="13320"/>
                    <a:pt x="19091" y="14472"/>
                    <a:pt x="19695" y="15912"/>
                  </a:cubicBezTo>
                  <a:cubicBezTo>
                    <a:pt x="20149" y="16776"/>
                    <a:pt x="21357" y="17928"/>
                    <a:pt x="21508" y="19080"/>
                  </a:cubicBezTo>
                  <a:cubicBezTo>
                    <a:pt x="21508" y="21384"/>
                    <a:pt x="18789" y="19080"/>
                    <a:pt x="18336" y="1850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1" name="Shape 251"/>
            <p:cNvSpPr/>
            <p:nvPr/>
          </p:nvSpPr>
          <p:spPr>
            <a:xfrm>
              <a:off x="11975993" y="5987556"/>
              <a:ext cx="179257" cy="171030"/>
            </a:xfrm>
            <a:custGeom>
              <a:avLst/>
              <a:gdLst/>
              <a:ahLst/>
              <a:cxnLst>
                <a:cxn ang="0">
                  <a:pos x="wd2" y="hd2"/>
                </a:cxn>
                <a:cxn ang="5400000">
                  <a:pos x="wd2" y="hd2"/>
                </a:cxn>
                <a:cxn ang="10800000">
                  <a:pos x="wd2" y="hd2"/>
                </a:cxn>
                <a:cxn ang="16200000">
                  <a:pos x="wd2" y="hd2"/>
                </a:cxn>
              </a:cxnLst>
              <a:rect l="0" t="0" r="r" b="b"/>
              <a:pathLst>
                <a:path w="17263" h="20153" extrusionOk="0">
                  <a:moveTo>
                    <a:pt x="16572" y="6923"/>
                  </a:moveTo>
                  <a:cubicBezTo>
                    <a:pt x="20008" y="11723"/>
                    <a:pt x="9699" y="20123"/>
                    <a:pt x="6263" y="20123"/>
                  </a:cubicBezTo>
                  <a:cubicBezTo>
                    <a:pt x="4790" y="20123"/>
                    <a:pt x="-1592" y="20723"/>
                    <a:pt x="372" y="16523"/>
                  </a:cubicBezTo>
                  <a:cubicBezTo>
                    <a:pt x="1353" y="14123"/>
                    <a:pt x="6753" y="15923"/>
                    <a:pt x="8717" y="14123"/>
                  </a:cubicBezTo>
                  <a:cubicBezTo>
                    <a:pt x="10681" y="12323"/>
                    <a:pt x="9208" y="7523"/>
                    <a:pt x="11663" y="6923"/>
                  </a:cubicBezTo>
                  <a:cubicBezTo>
                    <a:pt x="11663" y="4523"/>
                    <a:pt x="9208" y="3323"/>
                    <a:pt x="9699" y="323"/>
                  </a:cubicBezTo>
                  <a:cubicBezTo>
                    <a:pt x="11663" y="-877"/>
                    <a:pt x="12153" y="1523"/>
                    <a:pt x="13135" y="3323"/>
                  </a:cubicBezTo>
                  <a:cubicBezTo>
                    <a:pt x="14117" y="4523"/>
                    <a:pt x="15590" y="5723"/>
                    <a:pt x="16572" y="692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2" name="Shape 252"/>
            <p:cNvSpPr/>
            <p:nvPr/>
          </p:nvSpPr>
          <p:spPr>
            <a:xfrm>
              <a:off x="11304909" y="5928356"/>
              <a:ext cx="122732" cy="60074"/>
            </a:xfrm>
            <a:custGeom>
              <a:avLst/>
              <a:gdLst/>
              <a:ahLst/>
              <a:cxnLst>
                <a:cxn ang="0">
                  <a:pos x="wd2" y="hd2"/>
                </a:cxn>
                <a:cxn ang="5400000">
                  <a:pos x="wd2" y="hd2"/>
                </a:cxn>
                <a:cxn ang="10800000">
                  <a:pos x="wd2" y="hd2"/>
                </a:cxn>
                <a:cxn ang="16200000">
                  <a:pos x="wd2" y="hd2"/>
                </a:cxn>
              </a:cxnLst>
              <a:rect l="0" t="0" r="r" b="b"/>
              <a:pathLst>
                <a:path w="18347" h="18233" extrusionOk="0">
                  <a:moveTo>
                    <a:pt x="2411" y="16971"/>
                  </a:moveTo>
                  <a:cubicBezTo>
                    <a:pt x="-1446" y="10800"/>
                    <a:pt x="-675" y="3086"/>
                    <a:pt x="4725" y="3086"/>
                  </a:cubicBezTo>
                  <a:cubicBezTo>
                    <a:pt x="6268" y="3086"/>
                    <a:pt x="7811" y="3086"/>
                    <a:pt x="9354" y="1543"/>
                  </a:cubicBezTo>
                  <a:cubicBezTo>
                    <a:pt x="9354" y="1543"/>
                    <a:pt x="10125" y="0"/>
                    <a:pt x="10897" y="0"/>
                  </a:cubicBezTo>
                  <a:cubicBezTo>
                    <a:pt x="13983" y="0"/>
                    <a:pt x="20154" y="9257"/>
                    <a:pt x="17840" y="15429"/>
                  </a:cubicBezTo>
                  <a:cubicBezTo>
                    <a:pt x="15525" y="21600"/>
                    <a:pt x="5497" y="15429"/>
                    <a:pt x="2411" y="1697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3" name="Shape 253"/>
            <p:cNvSpPr/>
            <p:nvPr/>
          </p:nvSpPr>
          <p:spPr>
            <a:xfrm>
              <a:off x="11105239" y="6024725"/>
              <a:ext cx="64505" cy="45637"/>
            </a:xfrm>
            <a:custGeom>
              <a:avLst/>
              <a:gdLst/>
              <a:ahLst/>
              <a:cxnLst>
                <a:cxn ang="0">
                  <a:pos x="wd2" y="hd2"/>
                </a:cxn>
                <a:cxn ang="5400000">
                  <a:pos x="wd2" y="hd2"/>
                </a:cxn>
                <a:cxn ang="10800000">
                  <a:pos x="wd2" y="hd2"/>
                </a:cxn>
                <a:cxn ang="16200000">
                  <a:pos x="wd2" y="hd2"/>
                </a:cxn>
              </a:cxnLst>
              <a:rect l="0" t="0" r="r" b="b"/>
              <a:pathLst>
                <a:path w="16152" h="12697" extrusionOk="0">
                  <a:moveTo>
                    <a:pt x="16062" y="8708"/>
                  </a:moveTo>
                  <a:cubicBezTo>
                    <a:pt x="16062" y="18788"/>
                    <a:pt x="-4267" y="7268"/>
                    <a:pt x="815" y="1508"/>
                  </a:cubicBezTo>
                  <a:cubicBezTo>
                    <a:pt x="4627" y="-2812"/>
                    <a:pt x="17333" y="2948"/>
                    <a:pt x="16062" y="870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4" name="Shape 254"/>
            <p:cNvSpPr/>
            <p:nvPr/>
          </p:nvSpPr>
          <p:spPr>
            <a:xfrm>
              <a:off x="11187707" y="6012667"/>
              <a:ext cx="129176" cy="50705"/>
            </a:xfrm>
            <a:custGeom>
              <a:avLst/>
              <a:gdLst/>
              <a:ahLst/>
              <a:cxnLst>
                <a:cxn ang="0">
                  <a:pos x="wd2" y="hd2"/>
                </a:cxn>
                <a:cxn ang="5400000">
                  <a:pos x="wd2" y="hd2"/>
                </a:cxn>
                <a:cxn ang="10800000">
                  <a:pos x="wd2" y="hd2"/>
                </a:cxn>
                <a:cxn ang="16200000">
                  <a:pos x="wd2" y="hd2"/>
                </a:cxn>
              </a:cxnLst>
              <a:rect l="0" t="0" r="r" b="b"/>
              <a:pathLst>
                <a:path w="16587" h="15389" extrusionOk="0">
                  <a:moveTo>
                    <a:pt x="9904" y="5268"/>
                  </a:moveTo>
                  <a:cubicBezTo>
                    <a:pt x="11213" y="5268"/>
                    <a:pt x="19068" y="8354"/>
                    <a:pt x="15795" y="14525"/>
                  </a:cubicBezTo>
                  <a:cubicBezTo>
                    <a:pt x="13832" y="17611"/>
                    <a:pt x="9904" y="11440"/>
                    <a:pt x="7941" y="11440"/>
                  </a:cubicBezTo>
                  <a:cubicBezTo>
                    <a:pt x="5977" y="11440"/>
                    <a:pt x="-2532" y="14525"/>
                    <a:pt x="741" y="3725"/>
                  </a:cubicBezTo>
                  <a:cubicBezTo>
                    <a:pt x="3359" y="-3989"/>
                    <a:pt x="7286" y="2182"/>
                    <a:pt x="9904" y="526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5" name="Shape 255"/>
            <p:cNvSpPr/>
            <p:nvPr/>
          </p:nvSpPr>
          <p:spPr>
            <a:xfrm>
              <a:off x="11159760" y="5811901"/>
              <a:ext cx="69109" cy="105310"/>
            </a:xfrm>
            <a:custGeom>
              <a:avLst/>
              <a:gdLst/>
              <a:ahLst/>
              <a:cxnLst>
                <a:cxn ang="0">
                  <a:pos x="wd2" y="hd2"/>
                </a:cxn>
                <a:cxn ang="5400000">
                  <a:pos x="wd2" y="hd2"/>
                </a:cxn>
                <a:cxn ang="10800000">
                  <a:pos x="wd2" y="hd2"/>
                </a:cxn>
                <a:cxn ang="16200000">
                  <a:pos x="wd2" y="hd2"/>
                </a:cxn>
              </a:cxnLst>
              <a:rect l="0" t="0" r="r" b="b"/>
              <a:pathLst>
                <a:path w="17304" h="20284" extrusionOk="0">
                  <a:moveTo>
                    <a:pt x="13529" y="19636"/>
                  </a:moveTo>
                  <a:cubicBezTo>
                    <a:pt x="8447" y="21600"/>
                    <a:pt x="2094" y="18655"/>
                    <a:pt x="823" y="16691"/>
                  </a:cubicBezTo>
                  <a:cubicBezTo>
                    <a:pt x="-1718" y="10800"/>
                    <a:pt x="2094" y="10800"/>
                    <a:pt x="5906" y="6873"/>
                  </a:cubicBezTo>
                  <a:cubicBezTo>
                    <a:pt x="7176" y="4909"/>
                    <a:pt x="5906" y="3927"/>
                    <a:pt x="8447" y="1964"/>
                  </a:cubicBezTo>
                  <a:cubicBezTo>
                    <a:pt x="9717" y="982"/>
                    <a:pt x="12258" y="0"/>
                    <a:pt x="14800" y="0"/>
                  </a:cubicBezTo>
                  <a:cubicBezTo>
                    <a:pt x="19882" y="1964"/>
                    <a:pt x="16070" y="17673"/>
                    <a:pt x="13529" y="1963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6" name="Shape 256"/>
            <p:cNvSpPr/>
            <p:nvPr/>
          </p:nvSpPr>
          <p:spPr>
            <a:xfrm>
              <a:off x="10840808" y="5831270"/>
              <a:ext cx="275832" cy="315828"/>
            </a:xfrm>
            <a:custGeom>
              <a:avLst/>
              <a:gdLst/>
              <a:ahLst/>
              <a:cxnLst>
                <a:cxn ang="0">
                  <a:pos x="wd2" y="hd2"/>
                </a:cxn>
                <a:cxn ang="5400000">
                  <a:pos x="wd2" y="hd2"/>
                </a:cxn>
                <a:cxn ang="10800000">
                  <a:pos x="wd2" y="hd2"/>
                </a:cxn>
                <a:cxn ang="16200000">
                  <a:pos x="wd2" y="hd2"/>
                </a:cxn>
              </a:cxnLst>
              <a:rect l="0" t="0" r="r" b="b"/>
              <a:pathLst>
                <a:path w="20464" h="20949" extrusionOk="0">
                  <a:moveTo>
                    <a:pt x="15668" y="7479"/>
                  </a:moveTo>
                  <a:cubicBezTo>
                    <a:pt x="14910" y="8492"/>
                    <a:pt x="13394" y="8154"/>
                    <a:pt x="12257" y="8492"/>
                  </a:cubicBezTo>
                  <a:cubicBezTo>
                    <a:pt x="10741" y="8829"/>
                    <a:pt x="8847" y="9167"/>
                    <a:pt x="9226" y="11192"/>
                  </a:cubicBezTo>
                  <a:cubicBezTo>
                    <a:pt x="9605" y="11867"/>
                    <a:pt x="11878" y="12205"/>
                    <a:pt x="12257" y="13217"/>
                  </a:cubicBezTo>
                  <a:cubicBezTo>
                    <a:pt x="13015" y="13892"/>
                    <a:pt x="13394" y="16255"/>
                    <a:pt x="13394" y="17267"/>
                  </a:cubicBezTo>
                  <a:cubicBezTo>
                    <a:pt x="14152" y="20979"/>
                    <a:pt x="11499" y="20979"/>
                    <a:pt x="9226" y="18617"/>
                  </a:cubicBezTo>
                  <a:cubicBezTo>
                    <a:pt x="6952" y="16592"/>
                    <a:pt x="9226" y="14229"/>
                    <a:pt x="6194" y="12879"/>
                  </a:cubicBezTo>
                  <a:cubicBezTo>
                    <a:pt x="3541" y="14229"/>
                    <a:pt x="9226" y="18954"/>
                    <a:pt x="4299" y="20642"/>
                  </a:cubicBezTo>
                  <a:cubicBezTo>
                    <a:pt x="2026" y="21317"/>
                    <a:pt x="1647" y="20979"/>
                    <a:pt x="2026" y="18617"/>
                  </a:cubicBezTo>
                  <a:cubicBezTo>
                    <a:pt x="2026" y="16929"/>
                    <a:pt x="3541" y="16255"/>
                    <a:pt x="2026" y="14904"/>
                  </a:cubicBezTo>
                  <a:cubicBezTo>
                    <a:pt x="1268" y="13555"/>
                    <a:pt x="-1006" y="13555"/>
                    <a:pt x="510" y="11529"/>
                  </a:cubicBezTo>
                  <a:cubicBezTo>
                    <a:pt x="1268" y="10180"/>
                    <a:pt x="2783" y="10517"/>
                    <a:pt x="2405" y="8492"/>
                  </a:cubicBezTo>
                  <a:cubicBezTo>
                    <a:pt x="2405" y="6467"/>
                    <a:pt x="1268" y="5792"/>
                    <a:pt x="3162" y="4104"/>
                  </a:cubicBezTo>
                  <a:cubicBezTo>
                    <a:pt x="3541" y="3429"/>
                    <a:pt x="4299" y="2417"/>
                    <a:pt x="5436" y="2417"/>
                  </a:cubicBezTo>
                  <a:cubicBezTo>
                    <a:pt x="6952" y="1742"/>
                    <a:pt x="6573" y="2417"/>
                    <a:pt x="7331" y="2417"/>
                  </a:cubicBezTo>
                  <a:cubicBezTo>
                    <a:pt x="8847" y="2754"/>
                    <a:pt x="11120" y="2417"/>
                    <a:pt x="13015" y="2417"/>
                  </a:cubicBezTo>
                  <a:cubicBezTo>
                    <a:pt x="15289" y="2079"/>
                    <a:pt x="16426" y="392"/>
                    <a:pt x="18320" y="54"/>
                  </a:cubicBezTo>
                  <a:cubicBezTo>
                    <a:pt x="19457" y="54"/>
                    <a:pt x="19078" y="-283"/>
                    <a:pt x="19836" y="729"/>
                  </a:cubicBezTo>
                  <a:cubicBezTo>
                    <a:pt x="20594" y="1404"/>
                    <a:pt x="20594" y="1404"/>
                    <a:pt x="20215" y="2417"/>
                  </a:cubicBezTo>
                  <a:cubicBezTo>
                    <a:pt x="19457" y="3429"/>
                    <a:pt x="16805" y="4442"/>
                    <a:pt x="16047" y="4442"/>
                  </a:cubicBezTo>
                  <a:cubicBezTo>
                    <a:pt x="14152" y="4779"/>
                    <a:pt x="5057" y="3092"/>
                    <a:pt x="6194" y="6804"/>
                  </a:cubicBezTo>
                  <a:cubicBezTo>
                    <a:pt x="6573" y="8829"/>
                    <a:pt x="10362" y="8154"/>
                    <a:pt x="11499" y="7817"/>
                  </a:cubicBezTo>
                  <a:cubicBezTo>
                    <a:pt x="13015" y="7479"/>
                    <a:pt x="14531" y="6804"/>
                    <a:pt x="15668" y="747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7" name="Shape 257"/>
            <p:cNvSpPr/>
            <p:nvPr/>
          </p:nvSpPr>
          <p:spPr>
            <a:xfrm>
              <a:off x="10464193" y="5654296"/>
              <a:ext cx="412540" cy="412351"/>
            </a:xfrm>
            <a:custGeom>
              <a:avLst/>
              <a:gdLst/>
              <a:ahLst/>
              <a:cxnLst>
                <a:cxn ang="0">
                  <a:pos x="wd2" y="hd2"/>
                </a:cxn>
                <a:cxn ang="5400000">
                  <a:pos x="wd2" y="hd2"/>
                </a:cxn>
                <a:cxn ang="10800000">
                  <a:pos x="wd2" y="hd2"/>
                </a:cxn>
                <a:cxn ang="16200000">
                  <a:pos x="wd2" y="hd2"/>
                </a:cxn>
              </a:cxnLst>
              <a:rect l="0" t="0" r="r" b="b"/>
              <a:pathLst>
                <a:path w="19218" h="19761" extrusionOk="0">
                  <a:moveTo>
                    <a:pt x="15911" y="5279"/>
                  </a:moveTo>
                  <a:cubicBezTo>
                    <a:pt x="15436" y="6261"/>
                    <a:pt x="15911" y="6997"/>
                    <a:pt x="16148" y="7733"/>
                  </a:cubicBezTo>
                  <a:cubicBezTo>
                    <a:pt x="16623" y="8715"/>
                    <a:pt x="17098" y="9452"/>
                    <a:pt x="17573" y="10188"/>
                  </a:cubicBezTo>
                  <a:cubicBezTo>
                    <a:pt x="18047" y="10679"/>
                    <a:pt x="18522" y="10433"/>
                    <a:pt x="18047" y="11170"/>
                  </a:cubicBezTo>
                  <a:cubicBezTo>
                    <a:pt x="17810" y="11415"/>
                    <a:pt x="17098" y="11661"/>
                    <a:pt x="16623" y="11661"/>
                  </a:cubicBezTo>
                  <a:cubicBezTo>
                    <a:pt x="15199" y="12152"/>
                    <a:pt x="15436" y="11906"/>
                    <a:pt x="15436" y="13379"/>
                  </a:cubicBezTo>
                  <a:cubicBezTo>
                    <a:pt x="15199" y="14852"/>
                    <a:pt x="14724" y="14852"/>
                    <a:pt x="13775" y="16079"/>
                  </a:cubicBezTo>
                  <a:cubicBezTo>
                    <a:pt x="13537" y="16570"/>
                    <a:pt x="13537" y="16570"/>
                    <a:pt x="13300" y="17306"/>
                  </a:cubicBezTo>
                  <a:cubicBezTo>
                    <a:pt x="13063" y="17797"/>
                    <a:pt x="13537" y="18288"/>
                    <a:pt x="13300" y="18779"/>
                  </a:cubicBezTo>
                  <a:cubicBezTo>
                    <a:pt x="12825" y="19761"/>
                    <a:pt x="11401" y="19761"/>
                    <a:pt x="10689" y="19761"/>
                  </a:cubicBezTo>
                  <a:cubicBezTo>
                    <a:pt x="10452" y="17061"/>
                    <a:pt x="4992" y="20988"/>
                    <a:pt x="4280" y="18043"/>
                  </a:cubicBezTo>
                  <a:cubicBezTo>
                    <a:pt x="3093" y="17552"/>
                    <a:pt x="1907" y="18779"/>
                    <a:pt x="1669" y="16815"/>
                  </a:cubicBezTo>
                  <a:cubicBezTo>
                    <a:pt x="1669" y="15588"/>
                    <a:pt x="2144" y="15343"/>
                    <a:pt x="1195" y="13870"/>
                  </a:cubicBezTo>
                  <a:cubicBezTo>
                    <a:pt x="-230" y="11906"/>
                    <a:pt x="-467" y="10188"/>
                    <a:pt x="957" y="8224"/>
                  </a:cubicBezTo>
                  <a:cubicBezTo>
                    <a:pt x="1432" y="8715"/>
                    <a:pt x="2144" y="9943"/>
                    <a:pt x="3093" y="9697"/>
                  </a:cubicBezTo>
                  <a:cubicBezTo>
                    <a:pt x="4280" y="9697"/>
                    <a:pt x="4280" y="8224"/>
                    <a:pt x="5230" y="7488"/>
                  </a:cubicBezTo>
                  <a:cubicBezTo>
                    <a:pt x="6654" y="6015"/>
                    <a:pt x="8790" y="5033"/>
                    <a:pt x="10214" y="3806"/>
                  </a:cubicBezTo>
                  <a:cubicBezTo>
                    <a:pt x="11638" y="2088"/>
                    <a:pt x="12113" y="-612"/>
                    <a:pt x="14724" y="124"/>
                  </a:cubicBezTo>
                  <a:cubicBezTo>
                    <a:pt x="15911" y="615"/>
                    <a:pt x="17335" y="615"/>
                    <a:pt x="18285" y="1352"/>
                  </a:cubicBezTo>
                  <a:cubicBezTo>
                    <a:pt x="21133" y="3315"/>
                    <a:pt x="16623" y="4297"/>
                    <a:pt x="15911" y="527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8" name="Shape 258"/>
            <p:cNvSpPr/>
            <p:nvPr/>
          </p:nvSpPr>
          <p:spPr>
            <a:xfrm>
              <a:off x="9948236" y="5696972"/>
              <a:ext cx="428723" cy="416700"/>
            </a:xfrm>
            <a:custGeom>
              <a:avLst/>
              <a:gdLst/>
              <a:ahLst/>
              <a:cxnLst>
                <a:cxn ang="0">
                  <a:pos x="wd2" y="hd2"/>
                </a:cxn>
                <a:cxn ang="5400000">
                  <a:pos x="wd2" y="hd2"/>
                </a:cxn>
                <a:cxn ang="10800000">
                  <a:pos x="wd2" y="hd2"/>
                </a:cxn>
                <a:cxn ang="16200000">
                  <a:pos x="wd2" y="hd2"/>
                </a:cxn>
              </a:cxnLst>
              <a:rect l="0" t="0" r="r" b="b"/>
              <a:pathLst>
                <a:path w="19342" h="21186" extrusionOk="0">
                  <a:moveTo>
                    <a:pt x="4211" y="5799"/>
                  </a:moveTo>
                  <a:cubicBezTo>
                    <a:pt x="5590" y="7620"/>
                    <a:pt x="6968" y="9182"/>
                    <a:pt x="7887" y="11524"/>
                  </a:cubicBezTo>
                  <a:cubicBezTo>
                    <a:pt x="8347" y="12565"/>
                    <a:pt x="8577" y="13606"/>
                    <a:pt x="9036" y="14647"/>
                  </a:cubicBezTo>
                  <a:cubicBezTo>
                    <a:pt x="9726" y="15688"/>
                    <a:pt x="10185" y="17249"/>
                    <a:pt x="10645" y="18290"/>
                  </a:cubicBezTo>
                  <a:cubicBezTo>
                    <a:pt x="11794" y="20112"/>
                    <a:pt x="14551" y="21413"/>
                    <a:pt x="16619" y="21153"/>
                  </a:cubicBezTo>
                  <a:cubicBezTo>
                    <a:pt x="18687" y="21153"/>
                    <a:pt x="20296" y="18290"/>
                    <a:pt x="18687" y="16468"/>
                  </a:cubicBezTo>
                  <a:cubicBezTo>
                    <a:pt x="17998" y="15427"/>
                    <a:pt x="17079" y="15167"/>
                    <a:pt x="16390" y="14386"/>
                  </a:cubicBezTo>
                  <a:cubicBezTo>
                    <a:pt x="15700" y="13346"/>
                    <a:pt x="15700" y="12305"/>
                    <a:pt x="15241" y="11264"/>
                  </a:cubicBezTo>
                  <a:cubicBezTo>
                    <a:pt x="14322" y="9182"/>
                    <a:pt x="12253" y="8921"/>
                    <a:pt x="11105" y="7360"/>
                  </a:cubicBezTo>
                  <a:cubicBezTo>
                    <a:pt x="9726" y="5799"/>
                    <a:pt x="8347" y="3977"/>
                    <a:pt x="6968" y="2415"/>
                  </a:cubicBezTo>
                  <a:cubicBezTo>
                    <a:pt x="6279" y="1635"/>
                    <a:pt x="5590" y="594"/>
                    <a:pt x="4441" y="333"/>
                  </a:cubicBezTo>
                  <a:cubicBezTo>
                    <a:pt x="3751" y="333"/>
                    <a:pt x="3062" y="333"/>
                    <a:pt x="2373" y="333"/>
                  </a:cubicBezTo>
                  <a:cubicBezTo>
                    <a:pt x="1683" y="333"/>
                    <a:pt x="994" y="-187"/>
                    <a:pt x="305" y="73"/>
                  </a:cubicBezTo>
                  <a:cubicBezTo>
                    <a:pt x="-1304" y="333"/>
                    <a:pt x="3981" y="5538"/>
                    <a:pt x="4211" y="579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9" name="Shape 259"/>
            <p:cNvSpPr/>
            <p:nvPr/>
          </p:nvSpPr>
          <p:spPr>
            <a:xfrm>
              <a:off x="10352064" y="6126764"/>
              <a:ext cx="524235" cy="130697"/>
            </a:xfrm>
            <a:custGeom>
              <a:avLst/>
              <a:gdLst/>
              <a:ahLst/>
              <a:cxnLst>
                <a:cxn ang="0">
                  <a:pos x="wd2" y="hd2"/>
                </a:cxn>
                <a:cxn ang="5400000">
                  <a:pos x="wd2" y="hd2"/>
                </a:cxn>
                <a:cxn ang="10800000">
                  <a:pos x="wd2" y="hd2"/>
                </a:cxn>
                <a:cxn ang="16200000">
                  <a:pos x="wd2" y="hd2"/>
                </a:cxn>
              </a:cxnLst>
              <a:rect l="0" t="0" r="r" b="b"/>
              <a:pathLst>
                <a:path w="20351" h="21113" extrusionOk="0">
                  <a:moveTo>
                    <a:pt x="7735" y="16615"/>
                  </a:moveTo>
                  <a:cubicBezTo>
                    <a:pt x="7140" y="15785"/>
                    <a:pt x="6546" y="13292"/>
                    <a:pt x="5951" y="12462"/>
                  </a:cubicBezTo>
                  <a:cubicBezTo>
                    <a:pt x="4960" y="11631"/>
                    <a:pt x="3970" y="12462"/>
                    <a:pt x="2979" y="11631"/>
                  </a:cubicBezTo>
                  <a:cubicBezTo>
                    <a:pt x="2186" y="9969"/>
                    <a:pt x="1195" y="8308"/>
                    <a:pt x="601" y="5815"/>
                  </a:cubicBezTo>
                  <a:cubicBezTo>
                    <a:pt x="-192" y="3323"/>
                    <a:pt x="-390" y="0"/>
                    <a:pt x="1195" y="0"/>
                  </a:cubicBezTo>
                  <a:cubicBezTo>
                    <a:pt x="1790" y="0"/>
                    <a:pt x="2979" y="2492"/>
                    <a:pt x="3573" y="4154"/>
                  </a:cubicBezTo>
                  <a:cubicBezTo>
                    <a:pt x="4564" y="5815"/>
                    <a:pt x="5159" y="8308"/>
                    <a:pt x="6348" y="7477"/>
                  </a:cubicBezTo>
                  <a:cubicBezTo>
                    <a:pt x="7140" y="6646"/>
                    <a:pt x="8131" y="2492"/>
                    <a:pt x="9122" y="3323"/>
                  </a:cubicBezTo>
                  <a:cubicBezTo>
                    <a:pt x="9716" y="4154"/>
                    <a:pt x="9716" y="6646"/>
                    <a:pt x="10113" y="7477"/>
                  </a:cubicBezTo>
                  <a:cubicBezTo>
                    <a:pt x="10707" y="8308"/>
                    <a:pt x="11104" y="8308"/>
                    <a:pt x="11698" y="8308"/>
                  </a:cubicBezTo>
                  <a:cubicBezTo>
                    <a:pt x="12491" y="8308"/>
                    <a:pt x="14671" y="8308"/>
                    <a:pt x="13283" y="13292"/>
                  </a:cubicBezTo>
                  <a:cubicBezTo>
                    <a:pt x="14076" y="14123"/>
                    <a:pt x="15067" y="14954"/>
                    <a:pt x="15860" y="15785"/>
                  </a:cubicBezTo>
                  <a:cubicBezTo>
                    <a:pt x="17049" y="17446"/>
                    <a:pt x="17841" y="15785"/>
                    <a:pt x="19030" y="15785"/>
                  </a:cubicBezTo>
                  <a:cubicBezTo>
                    <a:pt x="19823" y="15785"/>
                    <a:pt x="21210" y="18277"/>
                    <a:pt x="19625" y="19938"/>
                  </a:cubicBezTo>
                  <a:cubicBezTo>
                    <a:pt x="19228" y="20769"/>
                    <a:pt x="18634" y="19108"/>
                    <a:pt x="18238" y="19108"/>
                  </a:cubicBezTo>
                  <a:cubicBezTo>
                    <a:pt x="17643" y="19108"/>
                    <a:pt x="17049" y="19938"/>
                    <a:pt x="16652" y="19938"/>
                  </a:cubicBezTo>
                  <a:cubicBezTo>
                    <a:pt x="15661" y="20769"/>
                    <a:pt x="14472" y="21600"/>
                    <a:pt x="13680" y="20769"/>
                  </a:cubicBezTo>
                  <a:cubicBezTo>
                    <a:pt x="12491" y="19938"/>
                    <a:pt x="12094" y="17446"/>
                    <a:pt x="10905" y="17446"/>
                  </a:cubicBezTo>
                  <a:cubicBezTo>
                    <a:pt x="9915" y="17446"/>
                    <a:pt x="8924" y="17446"/>
                    <a:pt x="7735" y="1661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0" name="Shape 260"/>
            <p:cNvSpPr/>
            <p:nvPr/>
          </p:nvSpPr>
          <p:spPr>
            <a:xfrm>
              <a:off x="10881899" y="6212065"/>
              <a:ext cx="223370" cy="48643"/>
            </a:xfrm>
            <a:custGeom>
              <a:avLst/>
              <a:gdLst/>
              <a:ahLst/>
              <a:cxnLst>
                <a:cxn ang="0">
                  <a:pos x="wd2" y="hd2"/>
                </a:cxn>
                <a:cxn ang="5400000">
                  <a:pos x="wd2" y="hd2"/>
                </a:cxn>
                <a:cxn ang="10800000">
                  <a:pos x="wd2" y="hd2"/>
                </a:cxn>
                <a:cxn ang="16200000">
                  <a:pos x="wd2" y="hd2"/>
                </a:cxn>
              </a:cxnLst>
              <a:rect l="0" t="0" r="r" b="b"/>
              <a:pathLst>
                <a:path w="17478" h="17400" extrusionOk="0">
                  <a:moveTo>
                    <a:pt x="6486" y="17059"/>
                  </a:moveTo>
                  <a:cubicBezTo>
                    <a:pt x="5286" y="18859"/>
                    <a:pt x="-1914" y="13459"/>
                    <a:pt x="486" y="2659"/>
                  </a:cubicBezTo>
                  <a:cubicBezTo>
                    <a:pt x="2086" y="-2741"/>
                    <a:pt x="7286" y="2659"/>
                    <a:pt x="8886" y="4459"/>
                  </a:cubicBezTo>
                  <a:cubicBezTo>
                    <a:pt x="10486" y="6259"/>
                    <a:pt x="15686" y="-2741"/>
                    <a:pt x="16886" y="859"/>
                  </a:cubicBezTo>
                  <a:cubicBezTo>
                    <a:pt x="19686" y="11659"/>
                    <a:pt x="11686" y="11659"/>
                    <a:pt x="10886" y="13459"/>
                  </a:cubicBezTo>
                  <a:cubicBezTo>
                    <a:pt x="9286" y="13459"/>
                    <a:pt x="8086" y="17059"/>
                    <a:pt x="6486" y="17059"/>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1" name="Shape 261"/>
            <p:cNvSpPr/>
            <p:nvPr/>
          </p:nvSpPr>
          <p:spPr>
            <a:xfrm>
              <a:off x="10851770" y="6266329"/>
              <a:ext cx="82516" cy="54184"/>
            </a:xfrm>
            <a:custGeom>
              <a:avLst/>
              <a:gdLst/>
              <a:ahLst/>
              <a:cxnLst>
                <a:cxn ang="0">
                  <a:pos x="wd2" y="hd2"/>
                </a:cxn>
                <a:cxn ang="5400000">
                  <a:pos x="wd2" y="hd2"/>
                </a:cxn>
                <a:cxn ang="10800000">
                  <a:pos x="wd2" y="hd2"/>
                </a:cxn>
                <a:cxn ang="16200000">
                  <a:pos x="wd2" y="hd2"/>
                </a:cxn>
              </a:cxnLst>
              <a:rect l="0" t="0" r="r" b="b"/>
              <a:pathLst>
                <a:path w="17584" h="12060" extrusionOk="0">
                  <a:moveTo>
                    <a:pt x="152" y="3117"/>
                  </a:moveTo>
                  <a:cubicBezTo>
                    <a:pt x="2312" y="-3704"/>
                    <a:pt x="15272" y="1980"/>
                    <a:pt x="17432" y="7664"/>
                  </a:cubicBezTo>
                  <a:cubicBezTo>
                    <a:pt x="19592" y="17896"/>
                    <a:pt x="-2008" y="7664"/>
                    <a:pt x="152" y="311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2" name="Shape 262"/>
            <p:cNvSpPr/>
            <p:nvPr/>
          </p:nvSpPr>
          <p:spPr>
            <a:xfrm>
              <a:off x="11011066" y="6223566"/>
              <a:ext cx="154318" cy="106394"/>
            </a:xfrm>
            <a:custGeom>
              <a:avLst/>
              <a:gdLst/>
              <a:ahLst/>
              <a:cxnLst>
                <a:cxn ang="0">
                  <a:pos x="wd2" y="hd2"/>
                </a:cxn>
                <a:cxn ang="5400000">
                  <a:pos x="wd2" y="hd2"/>
                </a:cxn>
                <a:cxn ang="10800000">
                  <a:pos x="wd2" y="hd2"/>
                </a:cxn>
                <a:cxn ang="16200000">
                  <a:pos x="wd2" y="hd2"/>
                </a:cxn>
              </a:cxnLst>
              <a:rect l="0" t="0" r="r" b="b"/>
              <a:pathLst>
                <a:path w="19815" h="19734" extrusionOk="0">
                  <a:moveTo>
                    <a:pt x="10508" y="12393"/>
                  </a:moveTo>
                  <a:cubicBezTo>
                    <a:pt x="9199" y="15210"/>
                    <a:pt x="8545" y="18028"/>
                    <a:pt x="5272" y="18967"/>
                  </a:cubicBezTo>
                  <a:cubicBezTo>
                    <a:pt x="3308" y="19906"/>
                    <a:pt x="36" y="20845"/>
                    <a:pt x="36" y="16149"/>
                  </a:cubicBezTo>
                  <a:cubicBezTo>
                    <a:pt x="-619" y="11454"/>
                    <a:pt x="7890" y="7697"/>
                    <a:pt x="9854" y="5819"/>
                  </a:cubicBezTo>
                  <a:cubicBezTo>
                    <a:pt x="11817" y="3941"/>
                    <a:pt x="14436" y="184"/>
                    <a:pt x="16399" y="184"/>
                  </a:cubicBezTo>
                  <a:cubicBezTo>
                    <a:pt x="19017" y="-755"/>
                    <a:pt x="20981" y="2062"/>
                    <a:pt x="19017" y="4880"/>
                  </a:cubicBezTo>
                  <a:cubicBezTo>
                    <a:pt x="19017" y="5819"/>
                    <a:pt x="15745" y="6758"/>
                    <a:pt x="15090" y="6758"/>
                  </a:cubicBezTo>
                  <a:cubicBezTo>
                    <a:pt x="13126" y="8636"/>
                    <a:pt x="11817" y="10515"/>
                    <a:pt x="10508" y="1239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3" name="Shape 263"/>
            <p:cNvSpPr/>
            <p:nvPr/>
          </p:nvSpPr>
          <p:spPr>
            <a:xfrm>
              <a:off x="10454161" y="5141202"/>
              <a:ext cx="127825" cy="91363"/>
            </a:xfrm>
            <a:custGeom>
              <a:avLst/>
              <a:gdLst/>
              <a:ahLst/>
              <a:cxnLst>
                <a:cxn ang="0">
                  <a:pos x="wd2" y="hd2"/>
                </a:cxn>
                <a:cxn ang="5400000">
                  <a:pos x="wd2" y="hd2"/>
                </a:cxn>
                <a:cxn ang="10800000">
                  <a:pos x="wd2" y="hd2"/>
                </a:cxn>
                <a:cxn ang="16200000">
                  <a:pos x="wd2" y="hd2"/>
                </a:cxn>
              </a:cxnLst>
              <a:rect l="0" t="0" r="r" b="b"/>
              <a:pathLst>
                <a:path w="20649" h="18301" extrusionOk="0">
                  <a:moveTo>
                    <a:pt x="10800" y="15592"/>
                  </a:moveTo>
                  <a:cubicBezTo>
                    <a:pt x="5815" y="18678"/>
                    <a:pt x="0" y="20735"/>
                    <a:pt x="0" y="12506"/>
                  </a:cubicBezTo>
                  <a:cubicBezTo>
                    <a:pt x="0" y="6335"/>
                    <a:pt x="4985" y="5306"/>
                    <a:pt x="9138" y="4278"/>
                  </a:cubicBezTo>
                  <a:cubicBezTo>
                    <a:pt x="10800" y="3249"/>
                    <a:pt x="18277" y="-865"/>
                    <a:pt x="19938" y="164"/>
                  </a:cubicBezTo>
                  <a:cubicBezTo>
                    <a:pt x="21600" y="2221"/>
                    <a:pt x="19938" y="5306"/>
                    <a:pt x="19108" y="7364"/>
                  </a:cubicBezTo>
                  <a:cubicBezTo>
                    <a:pt x="18277" y="9421"/>
                    <a:pt x="14954" y="12506"/>
                    <a:pt x="10800" y="15592"/>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4" name="Shape 264"/>
            <p:cNvSpPr/>
            <p:nvPr/>
          </p:nvSpPr>
          <p:spPr>
            <a:xfrm>
              <a:off x="10888737" y="4925411"/>
              <a:ext cx="93398" cy="150697"/>
            </a:xfrm>
            <a:custGeom>
              <a:avLst/>
              <a:gdLst/>
              <a:ahLst/>
              <a:cxnLst>
                <a:cxn ang="0">
                  <a:pos x="wd2" y="hd2"/>
                </a:cxn>
                <a:cxn ang="5400000">
                  <a:pos x="wd2" y="hd2"/>
                </a:cxn>
                <a:cxn ang="10800000">
                  <a:pos x="wd2" y="hd2"/>
                </a:cxn>
                <a:cxn ang="16200000">
                  <a:pos x="wd2" y="hd2"/>
                </a:cxn>
              </a:cxnLst>
              <a:rect l="0" t="0" r="r" b="b"/>
              <a:pathLst>
                <a:path w="15855" h="18867" extrusionOk="0">
                  <a:moveTo>
                    <a:pt x="12041" y="9196"/>
                  </a:moveTo>
                  <a:cubicBezTo>
                    <a:pt x="9449" y="12372"/>
                    <a:pt x="13769" y="19996"/>
                    <a:pt x="5129" y="18725"/>
                  </a:cubicBezTo>
                  <a:cubicBezTo>
                    <a:pt x="-55" y="18090"/>
                    <a:pt x="-919" y="14278"/>
                    <a:pt x="809" y="10467"/>
                  </a:cubicBezTo>
                  <a:cubicBezTo>
                    <a:pt x="1673" y="6655"/>
                    <a:pt x="5129" y="1572"/>
                    <a:pt x="11177" y="302"/>
                  </a:cubicBezTo>
                  <a:cubicBezTo>
                    <a:pt x="20681" y="-1604"/>
                    <a:pt x="12905" y="6020"/>
                    <a:pt x="12041" y="919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5" name="Shape 265"/>
            <p:cNvSpPr/>
            <p:nvPr/>
          </p:nvSpPr>
          <p:spPr>
            <a:xfrm>
              <a:off x="10866137" y="5177587"/>
              <a:ext cx="125016" cy="235299"/>
            </a:xfrm>
            <a:custGeom>
              <a:avLst/>
              <a:gdLst/>
              <a:ahLst/>
              <a:cxnLst>
                <a:cxn ang="0">
                  <a:pos x="wd2" y="hd2"/>
                </a:cxn>
                <a:cxn ang="5400000">
                  <a:pos x="wd2" y="hd2"/>
                </a:cxn>
                <a:cxn ang="10800000">
                  <a:pos x="wd2" y="hd2"/>
                </a:cxn>
                <a:cxn ang="16200000">
                  <a:pos x="wd2" y="hd2"/>
                </a:cxn>
              </a:cxnLst>
              <a:rect l="0" t="0" r="r" b="b"/>
              <a:pathLst>
                <a:path w="20196" h="19160" extrusionOk="0">
                  <a:moveTo>
                    <a:pt x="18534" y="16175"/>
                  </a:moveTo>
                  <a:cubicBezTo>
                    <a:pt x="16042" y="18252"/>
                    <a:pt x="11888" y="20744"/>
                    <a:pt x="7734" y="17836"/>
                  </a:cubicBezTo>
                  <a:cubicBezTo>
                    <a:pt x="6073" y="16590"/>
                    <a:pt x="8565" y="15344"/>
                    <a:pt x="7734" y="14513"/>
                  </a:cubicBezTo>
                  <a:cubicBezTo>
                    <a:pt x="6904" y="12436"/>
                    <a:pt x="5242" y="14098"/>
                    <a:pt x="1919" y="13682"/>
                  </a:cubicBezTo>
                  <a:cubicBezTo>
                    <a:pt x="-1404" y="12436"/>
                    <a:pt x="258" y="12021"/>
                    <a:pt x="1919" y="10775"/>
                  </a:cubicBezTo>
                  <a:cubicBezTo>
                    <a:pt x="3581" y="9944"/>
                    <a:pt x="7734" y="9944"/>
                    <a:pt x="8565" y="9113"/>
                  </a:cubicBezTo>
                  <a:cubicBezTo>
                    <a:pt x="9396" y="8698"/>
                    <a:pt x="6904" y="2882"/>
                    <a:pt x="5242" y="2467"/>
                  </a:cubicBezTo>
                  <a:cubicBezTo>
                    <a:pt x="6904" y="-441"/>
                    <a:pt x="15211" y="-856"/>
                    <a:pt x="18534" y="1636"/>
                  </a:cubicBezTo>
                  <a:cubicBezTo>
                    <a:pt x="19365" y="2882"/>
                    <a:pt x="20196" y="4544"/>
                    <a:pt x="20196" y="5790"/>
                  </a:cubicBezTo>
                  <a:cubicBezTo>
                    <a:pt x="20196" y="6206"/>
                    <a:pt x="20196" y="7452"/>
                    <a:pt x="19365" y="7867"/>
                  </a:cubicBezTo>
                  <a:cubicBezTo>
                    <a:pt x="18534" y="9113"/>
                    <a:pt x="17704" y="8698"/>
                    <a:pt x="16873" y="9113"/>
                  </a:cubicBezTo>
                  <a:cubicBezTo>
                    <a:pt x="15211" y="10359"/>
                    <a:pt x="14381" y="10359"/>
                    <a:pt x="15211" y="12436"/>
                  </a:cubicBezTo>
                  <a:cubicBezTo>
                    <a:pt x="15211" y="12852"/>
                    <a:pt x="18534" y="15759"/>
                    <a:pt x="18534" y="1617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6" name="Shape 266"/>
            <p:cNvSpPr/>
            <p:nvPr/>
          </p:nvSpPr>
          <p:spPr>
            <a:xfrm>
              <a:off x="10950563" y="5535856"/>
              <a:ext cx="203476" cy="170352"/>
            </a:xfrm>
            <a:custGeom>
              <a:avLst/>
              <a:gdLst/>
              <a:ahLst/>
              <a:cxnLst>
                <a:cxn ang="0">
                  <a:pos x="wd2" y="hd2"/>
                </a:cxn>
                <a:cxn ang="5400000">
                  <a:pos x="wd2" y="hd2"/>
                </a:cxn>
                <a:cxn ang="10800000">
                  <a:pos x="wd2" y="hd2"/>
                </a:cxn>
                <a:cxn ang="16200000">
                  <a:pos x="wd2" y="hd2"/>
                </a:cxn>
              </a:cxnLst>
              <a:rect l="0" t="0" r="r" b="b"/>
              <a:pathLst>
                <a:path w="19980" h="20557" extrusionOk="0">
                  <a:moveTo>
                    <a:pt x="7364" y="6171"/>
                  </a:moveTo>
                  <a:cubicBezTo>
                    <a:pt x="8871" y="6171"/>
                    <a:pt x="11885" y="4937"/>
                    <a:pt x="12890" y="4320"/>
                  </a:cubicBezTo>
                  <a:cubicBezTo>
                    <a:pt x="13392" y="3703"/>
                    <a:pt x="15904" y="0"/>
                    <a:pt x="15401" y="0"/>
                  </a:cubicBezTo>
                  <a:cubicBezTo>
                    <a:pt x="17913" y="0"/>
                    <a:pt x="17913" y="7406"/>
                    <a:pt x="18918" y="9874"/>
                  </a:cubicBezTo>
                  <a:cubicBezTo>
                    <a:pt x="18918" y="11109"/>
                    <a:pt x="20927" y="14194"/>
                    <a:pt x="19420" y="15429"/>
                  </a:cubicBezTo>
                  <a:cubicBezTo>
                    <a:pt x="17913" y="17280"/>
                    <a:pt x="15904" y="13577"/>
                    <a:pt x="14899" y="12343"/>
                  </a:cubicBezTo>
                  <a:cubicBezTo>
                    <a:pt x="12890" y="16663"/>
                    <a:pt x="17913" y="16046"/>
                    <a:pt x="16908" y="19131"/>
                  </a:cubicBezTo>
                  <a:cubicBezTo>
                    <a:pt x="15904" y="21600"/>
                    <a:pt x="12890" y="20366"/>
                    <a:pt x="11383" y="19131"/>
                  </a:cubicBezTo>
                  <a:cubicBezTo>
                    <a:pt x="10880" y="18514"/>
                    <a:pt x="9876" y="16663"/>
                    <a:pt x="9374" y="16046"/>
                  </a:cubicBezTo>
                  <a:cubicBezTo>
                    <a:pt x="9374" y="14811"/>
                    <a:pt x="9876" y="12960"/>
                    <a:pt x="9374" y="11726"/>
                  </a:cubicBezTo>
                  <a:cubicBezTo>
                    <a:pt x="6862" y="8640"/>
                    <a:pt x="5355" y="14811"/>
                    <a:pt x="4853" y="15429"/>
                  </a:cubicBezTo>
                  <a:cubicBezTo>
                    <a:pt x="3346" y="17897"/>
                    <a:pt x="834" y="18514"/>
                    <a:pt x="332" y="15429"/>
                  </a:cubicBezTo>
                  <a:cubicBezTo>
                    <a:pt x="-673" y="12960"/>
                    <a:pt x="834" y="9874"/>
                    <a:pt x="1839" y="8640"/>
                  </a:cubicBezTo>
                  <a:cubicBezTo>
                    <a:pt x="3848" y="5554"/>
                    <a:pt x="4853" y="6789"/>
                    <a:pt x="7364" y="6171"/>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7" name="Shape 267"/>
            <p:cNvSpPr/>
            <p:nvPr/>
          </p:nvSpPr>
          <p:spPr>
            <a:xfrm>
              <a:off x="10943706" y="5432749"/>
              <a:ext cx="139380" cy="127204"/>
            </a:xfrm>
            <a:custGeom>
              <a:avLst/>
              <a:gdLst/>
              <a:ahLst/>
              <a:cxnLst>
                <a:cxn ang="0">
                  <a:pos x="wd2" y="hd2"/>
                </a:cxn>
                <a:cxn ang="5400000">
                  <a:pos x="wd2" y="hd2"/>
                </a:cxn>
                <a:cxn ang="10800000">
                  <a:pos x="wd2" y="hd2"/>
                </a:cxn>
                <a:cxn ang="16200000">
                  <a:pos x="wd2" y="hd2"/>
                </a:cxn>
              </a:cxnLst>
              <a:rect l="0" t="0" r="r" b="b"/>
              <a:pathLst>
                <a:path w="20232" h="17452" extrusionOk="0">
                  <a:moveTo>
                    <a:pt x="5214" y="15378"/>
                  </a:moveTo>
                  <a:cubicBezTo>
                    <a:pt x="4469" y="13984"/>
                    <a:pt x="5959" y="13287"/>
                    <a:pt x="5214" y="11197"/>
                  </a:cubicBezTo>
                  <a:cubicBezTo>
                    <a:pt x="5214" y="11197"/>
                    <a:pt x="2979" y="9107"/>
                    <a:pt x="2979" y="8410"/>
                  </a:cubicBezTo>
                  <a:cubicBezTo>
                    <a:pt x="1490" y="5623"/>
                    <a:pt x="1490" y="2139"/>
                    <a:pt x="0" y="49"/>
                  </a:cubicBezTo>
                  <a:cubicBezTo>
                    <a:pt x="4469" y="-648"/>
                    <a:pt x="6703" y="6320"/>
                    <a:pt x="9683" y="7017"/>
                  </a:cubicBezTo>
                  <a:cubicBezTo>
                    <a:pt x="11917" y="7713"/>
                    <a:pt x="18621" y="7017"/>
                    <a:pt x="20110" y="9804"/>
                  </a:cubicBezTo>
                  <a:cubicBezTo>
                    <a:pt x="21600" y="13984"/>
                    <a:pt x="8938" y="20952"/>
                    <a:pt x="5214" y="1537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8" name="Shape 268"/>
            <p:cNvSpPr/>
            <p:nvPr/>
          </p:nvSpPr>
          <p:spPr>
            <a:xfrm>
              <a:off x="11006247" y="5361170"/>
              <a:ext cx="140888" cy="114125"/>
            </a:xfrm>
            <a:custGeom>
              <a:avLst/>
              <a:gdLst/>
              <a:ahLst/>
              <a:cxnLst>
                <a:cxn ang="0">
                  <a:pos x="wd2" y="hd2"/>
                </a:cxn>
                <a:cxn ang="5400000">
                  <a:pos x="wd2" y="hd2"/>
                </a:cxn>
                <a:cxn ang="10800000">
                  <a:pos x="wd2" y="hd2"/>
                </a:cxn>
                <a:cxn ang="16200000">
                  <a:pos x="wd2" y="hd2"/>
                </a:cxn>
              </a:cxnLst>
              <a:rect l="0" t="0" r="r" b="b"/>
              <a:pathLst>
                <a:path w="19330" h="20782" extrusionOk="0">
                  <a:moveTo>
                    <a:pt x="17419" y="13148"/>
                  </a:moveTo>
                  <a:cubicBezTo>
                    <a:pt x="21600" y="16904"/>
                    <a:pt x="18116" y="21600"/>
                    <a:pt x="14632" y="20661"/>
                  </a:cubicBezTo>
                  <a:cubicBezTo>
                    <a:pt x="11845" y="19722"/>
                    <a:pt x="7665" y="17843"/>
                    <a:pt x="5574" y="15026"/>
                  </a:cubicBezTo>
                  <a:cubicBezTo>
                    <a:pt x="1394" y="11270"/>
                    <a:pt x="0" y="6574"/>
                    <a:pt x="0" y="0"/>
                  </a:cubicBezTo>
                  <a:cubicBezTo>
                    <a:pt x="5574" y="0"/>
                    <a:pt x="6968" y="8452"/>
                    <a:pt x="10452" y="11270"/>
                  </a:cubicBezTo>
                  <a:cubicBezTo>
                    <a:pt x="12542" y="13148"/>
                    <a:pt x="15329" y="11270"/>
                    <a:pt x="17419" y="1314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9" name="Shape 269"/>
            <p:cNvSpPr/>
            <p:nvPr/>
          </p:nvSpPr>
          <p:spPr>
            <a:xfrm>
              <a:off x="10776019" y="5453839"/>
              <a:ext cx="124093" cy="147918"/>
            </a:xfrm>
            <a:custGeom>
              <a:avLst/>
              <a:gdLst/>
              <a:ahLst/>
              <a:cxnLst>
                <a:cxn ang="0">
                  <a:pos x="wd2" y="hd2"/>
                </a:cxn>
                <a:cxn ang="5400000">
                  <a:pos x="wd2" y="hd2"/>
                </a:cxn>
                <a:cxn ang="10800000">
                  <a:pos x="wd2" y="hd2"/>
                </a:cxn>
                <a:cxn ang="16200000">
                  <a:pos x="wd2" y="hd2"/>
                </a:cxn>
              </a:cxnLst>
              <a:rect l="0" t="0" r="r" b="b"/>
              <a:pathLst>
                <a:path w="16354" h="16103" extrusionOk="0">
                  <a:moveTo>
                    <a:pt x="10162" y="12698"/>
                  </a:moveTo>
                  <a:cubicBezTo>
                    <a:pt x="8137" y="14359"/>
                    <a:pt x="-638" y="18790"/>
                    <a:pt x="37" y="13805"/>
                  </a:cubicBezTo>
                  <a:cubicBezTo>
                    <a:pt x="712" y="12144"/>
                    <a:pt x="4087" y="11036"/>
                    <a:pt x="6112" y="9928"/>
                  </a:cubicBezTo>
                  <a:cubicBezTo>
                    <a:pt x="8812" y="8267"/>
                    <a:pt x="8812" y="7713"/>
                    <a:pt x="10162" y="5498"/>
                  </a:cubicBezTo>
                  <a:cubicBezTo>
                    <a:pt x="10837" y="3836"/>
                    <a:pt x="10837" y="1621"/>
                    <a:pt x="13537" y="513"/>
                  </a:cubicBezTo>
                  <a:cubicBezTo>
                    <a:pt x="20962" y="-2810"/>
                    <a:pt x="11512" y="11036"/>
                    <a:pt x="10162" y="1269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0" name="Shape 270"/>
            <p:cNvSpPr/>
            <p:nvPr/>
          </p:nvSpPr>
          <p:spPr>
            <a:xfrm>
              <a:off x="11245995" y="4565944"/>
              <a:ext cx="103527" cy="133767"/>
            </a:xfrm>
            <a:custGeom>
              <a:avLst/>
              <a:gdLst/>
              <a:ahLst/>
              <a:cxnLst>
                <a:cxn ang="0">
                  <a:pos x="wd2" y="hd2"/>
                </a:cxn>
                <a:cxn ang="5400000">
                  <a:pos x="wd2" y="hd2"/>
                </a:cxn>
                <a:cxn ang="10800000">
                  <a:pos x="wd2" y="hd2"/>
                </a:cxn>
                <a:cxn ang="16200000">
                  <a:pos x="wd2" y="hd2"/>
                </a:cxn>
              </a:cxnLst>
              <a:rect l="0" t="0" r="r" b="b"/>
              <a:pathLst>
                <a:path w="17574" h="16747" extrusionOk="0">
                  <a:moveTo>
                    <a:pt x="3423" y="7014"/>
                  </a:moveTo>
                  <a:cubicBezTo>
                    <a:pt x="-2625" y="8919"/>
                    <a:pt x="831" y="3202"/>
                    <a:pt x="2559" y="1931"/>
                  </a:cubicBezTo>
                  <a:cubicBezTo>
                    <a:pt x="5151" y="25"/>
                    <a:pt x="8607" y="-610"/>
                    <a:pt x="12063" y="661"/>
                  </a:cubicBezTo>
                  <a:cubicBezTo>
                    <a:pt x="17247" y="1931"/>
                    <a:pt x="18975" y="5743"/>
                    <a:pt x="16383" y="10190"/>
                  </a:cubicBezTo>
                  <a:cubicBezTo>
                    <a:pt x="15519" y="12731"/>
                    <a:pt x="6879" y="20990"/>
                    <a:pt x="5151" y="14002"/>
                  </a:cubicBezTo>
                  <a:cubicBezTo>
                    <a:pt x="4287" y="11461"/>
                    <a:pt x="7743" y="10190"/>
                    <a:pt x="7743" y="8284"/>
                  </a:cubicBezTo>
                  <a:cubicBezTo>
                    <a:pt x="6879" y="5743"/>
                    <a:pt x="3423" y="3837"/>
                    <a:pt x="3423" y="701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1" name="Shape 271"/>
            <p:cNvSpPr/>
            <p:nvPr/>
          </p:nvSpPr>
          <p:spPr>
            <a:xfrm>
              <a:off x="11368557" y="4543321"/>
              <a:ext cx="67070" cy="67356"/>
            </a:xfrm>
            <a:custGeom>
              <a:avLst/>
              <a:gdLst/>
              <a:ahLst/>
              <a:cxnLst>
                <a:cxn ang="0">
                  <a:pos x="wd2" y="hd2"/>
                </a:cxn>
                <a:cxn ang="5400000">
                  <a:pos x="wd2" y="hd2"/>
                </a:cxn>
                <a:cxn ang="10800000">
                  <a:pos x="wd2" y="hd2"/>
                </a:cxn>
                <a:cxn ang="16200000">
                  <a:pos x="wd2" y="hd2"/>
                </a:cxn>
              </a:cxnLst>
              <a:rect l="0" t="0" r="r" b="b"/>
              <a:pathLst>
                <a:path w="20356" h="20443" extrusionOk="0">
                  <a:moveTo>
                    <a:pt x="1543" y="20443"/>
                  </a:moveTo>
                  <a:cubicBezTo>
                    <a:pt x="1543" y="18900"/>
                    <a:pt x="0" y="17357"/>
                    <a:pt x="0" y="17357"/>
                  </a:cubicBezTo>
                  <a:cubicBezTo>
                    <a:pt x="4629" y="9643"/>
                    <a:pt x="0" y="5014"/>
                    <a:pt x="10800" y="386"/>
                  </a:cubicBezTo>
                  <a:cubicBezTo>
                    <a:pt x="16971" y="-1157"/>
                    <a:pt x="21600" y="1929"/>
                    <a:pt x="20057" y="9643"/>
                  </a:cubicBezTo>
                  <a:cubicBezTo>
                    <a:pt x="16971" y="15814"/>
                    <a:pt x="7714" y="18900"/>
                    <a:pt x="1543" y="2044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2" name="Shape 272"/>
            <p:cNvSpPr/>
            <p:nvPr/>
          </p:nvSpPr>
          <p:spPr>
            <a:xfrm>
              <a:off x="11319904" y="4204951"/>
              <a:ext cx="422344" cy="367164"/>
            </a:xfrm>
            <a:custGeom>
              <a:avLst/>
              <a:gdLst/>
              <a:ahLst/>
              <a:cxnLst>
                <a:cxn ang="0">
                  <a:pos x="wd2" y="hd2"/>
                </a:cxn>
                <a:cxn ang="5400000">
                  <a:pos x="wd2" y="hd2"/>
                </a:cxn>
                <a:cxn ang="10800000">
                  <a:pos x="wd2" y="hd2"/>
                </a:cxn>
                <a:cxn ang="16200000">
                  <a:pos x="wd2" y="hd2"/>
                </a:cxn>
              </a:cxnLst>
              <a:rect l="0" t="0" r="r" b="b"/>
              <a:pathLst>
                <a:path w="19228" h="20776" extrusionOk="0">
                  <a:moveTo>
                    <a:pt x="8007" y="20674"/>
                  </a:moveTo>
                  <a:cubicBezTo>
                    <a:pt x="6381" y="20386"/>
                    <a:pt x="7774" y="17794"/>
                    <a:pt x="5916" y="17506"/>
                  </a:cubicBezTo>
                  <a:cubicBezTo>
                    <a:pt x="5219" y="17218"/>
                    <a:pt x="4058" y="17794"/>
                    <a:pt x="3361" y="18082"/>
                  </a:cubicBezTo>
                  <a:cubicBezTo>
                    <a:pt x="2665" y="18658"/>
                    <a:pt x="1039" y="19810"/>
                    <a:pt x="342" y="18658"/>
                  </a:cubicBezTo>
                  <a:cubicBezTo>
                    <a:pt x="-1516" y="16354"/>
                    <a:pt x="4755" y="15778"/>
                    <a:pt x="5684" y="15778"/>
                  </a:cubicBezTo>
                  <a:cubicBezTo>
                    <a:pt x="6613" y="15490"/>
                    <a:pt x="7774" y="15202"/>
                    <a:pt x="8703" y="14626"/>
                  </a:cubicBezTo>
                  <a:cubicBezTo>
                    <a:pt x="9632" y="13762"/>
                    <a:pt x="9400" y="12610"/>
                    <a:pt x="10097" y="11746"/>
                  </a:cubicBezTo>
                  <a:cubicBezTo>
                    <a:pt x="11026" y="9730"/>
                    <a:pt x="13581" y="9730"/>
                    <a:pt x="14742" y="7714"/>
                  </a:cubicBezTo>
                  <a:cubicBezTo>
                    <a:pt x="15207" y="6562"/>
                    <a:pt x="14742" y="5122"/>
                    <a:pt x="14742" y="3970"/>
                  </a:cubicBezTo>
                  <a:cubicBezTo>
                    <a:pt x="14742" y="2818"/>
                    <a:pt x="15671" y="802"/>
                    <a:pt x="16368" y="226"/>
                  </a:cubicBezTo>
                  <a:cubicBezTo>
                    <a:pt x="17297" y="-350"/>
                    <a:pt x="17994" y="226"/>
                    <a:pt x="18690" y="1378"/>
                  </a:cubicBezTo>
                  <a:cubicBezTo>
                    <a:pt x="20084" y="3682"/>
                    <a:pt x="18458" y="7138"/>
                    <a:pt x="17297" y="9154"/>
                  </a:cubicBezTo>
                  <a:cubicBezTo>
                    <a:pt x="16832" y="10306"/>
                    <a:pt x="16368" y="10882"/>
                    <a:pt x="16368" y="12322"/>
                  </a:cubicBezTo>
                  <a:cubicBezTo>
                    <a:pt x="16368" y="13474"/>
                    <a:pt x="17065" y="14626"/>
                    <a:pt x="16600" y="16066"/>
                  </a:cubicBezTo>
                  <a:cubicBezTo>
                    <a:pt x="15671" y="18946"/>
                    <a:pt x="12419" y="17218"/>
                    <a:pt x="10794" y="18658"/>
                  </a:cubicBezTo>
                  <a:cubicBezTo>
                    <a:pt x="9865" y="19234"/>
                    <a:pt x="9400" y="21250"/>
                    <a:pt x="8007" y="20674"/>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3" name="Shape 273"/>
            <p:cNvSpPr/>
            <p:nvPr/>
          </p:nvSpPr>
          <p:spPr>
            <a:xfrm>
              <a:off x="11653227" y="3994221"/>
              <a:ext cx="230854" cy="186223"/>
            </a:xfrm>
            <a:custGeom>
              <a:avLst/>
              <a:gdLst/>
              <a:ahLst/>
              <a:cxnLst>
                <a:cxn ang="0">
                  <a:pos x="wd2" y="hd2"/>
                </a:cxn>
                <a:cxn ang="5400000">
                  <a:pos x="wd2" y="hd2"/>
                </a:cxn>
                <a:cxn ang="10800000">
                  <a:pos x="wd2" y="hd2"/>
                </a:cxn>
                <a:cxn ang="16200000">
                  <a:pos x="wd2" y="hd2"/>
                </a:cxn>
              </a:cxnLst>
              <a:rect l="0" t="0" r="r" b="b"/>
              <a:pathLst>
                <a:path w="20462" h="18652" extrusionOk="0">
                  <a:moveTo>
                    <a:pt x="13500" y="12207"/>
                  </a:moveTo>
                  <a:cubicBezTo>
                    <a:pt x="12150" y="14264"/>
                    <a:pt x="16200" y="16836"/>
                    <a:pt x="11700" y="17350"/>
                  </a:cubicBezTo>
                  <a:cubicBezTo>
                    <a:pt x="9900" y="17864"/>
                    <a:pt x="8100" y="16321"/>
                    <a:pt x="5850" y="15807"/>
                  </a:cubicBezTo>
                  <a:cubicBezTo>
                    <a:pt x="1800" y="15807"/>
                    <a:pt x="4500" y="17864"/>
                    <a:pt x="4050" y="18378"/>
                  </a:cubicBezTo>
                  <a:cubicBezTo>
                    <a:pt x="2700" y="19407"/>
                    <a:pt x="0" y="17350"/>
                    <a:pt x="0" y="15293"/>
                  </a:cubicBezTo>
                  <a:cubicBezTo>
                    <a:pt x="450" y="12207"/>
                    <a:pt x="3150" y="12721"/>
                    <a:pt x="4500" y="11178"/>
                  </a:cubicBezTo>
                  <a:cubicBezTo>
                    <a:pt x="6300" y="9121"/>
                    <a:pt x="4950" y="-2193"/>
                    <a:pt x="8100" y="378"/>
                  </a:cubicBezTo>
                  <a:cubicBezTo>
                    <a:pt x="9900" y="1407"/>
                    <a:pt x="9900" y="3464"/>
                    <a:pt x="11700" y="5007"/>
                  </a:cubicBezTo>
                  <a:cubicBezTo>
                    <a:pt x="13950" y="7064"/>
                    <a:pt x="15300" y="6036"/>
                    <a:pt x="17550" y="6550"/>
                  </a:cubicBezTo>
                  <a:cubicBezTo>
                    <a:pt x="19350" y="7064"/>
                    <a:pt x="21600" y="9121"/>
                    <a:pt x="19800" y="11178"/>
                  </a:cubicBezTo>
                  <a:cubicBezTo>
                    <a:pt x="18000" y="13236"/>
                    <a:pt x="14850" y="10150"/>
                    <a:pt x="13500" y="12207"/>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4" name="Shape 274"/>
            <p:cNvSpPr/>
            <p:nvPr/>
          </p:nvSpPr>
          <p:spPr>
            <a:xfrm>
              <a:off x="11709329" y="3435237"/>
              <a:ext cx="133869" cy="520890"/>
            </a:xfrm>
            <a:custGeom>
              <a:avLst/>
              <a:gdLst/>
              <a:ahLst/>
              <a:cxnLst>
                <a:cxn ang="0">
                  <a:pos x="wd2" y="hd2"/>
                </a:cxn>
                <a:cxn ang="5400000">
                  <a:pos x="wd2" y="hd2"/>
                </a:cxn>
                <a:cxn ang="10800000">
                  <a:pos x="wd2" y="hd2"/>
                </a:cxn>
                <a:cxn ang="16200000">
                  <a:pos x="wd2" y="hd2"/>
                </a:cxn>
              </a:cxnLst>
              <a:rect l="0" t="0" r="r" b="b"/>
              <a:pathLst>
                <a:path w="19432" h="19323" extrusionOk="0">
                  <a:moveTo>
                    <a:pt x="2154" y="19195"/>
                  </a:moveTo>
                  <a:cubicBezTo>
                    <a:pt x="-1570" y="18626"/>
                    <a:pt x="664" y="16921"/>
                    <a:pt x="664" y="16163"/>
                  </a:cubicBezTo>
                  <a:cubicBezTo>
                    <a:pt x="1409" y="14837"/>
                    <a:pt x="1409" y="13700"/>
                    <a:pt x="2154" y="12374"/>
                  </a:cubicBezTo>
                  <a:cubicBezTo>
                    <a:pt x="2154" y="11805"/>
                    <a:pt x="2899" y="11237"/>
                    <a:pt x="3644" y="10668"/>
                  </a:cubicBezTo>
                  <a:cubicBezTo>
                    <a:pt x="3644" y="10289"/>
                    <a:pt x="5133" y="9152"/>
                    <a:pt x="5133" y="8774"/>
                  </a:cubicBezTo>
                  <a:cubicBezTo>
                    <a:pt x="4389" y="8395"/>
                    <a:pt x="2899" y="8584"/>
                    <a:pt x="2154" y="8205"/>
                  </a:cubicBezTo>
                  <a:cubicBezTo>
                    <a:pt x="1409" y="8016"/>
                    <a:pt x="1409" y="7637"/>
                    <a:pt x="1409" y="7258"/>
                  </a:cubicBezTo>
                  <a:cubicBezTo>
                    <a:pt x="664" y="6500"/>
                    <a:pt x="-80" y="6121"/>
                    <a:pt x="664" y="5363"/>
                  </a:cubicBezTo>
                  <a:cubicBezTo>
                    <a:pt x="1409" y="4037"/>
                    <a:pt x="2154" y="2900"/>
                    <a:pt x="6623" y="2142"/>
                  </a:cubicBezTo>
                  <a:cubicBezTo>
                    <a:pt x="1409" y="1005"/>
                    <a:pt x="12582" y="-1837"/>
                    <a:pt x="11092" y="1763"/>
                  </a:cubicBezTo>
                  <a:cubicBezTo>
                    <a:pt x="10347" y="3658"/>
                    <a:pt x="11837" y="5174"/>
                    <a:pt x="11837" y="7068"/>
                  </a:cubicBezTo>
                  <a:cubicBezTo>
                    <a:pt x="11837" y="7826"/>
                    <a:pt x="11092" y="8584"/>
                    <a:pt x="13327" y="9342"/>
                  </a:cubicBezTo>
                  <a:cubicBezTo>
                    <a:pt x="14816" y="10100"/>
                    <a:pt x="17796" y="10858"/>
                    <a:pt x="18540" y="11616"/>
                  </a:cubicBezTo>
                  <a:cubicBezTo>
                    <a:pt x="20030" y="12184"/>
                    <a:pt x="20030" y="13700"/>
                    <a:pt x="15561" y="13700"/>
                  </a:cubicBezTo>
                  <a:cubicBezTo>
                    <a:pt x="13327" y="13510"/>
                    <a:pt x="9602" y="11995"/>
                    <a:pt x="8858" y="13700"/>
                  </a:cubicBezTo>
                  <a:cubicBezTo>
                    <a:pt x="8858" y="14079"/>
                    <a:pt x="10347" y="14458"/>
                    <a:pt x="10347" y="15026"/>
                  </a:cubicBezTo>
                  <a:cubicBezTo>
                    <a:pt x="10347" y="15595"/>
                    <a:pt x="9602" y="15784"/>
                    <a:pt x="9602" y="16352"/>
                  </a:cubicBezTo>
                  <a:cubicBezTo>
                    <a:pt x="9602" y="17489"/>
                    <a:pt x="14071" y="17868"/>
                    <a:pt x="12582" y="19005"/>
                  </a:cubicBezTo>
                  <a:cubicBezTo>
                    <a:pt x="8858" y="19384"/>
                    <a:pt x="10347" y="18247"/>
                    <a:pt x="7368" y="18247"/>
                  </a:cubicBezTo>
                  <a:cubicBezTo>
                    <a:pt x="2899" y="18247"/>
                    <a:pt x="5878" y="19763"/>
                    <a:pt x="2154" y="1919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5" name="Shape 275"/>
            <p:cNvSpPr/>
            <p:nvPr/>
          </p:nvSpPr>
          <p:spPr>
            <a:xfrm>
              <a:off x="9358609" y="5547679"/>
              <a:ext cx="93985" cy="152545"/>
            </a:xfrm>
            <a:custGeom>
              <a:avLst/>
              <a:gdLst/>
              <a:ahLst/>
              <a:cxnLst>
                <a:cxn ang="0">
                  <a:pos x="wd2" y="hd2"/>
                </a:cxn>
                <a:cxn ang="5400000">
                  <a:pos x="wd2" y="hd2"/>
                </a:cxn>
                <a:cxn ang="10800000">
                  <a:pos x="wd2" y="hd2"/>
                </a:cxn>
                <a:cxn ang="16200000">
                  <a:pos x="wd2" y="hd2"/>
                </a:cxn>
              </a:cxnLst>
              <a:rect l="0" t="0" r="r" b="b"/>
              <a:pathLst>
                <a:path w="17432" h="17975" extrusionOk="0">
                  <a:moveTo>
                    <a:pt x="9391" y="17736"/>
                  </a:moveTo>
                  <a:cubicBezTo>
                    <a:pt x="1878" y="18936"/>
                    <a:pt x="1878" y="15336"/>
                    <a:pt x="0" y="12936"/>
                  </a:cubicBezTo>
                  <a:cubicBezTo>
                    <a:pt x="939" y="11136"/>
                    <a:pt x="4696" y="9336"/>
                    <a:pt x="6574" y="6936"/>
                  </a:cubicBezTo>
                  <a:cubicBezTo>
                    <a:pt x="7513" y="5136"/>
                    <a:pt x="4696" y="1536"/>
                    <a:pt x="8452" y="336"/>
                  </a:cubicBezTo>
                  <a:cubicBezTo>
                    <a:pt x="18783" y="-2664"/>
                    <a:pt x="21600" y="15336"/>
                    <a:pt x="9391" y="17736"/>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6" name="Shape 276"/>
            <p:cNvSpPr/>
            <p:nvPr/>
          </p:nvSpPr>
          <p:spPr>
            <a:xfrm>
              <a:off x="7127948" y="980161"/>
              <a:ext cx="160136" cy="208964"/>
            </a:xfrm>
            <a:custGeom>
              <a:avLst/>
              <a:gdLst/>
              <a:ahLst/>
              <a:cxnLst>
                <a:cxn ang="0">
                  <a:pos x="wd2" y="hd2"/>
                </a:cxn>
                <a:cxn ang="5400000">
                  <a:pos x="wd2" y="hd2"/>
                </a:cxn>
                <a:cxn ang="10800000">
                  <a:pos x="wd2" y="hd2"/>
                </a:cxn>
                <a:cxn ang="16200000">
                  <a:pos x="wd2" y="hd2"/>
                </a:cxn>
              </a:cxnLst>
              <a:rect l="0" t="0" r="r" b="b"/>
              <a:pathLst>
                <a:path w="18869" h="19201" extrusionOk="0">
                  <a:moveTo>
                    <a:pt x="12271" y="18423"/>
                  </a:moveTo>
                  <a:cubicBezTo>
                    <a:pt x="9871" y="20301"/>
                    <a:pt x="8671" y="18423"/>
                    <a:pt x="8671" y="16544"/>
                  </a:cubicBezTo>
                  <a:cubicBezTo>
                    <a:pt x="9271" y="15136"/>
                    <a:pt x="11671" y="11379"/>
                    <a:pt x="8671" y="11849"/>
                  </a:cubicBezTo>
                  <a:cubicBezTo>
                    <a:pt x="6271" y="12318"/>
                    <a:pt x="6271" y="15136"/>
                    <a:pt x="5071" y="15605"/>
                  </a:cubicBezTo>
                  <a:cubicBezTo>
                    <a:pt x="2071" y="17484"/>
                    <a:pt x="-929" y="15605"/>
                    <a:pt x="271" y="13727"/>
                  </a:cubicBezTo>
                  <a:cubicBezTo>
                    <a:pt x="1471" y="11379"/>
                    <a:pt x="3871" y="11379"/>
                    <a:pt x="3871" y="9031"/>
                  </a:cubicBezTo>
                  <a:cubicBezTo>
                    <a:pt x="3871" y="7153"/>
                    <a:pt x="2671" y="5275"/>
                    <a:pt x="2071" y="3397"/>
                  </a:cubicBezTo>
                  <a:cubicBezTo>
                    <a:pt x="4471" y="1518"/>
                    <a:pt x="5671" y="2927"/>
                    <a:pt x="8671" y="1988"/>
                  </a:cubicBezTo>
                  <a:cubicBezTo>
                    <a:pt x="9871" y="1988"/>
                    <a:pt x="11671" y="-1299"/>
                    <a:pt x="12871" y="579"/>
                  </a:cubicBezTo>
                  <a:cubicBezTo>
                    <a:pt x="14071" y="2458"/>
                    <a:pt x="11071" y="4336"/>
                    <a:pt x="12271" y="6214"/>
                  </a:cubicBezTo>
                  <a:cubicBezTo>
                    <a:pt x="12871" y="8092"/>
                    <a:pt x="15871" y="8092"/>
                    <a:pt x="18271" y="8092"/>
                  </a:cubicBezTo>
                  <a:cubicBezTo>
                    <a:pt x="20671" y="11849"/>
                    <a:pt x="15271" y="15605"/>
                    <a:pt x="12271" y="18423"/>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7" name="Shape 277"/>
            <p:cNvSpPr/>
            <p:nvPr/>
          </p:nvSpPr>
          <p:spPr>
            <a:xfrm>
              <a:off x="7108681" y="909958"/>
              <a:ext cx="93333" cy="89694"/>
            </a:xfrm>
            <a:custGeom>
              <a:avLst/>
              <a:gdLst/>
              <a:ahLst/>
              <a:cxnLst>
                <a:cxn ang="0">
                  <a:pos x="wd2" y="hd2"/>
                </a:cxn>
                <a:cxn ang="5400000">
                  <a:pos x="wd2" y="hd2"/>
                </a:cxn>
                <a:cxn ang="10800000">
                  <a:pos x="wd2" y="hd2"/>
                </a:cxn>
                <a:cxn ang="16200000">
                  <a:pos x="wd2" y="hd2"/>
                </a:cxn>
              </a:cxnLst>
              <a:rect l="0" t="0" r="r" b="b"/>
              <a:pathLst>
                <a:path w="18696" h="19963" extrusionOk="0">
                  <a:moveTo>
                    <a:pt x="11496" y="0"/>
                  </a:moveTo>
                  <a:cubicBezTo>
                    <a:pt x="11496" y="1137"/>
                    <a:pt x="10467" y="1137"/>
                    <a:pt x="10467" y="1137"/>
                  </a:cubicBezTo>
                  <a:cubicBezTo>
                    <a:pt x="9439" y="2274"/>
                    <a:pt x="9439" y="3411"/>
                    <a:pt x="8410" y="3411"/>
                  </a:cubicBezTo>
                  <a:cubicBezTo>
                    <a:pt x="7382" y="3411"/>
                    <a:pt x="5325" y="4547"/>
                    <a:pt x="4296" y="5684"/>
                  </a:cubicBezTo>
                  <a:cubicBezTo>
                    <a:pt x="3267" y="6821"/>
                    <a:pt x="2239" y="9095"/>
                    <a:pt x="1210" y="11368"/>
                  </a:cubicBezTo>
                  <a:cubicBezTo>
                    <a:pt x="-2904" y="21600"/>
                    <a:pt x="4296" y="21600"/>
                    <a:pt x="10467" y="17053"/>
                  </a:cubicBezTo>
                  <a:cubicBezTo>
                    <a:pt x="14582" y="14779"/>
                    <a:pt x="17667" y="11368"/>
                    <a:pt x="18696" y="9095"/>
                  </a:cubicBezTo>
                  <a:cubicBezTo>
                    <a:pt x="18696" y="5684"/>
                    <a:pt x="17667" y="3411"/>
                    <a:pt x="15610" y="1137"/>
                  </a:cubicBezTo>
                  <a:cubicBezTo>
                    <a:pt x="14582" y="0"/>
                    <a:pt x="13553" y="0"/>
                    <a:pt x="11496" y="0"/>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8" name="Shape 278"/>
            <p:cNvSpPr/>
            <p:nvPr/>
          </p:nvSpPr>
          <p:spPr>
            <a:xfrm>
              <a:off x="6751960" y="613703"/>
              <a:ext cx="429124" cy="675586"/>
            </a:xfrm>
            <a:custGeom>
              <a:avLst/>
              <a:gdLst/>
              <a:ahLst/>
              <a:cxnLst>
                <a:cxn ang="0">
                  <a:pos x="wd2" y="hd2"/>
                </a:cxn>
                <a:cxn ang="5400000">
                  <a:pos x="wd2" y="hd2"/>
                </a:cxn>
                <a:cxn ang="10800000">
                  <a:pos x="wd2" y="hd2"/>
                </a:cxn>
                <a:cxn ang="16200000">
                  <a:pos x="wd2" y="hd2"/>
                </a:cxn>
              </a:cxnLst>
              <a:rect l="0" t="0" r="r" b="b"/>
              <a:pathLst>
                <a:path w="20663" h="21145" extrusionOk="0">
                  <a:moveTo>
                    <a:pt x="19226" y="7688"/>
                  </a:moveTo>
                  <a:cubicBezTo>
                    <a:pt x="18489" y="7368"/>
                    <a:pt x="18244" y="7208"/>
                    <a:pt x="17508" y="6728"/>
                  </a:cubicBezTo>
                  <a:cubicBezTo>
                    <a:pt x="16771" y="6408"/>
                    <a:pt x="15299" y="6728"/>
                    <a:pt x="14562" y="6088"/>
                  </a:cubicBezTo>
                  <a:cubicBezTo>
                    <a:pt x="15544" y="5128"/>
                    <a:pt x="15299" y="4648"/>
                    <a:pt x="15053" y="3528"/>
                  </a:cubicBezTo>
                  <a:cubicBezTo>
                    <a:pt x="14317" y="3848"/>
                    <a:pt x="13089" y="5608"/>
                    <a:pt x="12108" y="4808"/>
                  </a:cubicBezTo>
                  <a:cubicBezTo>
                    <a:pt x="12599" y="4328"/>
                    <a:pt x="13826" y="3848"/>
                    <a:pt x="13826" y="3368"/>
                  </a:cubicBezTo>
                  <a:cubicBezTo>
                    <a:pt x="13826" y="2728"/>
                    <a:pt x="13089" y="2408"/>
                    <a:pt x="12599" y="1928"/>
                  </a:cubicBezTo>
                  <a:cubicBezTo>
                    <a:pt x="12108" y="1448"/>
                    <a:pt x="12108" y="488"/>
                    <a:pt x="11371" y="168"/>
                  </a:cubicBezTo>
                  <a:cubicBezTo>
                    <a:pt x="9899" y="-312"/>
                    <a:pt x="9162" y="328"/>
                    <a:pt x="9162" y="968"/>
                  </a:cubicBezTo>
                  <a:cubicBezTo>
                    <a:pt x="9162" y="1448"/>
                    <a:pt x="9408" y="1768"/>
                    <a:pt x="9408" y="2088"/>
                  </a:cubicBezTo>
                  <a:cubicBezTo>
                    <a:pt x="9653" y="2568"/>
                    <a:pt x="9653" y="2408"/>
                    <a:pt x="9653" y="2888"/>
                  </a:cubicBezTo>
                  <a:cubicBezTo>
                    <a:pt x="9408" y="3528"/>
                    <a:pt x="9408" y="4168"/>
                    <a:pt x="9653" y="4968"/>
                  </a:cubicBezTo>
                  <a:cubicBezTo>
                    <a:pt x="9899" y="5448"/>
                    <a:pt x="10880" y="6408"/>
                    <a:pt x="10635" y="6888"/>
                  </a:cubicBezTo>
                  <a:cubicBezTo>
                    <a:pt x="10144" y="7688"/>
                    <a:pt x="9162" y="6248"/>
                    <a:pt x="8917" y="5928"/>
                  </a:cubicBezTo>
                  <a:cubicBezTo>
                    <a:pt x="8426" y="4648"/>
                    <a:pt x="8180" y="3368"/>
                    <a:pt x="7935" y="2088"/>
                  </a:cubicBezTo>
                  <a:cubicBezTo>
                    <a:pt x="5726" y="1768"/>
                    <a:pt x="7444" y="4808"/>
                    <a:pt x="6953" y="5448"/>
                  </a:cubicBezTo>
                  <a:cubicBezTo>
                    <a:pt x="5971" y="6408"/>
                    <a:pt x="6217" y="4648"/>
                    <a:pt x="5971" y="4488"/>
                  </a:cubicBezTo>
                  <a:cubicBezTo>
                    <a:pt x="5480" y="4008"/>
                    <a:pt x="4253" y="4168"/>
                    <a:pt x="3517" y="3688"/>
                  </a:cubicBezTo>
                  <a:cubicBezTo>
                    <a:pt x="4253" y="2888"/>
                    <a:pt x="7199" y="2728"/>
                    <a:pt x="5971" y="1448"/>
                  </a:cubicBezTo>
                  <a:cubicBezTo>
                    <a:pt x="4989" y="1608"/>
                    <a:pt x="4253" y="2408"/>
                    <a:pt x="3271" y="2408"/>
                  </a:cubicBezTo>
                  <a:cubicBezTo>
                    <a:pt x="2044" y="2568"/>
                    <a:pt x="1799" y="1928"/>
                    <a:pt x="817" y="2728"/>
                  </a:cubicBezTo>
                  <a:cubicBezTo>
                    <a:pt x="-656" y="3688"/>
                    <a:pt x="80" y="5448"/>
                    <a:pt x="1308" y="6248"/>
                  </a:cubicBezTo>
                  <a:cubicBezTo>
                    <a:pt x="1799" y="6568"/>
                    <a:pt x="2044" y="6568"/>
                    <a:pt x="2289" y="6888"/>
                  </a:cubicBezTo>
                  <a:cubicBezTo>
                    <a:pt x="2535" y="7528"/>
                    <a:pt x="2044" y="7208"/>
                    <a:pt x="1799" y="7688"/>
                  </a:cubicBezTo>
                  <a:cubicBezTo>
                    <a:pt x="1553" y="8168"/>
                    <a:pt x="1062" y="8808"/>
                    <a:pt x="1799" y="9448"/>
                  </a:cubicBezTo>
                  <a:cubicBezTo>
                    <a:pt x="2535" y="9928"/>
                    <a:pt x="3762" y="9768"/>
                    <a:pt x="4253" y="10248"/>
                  </a:cubicBezTo>
                  <a:cubicBezTo>
                    <a:pt x="4253" y="10408"/>
                    <a:pt x="4008" y="11048"/>
                    <a:pt x="4253" y="11208"/>
                  </a:cubicBezTo>
                  <a:cubicBezTo>
                    <a:pt x="4253" y="11528"/>
                    <a:pt x="4499" y="11688"/>
                    <a:pt x="4744" y="12008"/>
                  </a:cubicBezTo>
                  <a:cubicBezTo>
                    <a:pt x="6708" y="12328"/>
                    <a:pt x="6708" y="12168"/>
                    <a:pt x="7444" y="11048"/>
                  </a:cubicBezTo>
                  <a:cubicBezTo>
                    <a:pt x="7689" y="10568"/>
                    <a:pt x="7689" y="10248"/>
                    <a:pt x="7935" y="9768"/>
                  </a:cubicBezTo>
                  <a:cubicBezTo>
                    <a:pt x="7935" y="9288"/>
                    <a:pt x="7689" y="8808"/>
                    <a:pt x="8917" y="8808"/>
                  </a:cubicBezTo>
                  <a:cubicBezTo>
                    <a:pt x="8671" y="9448"/>
                    <a:pt x="8671" y="10408"/>
                    <a:pt x="9162" y="10888"/>
                  </a:cubicBezTo>
                  <a:cubicBezTo>
                    <a:pt x="9899" y="10568"/>
                    <a:pt x="9653" y="9768"/>
                    <a:pt x="10635" y="9608"/>
                  </a:cubicBezTo>
                  <a:cubicBezTo>
                    <a:pt x="11371" y="10088"/>
                    <a:pt x="11126" y="10408"/>
                    <a:pt x="10389" y="10728"/>
                  </a:cubicBezTo>
                  <a:cubicBezTo>
                    <a:pt x="10635" y="10888"/>
                    <a:pt x="10880" y="11048"/>
                    <a:pt x="11126" y="11208"/>
                  </a:cubicBezTo>
                  <a:cubicBezTo>
                    <a:pt x="10635" y="11688"/>
                    <a:pt x="10144" y="11208"/>
                    <a:pt x="9162" y="11208"/>
                  </a:cubicBezTo>
                  <a:cubicBezTo>
                    <a:pt x="8671" y="12488"/>
                    <a:pt x="4989" y="12968"/>
                    <a:pt x="4989" y="14248"/>
                  </a:cubicBezTo>
                  <a:cubicBezTo>
                    <a:pt x="4989" y="16328"/>
                    <a:pt x="9408" y="14088"/>
                    <a:pt x="10880" y="14248"/>
                  </a:cubicBezTo>
                  <a:cubicBezTo>
                    <a:pt x="10635" y="15048"/>
                    <a:pt x="8426" y="14728"/>
                    <a:pt x="8180" y="15368"/>
                  </a:cubicBezTo>
                  <a:cubicBezTo>
                    <a:pt x="8671" y="15528"/>
                    <a:pt x="9162" y="15688"/>
                    <a:pt x="9408" y="16008"/>
                  </a:cubicBezTo>
                  <a:cubicBezTo>
                    <a:pt x="8426" y="16008"/>
                    <a:pt x="7689" y="16008"/>
                    <a:pt x="6708" y="15688"/>
                  </a:cubicBezTo>
                  <a:cubicBezTo>
                    <a:pt x="5480" y="16488"/>
                    <a:pt x="5971" y="17448"/>
                    <a:pt x="6953" y="18088"/>
                  </a:cubicBezTo>
                  <a:cubicBezTo>
                    <a:pt x="7444" y="18408"/>
                    <a:pt x="8180" y="18888"/>
                    <a:pt x="8671" y="19048"/>
                  </a:cubicBezTo>
                  <a:cubicBezTo>
                    <a:pt x="9408" y="19048"/>
                    <a:pt x="10389" y="18408"/>
                    <a:pt x="10635" y="19208"/>
                  </a:cubicBezTo>
                  <a:cubicBezTo>
                    <a:pt x="10144" y="19368"/>
                    <a:pt x="9899" y="19528"/>
                    <a:pt x="9408" y="19528"/>
                  </a:cubicBezTo>
                  <a:cubicBezTo>
                    <a:pt x="9408" y="19848"/>
                    <a:pt x="10389" y="20968"/>
                    <a:pt x="10880" y="21128"/>
                  </a:cubicBezTo>
                  <a:cubicBezTo>
                    <a:pt x="11862" y="21288"/>
                    <a:pt x="12353" y="20328"/>
                    <a:pt x="12353" y="19848"/>
                  </a:cubicBezTo>
                  <a:cubicBezTo>
                    <a:pt x="12599" y="19208"/>
                    <a:pt x="12353" y="18568"/>
                    <a:pt x="12599" y="17928"/>
                  </a:cubicBezTo>
                  <a:cubicBezTo>
                    <a:pt x="12844" y="17128"/>
                    <a:pt x="13335" y="17128"/>
                    <a:pt x="13826" y="16488"/>
                  </a:cubicBezTo>
                  <a:cubicBezTo>
                    <a:pt x="14071" y="16328"/>
                    <a:pt x="14317" y="16008"/>
                    <a:pt x="14317" y="15848"/>
                  </a:cubicBezTo>
                  <a:cubicBezTo>
                    <a:pt x="14562" y="15368"/>
                    <a:pt x="14808" y="14888"/>
                    <a:pt x="14808" y="14408"/>
                  </a:cubicBezTo>
                  <a:cubicBezTo>
                    <a:pt x="15053" y="13768"/>
                    <a:pt x="15053" y="13288"/>
                    <a:pt x="15299" y="12808"/>
                  </a:cubicBezTo>
                  <a:cubicBezTo>
                    <a:pt x="15299" y="12328"/>
                    <a:pt x="15299" y="11688"/>
                    <a:pt x="15544" y="11208"/>
                  </a:cubicBezTo>
                  <a:cubicBezTo>
                    <a:pt x="15789" y="11048"/>
                    <a:pt x="16035" y="10728"/>
                    <a:pt x="16035" y="10408"/>
                  </a:cubicBezTo>
                  <a:cubicBezTo>
                    <a:pt x="16280" y="10248"/>
                    <a:pt x="16526" y="9928"/>
                    <a:pt x="16771" y="9768"/>
                  </a:cubicBezTo>
                  <a:cubicBezTo>
                    <a:pt x="17262" y="9448"/>
                    <a:pt x="18244" y="9128"/>
                    <a:pt x="18980" y="8968"/>
                  </a:cubicBezTo>
                  <a:cubicBezTo>
                    <a:pt x="19226" y="8968"/>
                    <a:pt x="19717" y="8808"/>
                    <a:pt x="20208" y="8648"/>
                  </a:cubicBezTo>
                  <a:cubicBezTo>
                    <a:pt x="20453" y="8488"/>
                    <a:pt x="20944" y="8168"/>
                    <a:pt x="20453" y="8008"/>
                  </a:cubicBezTo>
                  <a:cubicBezTo>
                    <a:pt x="20208" y="7848"/>
                    <a:pt x="19717" y="7688"/>
                    <a:pt x="19226" y="7688"/>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9" name="Shape 279"/>
            <p:cNvSpPr/>
            <p:nvPr/>
          </p:nvSpPr>
          <p:spPr>
            <a:xfrm>
              <a:off x="3589722" y="0"/>
              <a:ext cx="2383034" cy="3081318"/>
            </a:xfrm>
            <a:custGeom>
              <a:avLst/>
              <a:gdLst/>
              <a:ahLst/>
              <a:cxnLst>
                <a:cxn ang="0">
                  <a:pos x="wd2" y="hd2"/>
                </a:cxn>
                <a:cxn ang="5400000">
                  <a:pos x="wd2" y="hd2"/>
                </a:cxn>
                <a:cxn ang="10800000">
                  <a:pos x="wd2" y="hd2"/>
                </a:cxn>
                <a:cxn ang="16200000">
                  <a:pos x="wd2" y="hd2"/>
                </a:cxn>
              </a:cxnLst>
              <a:rect l="0" t="0" r="r" b="b"/>
              <a:pathLst>
                <a:path w="21561" h="21477" extrusionOk="0">
                  <a:moveTo>
                    <a:pt x="11315" y="18235"/>
                  </a:moveTo>
                  <a:cubicBezTo>
                    <a:pt x="11269" y="18342"/>
                    <a:pt x="11361" y="18342"/>
                    <a:pt x="11407" y="18449"/>
                  </a:cubicBezTo>
                  <a:cubicBezTo>
                    <a:pt x="11499" y="18555"/>
                    <a:pt x="11361" y="18591"/>
                    <a:pt x="11223" y="18591"/>
                  </a:cubicBezTo>
                  <a:cubicBezTo>
                    <a:pt x="11084" y="18555"/>
                    <a:pt x="11038" y="18449"/>
                    <a:pt x="10899" y="18449"/>
                  </a:cubicBezTo>
                  <a:cubicBezTo>
                    <a:pt x="10899" y="18484"/>
                    <a:pt x="10853" y="18555"/>
                    <a:pt x="10853" y="18627"/>
                  </a:cubicBezTo>
                  <a:cubicBezTo>
                    <a:pt x="11038" y="18662"/>
                    <a:pt x="11084" y="18627"/>
                    <a:pt x="11130" y="18769"/>
                  </a:cubicBezTo>
                  <a:cubicBezTo>
                    <a:pt x="11176" y="18840"/>
                    <a:pt x="11223" y="18947"/>
                    <a:pt x="11130" y="18982"/>
                  </a:cubicBezTo>
                  <a:cubicBezTo>
                    <a:pt x="11084" y="18982"/>
                    <a:pt x="10807" y="18911"/>
                    <a:pt x="10853" y="19018"/>
                  </a:cubicBezTo>
                  <a:cubicBezTo>
                    <a:pt x="10853" y="19054"/>
                    <a:pt x="11084" y="19054"/>
                    <a:pt x="11130" y="19125"/>
                  </a:cubicBezTo>
                  <a:cubicBezTo>
                    <a:pt x="11084" y="19160"/>
                    <a:pt x="11038" y="19303"/>
                    <a:pt x="11038" y="19374"/>
                  </a:cubicBezTo>
                  <a:cubicBezTo>
                    <a:pt x="10992" y="19445"/>
                    <a:pt x="11038" y="19481"/>
                    <a:pt x="10946" y="19552"/>
                  </a:cubicBezTo>
                  <a:cubicBezTo>
                    <a:pt x="10899" y="19623"/>
                    <a:pt x="10807" y="19694"/>
                    <a:pt x="10715" y="19730"/>
                  </a:cubicBezTo>
                  <a:cubicBezTo>
                    <a:pt x="10669" y="19801"/>
                    <a:pt x="10484" y="19837"/>
                    <a:pt x="10484" y="19908"/>
                  </a:cubicBezTo>
                  <a:cubicBezTo>
                    <a:pt x="10438" y="19979"/>
                    <a:pt x="10530" y="19979"/>
                    <a:pt x="10530" y="20014"/>
                  </a:cubicBezTo>
                  <a:cubicBezTo>
                    <a:pt x="10530" y="20050"/>
                    <a:pt x="10530" y="20121"/>
                    <a:pt x="10530" y="20157"/>
                  </a:cubicBezTo>
                  <a:cubicBezTo>
                    <a:pt x="10576" y="20228"/>
                    <a:pt x="10530" y="20335"/>
                    <a:pt x="10530" y="20406"/>
                  </a:cubicBezTo>
                  <a:cubicBezTo>
                    <a:pt x="10484" y="20584"/>
                    <a:pt x="10484" y="20762"/>
                    <a:pt x="10392" y="20940"/>
                  </a:cubicBezTo>
                  <a:cubicBezTo>
                    <a:pt x="10346" y="21082"/>
                    <a:pt x="10161" y="21260"/>
                    <a:pt x="10023" y="21402"/>
                  </a:cubicBezTo>
                  <a:cubicBezTo>
                    <a:pt x="9930" y="21473"/>
                    <a:pt x="9838" y="21509"/>
                    <a:pt x="9699" y="21438"/>
                  </a:cubicBezTo>
                  <a:cubicBezTo>
                    <a:pt x="9561" y="21367"/>
                    <a:pt x="9561" y="21260"/>
                    <a:pt x="9515" y="21189"/>
                  </a:cubicBezTo>
                  <a:cubicBezTo>
                    <a:pt x="9330" y="20975"/>
                    <a:pt x="9238" y="20868"/>
                    <a:pt x="8961" y="20975"/>
                  </a:cubicBezTo>
                  <a:cubicBezTo>
                    <a:pt x="8638" y="21046"/>
                    <a:pt x="8499" y="20904"/>
                    <a:pt x="8361" y="20691"/>
                  </a:cubicBezTo>
                  <a:cubicBezTo>
                    <a:pt x="8315" y="20584"/>
                    <a:pt x="8269" y="20513"/>
                    <a:pt x="8223" y="20406"/>
                  </a:cubicBezTo>
                  <a:cubicBezTo>
                    <a:pt x="8130" y="20299"/>
                    <a:pt x="7992" y="20228"/>
                    <a:pt x="7946" y="20121"/>
                  </a:cubicBezTo>
                  <a:cubicBezTo>
                    <a:pt x="7807" y="19908"/>
                    <a:pt x="7715" y="19765"/>
                    <a:pt x="7530" y="19587"/>
                  </a:cubicBezTo>
                  <a:cubicBezTo>
                    <a:pt x="7438" y="19516"/>
                    <a:pt x="7299" y="19481"/>
                    <a:pt x="7299" y="19374"/>
                  </a:cubicBezTo>
                  <a:cubicBezTo>
                    <a:pt x="7299" y="19303"/>
                    <a:pt x="7438" y="19196"/>
                    <a:pt x="7484" y="19125"/>
                  </a:cubicBezTo>
                  <a:cubicBezTo>
                    <a:pt x="7530" y="19018"/>
                    <a:pt x="7576" y="19018"/>
                    <a:pt x="7715" y="18911"/>
                  </a:cubicBezTo>
                  <a:cubicBezTo>
                    <a:pt x="7807" y="18876"/>
                    <a:pt x="7853" y="18805"/>
                    <a:pt x="7853" y="18698"/>
                  </a:cubicBezTo>
                  <a:cubicBezTo>
                    <a:pt x="7807" y="18449"/>
                    <a:pt x="7576" y="18733"/>
                    <a:pt x="7530" y="18840"/>
                  </a:cubicBezTo>
                  <a:cubicBezTo>
                    <a:pt x="7392" y="18982"/>
                    <a:pt x="7253" y="18876"/>
                    <a:pt x="7253" y="18698"/>
                  </a:cubicBezTo>
                  <a:cubicBezTo>
                    <a:pt x="7253" y="18591"/>
                    <a:pt x="7253" y="18449"/>
                    <a:pt x="7115" y="18378"/>
                  </a:cubicBezTo>
                  <a:cubicBezTo>
                    <a:pt x="7023" y="18271"/>
                    <a:pt x="6699" y="18306"/>
                    <a:pt x="6607" y="18164"/>
                  </a:cubicBezTo>
                  <a:cubicBezTo>
                    <a:pt x="6746" y="18093"/>
                    <a:pt x="6607" y="18022"/>
                    <a:pt x="6653" y="17951"/>
                  </a:cubicBezTo>
                  <a:cubicBezTo>
                    <a:pt x="6699" y="17808"/>
                    <a:pt x="6792" y="17879"/>
                    <a:pt x="6653" y="17737"/>
                  </a:cubicBezTo>
                  <a:cubicBezTo>
                    <a:pt x="6607" y="17666"/>
                    <a:pt x="6561" y="17595"/>
                    <a:pt x="6653" y="17523"/>
                  </a:cubicBezTo>
                  <a:cubicBezTo>
                    <a:pt x="6699" y="17488"/>
                    <a:pt x="6746" y="17559"/>
                    <a:pt x="6792" y="17488"/>
                  </a:cubicBezTo>
                  <a:cubicBezTo>
                    <a:pt x="6838" y="17417"/>
                    <a:pt x="6792" y="17417"/>
                    <a:pt x="6746" y="17381"/>
                  </a:cubicBezTo>
                  <a:cubicBezTo>
                    <a:pt x="6653" y="17310"/>
                    <a:pt x="6607" y="17310"/>
                    <a:pt x="6561" y="17203"/>
                  </a:cubicBezTo>
                  <a:cubicBezTo>
                    <a:pt x="6561" y="17096"/>
                    <a:pt x="6561" y="17061"/>
                    <a:pt x="6607" y="16954"/>
                  </a:cubicBezTo>
                  <a:cubicBezTo>
                    <a:pt x="6653" y="16883"/>
                    <a:pt x="6699" y="16847"/>
                    <a:pt x="6699" y="16741"/>
                  </a:cubicBezTo>
                  <a:cubicBezTo>
                    <a:pt x="6699" y="16634"/>
                    <a:pt x="6653" y="16598"/>
                    <a:pt x="6792" y="16527"/>
                  </a:cubicBezTo>
                  <a:cubicBezTo>
                    <a:pt x="6976" y="16385"/>
                    <a:pt x="7253" y="16598"/>
                    <a:pt x="7438" y="16492"/>
                  </a:cubicBezTo>
                  <a:cubicBezTo>
                    <a:pt x="7715" y="16278"/>
                    <a:pt x="7115" y="16349"/>
                    <a:pt x="7069" y="16349"/>
                  </a:cubicBezTo>
                  <a:cubicBezTo>
                    <a:pt x="6838" y="16314"/>
                    <a:pt x="6792" y="16136"/>
                    <a:pt x="7023" y="16065"/>
                  </a:cubicBezTo>
                  <a:cubicBezTo>
                    <a:pt x="7253" y="16029"/>
                    <a:pt x="7392" y="16171"/>
                    <a:pt x="7484" y="15958"/>
                  </a:cubicBezTo>
                  <a:cubicBezTo>
                    <a:pt x="7530" y="15815"/>
                    <a:pt x="7438" y="15673"/>
                    <a:pt x="7715" y="15709"/>
                  </a:cubicBezTo>
                  <a:cubicBezTo>
                    <a:pt x="7807" y="15638"/>
                    <a:pt x="7715" y="15638"/>
                    <a:pt x="7669" y="15566"/>
                  </a:cubicBezTo>
                  <a:cubicBezTo>
                    <a:pt x="7623" y="15495"/>
                    <a:pt x="7576" y="15531"/>
                    <a:pt x="7623" y="15424"/>
                  </a:cubicBezTo>
                  <a:cubicBezTo>
                    <a:pt x="7623" y="15353"/>
                    <a:pt x="7807" y="15282"/>
                    <a:pt x="7807" y="15175"/>
                  </a:cubicBezTo>
                  <a:cubicBezTo>
                    <a:pt x="7761" y="15033"/>
                    <a:pt x="7530" y="15068"/>
                    <a:pt x="7392" y="15033"/>
                  </a:cubicBezTo>
                  <a:cubicBezTo>
                    <a:pt x="7299" y="14997"/>
                    <a:pt x="7161" y="14855"/>
                    <a:pt x="7069" y="14819"/>
                  </a:cubicBezTo>
                  <a:cubicBezTo>
                    <a:pt x="6976" y="14748"/>
                    <a:pt x="6146" y="14570"/>
                    <a:pt x="6423" y="14392"/>
                  </a:cubicBezTo>
                  <a:cubicBezTo>
                    <a:pt x="6699" y="14250"/>
                    <a:pt x="7115" y="14641"/>
                    <a:pt x="7299" y="14712"/>
                  </a:cubicBezTo>
                  <a:cubicBezTo>
                    <a:pt x="7484" y="14748"/>
                    <a:pt x="7623" y="14677"/>
                    <a:pt x="7576" y="14534"/>
                  </a:cubicBezTo>
                  <a:cubicBezTo>
                    <a:pt x="7530" y="14356"/>
                    <a:pt x="7346" y="14321"/>
                    <a:pt x="7207" y="14250"/>
                  </a:cubicBezTo>
                  <a:cubicBezTo>
                    <a:pt x="7069" y="14179"/>
                    <a:pt x="7023" y="14036"/>
                    <a:pt x="6976" y="13929"/>
                  </a:cubicBezTo>
                  <a:cubicBezTo>
                    <a:pt x="6976" y="13858"/>
                    <a:pt x="6976" y="13823"/>
                    <a:pt x="6976" y="13752"/>
                  </a:cubicBezTo>
                  <a:cubicBezTo>
                    <a:pt x="6976" y="13609"/>
                    <a:pt x="6838" y="13538"/>
                    <a:pt x="6653" y="13538"/>
                  </a:cubicBezTo>
                  <a:cubicBezTo>
                    <a:pt x="6699" y="13823"/>
                    <a:pt x="6238" y="14001"/>
                    <a:pt x="5961" y="13894"/>
                  </a:cubicBezTo>
                  <a:cubicBezTo>
                    <a:pt x="5776" y="13858"/>
                    <a:pt x="5730" y="13716"/>
                    <a:pt x="5869" y="13645"/>
                  </a:cubicBezTo>
                  <a:cubicBezTo>
                    <a:pt x="5961" y="13609"/>
                    <a:pt x="6099" y="13645"/>
                    <a:pt x="6146" y="13574"/>
                  </a:cubicBezTo>
                  <a:cubicBezTo>
                    <a:pt x="6192" y="13538"/>
                    <a:pt x="6146" y="13324"/>
                    <a:pt x="6146" y="13218"/>
                  </a:cubicBezTo>
                  <a:cubicBezTo>
                    <a:pt x="6192" y="13147"/>
                    <a:pt x="6238" y="13040"/>
                    <a:pt x="6238" y="12933"/>
                  </a:cubicBezTo>
                  <a:cubicBezTo>
                    <a:pt x="6284" y="12826"/>
                    <a:pt x="6238" y="12720"/>
                    <a:pt x="6192" y="12613"/>
                  </a:cubicBezTo>
                  <a:cubicBezTo>
                    <a:pt x="6146" y="12577"/>
                    <a:pt x="6192" y="12542"/>
                    <a:pt x="6146" y="12506"/>
                  </a:cubicBezTo>
                  <a:cubicBezTo>
                    <a:pt x="6053" y="12470"/>
                    <a:pt x="6007" y="12470"/>
                    <a:pt x="5961" y="12399"/>
                  </a:cubicBezTo>
                  <a:cubicBezTo>
                    <a:pt x="5915" y="12293"/>
                    <a:pt x="5961" y="12150"/>
                    <a:pt x="5915" y="12079"/>
                  </a:cubicBezTo>
                  <a:cubicBezTo>
                    <a:pt x="5869" y="11972"/>
                    <a:pt x="5869" y="11866"/>
                    <a:pt x="5776" y="11759"/>
                  </a:cubicBezTo>
                  <a:cubicBezTo>
                    <a:pt x="5684" y="11581"/>
                    <a:pt x="5730" y="11332"/>
                    <a:pt x="5638" y="11118"/>
                  </a:cubicBezTo>
                  <a:cubicBezTo>
                    <a:pt x="5592" y="11047"/>
                    <a:pt x="5499" y="11011"/>
                    <a:pt x="5407" y="10905"/>
                  </a:cubicBezTo>
                  <a:cubicBezTo>
                    <a:pt x="5315" y="10834"/>
                    <a:pt x="5269" y="10762"/>
                    <a:pt x="5223" y="10691"/>
                  </a:cubicBezTo>
                  <a:cubicBezTo>
                    <a:pt x="5130" y="10584"/>
                    <a:pt x="5038" y="10549"/>
                    <a:pt x="5038" y="10407"/>
                  </a:cubicBezTo>
                  <a:cubicBezTo>
                    <a:pt x="4992" y="10335"/>
                    <a:pt x="4992" y="10193"/>
                    <a:pt x="4946" y="10122"/>
                  </a:cubicBezTo>
                  <a:cubicBezTo>
                    <a:pt x="4853" y="9944"/>
                    <a:pt x="4576" y="9802"/>
                    <a:pt x="4392" y="9695"/>
                  </a:cubicBezTo>
                  <a:cubicBezTo>
                    <a:pt x="4299" y="9624"/>
                    <a:pt x="4207" y="9552"/>
                    <a:pt x="4069" y="9517"/>
                  </a:cubicBezTo>
                  <a:cubicBezTo>
                    <a:pt x="3930" y="9446"/>
                    <a:pt x="3792" y="9481"/>
                    <a:pt x="3653" y="9446"/>
                  </a:cubicBezTo>
                  <a:cubicBezTo>
                    <a:pt x="3515" y="9410"/>
                    <a:pt x="3469" y="9339"/>
                    <a:pt x="3469" y="9232"/>
                  </a:cubicBezTo>
                  <a:cubicBezTo>
                    <a:pt x="3238" y="9232"/>
                    <a:pt x="3192" y="9481"/>
                    <a:pt x="3007" y="9517"/>
                  </a:cubicBezTo>
                  <a:cubicBezTo>
                    <a:pt x="2869" y="9517"/>
                    <a:pt x="2869" y="9517"/>
                    <a:pt x="2776" y="9552"/>
                  </a:cubicBezTo>
                  <a:cubicBezTo>
                    <a:pt x="2684" y="9588"/>
                    <a:pt x="2638" y="9624"/>
                    <a:pt x="2546" y="9659"/>
                  </a:cubicBezTo>
                  <a:cubicBezTo>
                    <a:pt x="2546" y="9588"/>
                    <a:pt x="2499" y="9552"/>
                    <a:pt x="2499" y="9517"/>
                  </a:cubicBezTo>
                  <a:cubicBezTo>
                    <a:pt x="2499" y="9446"/>
                    <a:pt x="2546" y="9410"/>
                    <a:pt x="2546" y="9339"/>
                  </a:cubicBezTo>
                  <a:cubicBezTo>
                    <a:pt x="2223" y="9303"/>
                    <a:pt x="2453" y="9552"/>
                    <a:pt x="2361" y="9588"/>
                  </a:cubicBezTo>
                  <a:cubicBezTo>
                    <a:pt x="2269" y="9624"/>
                    <a:pt x="2176" y="9375"/>
                    <a:pt x="2084" y="9375"/>
                  </a:cubicBezTo>
                  <a:cubicBezTo>
                    <a:pt x="1992" y="9446"/>
                    <a:pt x="2038" y="9481"/>
                    <a:pt x="2130" y="9588"/>
                  </a:cubicBezTo>
                  <a:cubicBezTo>
                    <a:pt x="2223" y="9659"/>
                    <a:pt x="2315" y="9730"/>
                    <a:pt x="2361" y="9837"/>
                  </a:cubicBezTo>
                  <a:cubicBezTo>
                    <a:pt x="2176" y="9908"/>
                    <a:pt x="2084" y="9730"/>
                    <a:pt x="2038" y="9695"/>
                  </a:cubicBezTo>
                  <a:cubicBezTo>
                    <a:pt x="1899" y="9624"/>
                    <a:pt x="1761" y="9588"/>
                    <a:pt x="1623" y="9552"/>
                  </a:cubicBezTo>
                  <a:cubicBezTo>
                    <a:pt x="1484" y="9481"/>
                    <a:pt x="1438" y="9410"/>
                    <a:pt x="1346" y="9339"/>
                  </a:cubicBezTo>
                  <a:cubicBezTo>
                    <a:pt x="1207" y="9232"/>
                    <a:pt x="1299" y="9161"/>
                    <a:pt x="1438" y="9054"/>
                  </a:cubicBezTo>
                  <a:cubicBezTo>
                    <a:pt x="1530" y="9019"/>
                    <a:pt x="1623" y="9019"/>
                    <a:pt x="1669" y="8983"/>
                  </a:cubicBezTo>
                  <a:cubicBezTo>
                    <a:pt x="1899" y="8841"/>
                    <a:pt x="1530" y="8912"/>
                    <a:pt x="1438" y="8912"/>
                  </a:cubicBezTo>
                  <a:cubicBezTo>
                    <a:pt x="1207" y="8948"/>
                    <a:pt x="1207" y="8876"/>
                    <a:pt x="1115" y="8734"/>
                  </a:cubicBezTo>
                  <a:cubicBezTo>
                    <a:pt x="1069" y="8627"/>
                    <a:pt x="1069" y="8556"/>
                    <a:pt x="1161" y="8449"/>
                  </a:cubicBezTo>
                  <a:cubicBezTo>
                    <a:pt x="976" y="8307"/>
                    <a:pt x="930" y="8698"/>
                    <a:pt x="884" y="8770"/>
                  </a:cubicBezTo>
                  <a:cubicBezTo>
                    <a:pt x="746" y="8912"/>
                    <a:pt x="515" y="8627"/>
                    <a:pt x="469" y="8521"/>
                  </a:cubicBezTo>
                  <a:cubicBezTo>
                    <a:pt x="469" y="8414"/>
                    <a:pt x="469" y="8343"/>
                    <a:pt x="607" y="8271"/>
                  </a:cubicBezTo>
                  <a:cubicBezTo>
                    <a:pt x="607" y="8271"/>
                    <a:pt x="699" y="8271"/>
                    <a:pt x="746" y="8236"/>
                  </a:cubicBezTo>
                  <a:cubicBezTo>
                    <a:pt x="792" y="8236"/>
                    <a:pt x="792" y="8165"/>
                    <a:pt x="884" y="8165"/>
                  </a:cubicBezTo>
                  <a:cubicBezTo>
                    <a:pt x="1069" y="8129"/>
                    <a:pt x="1253" y="8449"/>
                    <a:pt x="1438" y="8271"/>
                  </a:cubicBezTo>
                  <a:cubicBezTo>
                    <a:pt x="1438" y="8236"/>
                    <a:pt x="1299" y="8129"/>
                    <a:pt x="1346" y="8094"/>
                  </a:cubicBezTo>
                  <a:cubicBezTo>
                    <a:pt x="1346" y="8022"/>
                    <a:pt x="1576" y="8022"/>
                    <a:pt x="1669" y="7987"/>
                  </a:cubicBezTo>
                  <a:cubicBezTo>
                    <a:pt x="1853" y="7987"/>
                    <a:pt x="2084" y="8094"/>
                    <a:pt x="2223" y="8165"/>
                  </a:cubicBezTo>
                  <a:cubicBezTo>
                    <a:pt x="2315" y="8200"/>
                    <a:pt x="2407" y="8307"/>
                    <a:pt x="2499" y="8165"/>
                  </a:cubicBezTo>
                  <a:cubicBezTo>
                    <a:pt x="2546" y="8058"/>
                    <a:pt x="2407" y="8094"/>
                    <a:pt x="2315" y="8058"/>
                  </a:cubicBezTo>
                  <a:cubicBezTo>
                    <a:pt x="2130" y="7916"/>
                    <a:pt x="2453" y="7844"/>
                    <a:pt x="2546" y="7738"/>
                  </a:cubicBezTo>
                  <a:cubicBezTo>
                    <a:pt x="2453" y="7666"/>
                    <a:pt x="2361" y="7560"/>
                    <a:pt x="2223" y="7595"/>
                  </a:cubicBezTo>
                  <a:cubicBezTo>
                    <a:pt x="2084" y="7631"/>
                    <a:pt x="2038" y="7809"/>
                    <a:pt x="1899" y="7844"/>
                  </a:cubicBezTo>
                  <a:cubicBezTo>
                    <a:pt x="1761" y="7880"/>
                    <a:pt x="1576" y="7809"/>
                    <a:pt x="1438" y="7844"/>
                  </a:cubicBezTo>
                  <a:cubicBezTo>
                    <a:pt x="1346" y="7880"/>
                    <a:pt x="1346" y="7916"/>
                    <a:pt x="1253" y="7916"/>
                  </a:cubicBezTo>
                  <a:cubicBezTo>
                    <a:pt x="1161" y="7880"/>
                    <a:pt x="1115" y="7844"/>
                    <a:pt x="1069" y="7809"/>
                  </a:cubicBezTo>
                  <a:cubicBezTo>
                    <a:pt x="838" y="7666"/>
                    <a:pt x="699" y="7453"/>
                    <a:pt x="423" y="7382"/>
                  </a:cubicBezTo>
                  <a:cubicBezTo>
                    <a:pt x="146" y="7311"/>
                    <a:pt x="-39" y="7133"/>
                    <a:pt x="7" y="6884"/>
                  </a:cubicBezTo>
                  <a:cubicBezTo>
                    <a:pt x="7" y="6670"/>
                    <a:pt x="330" y="6492"/>
                    <a:pt x="561" y="6385"/>
                  </a:cubicBezTo>
                  <a:cubicBezTo>
                    <a:pt x="699" y="6314"/>
                    <a:pt x="884" y="6350"/>
                    <a:pt x="1023" y="6279"/>
                  </a:cubicBezTo>
                  <a:cubicBezTo>
                    <a:pt x="1115" y="6208"/>
                    <a:pt x="1207" y="6101"/>
                    <a:pt x="1253" y="5994"/>
                  </a:cubicBezTo>
                  <a:cubicBezTo>
                    <a:pt x="1299" y="5994"/>
                    <a:pt x="1346" y="5852"/>
                    <a:pt x="1346" y="5852"/>
                  </a:cubicBezTo>
                  <a:cubicBezTo>
                    <a:pt x="1392" y="5816"/>
                    <a:pt x="1576" y="5816"/>
                    <a:pt x="1623" y="5816"/>
                  </a:cubicBezTo>
                  <a:cubicBezTo>
                    <a:pt x="1853" y="5780"/>
                    <a:pt x="1899" y="5816"/>
                    <a:pt x="2084" y="5816"/>
                  </a:cubicBezTo>
                  <a:cubicBezTo>
                    <a:pt x="2453" y="5887"/>
                    <a:pt x="2638" y="5567"/>
                    <a:pt x="2730" y="5353"/>
                  </a:cubicBezTo>
                  <a:cubicBezTo>
                    <a:pt x="2776" y="5247"/>
                    <a:pt x="2776" y="5176"/>
                    <a:pt x="2730" y="5069"/>
                  </a:cubicBezTo>
                  <a:cubicBezTo>
                    <a:pt x="2684" y="4962"/>
                    <a:pt x="2592" y="4855"/>
                    <a:pt x="2684" y="4749"/>
                  </a:cubicBezTo>
                  <a:cubicBezTo>
                    <a:pt x="3146" y="4215"/>
                    <a:pt x="2084" y="3859"/>
                    <a:pt x="2730" y="3290"/>
                  </a:cubicBezTo>
                  <a:cubicBezTo>
                    <a:pt x="3007" y="3005"/>
                    <a:pt x="3192" y="3218"/>
                    <a:pt x="3238" y="2791"/>
                  </a:cubicBezTo>
                  <a:cubicBezTo>
                    <a:pt x="3238" y="2649"/>
                    <a:pt x="2869" y="2329"/>
                    <a:pt x="2869" y="2115"/>
                  </a:cubicBezTo>
                  <a:cubicBezTo>
                    <a:pt x="2961" y="1653"/>
                    <a:pt x="3838" y="1261"/>
                    <a:pt x="4392" y="1226"/>
                  </a:cubicBezTo>
                  <a:cubicBezTo>
                    <a:pt x="4761" y="1190"/>
                    <a:pt x="4992" y="1261"/>
                    <a:pt x="5407" y="1154"/>
                  </a:cubicBezTo>
                  <a:cubicBezTo>
                    <a:pt x="5730" y="1048"/>
                    <a:pt x="5869" y="870"/>
                    <a:pt x="6284" y="834"/>
                  </a:cubicBezTo>
                  <a:cubicBezTo>
                    <a:pt x="6238" y="834"/>
                    <a:pt x="6699" y="1154"/>
                    <a:pt x="6838" y="1190"/>
                  </a:cubicBezTo>
                  <a:cubicBezTo>
                    <a:pt x="7161" y="1261"/>
                    <a:pt x="7346" y="1226"/>
                    <a:pt x="7623" y="1083"/>
                  </a:cubicBezTo>
                  <a:cubicBezTo>
                    <a:pt x="8084" y="799"/>
                    <a:pt x="8038" y="158"/>
                    <a:pt x="8730" y="16"/>
                  </a:cubicBezTo>
                  <a:cubicBezTo>
                    <a:pt x="9192" y="-91"/>
                    <a:pt x="10207" y="372"/>
                    <a:pt x="10576" y="656"/>
                  </a:cubicBezTo>
                  <a:cubicBezTo>
                    <a:pt x="10715" y="799"/>
                    <a:pt x="10992" y="1226"/>
                    <a:pt x="11130" y="1261"/>
                  </a:cubicBezTo>
                  <a:cubicBezTo>
                    <a:pt x="11453" y="1404"/>
                    <a:pt x="12099" y="1154"/>
                    <a:pt x="12469" y="1154"/>
                  </a:cubicBezTo>
                  <a:cubicBezTo>
                    <a:pt x="12838" y="1154"/>
                    <a:pt x="13115" y="1368"/>
                    <a:pt x="13484" y="1368"/>
                  </a:cubicBezTo>
                  <a:cubicBezTo>
                    <a:pt x="13853" y="1404"/>
                    <a:pt x="14269" y="1119"/>
                    <a:pt x="14638" y="1119"/>
                  </a:cubicBezTo>
                  <a:cubicBezTo>
                    <a:pt x="14776" y="1332"/>
                    <a:pt x="14592" y="1581"/>
                    <a:pt x="14407" y="1759"/>
                  </a:cubicBezTo>
                  <a:cubicBezTo>
                    <a:pt x="14223" y="1902"/>
                    <a:pt x="13992" y="2009"/>
                    <a:pt x="13761" y="2115"/>
                  </a:cubicBezTo>
                  <a:cubicBezTo>
                    <a:pt x="13669" y="2151"/>
                    <a:pt x="13576" y="2222"/>
                    <a:pt x="13438" y="2258"/>
                  </a:cubicBezTo>
                  <a:cubicBezTo>
                    <a:pt x="13392" y="2258"/>
                    <a:pt x="13346" y="2293"/>
                    <a:pt x="13299" y="2293"/>
                  </a:cubicBezTo>
                  <a:cubicBezTo>
                    <a:pt x="13253" y="2329"/>
                    <a:pt x="13207" y="2329"/>
                    <a:pt x="13207" y="2400"/>
                  </a:cubicBezTo>
                  <a:cubicBezTo>
                    <a:pt x="13253" y="2400"/>
                    <a:pt x="13299" y="2436"/>
                    <a:pt x="13346" y="2471"/>
                  </a:cubicBezTo>
                  <a:cubicBezTo>
                    <a:pt x="13438" y="2471"/>
                    <a:pt x="13576" y="2436"/>
                    <a:pt x="13669" y="2400"/>
                  </a:cubicBezTo>
                  <a:cubicBezTo>
                    <a:pt x="13761" y="2364"/>
                    <a:pt x="13807" y="2329"/>
                    <a:pt x="13899" y="2258"/>
                  </a:cubicBezTo>
                  <a:cubicBezTo>
                    <a:pt x="13992" y="2186"/>
                    <a:pt x="14084" y="2115"/>
                    <a:pt x="14176" y="2009"/>
                  </a:cubicBezTo>
                  <a:cubicBezTo>
                    <a:pt x="14223" y="1973"/>
                    <a:pt x="14269" y="1937"/>
                    <a:pt x="14269" y="1902"/>
                  </a:cubicBezTo>
                  <a:cubicBezTo>
                    <a:pt x="14315" y="1866"/>
                    <a:pt x="14361" y="1866"/>
                    <a:pt x="14407" y="1831"/>
                  </a:cubicBezTo>
                  <a:cubicBezTo>
                    <a:pt x="14453" y="1795"/>
                    <a:pt x="14499" y="1759"/>
                    <a:pt x="14546" y="1759"/>
                  </a:cubicBezTo>
                  <a:cubicBezTo>
                    <a:pt x="14592" y="1724"/>
                    <a:pt x="14730" y="1688"/>
                    <a:pt x="14823" y="1688"/>
                  </a:cubicBezTo>
                  <a:cubicBezTo>
                    <a:pt x="14915" y="1653"/>
                    <a:pt x="15007" y="1653"/>
                    <a:pt x="15053" y="1653"/>
                  </a:cubicBezTo>
                  <a:cubicBezTo>
                    <a:pt x="15146" y="1617"/>
                    <a:pt x="15192" y="1546"/>
                    <a:pt x="15192" y="1510"/>
                  </a:cubicBezTo>
                  <a:cubicBezTo>
                    <a:pt x="15192" y="1439"/>
                    <a:pt x="15146" y="1368"/>
                    <a:pt x="15146" y="1332"/>
                  </a:cubicBezTo>
                  <a:cubicBezTo>
                    <a:pt x="15146" y="1297"/>
                    <a:pt x="15192" y="1190"/>
                    <a:pt x="15238" y="1154"/>
                  </a:cubicBezTo>
                  <a:cubicBezTo>
                    <a:pt x="15330" y="1154"/>
                    <a:pt x="15330" y="1332"/>
                    <a:pt x="15423" y="1261"/>
                  </a:cubicBezTo>
                  <a:cubicBezTo>
                    <a:pt x="15469" y="1261"/>
                    <a:pt x="15469" y="1226"/>
                    <a:pt x="15469" y="1190"/>
                  </a:cubicBezTo>
                  <a:cubicBezTo>
                    <a:pt x="15469" y="1154"/>
                    <a:pt x="15423" y="1083"/>
                    <a:pt x="15469" y="1048"/>
                  </a:cubicBezTo>
                  <a:cubicBezTo>
                    <a:pt x="15469" y="977"/>
                    <a:pt x="15515" y="905"/>
                    <a:pt x="15561" y="834"/>
                  </a:cubicBezTo>
                  <a:cubicBezTo>
                    <a:pt x="16023" y="692"/>
                    <a:pt x="16069" y="941"/>
                    <a:pt x="16392" y="977"/>
                  </a:cubicBezTo>
                  <a:cubicBezTo>
                    <a:pt x="16761" y="1048"/>
                    <a:pt x="17130" y="905"/>
                    <a:pt x="17453" y="1012"/>
                  </a:cubicBezTo>
                  <a:cubicBezTo>
                    <a:pt x="17499" y="1546"/>
                    <a:pt x="18284" y="1332"/>
                    <a:pt x="18746" y="1439"/>
                  </a:cubicBezTo>
                  <a:cubicBezTo>
                    <a:pt x="19161" y="1546"/>
                    <a:pt x="19576" y="1759"/>
                    <a:pt x="19992" y="1902"/>
                  </a:cubicBezTo>
                  <a:cubicBezTo>
                    <a:pt x="20546" y="2720"/>
                    <a:pt x="18884" y="2613"/>
                    <a:pt x="18376" y="3005"/>
                  </a:cubicBezTo>
                  <a:cubicBezTo>
                    <a:pt x="19392" y="3325"/>
                    <a:pt x="20592" y="2934"/>
                    <a:pt x="21561" y="3432"/>
                  </a:cubicBezTo>
                  <a:cubicBezTo>
                    <a:pt x="21376" y="3859"/>
                    <a:pt x="20592" y="4001"/>
                    <a:pt x="20038" y="4037"/>
                  </a:cubicBezTo>
                  <a:cubicBezTo>
                    <a:pt x="20038" y="4286"/>
                    <a:pt x="20223" y="4535"/>
                    <a:pt x="19807" y="4642"/>
                  </a:cubicBezTo>
                  <a:cubicBezTo>
                    <a:pt x="19576" y="4464"/>
                    <a:pt x="19438" y="4286"/>
                    <a:pt x="19207" y="4215"/>
                  </a:cubicBezTo>
                  <a:cubicBezTo>
                    <a:pt x="19438" y="4286"/>
                    <a:pt x="18653" y="4784"/>
                    <a:pt x="18561" y="4820"/>
                  </a:cubicBezTo>
                  <a:cubicBezTo>
                    <a:pt x="18146" y="4998"/>
                    <a:pt x="18053" y="5140"/>
                    <a:pt x="18099" y="5496"/>
                  </a:cubicBezTo>
                  <a:cubicBezTo>
                    <a:pt x="18146" y="5603"/>
                    <a:pt x="18146" y="5816"/>
                    <a:pt x="18099" y="5923"/>
                  </a:cubicBezTo>
                  <a:cubicBezTo>
                    <a:pt x="18099" y="6030"/>
                    <a:pt x="17915" y="6065"/>
                    <a:pt x="17961" y="6208"/>
                  </a:cubicBezTo>
                  <a:cubicBezTo>
                    <a:pt x="17453" y="6385"/>
                    <a:pt x="17776" y="6563"/>
                    <a:pt x="17684" y="6955"/>
                  </a:cubicBezTo>
                  <a:cubicBezTo>
                    <a:pt x="17638" y="7168"/>
                    <a:pt x="17038" y="7453"/>
                    <a:pt x="17453" y="7666"/>
                  </a:cubicBezTo>
                  <a:cubicBezTo>
                    <a:pt x="17546" y="7560"/>
                    <a:pt x="17592" y="7311"/>
                    <a:pt x="17684" y="7275"/>
                  </a:cubicBezTo>
                  <a:cubicBezTo>
                    <a:pt x="17869" y="7168"/>
                    <a:pt x="18192" y="7346"/>
                    <a:pt x="18284" y="7453"/>
                  </a:cubicBezTo>
                  <a:cubicBezTo>
                    <a:pt x="18838" y="7951"/>
                    <a:pt x="17592" y="7702"/>
                    <a:pt x="17961" y="7987"/>
                  </a:cubicBezTo>
                  <a:cubicBezTo>
                    <a:pt x="18376" y="8236"/>
                    <a:pt x="18884" y="7738"/>
                    <a:pt x="18792" y="8414"/>
                  </a:cubicBezTo>
                  <a:cubicBezTo>
                    <a:pt x="18792" y="8663"/>
                    <a:pt x="18838" y="8698"/>
                    <a:pt x="18469" y="8663"/>
                  </a:cubicBezTo>
                  <a:cubicBezTo>
                    <a:pt x="18192" y="8663"/>
                    <a:pt x="18007" y="8592"/>
                    <a:pt x="17776" y="8663"/>
                  </a:cubicBezTo>
                  <a:cubicBezTo>
                    <a:pt x="17776" y="8770"/>
                    <a:pt x="17776" y="8876"/>
                    <a:pt x="17823" y="8948"/>
                  </a:cubicBezTo>
                  <a:cubicBezTo>
                    <a:pt x="17638" y="8983"/>
                    <a:pt x="17453" y="8876"/>
                    <a:pt x="17407" y="8734"/>
                  </a:cubicBezTo>
                  <a:cubicBezTo>
                    <a:pt x="17176" y="8663"/>
                    <a:pt x="17130" y="8876"/>
                    <a:pt x="17223" y="8983"/>
                  </a:cubicBezTo>
                  <a:cubicBezTo>
                    <a:pt x="17223" y="9019"/>
                    <a:pt x="17592" y="9339"/>
                    <a:pt x="17546" y="9303"/>
                  </a:cubicBezTo>
                  <a:cubicBezTo>
                    <a:pt x="17776" y="9410"/>
                    <a:pt x="17961" y="9161"/>
                    <a:pt x="18146" y="9375"/>
                  </a:cubicBezTo>
                  <a:cubicBezTo>
                    <a:pt x="18284" y="9517"/>
                    <a:pt x="18146" y="9695"/>
                    <a:pt x="17869" y="9659"/>
                  </a:cubicBezTo>
                  <a:cubicBezTo>
                    <a:pt x="18053" y="9802"/>
                    <a:pt x="18238" y="9802"/>
                    <a:pt x="18330" y="10015"/>
                  </a:cubicBezTo>
                  <a:cubicBezTo>
                    <a:pt x="18376" y="10157"/>
                    <a:pt x="18376" y="10442"/>
                    <a:pt x="18376" y="10584"/>
                  </a:cubicBezTo>
                  <a:cubicBezTo>
                    <a:pt x="18099" y="10584"/>
                    <a:pt x="18146" y="10371"/>
                    <a:pt x="18007" y="10229"/>
                  </a:cubicBezTo>
                  <a:cubicBezTo>
                    <a:pt x="17869" y="10157"/>
                    <a:pt x="17638" y="10122"/>
                    <a:pt x="17453" y="10122"/>
                  </a:cubicBezTo>
                  <a:cubicBezTo>
                    <a:pt x="17315" y="10407"/>
                    <a:pt x="18099" y="10478"/>
                    <a:pt x="17776" y="10727"/>
                  </a:cubicBezTo>
                  <a:cubicBezTo>
                    <a:pt x="17869" y="10798"/>
                    <a:pt x="17915" y="10905"/>
                    <a:pt x="17869" y="11011"/>
                  </a:cubicBezTo>
                  <a:cubicBezTo>
                    <a:pt x="18146" y="11011"/>
                    <a:pt x="18238" y="10834"/>
                    <a:pt x="18469" y="11047"/>
                  </a:cubicBezTo>
                  <a:cubicBezTo>
                    <a:pt x="18561" y="11118"/>
                    <a:pt x="18607" y="11332"/>
                    <a:pt x="18561" y="11438"/>
                  </a:cubicBezTo>
                  <a:cubicBezTo>
                    <a:pt x="18238" y="11545"/>
                    <a:pt x="18007" y="11118"/>
                    <a:pt x="17776" y="11367"/>
                  </a:cubicBezTo>
                  <a:cubicBezTo>
                    <a:pt x="17869" y="11438"/>
                    <a:pt x="17961" y="11474"/>
                    <a:pt x="17961" y="11581"/>
                  </a:cubicBezTo>
                  <a:cubicBezTo>
                    <a:pt x="17776" y="11581"/>
                    <a:pt x="17638" y="11510"/>
                    <a:pt x="17453" y="11474"/>
                  </a:cubicBezTo>
                  <a:cubicBezTo>
                    <a:pt x="17038" y="11652"/>
                    <a:pt x="17546" y="11688"/>
                    <a:pt x="17684" y="11688"/>
                  </a:cubicBezTo>
                  <a:cubicBezTo>
                    <a:pt x="17915" y="11723"/>
                    <a:pt x="18146" y="11794"/>
                    <a:pt x="18099" y="12008"/>
                  </a:cubicBezTo>
                  <a:cubicBezTo>
                    <a:pt x="18099" y="12186"/>
                    <a:pt x="17730" y="12293"/>
                    <a:pt x="17546" y="12293"/>
                  </a:cubicBezTo>
                  <a:cubicBezTo>
                    <a:pt x="17269" y="12293"/>
                    <a:pt x="17176" y="12186"/>
                    <a:pt x="16946" y="12043"/>
                  </a:cubicBezTo>
                  <a:cubicBezTo>
                    <a:pt x="16853" y="12008"/>
                    <a:pt x="16530" y="11759"/>
                    <a:pt x="16438" y="12008"/>
                  </a:cubicBezTo>
                  <a:cubicBezTo>
                    <a:pt x="16392" y="12186"/>
                    <a:pt x="16946" y="12293"/>
                    <a:pt x="17084" y="12364"/>
                  </a:cubicBezTo>
                  <a:cubicBezTo>
                    <a:pt x="17176" y="12435"/>
                    <a:pt x="17546" y="12577"/>
                    <a:pt x="17546" y="12684"/>
                  </a:cubicBezTo>
                  <a:cubicBezTo>
                    <a:pt x="17592" y="12969"/>
                    <a:pt x="17223" y="12684"/>
                    <a:pt x="17130" y="12613"/>
                  </a:cubicBezTo>
                  <a:cubicBezTo>
                    <a:pt x="17176" y="12791"/>
                    <a:pt x="17453" y="12862"/>
                    <a:pt x="17499" y="13004"/>
                  </a:cubicBezTo>
                  <a:cubicBezTo>
                    <a:pt x="17546" y="13182"/>
                    <a:pt x="17315" y="13182"/>
                    <a:pt x="17407" y="13396"/>
                  </a:cubicBezTo>
                  <a:cubicBezTo>
                    <a:pt x="17084" y="13360"/>
                    <a:pt x="16715" y="13004"/>
                    <a:pt x="16669" y="12791"/>
                  </a:cubicBezTo>
                  <a:cubicBezTo>
                    <a:pt x="16576" y="12577"/>
                    <a:pt x="16438" y="12186"/>
                    <a:pt x="16069" y="12221"/>
                  </a:cubicBezTo>
                  <a:cubicBezTo>
                    <a:pt x="16069" y="12257"/>
                    <a:pt x="16069" y="12328"/>
                    <a:pt x="16069" y="12399"/>
                  </a:cubicBezTo>
                  <a:cubicBezTo>
                    <a:pt x="16161" y="12435"/>
                    <a:pt x="16576" y="12613"/>
                    <a:pt x="16576" y="12684"/>
                  </a:cubicBezTo>
                  <a:cubicBezTo>
                    <a:pt x="16669" y="12862"/>
                    <a:pt x="16115" y="12755"/>
                    <a:pt x="15930" y="12755"/>
                  </a:cubicBezTo>
                  <a:cubicBezTo>
                    <a:pt x="16069" y="12969"/>
                    <a:pt x="16438" y="12862"/>
                    <a:pt x="16576" y="13004"/>
                  </a:cubicBezTo>
                  <a:cubicBezTo>
                    <a:pt x="16576" y="13040"/>
                    <a:pt x="16530" y="13040"/>
                    <a:pt x="16530" y="13075"/>
                  </a:cubicBezTo>
                  <a:cubicBezTo>
                    <a:pt x="16576" y="13360"/>
                    <a:pt x="17269" y="13467"/>
                    <a:pt x="17453" y="13645"/>
                  </a:cubicBezTo>
                  <a:cubicBezTo>
                    <a:pt x="17546" y="13787"/>
                    <a:pt x="17776" y="14463"/>
                    <a:pt x="17592" y="14606"/>
                  </a:cubicBezTo>
                  <a:cubicBezTo>
                    <a:pt x="17453" y="14712"/>
                    <a:pt x="16992" y="14641"/>
                    <a:pt x="16899" y="14570"/>
                  </a:cubicBezTo>
                  <a:cubicBezTo>
                    <a:pt x="16715" y="14463"/>
                    <a:pt x="16761" y="14321"/>
                    <a:pt x="16669" y="14143"/>
                  </a:cubicBezTo>
                  <a:cubicBezTo>
                    <a:pt x="16484" y="13894"/>
                    <a:pt x="15976" y="13574"/>
                    <a:pt x="15607" y="13538"/>
                  </a:cubicBezTo>
                  <a:cubicBezTo>
                    <a:pt x="15469" y="13787"/>
                    <a:pt x="15607" y="13787"/>
                    <a:pt x="15838" y="13894"/>
                  </a:cubicBezTo>
                  <a:cubicBezTo>
                    <a:pt x="16069" y="14001"/>
                    <a:pt x="16207" y="14001"/>
                    <a:pt x="16207" y="14250"/>
                  </a:cubicBezTo>
                  <a:cubicBezTo>
                    <a:pt x="15884" y="14250"/>
                    <a:pt x="15561" y="14463"/>
                    <a:pt x="15238" y="14428"/>
                  </a:cubicBezTo>
                  <a:cubicBezTo>
                    <a:pt x="14823" y="15033"/>
                    <a:pt x="16069" y="14285"/>
                    <a:pt x="16115" y="14285"/>
                  </a:cubicBezTo>
                  <a:cubicBezTo>
                    <a:pt x="16623" y="14321"/>
                    <a:pt x="15607" y="14855"/>
                    <a:pt x="15561" y="14890"/>
                  </a:cubicBezTo>
                  <a:cubicBezTo>
                    <a:pt x="15838" y="15033"/>
                    <a:pt x="16023" y="14819"/>
                    <a:pt x="16253" y="14783"/>
                  </a:cubicBezTo>
                  <a:cubicBezTo>
                    <a:pt x="16530" y="14748"/>
                    <a:pt x="16853" y="14748"/>
                    <a:pt x="17084" y="14855"/>
                  </a:cubicBezTo>
                  <a:cubicBezTo>
                    <a:pt x="17130" y="14855"/>
                    <a:pt x="17407" y="14961"/>
                    <a:pt x="17407" y="14997"/>
                  </a:cubicBezTo>
                  <a:cubicBezTo>
                    <a:pt x="17499" y="15139"/>
                    <a:pt x="17315" y="15104"/>
                    <a:pt x="17223" y="15175"/>
                  </a:cubicBezTo>
                  <a:cubicBezTo>
                    <a:pt x="16761" y="15388"/>
                    <a:pt x="16484" y="15602"/>
                    <a:pt x="16115" y="15887"/>
                  </a:cubicBezTo>
                  <a:cubicBezTo>
                    <a:pt x="15792" y="16171"/>
                    <a:pt x="15376" y="16420"/>
                    <a:pt x="14915" y="16420"/>
                  </a:cubicBezTo>
                  <a:cubicBezTo>
                    <a:pt x="14730" y="16420"/>
                    <a:pt x="14453" y="16420"/>
                    <a:pt x="14315" y="16385"/>
                  </a:cubicBezTo>
                  <a:cubicBezTo>
                    <a:pt x="14038" y="16349"/>
                    <a:pt x="14084" y="16242"/>
                    <a:pt x="13853" y="16171"/>
                  </a:cubicBezTo>
                  <a:cubicBezTo>
                    <a:pt x="13253" y="15993"/>
                    <a:pt x="13761" y="16598"/>
                    <a:pt x="13899" y="16705"/>
                  </a:cubicBezTo>
                  <a:cubicBezTo>
                    <a:pt x="13761" y="16812"/>
                    <a:pt x="13576" y="16812"/>
                    <a:pt x="13484" y="16883"/>
                  </a:cubicBezTo>
                  <a:cubicBezTo>
                    <a:pt x="13346" y="16990"/>
                    <a:pt x="13346" y="17132"/>
                    <a:pt x="13299" y="17274"/>
                  </a:cubicBezTo>
                  <a:cubicBezTo>
                    <a:pt x="13161" y="17523"/>
                    <a:pt x="13069" y="17701"/>
                    <a:pt x="12792" y="17879"/>
                  </a:cubicBezTo>
                  <a:cubicBezTo>
                    <a:pt x="12653" y="17986"/>
                    <a:pt x="12653" y="18093"/>
                    <a:pt x="12423" y="18057"/>
                  </a:cubicBezTo>
                  <a:cubicBezTo>
                    <a:pt x="12146" y="17986"/>
                    <a:pt x="12376" y="17808"/>
                    <a:pt x="12238" y="17666"/>
                  </a:cubicBezTo>
                  <a:cubicBezTo>
                    <a:pt x="12146" y="17559"/>
                    <a:pt x="12007" y="17523"/>
                    <a:pt x="11869" y="17630"/>
                  </a:cubicBezTo>
                  <a:cubicBezTo>
                    <a:pt x="11823" y="17666"/>
                    <a:pt x="11776" y="17737"/>
                    <a:pt x="11776" y="17808"/>
                  </a:cubicBezTo>
                  <a:cubicBezTo>
                    <a:pt x="11776" y="17879"/>
                    <a:pt x="11776" y="17915"/>
                    <a:pt x="11776" y="18022"/>
                  </a:cubicBezTo>
                  <a:cubicBezTo>
                    <a:pt x="11776" y="18022"/>
                    <a:pt x="11776" y="18057"/>
                    <a:pt x="11776" y="18057"/>
                  </a:cubicBezTo>
                  <a:cubicBezTo>
                    <a:pt x="11730" y="18093"/>
                    <a:pt x="11684" y="18093"/>
                    <a:pt x="11638" y="18093"/>
                  </a:cubicBezTo>
                  <a:cubicBezTo>
                    <a:pt x="11592" y="18128"/>
                    <a:pt x="11546" y="18128"/>
                    <a:pt x="11499" y="18128"/>
                  </a:cubicBezTo>
                  <a:cubicBezTo>
                    <a:pt x="11453" y="18164"/>
                    <a:pt x="11361" y="18200"/>
                    <a:pt x="11315" y="18235"/>
                  </a:cubicBezTo>
                  <a:close/>
                </a:path>
              </a:pathLst>
            </a:custGeom>
            <a:solidFill>
              <a:srgbClr val="153643">
                <a:alpha val="87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285" name="Group 285"/>
          <p:cNvGrpSpPr/>
          <p:nvPr/>
        </p:nvGrpSpPr>
        <p:grpSpPr>
          <a:xfrm>
            <a:off x="11817263" y="6322421"/>
            <a:ext cx="1445057" cy="1445053"/>
            <a:chOff x="0" y="0"/>
            <a:chExt cx="1445055" cy="1445052"/>
          </a:xfrm>
        </p:grpSpPr>
        <p:grpSp>
          <p:nvGrpSpPr>
            <p:cNvPr id="283" name="Group 283"/>
            <p:cNvGrpSpPr/>
            <p:nvPr/>
          </p:nvGrpSpPr>
          <p:grpSpPr>
            <a:xfrm>
              <a:off x="0" y="-1"/>
              <a:ext cx="1445056" cy="1445054"/>
              <a:chOff x="0" y="0"/>
              <a:chExt cx="1445055" cy="1445052"/>
            </a:xfrm>
          </p:grpSpPr>
          <p:sp>
            <p:nvSpPr>
              <p:cNvPr id="281" name="Shape 281"/>
              <p:cNvSpPr/>
              <p:nvPr/>
            </p:nvSpPr>
            <p:spPr>
              <a:xfrm>
                <a:off x="0" y="-1"/>
                <a:ext cx="1445056" cy="1445054"/>
              </a:xfrm>
              <a:prstGeom prst="ellipse">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82" name="Shape 282"/>
              <p:cNvSpPr/>
              <p:nvPr/>
            </p:nvSpPr>
            <p:spPr>
              <a:xfrm>
                <a:off x="88270" y="88270"/>
                <a:ext cx="1268513" cy="1268513"/>
              </a:xfrm>
              <a:prstGeom prst="ellipse">
                <a:avLst/>
              </a:prstGeom>
              <a:gradFill flip="none" rotWithShape="1">
                <a:gsLst>
                  <a:gs pos="0">
                    <a:srgbClr val="FFFFFF">
                      <a:alpha val="0"/>
                    </a:srgbClr>
                  </a:gs>
                  <a:gs pos="37000">
                    <a:srgbClr val="FFFFFF">
                      <a:alpha val="13000"/>
                    </a:srgbClr>
                  </a:gs>
                  <a:gs pos="100000">
                    <a:srgbClr val="FFFFFF">
                      <a:alpha val="43000"/>
                    </a:srgbClr>
                  </a:gs>
                </a:gsLst>
                <a:path path="circle">
                  <a:fillToRect l="-7922" t="9442" r="107922" b="90557"/>
                </a:path>
              </a:gradFill>
              <a:ln w="25400" cap="flat">
                <a:solidFill>
                  <a:srgbClr val="FFFFFF">
                    <a:alpha val="9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84" name="Shape 284"/>
            <p:cNvSpPr/>
            <p:nvPr/>
          </p:nvSpPr>
          <p:spPr>
            <a:xfrm>
              <a:off x="258937" y="137750"/>
              <a:ext cx="737713"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solidFill>
                  <a:latin typeface="Helvetica"/>
                  <a:ea typeface="Helvetica"/>
                  <a:cs typeface="Helvetica"/>
                  <a:sym typeface="Helvetica"/>
                </a:rPr>
                <a:t>A</a:t>
              </a:r>
            </a:p>
          </p:txBody>
        </p:sp>
      </p:grpSp>
      <p:grpSp>
        <p:nvGrpSpPr>
          <p:cNvPr id="290" name="Group 290"/>
          <p:cNvGrpSpPr/>
          <p:nvPr/>
        </p:nvGrpSpPr>
        <p:grpSpPr>
          <a:xfrm>
            <a:off x="16815184" y="7733173"/>
            <a:ext cx="1472265" cy="1472261"/>
            <a:chOff x="0" y="0"/>
            <a:chExt cx="1472264" cy="1472260"/>
          </a:xfrm>
        </p:grpSpPr>
        <p:grpSp>
          <p:nvGrpSpPr>
            <p:cNvPr id="288" name="Group 288"/>
            <p:cNvGrpSpPr/>
            <p:nvPr/>
          </p:nvGrpSpPr>
          <p:grpSpPr>
            <a:xfrm>
              <a:off x="-1" y="-1"/>
              <a:ext cx="1472266" cy="1472262"/>
              <a:chOff x="0" y="0"/>
              <a:chExt cx="1472264" cy="1472260"/>
            </a:xfrm>
          </p:grpSpPr>
          <p:sp>
            <p:nvSpPr>
              <p:cNvPr id="286" name="Shape 286"/>
              <p:cNvSpPr/>
              <p:nvPr/>
            </p:nvSpPr>
            <p:spPr>
              <a:xfrm>
                <a:off x="-1" y="-1"/>
                <a:ext cx="1472266" cy="1472262"/>
              </a:xfrm>
              <a:prstGeom prst="ellipse">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87" name="Shape 287"/>
              <p:cNvSpPr/>
              <p:nvPr/>
            </p:nvSpPr>
            <p:spPr>
              <a:xfrm>
                <a:off x="89932" y="89932"/>
                <a:ext cx="1292401" cy="1292397"/>
              </a:xfrm>
              <a:prstGeom prst="ellipse">
                <a:avLst/>
              </a:prstGeom>
              <a:gradFill flip="none" rotWithShape="1">
                <a:gsLst>
                  <a:gs pos="0">
                    <a:srgbClr val="FFFFFF">
                      <a:alpha val="0"/>
                    </a:srgbClr>
                  </a:gs>
                  <a:gs pos="37000">
                    <a:srgbClr val="FFFFFF">
                      <a:alpha val="13000"/>
                    </a:srgbClr>
                  </a:gs>
                  <a:gs pos="100000">
                    <a:srgbClr val="FFFFFF">
                      <a:alpha val="43000"/>
                    </a:srgbClr>
                  </a:gs>
                </a:gsLst>
                <a:path path="circle">
                  <a:fillToRect l="-7922" t="9442" r="107922" b="90557"/>
                </a:path>
              </a:gradFill>
              <a:ln w="25400" cap="flat">
                <a:solidFill>
                  <a:srgbClr val="FFFFFF">
                    <a:alpha val="9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89" name="Shape 289"/>
            <p:cNvSpPr/>
            <p:nvPr/>
          </p:nvSpPr>
          <p:spPr>
            <a:xfrm>
              <a:off x="311013" y="151355"/>
              <a:ext cx="737713"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solidFill>
                  <a:latin typeface="Helvetica"/>
                  <a:ea typeface="Helvetica"/>
                  <a:cs typeface="Helvetica"/>
                  <a:sym typeface="Helvetica"/>
                </a:rPr>
                <a:t>B</a:t>
              </a:r>
            </a:p>
          </p:txBody>
        </p:sp>
      </p:grpSp>
      <p:grpSp>
        <p:nvGrpSpPr>
          <p:cNvPr id="295" name="Group 295"/>
          <p:cNvGrpSpPr/>
          <p:nvPr/>
        </p:nvGrpSpPr>
        <p:grpSpPr>
          <a:xfrm>
            <a:off x="19081624" y="6126713"/>
            <a:ext cx="2269665" cy="2269662"/>
            <a:chOff x="0" y="0"/>
            <a:chExt cx="2269663" cy="2269660"/>
          </a:xfrm>
        </p:grpSpPr>
        <p:grpSp>
          <p:nvGrpSpPr>
            <p:cNvPr id="293" name="Group 293"/>
            <p:cNvGrpSpPr/>
            <p:nvPr/>
          </p:nvGrpSpPr>
          <p:grpSpPr>
            <a:xfrm>
              <a:off x="0" y="-1"/>
              <a:ext cx="2269664" cy="2269662"/>
              <a:chOff x="0" y="0"/>
              <a:chExt cx="2269663" cy="2269660"/>
            </a:xfrm>
          </p:grpSpPr>
          <p:sp>
            <p:nvSpPr>
              <p:cNvPr id="291" name="Shape 291"/>
              <p:cNvSpPr/>
              <p:nvPr/>
            </p:nvSpPr>
            <p:spPr>
              <a:xfrm>
                <a:off x="0" y="-1"/>
                <a:ext cx="2269664" cy="2269662"/>
              </a:xfrm>
              <a:prstGeom prst="ellipse">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92" name="Shape 292"/>
              <p:cNvSpPr/>
              <p:nvPr/>
            </p:nvSpPr>
            <p:spPr>
              <a:xfrm>
                <a:off x="138641" y="138641"/>
                <a:ext cx="1992381" cy="1992377"/>
              </a:xfrm>
              <a:prstGeom prst="ellipse">
                <a:avLst/>
              </a:prstGeom>
              <a:gradFill flip="none" rotWithShape="1">
                <a:gsLst>
                  <a:gs pos="0">
                    <a:srgbClr val="FFFFFF">
                      <a:alpha val="0"/>
                    </a:srgbClr>
                  </a:gs>
                  <a:gs pos="37000">
                    <a:srgbClr val="FFFFFF">
                      <a:alpha val="13000"/>
                    </a:srgbClr>
                  </a:gs>
                  <a:gs pos="100000">
                    <a:srgbClr val="FFFFFF">
                      <a:alpha val="43000"/>
                    </a:srgbClr>
                  </a:gs>
                </a:gsLst>
                <a:path path="circle">
                  <a:fillToRect l="-7922" t="9442" r="107922" b="90557"/>
                </a:path>
              </a:gradFill>
              <a:ln w="25400" cap="flat">
                <a:solidFill>
                  <a:srgbClr val="FFFFFF">
                    <a:alpha val="98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294" name="Shape 294"/>
            <p:cNvSpPr/>
            <p:nvPr/>
          </p:nvSpPr>
          <p:spPr>
            <a:xfrm>
              <a:off x="674447" y="550053"/>
              <a:ext cx="782560"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FFFFFF"/>
                  </a:solidFill>
                  <a:latin typeface="Helvetica"/>
                  <a:ea typeface="Helvetica"/>
                  <a:cs typeface="Helvetica"/>
                  <a:sym typeface="Helvetica"/>
                </a:rPr>
                <a:t>C</a:t>
              </a:r>
            </a:p>
          </p:txBody>
        </p:sp>
      </p:grpSp>
      <p:grpSp>
        <p:nvGrpSpPr>
          <p:cNvPr id="298" name="Group 298"/>
          <p:cNvGrpSpPr/>
          <p:nvPr/>
        </p:nvGrpSpPr>
        <p:grpSpPr>
          <a:xfrm>
            <a:off x="1362769" y="986075"/>
            <a:ext cx="21658464" cy="1941581"/>
            <a:chOff x="0" y="0"/>
            <a:chExt cx="21658462" cy="1941580"/>
          </a:xfrm>
        </p:grpSpPr>
        <p:sp>
          <p:nvSpPr>
            <p:cNvPr id="296" name="Shape 296"/>
            <p:cNvSpPr/>
            <p:nvPr/>
          </p:nvSpPr>
          <p:spPr>
            <a:xfrm>
              <a:off x="4475698" y="0"/>
              <a:ext cx="12707066" cy="1160780"/>
            </a:xfrm>
            <a:prstGeom prst="rect">
              <a:avLst/>
            </a:prstGeom>
            <a:noFill/>
            <a:ln w="12700" cap="flat">
              <a:noFill/>
              <a:miter lim="400000"/>
            </a:ln>
            <a:effectLst/>
          </p:spPr>
          <p:txBody>
            <a:bodyPr wrap="none" lIns="91439" tIns="91439" rIns="91439" bIns="91439" numCol="1" anchor="t">
              <a:spAutoFit/>
            </a:bodyPr>
            <a:lstStyle>
              <a:lvl1pPr algn="ct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ADD THE TITLE OF THIS GRAPH</a:t>
              </a:r>
            </a:p>
          </p:txBody>
        </p:sp>
        <p:sp>
          <p:nvSpPr>
            <p:cNvPr id="297" name="Shape 297"/>
            <p:cNvSpPr/>
            <p:nvPr/>
          </p:nvSpPr>
          <p:spPr>
            <a:xfrm>
              <a:off x="0" y="1022100"/>
              <a:ext cx="21658463" cy="919481"/>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153643">
                      <a:alpha val="64999"/>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alpha val="64999"/>
                    </a:srgbClr>
                  </a:solidFill>
                  <a:latin typeface="Helvetica"/>
                  <a:ea typeface="Helvetica"/>
                  <a:cs typeface="Helvetica"/>
                  <a:sym typeface="Helvetica"/>
                </a:rPr>
                <a:t>Even when the cold winds blow and the world seems to be covered in foggy shadows, the goodness of life lives on. Open your eyes, open your heart, and you will see that goodness is everywhere . open your heart, and you will see that goodness is everywhere.</a:t>
              </a:r>
            </a:p>
          </p:txBody>
        </p:sp>
      </p:grpSp>
      <p:grpSp>
        <p:nvGrpSpPr>
          <p:cNvPr id="303" name="Group 303"/>
          <p:cNvGrpSpPr/>
          <p:nvPr/>
        </p:nvGrpSpPr>
        <p:grpSpPr>
          <a:xfrm>
            <a:off x="1223657" y="3567589"/>
            <a:ext cx="8126881" cy="2445781"/>
            <a:chOff x="0" y="0"/>
            <a:chExt cx="8126879" cy="2445779"/>
          </a:xfrm>
        </p:grpSpPr>
        <p:sp>
          <p:nvSpPr>
            <p:cNvPr id="299" name="Shape 299"/>
            <p:cNvSpPr/>
            <p:nvPr/>
          </p:nvSpPr>
          <p:spPr>
            <a:xfrm>
              <a:off x="0" y="0"/>
              <a:ext cx="8126880" cy="2445780"/>
            </a:xfrm>
            <a:prstGeom prst="roundRect">
              <a:avLst>
                <a:gd name="adj" fmla="val 3635"/>
              </a:avLst>
            </a:prstGeom>
            <a:gradFill flip="none" rotWithShape="1">
              <a:gsLst>
                <a:gs pos="26000">
                  <a:srgbClr val="FFFFFF">
                    <a:alpha val="0"/>
                  </a:srgbClr>
                </a:gs>
                <a:gs pos="82000">
                  <a:srgbClr val="FFFFFF">
                    <a:alpha val="22000"/>
                  </a:srgbClr>
                </a:gs>
                <a:gs pos="87000">
                  <a:srgbClr val="FFFFFF">
                    <a:alpha val="34000"/>
                  </a:srgbClr>
                </a:gs>
                <a:gs pos="100000">
                  <a:srgbClr val="FFFFFF">
                    <a:alpha val="43000"/>
                  </a:srgbClr>
                </a:gs>
              </a:gsLst>
              <a:path path="circle">
                <a:fillToRect l="-7922" t="9442" r="107922" b="90557"/>
              </a:path>
            </a:gradFill>
            <a:ln w="25400" cap="flat">
              <a:solidFill>
                <a:srgbClr val="FFFFFF">
                  <a:alpha val="6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00" name="Shape 300"/>
            <p:cNvSpPr/>
            <p:nvPr/>
          </p:nvSpPr>
          <p:spPr>
            <a:xfrm>
              <a:off x="713245" y="580601"/>
              <a:ext cx="1044145" cy="872246"/>
            </a:xfrm>
            <a:custGeom>
              <a:avLst/>
              <a:gdLst/>
              <a:ahLst/>
              <a:cxnLst>
                <a:cxn ang="0">
                  <a:pos x="wd2" y="hd2"/>
                </a:cxn>
                <a:cxn ang="5400000">
                  <a:pos x="wd2" y="hd2"/>
                </a:cxn>
                <a:cxn ang="10800000">
                  <a:pos x="wd2" y="hd2"/>
                </a:cxn>
                <a:cxn ang="16200000">
                  <a:pos x="wd2" y="hd2"/>
                </a:cxn>
              </a:cxnLst>
              <a:rect l="0" t="0" r="r" b="b"/>
              <a:pathLst>
                <a:path w="21600" h="21600" extrusionOk="0">
                  <a:moveTo>
                    <a:pt x="19938" y="7945"/>
                  </a:moveTo>
                  <a:cubicBezTo>
                    <a:pt x="20042" y="7572"/>
                    <a:pt x="20042" y="7324"/>
                    <a:pt x="20042" y="7076"/>
                  </a:cubicBezTo>
                  <a:cubicBezTo>
                    <a:pt x="20042" y="3103"/>
                    <a:pt x="17342" y="0"/>
                    <a:pt x="14123" y="0"/>
                  </a:cubicBezTo>
                  <a:cubicBezTo>
                    <a:pt x="12150" y="0"/>
                    <a:pt x="10385" y="1117"/>
                    <a:pt x="9242" y="3103"/>
                  </a:cubicBezTo>
                  <a:cubicBezTo>
                    <a:pt x="8723" y="2731"/>
                    <a:pt x="8100" y="2607"/>
                    <a:pt x="7477" y="2607"/>
                  </a:cubicBezTo>
                  <a:cubicBezTo>
                    <a:pt x="5504" y="2607"/>
                    <a:pt x="3842" y="4345"/>
                    <a:pt x="3635" y="6828"/>
                  </a:cubicBezTo>
                  <a:cubicBezTo>
                    <a:pt x="1558" y="7200"/>
                    <a:pt x="0" y="9434"/>
                    <a:pt x="0" y="11917"/>
                  </a:cubicBezTo>
                  <a:cubicBezTo>
                    <a:pt x="0" y="14772"/>
                    <a:pt x="1973" y="17131"/>
                    <a:pt x="4362" y="17131"/>
                  </a:cubicBezTo>
                  <a:cubicBezTo>
                    <a:pt x="9138" y="17131"/>
                    <a:pt x="9138" y="17131"/>
                    <a:pt x="9138" y="17131"/>
                  </a:cubicBezTo>
                  <a:cubicBezTo>
                    <a:pt x="9138" y="20359"/>
                    <a:pt x="9138" y="20359"/>
                    <a:pt x="9138" y="20359"/>
                  </a:cubicBezTo>
                  <a:cubicBezTo>
                    <a:pt x="9138" y="21103"/>
                    <a:pt x="9554" y="21600"/>
                    <a:pt x="10177" y="21600"/>
                  </a:cubicBezTo>
                  <a:cubicBezTo>
                    <a:pt x="12254" y="21600"/>
                    <a:pt x="12254" y="21600"/>
                    <a:pt x="12254" y="21600"/>
                  </a:cubicBezTo>
                  <a:cubicBezTo>
                    <a:pt x="12877" y="21600"/>
                    <a:pt x="13292" y="21103"/>
                    <a:pt x="13292" y="20359"/>
                  </a:cubicBezTo>
                  <a:cubicBezTo>
                    <a:pt x="13292" y="17131"/>
                    <a:pt x="13292" y="17131"/>
                    <a:pt x="13292" y="17131"/>
                  </a:cubicBezTo>
                  <a:cubicBezTo>
                    <a:pt x="17238" y="17131"/>
                    <a:pt x="17238" y="17131"/>
                    <a:pt x="17238" y="17131"/>
                  </a:cubicBezTo>
                  <a:cubicBezTo>
                    <a:pt x="19627" y="17131"/>
                    <a:pt x="21600" y="14772"/>
                    <a:pt x="21600" y="11917"/>
                  </a:cubicBezTo>
                  <a:cubicBezTo>
                    <a:pt x="21600" y="10428"/>
                    <a:pt x="20977" y="8938"/>
                    <a:pt x="19938" y="7945"/>
                  </a:cubicBezTo>
                  <a:close/>
                  <a:moveTo>
                    <a:pt x="12462" y="20359"/>
                  </a:moveTo>
                  <a:cubicBezTo>
                    <a:pt x="12462" y="20483"/>
                    <a:pt x="12358" y="20607"/>
                    <a:pt x="12254" y="20607"/>
                  </a:cubicBezTo>
                  <a:cubicBezTo>
                    <a:pt x="10177" y="20607"/>
                    <a:pt x="10177" y="20607"/>
                    <a:pt x="10177" y="20607"/>
                  </a:cubicBezTo>
                  <a:cubicBezTo>
                    <a:pt x="10073" y="20607"/>
                    <a:pt x="9969" y="20483"/>
                    <a:pt x="9969" y="20359"/>
                  </a:cubicBezTo>
                  <a:cubicBezTo>
                    <a:pt x="9969" y="17131"/>
                    <a:pt x="9969" y="17131"/>
                    <a:pt x="9969" y="17131"/>
                  </a:cubicBezTo>
                  <a:cubicBezTo>
                    <a:pt x="9969" y="13531"/>
                    <a:pt x="9969" y="13531"/>
                    <a:pt x="9969" y="13531"/>
                  </a:cubicBezTo>
                  <a:cubicBezTo>
                    <a:pt x="7165" y="13531"/>
                    <a:pt x="7165" y="13531"/>
                    <a:pt x="7165" y="13531"/>
                  </a:cubicBezTo>
                  <a:cubicBezTo>
                    <a:pt x="11008" y="7448"/>
                    <a:pt x="11008" y="7448"/>
                    <a:pt x="11008" y="7448"/>
                  </a:cubicBezTo>
                  <a:cubicBezTo>
                    <a:pt x="11112" y="7324"/>
                    <a:pt x="11319" y="7324"/>
                    <a:pt x="11423" y="7448"/>
                  </a:cubicBezTo>
                  <a:cubicBezTo>
                    <a:pt x="15265" y="13531"/>
                    <a:pt x="15265" y="13531"/>
                    <a:pt x="15265" y="13531"/>
                  </a:cubicBezTo>
                  <a:cubicBezTo>
                    <a:pt x="12462" y="13531"/>
                    <a:pt x="12462" y="13531"/>
                    <a:pt x="12462" y="13531"/>
                  </a:cubicBezTo>
                  <a:cubicBezTo>
                    <a:pt x="12462" y="17131"/>
                    <a:pt x="12462" y="17131"/>
                    <a:pt x="12462" y="17131"/>
                  </a:cubicBezTo>
                  <a:lnTo>
                    <a:pt x="12462" y="20359"/>
                  </a:lnTo>
                  <a:close/>
                  <a:moveTo>
                    <a:pt x="17238" y="16138"/>
                  </a:moveTo>
                  <a:cubicBezTo>
                    <a:pt x="13292" y="16138"/>
                    <a:pt x="13292" y="16138"/>
                    <a:pt x="13292" y="16138"/>
                  </a:cubicBezTo>
                  <a:cubicBezTo>
                    <a:pt x="13292" y="14524"/>
                    <a:pt x="13292" y="14524"/>
                    <a:pt x="13292" y="14524"/>
                  </a:cubicBezTo>
                  <a:cubicBezTo>
                    <a:pt x="15265" y="14524"/>
                    <a:pt x="15265" y="14524"/>
                    <a:pt x="15265" y="14524"/>
                  </a:cubicBezTo>
                  <a:cubicBezTo>
                    <a:pt x="15681" y="14524"/>
                    <a:pt x="15992" y="14276"/>
                    <a:pt x="16096" y="13903"/>
                  </a:cubicBezTo>
                  <a:cubicBezTo>
                    <a:pt x="16200" y="13655"/>
                    <a:pt x="16200" y="13283"/>
                    <a:pt x="15888" y="12910"/>
                  </a:cubicBezTo>
                  <a:cubicBezTo>
                    <a:pt x="12046" y="6828"/>
                    <a:pt x="12046" y="6828"/>
                    <a:pt x="12046" y="6828"/>
                  </a:cubicBezTo>
                  <a:cubicBezTo>
                    <a:pt x="11838" y="6579"/>
                    <a:pt x="11527" y="6331"/>
                    <a:pt x="11215" y="6331"/>
                  </a:cubicBezTo>
                  <a:cubicBezTo>
                    <a:pt x="10904" y="6331"/>
                    <a:pt x="10592" y="6579"/>
                    <a:pt x="10385" y="6828"/>
                  </a:cubicBezTo>
                  <a:cubicBezTo>
                    <a:pt x="6438" y="12910"/>
                    <a:pt x="6438" y="12910"/>
                    <a:pt x="6438" y="12910"/>
                  </a:cubicBezTo>
                  <a:cubicBezTo>
                    <a:pt x="6231" y="13283"/>
                    <a:pt x="6231" y="13655"/>
                    <a:pt x="6335" y="13903"/>
                  </a:cubicBezTo>
                  <a:cubicBezTo>
                    <a:pt x="6438" y="14276"/>
                    <a:pt x="6750" y="14524"/>
                    <a:pt x="7165" y="14524"/>
                  </a:cubicBezTo>
                  <a:cubicBezTo>
                    <a:pt x="9138" y="14524"/>
                    <a:pt x="9138" y="14524"/>
                    <a:pt x="9138" y="14524"/>
                  </a:cubicBezTo>
                  <a:cubicBezTo>
                    <a:pt x="9138" y="16138"/>
                    <a:pt x="9138" y="16138"/>
                    <a:pt x="9138" y="16138"/>
                  </a:cubicBezTo>
                  <a:cubicBezTo>
                    <a:pt x="4362" y="16138"/>
                    <a:pt x="4362" y="16138"/>
                    <a:pt x="4362" y="16138"/>
                  </a:cubicBezTo>
                  <a:cubicBezTo>
                    <a:pt x="2388" y="16138"/>
                    <a:pt x="831" y="14276"/>
                    <a:pt x="831" y="11917"/>
                  </a:cubicBezTo>
                  <a:cubicBezTo>
                    <a:pt x="831" y="9683"/>
                    <a:pt x="2285" y="7945"/>
                    <a:pt x="4050" y="7697"/>
                  </a:cubicBezTo>
                  <a:cubicBezTo>
                    <a:pt x="4465" y="7697"/>
                    <a:pt x="4465" y="7697"/>
                    <a:pt x="4465" y="7697"/>
                  </a:cubicBezTo>
                  <a:cubicBezTo>
                    <a:pt x="4465" y="7200"/>
                    <a:pt x="4465" y="7200"/>
                    <a:pt x="4465" y="7200"/>
                  </a:cubicBezTo>
                  <a:cubicBezTo>
                    <a:pt x="4465" y="5214"/>
                    <a:pt x="5815" y="3600"/>
                    <a:pt x="7477" y="3600"/>
                  </a:cubicBezTo>
                  <a:cubicBezTo>
                    <a:pt x="8100" y="3600"/>
                    <a:pt x="8723" y="3724"/>
                    <a:pt x="9138" y="4221"/>
                  </a:cubicBezTo>
                  <a:cubicBezTo>
                    <a:pt x="9554" y="4469"/>
                    <a:pt x="9554" y="4469"/>
                    <a:pt x="9554" y="4469"/>
                  </a:cubicBezTo>
                  <a:cubicBezTo>
                    <a:pt x="9762" y="3972"/>
                    <a:pt x="9762" y="3972"/>
                    <a:pt x="9762" y="3972"/>
                  </a:cubicBezTo>
                  <a:cubicBezTo>
                    <a:pt x="10696" y="2110"/>
                    <a:pt x="12358" y="993"/>
                    <a:pt x="14123" y="993"/>
                  </a:cubicBezTo>
                  <a:cubicBezTo>
                    <a:pt x="16927" y="993"/>
                    <a:pt x="19212" y="3724"/>
                    <a:pt x="19212" y="7076"/>
                  </a:cubicBezTo>
                  <a:cubicBezTo>
                    <a:pt x="19212" y="7324"/>
                    <a:pt x="19212" y="7697"/>
                    <a:pt x="19108" y="8069"/>
                  </a:cubicBezTo>
                  <a:cubicBezTo>
                    <a:pt x="19108" y="8317"/>
                    <a:pt x="19108" y="8317"/>
                    <a:pt x="19108" y="8317"/>
                  </a:cubicBezTo>
                  <a:cubicBezTo>
                    <a:pt x="19315" y="8566"/>
                    <a:pt x="19315" y="8566"/>
                    <a:pt x="19315" y="8566"/>
                  </a:cubicBezTo>
                  <a:cubicBezTo>
                    <a:pt x="20250" y="9310"/>
                    <a:pt x="20769" y="10552"/>
                    <a:pt x="20769" y="11917"/>
                  </a:cubicBezTo>
                  <a:cubicBezTo>
                    <a:pt x="20769" y="14276"/>
                    <a:pt x="19108" y="16138"/>
                    <a:pt x="17238" y="16138"/>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01" name="Shape 301"/>
            <p:cNvSpPr/>
            <p:nvPr/>
          </p:nvSpPr>
          <p:spPr>
            <a:xfrm>
              <a:off x="370979" y="1598122"/>
              <a:ext cx="1517175"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A. Info</a:t>
              </a:r>
            </a:p>
          </p:txBody>
        </p:sp>
        <p:sp>
          <p:nvSpPr>
            <p:cNvPr id="302" name="Shape 302"/>
            <p:cNvSpPr/>
            <p:nvPr/>
          </p:nvSpPr>
          <p:spPr>
            <a:xfrm>
              <a:off x="2037171" y="409199"/>
              <a:ext cx="587503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In the course of this life I have had a great many encounters with a great many people</a:t>
              </a:r>
            </a:p>
          </p:txBody>
        </p:sp>
      </p:grpSp>
      <p:grpSp>
        <p:nvGrpSpPr>
          <p:cNvPr id="308" name="Group 308"/>
          <p:cNvGrpSpPr/>
          <p:nvPr/>
        </p:nvGrpSpPr>
        <p:grpSpPr>
          <a:xfrm>
            <a:off x="1223657" y="6557953"/>
            <a:ext cx="8126881" cy="2445781"/>
            <a:chOff x="0" y="0"/>
            <a:chExt cx="8126879" cy="2445779"/>
          </a:xfrm>
        </p:grpSpPr>
        <p:sp>
          <p:nvSpPr>
            <p:cNvPr id="304" name="Shape 304"/>
            <p:cNvSpPr/>
            <p:nvPr/>
          </p:nvSpPr>
          <p:spPr>
            <a:xfrm>
              <a:off x="0" y="0"/>
              <a:ext cx="8126880" cy="2445780"/>
            </a:xfrm>
            <a:prstGeom prst="roundRect">
              <a:avLst>
                <a:gd name="adj" fmla="val 3635"/>
              </a:avLst>
            </a:prstGeom>
            <a:gradFill flip="none" rotWithShape="1">
              <a:gsLst>
                <a:gs pos="26000">
                  <a:srgbClr val="FFFFFF">
                    <a:alpha val="0"/>
                  </a:srgbClr>
                </a:gs>
                <a:gs pos="82000">
                  <a:srgbClr val="FFFFFF">
                    <a:alpha val="22000"/>
                  </a:srgbClr>
                </a:gs>
                <a:gs pos="87000">
                  <a:srgbClr val="FFFFFF">
                    <a:alpha val="34000"/>
                  </a:srgbClr>
                </a:gs>
                <a:gs pos="100000">
                  <a:srgbClr val="FFFFFF">
                    <a:alpha val="43000"/>
                  </a:srgbClr>
                </a:gs>
              </a:gsLst>
              <a:path path="circle">
                <a:fillToRect l="-7922" t="9442" r="107922" b="90557"/>
              </a:path>
            </a:gradFill>
            <a:ln w="25400" cap="flat">
              <a:solidFill>
                <a:srgbClr val="FFFFFF">
                  <a:alpha val="6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05" name="Shape 305"/>
            <p:cNvSpPr/>
            <p:nvPr/>
          </p:nvSpPr>
          <p:spPr>
            <a:xfrm>
              <a:off x="677593" y="588495"/>
              <a:ext cx="1115449" cy="797077"/>
            </a:xfrm>
            <a:custGeom>
              <a:avLst/>
              <a:gdLst/>
              <a:ahLst/>
              <a:cxnLst>
                <a:cxn ang="0">
                  <a:pos x="wd2" y="hd2"/>
                </a:cxn>
                <a:cxn ang="5400000">
                  <a:pos x="wd2" y="hd2"/>
                </a:cxn>
                <a:cxn ang="10800000">
                  <a:pos x="wd2" y="hd2"/>
                </a:cxn>
                <a:cxn ang="16200000">
                  <a:pos x="wd2" y="hd2"/>
                </a:cxn>
              </a:cxnLst>
              <a:rect l="0" t="0" r="r" b="b"/>
              <a:pathLst>
                <a:path w="21600" h="21600" extrusionOk="0">
                  <a:moveTo>
                    <a:pt x="20027" y="16751"/>
                  </a:moveTo>
                  <a:cubicBezTo>
                    <a:pt x="20027" y="2351"/>
                    <a:pt x="20027" y="2351"/>
                    <a:pt x="20027" y="2351"/>
                  </a:cubicBezTo>
                  <a:cubicBezTo>
                    <a:pt x="20027" y="1176"/>
                    <a:pt x="19293" y="0"/>
                    <a:pt x="18350" y="0"/>
                  </a:cubicBezTo>
                  <a:cubicBezTo>
                    <a:pt x="3355" y="0"/>
                    <a:pt x="3355" y="0"/>
                    <a:pt x="3355" y="0"/>
                  </a:cubicBezTo>
                  <a:cubicBezTo>
                    <a:pt x="2412" y="0"/>
                    <a:pt x="1678" y="1176"/>
                    <a:pt x="1678" y="2351"/>
                  </a:cubicBezTo>
                  <a:cubicBezTo>
                    <a:pt x="1678" y="16751"/>
                    <a:pt x="1678" y="16751"/>
                    <a:pt x="1678" y="16751"/>
                  </a:cubicBezTo>
                  <a:cubicBezTo>
                    <a:pt x="0" y="16751"/>
                    <a:pt x="0" y="16751"/>
                    <a:pt x="0" y="16751"/>
                  </a:cubicBezTo>
                  <a:cubicBezTo>
                    <a:pt x="0" y="19396"/>
                    <a:pt x="0" y="19396"/>
                    <a:pt x="0" y="19396"/>
                  </a:cubicBezTo>
                  <a:cubicBezTo>
                    <a:pt x="0" y="20571"/>
                    <a:pt x="734" y="21600"/>
                    <a:pt x="1678" y="21600"/>
                  </a:cubicBezTo>
                  <a:cubicBezTo>
                    <a:pt x="20027" y="21600"/>
                    <a:pt x="20027" y="21600"/>
                    <a:pt x="20027" y="21600"/>
                  </a:cubicBezTo>
                  <a:cubicBezTo>
                    <a:pt x="20866" y="21600"/>
                    <a:pt x="21600" y="20571"/>
                    <a:pt x="21600" y="19396"/>
                  </a:cubicBezTo>
                  <a:cubicBezTo>
                    <a:pt x="21600" y="16751"/>
                    <a:pt x="21600" y="16751"/>
                    <a:pt x="21600" y="16751"/>
                  </a:cubicBezTo>
                  <a:lnTo>
                    <a:pt x="20027" y="16751"/>
                  </a:lnTo>
                  <a:close/>
                  <a:moveTo>
                    <a:pt x="2517" y="2351"/>
                  </a:moveTo>
                  <a:cubicBezTo>
                    <a:pt x="2517" y="1763"/>
                    <a:pt x="2831" y="1176"/>
                    <a:pt x="3355" y="1176"/>
                  </a:cubicBezTo>
                  <a:cubicBezTo>
                    <a:pt x="18350" y="1176"/>
                    <a:pt x="18350" y="1176"/>
                    <a:pt x="18350" y="1176"/>
                  </a:cubicBezTo>
                  <a:cubicBezTo>
                    <a:pt x="18769" y="1176"/>
                    <a:pt x="19188" y="1763"/>
                    <a:pt x="19188" y="2351"/>
                  </a:cubicBezTo>
                  <a:cubicBezTo>
                    <a:pt x="19188" y="16751"/>
                    <a:pt x="19188" y="16751"/>
                    <a:pt x="19188" y="16751"/>
                  </a:cubicBezTo>
                  <a:cubicBezTo>
                    <a:pt x="2517" y="16751"/>
                    <a:pt x="2517" y="16751"/>
                    <a:pt x="2517" y="16751"/>
                  </a:cubicBezTo>
                  <a:lnTo>
                    <a:pt x="2517" y="2351"/>
                  </a:lnTo>
                  <a:close/>
                  <a:moveTo>
                    <a:pt x="20761" y="19396"/>
                  </a:moveTo>
                  <a:cubicBezTo>
                    <a:pt x="20761" y="19984"/>
                    <a:pt x="20447" y="20424"/>
                    <a:pt x="20027" y="20424"/>
                  </a:cubicBezTo>
                  <a:cubicBezTo>
                    <a:pt x="1678" y="20424"/>
                    <a:pt x="1678" y="20424"/>
                    <a:pt x="1678" y="20424"/>
                  </a:cubicBezTo>
                  <a:cubicBezTo>
                    <a:pt x="1153" y="20424"/>
                    <a:pt x="839" y="19984"/>
                    <a:pt x="839" y="19396"/>
                  </a:cubicBezTo>
                  <a:cubicBezTo>
                    <a:pt x="839" y="17927"/>
                    <a:pt x="839" y="17927"/>
                    <a:pt x="839" y="17927"/>
                  </a:cubicBezTo>
                  <a:cubicBezTo>
                    <a:pt x="1678" y="17927"/>
                    <a:pt x="1678" y="17927"/>
                    <a:pt x="1678" y="17927"/>
                  </a:cubicBezTo>
                  <a:cubicBezTo>
                    <a:pt x="6920" y="17927"/>
                    <a:pt x="6920" y="17927"/>
                    <a:pt x="6920" y="17927"/>
                  </a:cubicBezTo>
                  <a:cubicBezTo>
                    <a:pt x="7025" y="18514"/>
                    <a:pt x="7445" y="18808"/>
                    <a:pt x="7864" y="18808"/>
                  </a:cubicBezTo>
                  <a:cubicBezTo>
                    <a:pt x="13841" y="18808"/>
                    <a:pt x="13841" y="18808"/>
                    <a:pt x="13841" y="18808"/>
                  </a:cubicBezTo>
                  <a:cubicBezTo>
                    <a:pt x="14260" y="18808"/>
                    <a:pt x="14680" y="18514"/>
                    <a:pt x="14784" y="17927"/>
                  </a:cubicBezTo>
                  <a:cubicBezTo>
                    <a:pt x="20027" y="17927"/>
                    <a:pt x="20027" y="17927"/>
                    <a:pt x="20027" y="17927"/>
                  </a:cubicBezTo>
                  <a:cubicBezTo>
                    <a:pt x="20761" y="17927"/>
                    <a:pt x="20761" y="17927"/>
                    <a:pt x="20761" y="17927"/>
                  </a:cubicBezTo>
                  <a:lnTo>
                    <a:pt x="20761" y="19396"/>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06" name="Shape 306"/>
            <p:cNvSpPr/>
            <p:nvPr/>
          </p:nvSpPr>
          <p:spPr>
            <a:xfrm>
              <a:off x="370979" y="1457739"/>
              <a:ext cx="1517175"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B. Info</a:t>
              </a:r>
            </a:p>
          </p:txBody>
        </p:sp>
        <p:sp>
          <p:nvSpPr>
            <p:cNvPr id="307" name="Shape 307"/>
            <p:cNvSpPr/>
            <p:nvPr/>
          </p:nvSpPr>
          <p:spPr>
            <a:xfrm>
              <a:off x="2037171" y="491485"/>
              <a:ext cx="587503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In the course of this life I have had a great many encounters with a great many people</a:t>
              </a:r>
            </a:p>
          </p:txBody>
        </p:sp>
      </p:grpSp>
      <p:grpSp>
        <p:nvGrpSpPr>
          <p:cNvPr id="313" name="Group 313"/>
          <p:cNvGrpSpPr/>
          <p:nvPr/>
        </p:nvGrpSpPr>
        <p:grpSpPr>
          <a:xfrm>
            <a:off x="1223657" y="9548317"/>
            <a:ext cx="8126881" cy="2445781"/>
            <a:chOff x="0" y="0"/>
            <a:chExt cx="8126879" cy="2445779"/>
          </a:xfrm>
        </p:grpSpPr>
        <p:sp>
          <p:nvSpPr>
            <p:cNvPr id="309" name="Shape 309"/>
            <p:cNvSpPr/>
            <p:nvPr/>
          </p:nvSpPr>
          <p:spPr>
            <a:xfrm>
              <a:off x="0" y="0"/>
              <a:ext cx="8126880" cy="2445780"/>
            </a:xfrm>
            <a:prstGeom prst="roundRect">
              <a:avLst>
                <a:gd name="adj" fmla="val 3635"/>
              </a:avLst>
            </a:prstGeom>
            <a:gradFill flip="none" rotWithShape="1">
              <a:gsLst>
                <a:gs pos="26000">
                  <a:srgbClr val="FFFFFF">
                    <a:alpha val="0"/>
                  </a:srgbClr>
                </a:gs>
                <a:gs pos="82000">
                  <a:srgbClr val="FFFFFF">
                    <a:alpha val="22000"/>
                  </a:srgbClr>
                </a:gs>
                <a:gs pos="87000">
                  <a:srgbClr val="FFFFFF">
                    <a:alpha val="34000"/>
                  </a:srgbClr>
                </a:gs>
                <a:gs pos="100000">
                  <a:srgbClr val="FFFFFF">
                    <a:alpha val="43000"/>
                  </a:srgbClr>
                </a:gs>
              </a:gsLst>
              <a:path path="circle">
                <a:fillToRect l="-7922" t="9442" r="107922" b="90557"/>
              </a:path>
            </a:gradFill>
            <a:ln w="25400" cap="flat">
              <a:solidFill>
                <a:srgbClr val="FFFFFF">
                  <a:alpha val="6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10" name="Shape 310"/>
            <p:cNvSpPr/>
            <p:nvPr/>
          </p:nvSpPr>
          <p:spPr>
            <a:xfrm>
              <a:off x="719802" y="553677"/>
              <a:ext cx="1032286" cy="1008338"/>
            </a:xfrm>
            <a:custGeom>
              <a:avLst/>
              <a:gdLst/>
              <a:ahLst/>
              <a:cxnLst>
                <a:cxn ang="0">
                  <a:pos x="wd2" y="hd2"/>
                </a:cxn>
                <a:cxn ang="5400000">
                  <a:pos x="wd2" y="hd2"/>
                </a:cxn>
                <a:cxn ang="10800000">
                  <a:pos x="wd2" y="hd2"/>
                </a:cxn>
                <a:cxn ang="16200000">
                  <a:pos x="wd2" y="hd2"/>
                </a:cxn>
              </a:cxnLst>
              <a:rect l="0" t="0" r="r" b="b"/>
              <a:pathLst>
                <a:path w="21574" h="21470" extrusionOk="0">
                  <a:moveTo>
                    <a:pt x="10879" y="6820"/>
                  </a:moveTo>
                  <a:cubicBezTo>
                    <a:pt x="10355" y="5537"/>
                    <a:pt x="9201" y="4682"/>
                    <a:pt x="7838" y="4682"/>
                  </a:cubicBezTo>
                  <a:cubicBezTo>
                    <a:pt x="7419" y="4682"/>
                    <a:pt x="6999" y="4789"/>
                    <a:pt x="6580" y="4896"/>
                  </a:cubicBezTo>
                  <a:cubicBezTo>
                    <a:pt x="5846" y="5217"/>
                    <a:pt x="5217" y="5858"/>
                    <a:pt x="4797" y="6714"/>
                  </a:cubicBezTo>
                  <a:cubicBezTo>
                    <a:pt x="4483" y="7569"/>
                    <a:pt x="4483" y="8424"/>
                    <a:pt x="4797" y="9280"/>
                  </a:cubicBezTo>
                  <a:cubicBezTo>
                    <a:pt x="5322" y="10563"/>
                    <a:pt x="6475" y="11312"/>
                    <a:pt x="7838" y="11312"/>
                  </a:cubicBezTo>
                  <a:cubicBezTo>
                    <a:pt x="8257" y="11312"/>
                    <a:pt x="8677" y="11205"/>
                    <a:pt x="8991" y="11098"/>
                  </a:cubicBezTo>
                  <a:cubicBezTo>
                    <a:pt x="10669" y="10456"/>
                    <a:pt x="11508" y="8531"/>
                    <a:pt x="10879" y="6820"/>
                  </a:cubicBezTo>
                  <a:close/>
                  <a:moveTo>
                    <a:pt x="8677" y="10349"/>
                  </a:moveTo>
                  <a:cubicBezTo>
                    <a:pt x="8467" y="10456"/>
                    <a:pt x="8153" y="10456"/>
                    <a:pt x="7838" y="10456"/>
                  </a:cubicBezTo>
                  <a:cubicBezTo>
                    <a:pt x="6790" y="10456"/>
                    <a:pt x="5951" y="9815"/>
                    <a:pt x="5636" y="8959"/>
                  </a:cubicBezTo>
                  <a:cubicBezTo>
                    <a:pt x="5322" y="8318"/>
                    <a:pt x="5322" y="7676"/>
                    <a:pt x="5636" y="7034"/>
                  </a:cubicBezTo>
                  <a:cubicBezTo>
                    <a:pt x="5846" y="6393"/>
                    <a:pt x="6370" y="5965"/>
                    <a:pt x="6894" y="5751"/>
                  </a:cubicBezTo>
                  <a:cubicBezTo>
                    <a:pt x="7209" y="5644"/>
                    <a:pt x="7524" y="5537"/>
                    <a:pt x="7838" y="5537"/>
                  </a:cubicBezTo>
                  <a:cubicBezTo>
                    <a:pt x="8782" y="5537"/>
                    <a:pt x="9725" y="6179"/>
                    <a:pt x="10040" y="7141"/>
                  </a:cubicBezTo>
                  <a:cubicBezTo>
                    <a:pt x="10564" y="8318"/>
                    <a:pt x="9935" y="9815"/>
                    <a:pt x="8677" y="10349"/>
                  </a:cubicBezTo>
                  <a:close/>
                  <a:moveTo>
                    <a:pt x="12137" y="14840"/>
                  </a:moveTo>
                  <a:cubicBezTo>
                    <a:pt x="12242" y="14626"/>
                    <a:pt x="12242" y="14413"/>
                    <a:pt x="12137" y="14306"/>
                  </a:cubicBezTo>
                  <a:cubicBezTo>
                    <a:pt x="11613" y="13022"/>
                    <a:pt x="11613" y="13022"/>
                    <a:pt x="11613" y="13022"/>
                  </a:cubicBezTo>
                  <a:cubicBezTo>
                    <a:pt x="12032" y="12702"/>
                    <a:pt x="12347" y="12381"/>
                    <a:pt x="12661" y="11953"/>
                  </a:cubicBezTo>
                  <a:cubicBezTo>
                    <a:pt x="13815" y="12488"/>
                    <a:pt x="13815" y="12488"/>
                    <a:pt x="13815" y="12488"/>
                  </a:cubicBezTo>
                  <a:cubicBezTo>
                    <a:pt x="14234" y="12702"/>
                    <a:pt x="14654" y="12488"/>
                    <a:pt x="14758" y="12167"/>
                  </a:cubicBezTo>
                  <a:cubicBezTo>
                    <a:pt x="15597" y="10349"/>
                    <a:pt x="15597" y="10349"/>
                    <a:pt x="15597" y="10349"/>
                  </a:cubicBezTo>
                  <a:cubicBezTo>
                    <a:pt x="15702" y="10028"/>
                    <a:pt x="15597" y="9494"/>
                    <a:pt x="15178" y="9387"/>
                  </a:cubicBezTo>
                  <a:cubicBezTo>
                    <a:pt x="14024" y="8852"/>
                    <a:pt x="14024" y="8852"/>
                    <a:pt x="14024" y="8852"/>
                  </a:cubicBezTo>
                  <a:cubicBezTo>
                    <a:pt x="14129" y="8318"/>
                    <a:pt x="14129" y="7890"/>
                    <a:pt x="14024" y="7355"/>
                  </a:cubicBezTo>
                  <a:cubicBezTo>
                    <a:pt x="15178" y="6820"/>
                    <a:pt x="15178" y="6820"/>
                    <a:pt x="15178" y="6820"/>
                  </a:cubicBezTo>
                  <a:cubicBezTo>
                    <a:pt x="15388" y="6820"/>
                    <a:pt x="15492" y="6607"/>
                    <a:pt x="15597" y="6500"/>
                  </a:cubicBezTo>
                  <a:cubicBezTo>
                    <a:pt x="15702" y="6286"/>
                    <a:pt x="15702" y="6072"/>
                    <a:pt x="15597" y="5858"/>
                  </a:cubicBezTo>
                  <a:cubicBezTo>
                    <a:pt x="14863" y="4147"/>
                    <a:pt x="14863" y="4147"/>
                    <a:pt x="14863" y="4147"/>
                  </a:cubicBezTo>
                  <a:cubicBezTo>
                    <a:pt x="14758" y="3720"/>
                    <a:pt x="14339" y="3506"/>
                    <a:pt x="14024" y="3720"/>
                  </a:cubicBezTo>
                  <a:cubicBezTo>
                    <a:pt x="12766" y="4147"/>
                    <a:pt x="12766" y="4147"/>
                    <a:pt x="12766" y="4147"/>
                  </a:cubicBezTo>
                  <a:cubicBezTo>
                    <a:pt x="12557" y="3720"/>
                    <a:pt x="12137" y="3399"/>
                    <a:pt x="11823" y="3078"/>
                  </a:cubicBezTo>
                  <a:cubicBezTo>
                    <a:pt x="12347" y="1902"/>
                    <a:pt x="12347" y="1902"/>
                    <a:pt x="12347" y="1902"/>
                  </a:cubicBezTo>
                  <a:cubicBezTo>
                    <a:pt x="12347" y="1688"/>
                    <a:pt x="12347" y="1474"/>
                    <a:pt x="12347" y="1367"/>
                  </a:cubicBezTo>
                  <a:cubicBezTo>
                    <a:pt x="12242" y="1153"/>
                    <a:pt x="12137" y="1046"/>
                    <a:pt x="11927" y="939"/>
                  </a:cubicBezTo>
                  <a:cubicBezTo>
                    <a:pt x="10145" y="191"/>
                    <a:pt x="10145" y="191"/>
                    <a:pt x="10145" y="191"/>
                  </a:cubicBezTo>
                  <a:cubicBezTo>
                    <a:pt x="9830" y="-23"/>
                    <a:pt x="9411" y="191"/>
                    <a:pt x="9201" y="512"/>
                  </a:cubicBezTo>
                  <a:cubicBezTo>
                    <a:pt x="8677" y="1688"/>
                    <a:pt x="8677" y="1688"/>
                    <a:pt x="8677" y="1688"/>
                  </a:cubicBezTo>
                  <a:cubicBezTo>
                    <a:pt x="8257" y="1688"/>
                    <a:pt x="7733" y="1688"/>
                    <a:pt x="7209" y="1688"/>
                  </a:cubicBezTo>
                  <a:cubicBezTo>
                    <a:pt x="6790" y="512"/>
                    <a:pt x="6790" y="512"/>
                    <a:pt x="6790" y="512"/>
                  </a:cubicBezTo>
                  <a:cubicBezTo>
                    <a:pt x="6580" y="84"/>
                    <a:pt x="6160" y="-130"/>
                    <a:pt x="5846" y="84"/>
                  </a:cubicBezTo>
                  <a:cubicBezTo>
                    <a:pt x="4063" y="725"/>
                    <a:pt x="4063" y="725"/>
                    <a:pt x="4063" y="725"/>
                  </a:cubicBezTo>
                  <a:cubicBezTo>
                    <a:pt x="3854" y="832"/>
                    <a:pt x="3749" y="939"/>
                    <a:pt x="3644" y="1153"/>
                  </a:cubicBezTo>
                  <a:cubicBezTo>
                    <a:pt x="3539" y="1367"/>
                    <a:pt x="3539" y="1581"/>
                    <a:pt x="3644" y="1688"/>
                  </a:cubicBezTo>
                  <a:cubicBezTo>
                    <a:pt x="4168" y="2971"/>
                    <a:pt x="4168" y="2971"/>
                    <a:pt x="4168" y="2971"/>
                  </a:cubicBezTo>
                  <a:cubicBezTo>
                    <a:pt x="3749" y="3292"/>
                    <a:pt x="3329" y="3613"/>
                    <a:pt x="3015" y="4040"/>
                  </a:cubicBezTo>
                  <a:cubicBezTo>
                    <a:pt x="1861" y="3506"/>
                    <a:pt x="1861" y="3506"/>
                    <a:pt x="1861" y="3506"/>
                  </a:cubicBezTo>
                  <a:cubicBezTo>
                    <a:pt x="1442" y="3399"/>
                    <a:pt x="1023" y="3506"/>
                    <a:pt x="813" y="3933"/>
                  </a:cubicBezTo>
                  <a:cubicBezTo>
                    <a:pt x="79" y="5644"/>
                    <a:pt x="79" y="5644"/>
                    <a:pt x="79" y="5644"/>
                  </a:cubicBezTo>
                  <a:cubicBezTo>
                    <a:pt x="-26" y="6072"/>
                    <a:pt x="79" y="6500"/>
                    <a:pt x="498" y="6607"/>
                  </a:cubicBezTo>
                  <a:cubicBezTo>
                    <a:pt x="1757" y="7248"/>
                    <a:pt x="1757" y="7248"/>
                    <a:pt x="1757" y="7248"/>
                  </a:cubicBezTo>
                  <a:cubicBezTo>
                    <a:pt x="1652" y="7676"/>
                    <a:pt x="1652" y="8211"/>
                    <a:pt x="1757" y="8638"/>
                  </a:cubicBezTo>
                  <a:cubicBezTo>
                    <a:pt x="498" y="9173"/>
                    <a:pt x="498" y="9173"/>
                    <a:pt x="498" y="9173"/>
                  </a:cubicBezTo>
                  <a:cubicBezTo>
                    <a:pt x="289" y="9280"/>
                    <a:pt x="79" y="9387"/>
                    <a:pt x="79" y="9601"/>
                  </a:cubicBezTo>
                  <a:cubicBezTo>
                    <a:pt x="-26" y="9708"/>
                    <a:pt x="-26" y="9921"/>
                    <a:pt x="79" y="10135"/>
                  </a:cubicBezTo>
                  <a:cubicBezTo>
                    <a:pt x="708" y="11953"/>
                    <a:pt x="708" y="11953"/>
                    <a:pt x="708" y="11953"/>
                  </a:cubicBezTo>
                  <a:cubicBezTo>
                    <a:pt x="918" y="12274"/>
                    <a:pt x="1337" y="12488"/>
                    <a:pt x="1652" y="12381"/>
                  </a:cubicBezTo>
                  <a:cubicBezTo>
                    <a:pt x="2910" y="11846"/>
                    <a:pt x="2910" y="11846"/>
                    <a:pt x="2910" y="11846"/>
                  </a:cubicBezTo>
                  <a:cubicBezTo>
                    <a:pt x="3224" y="12274"/>
                    <a:pt x="3644" y="12595"/>
                    <a:pt x="3958" y="12916"/>
                  </a:cubicBezTo>
                  <a:cubicBezTo>
                    <a:pt x="3434" y="14199"/>
                    <a:pt x="3434" y="14199"/>
                    <a:pt x="3434" y="14199"/>
                  </a:cubicBezTo>
                  <a:cubicBezTo>
                    <a:pt x="3434" y="14413"/>
                    <a:pt x="3434" y="14520"/>
                    <a:pt x="3434" y="14733"/>
                  </a:cubicBezTo>
                  <a:cubicBezTo>
                    <a:pt x="3539" y="14947"/>
                    <a:pt x="3644" y="15054"/>
                    <a:pt x="3854" y="15161"/>
                  </a:cubicBezTo>
                  <a:cubicBezTo>
                    <a:pt x="5636" y="15910"/>
                    <a:pt x="5636" y="15910"/>
                    <a:pt x="5636" y="15910"/>
                  </a:cubicBezTo>
                  <a:cubicBezTo>
                    <a:pt x="5951" y="16123"/>
                    <a:pt x="6370" y="15910"/>
                    <a:pt x="6580" y="15482"/>
                  </a:cubicBezTo>
                  <a:cubicBezTo>
                    <a:pt x="7104" y="14306"/>
                    <a:pt x="7104" y="14306"/>
                    <a:pt x="7104" y="14306"/>
                  </a:cubicBezTo>
                  <a:cubicBezTo>
                    <a:pt x="7524" y="14306"/>
                    <a:pt x="8048" y="14306"/>
                    <a:pt x="8572" y="14306"/>
                  </a:cubicBezTo>
                  <a:cubicBezTo>
                    <a:pt x="8991" y="15482"/>
                    <a:pt x="8991" y="15482"/>
                    <a:pt x="8991" y="15482"/>
                  </a:cubicBezTo>
                  <a:cubicBezTo>
                    <a:pt x="9096" y="15803"/>
                    <a:pt x="9411" y="16017"/>
                    <a:pt x="9725" y="16017"/>
                  </a:cubicBezTo>
                  <a:cubicBezTo>
                    <a:pt x="9830" y="16017"/>
                    <a:pt x="9830" y="16017"/>
                    <a:pt x="9935" y="15910"/>
                  </a:cubicBezTo>
                  <a:cubicBezTo>
                    <a:pt x="11718" y="15268"/>
                    <a:pt x="11718" y="15268"/>
                    <a:pt x="11718" y="15268"/>
                  </a:cubicBezTo>
                  <a:cubicBezTo>
                    <a:pt x="11927" y="15161"/>
                    <a:pt x="12032" y="15054"/>
                    <a:pt x="12137" y="14840"/>
                  </a:cubicBezTo>
                  <a:close/>
                  <a:moveTo>
                    <a:pt x="11298" y="14520"/>
                  </a:moveTo>
                  <a:cubicBezTo>
                    <a:pt x="9725" y="15054"/>
                    <a:pt x="9725" y="15054"/>
                    <a:pt x="9725" y="15054"/>
                  </a:cubicBezTo>
                  <a:cubicBezTo>
                    <a:pt x="9096" y="13343"/>
                    <a:pt x="9096" y="13343"/>
                    <a:pt x="9096" y="13343"/>
                  </a:cubicBezTo>
                  <a:cubicBezTo>
                    <a:pt x="8782" y="13343"/>
                    <a:pt x="8782" y="13343"/>
                    <a:pt x="8782" y="13343"/>
                  </a:cubicBezTo>
                  <a:cubicBezTo>
                    <a:pt x="8153" y="13450"/>
                    <a:pt x="7524" y="13450"/>
                    <a:pt x="6894" y="13343"/>
                  </a:cubicBezTo>
                  <a:cubicBezTo>
                    <a:pt x="6580" y="13343"/>
                    <a:pt x="6580" y="13343"/>
                    <a:pt x="6580" y="13343"/>
                  </a:cubicBezTo>
                  <a:cubicBezTo>
                    <a:pt x="5846" y="15054"/>
                    <a:pt x="5846" y="15054"/>
                    <a:pt x="5846" y="15054"/>
                  </a:cubicBezTo>
                  <a:cubicBezTo>
                    <a:pt x="4273" y="14413"/>
                    <a:pt x="4273" y="14413"/>
                    <a:pt x="4273" y="14413"/>
                  </a:cubicBezTo>
                  <a:cubicBezTo>
                    <a:pt x="5007" y="12595"/>
                    <a:pt x="5007" y="12595"/>
                    <a:pt x="5007" y="12595"/>
                  </a:cubicBezTo>
                  <a:cubicBezTo>
                    <a:pt x="4797" y="12488"/>
                    <a:pt x="4797" y="12488"/>
                    <a:pt x="4797" y="12488"/>
                  </a:cubicBezTo>
                  <a:cubicBezTo>
                    <a:pt x="4273" y="12060"/>
                    <a:pt x="3854" y="11632"/>
                    <a:pt x="3434" y="11098"/>
                  </a:cubicBezTo>
                  <a:cubicBezTo>
                    <a:pt x="3224" y="10777"/>
                    <a:pt x="3224" y="10777"/>
                    <a:pt x="3224" y="10777"/>
                  </a:cubicBezTo>
                  <a:cubicBezTo>
                    <a:pt x="1442" y="11525"/>
                    <a:pt x="1442" y="11525"/>
                    <a:pt x="1442" y="11525"/>
                  </a:cubicBezTo>
                  <a:cubicBezTo>
                    <a:pt x="918" y="9921"/>
                    <a:pt x="918" y="9921"/>
                    <a:pt x="918" y="9921"/>
                  </a:cubicBezTo>
                  <a:cubicBezTo>
                    <a:pt x="2595" y="9173"/>
                    <a:pt x="2595" y="9173"/>
                    <a:pt x="2595" y="9173"/>
                  </a:cubicBezTo>
                  <a:cubicBezTo>
                    <a:pt x="2595" y="8852"/>
                    <a:pt x="2595" y="8852"/>
                    <a:pt x="2595" y="8852"/>
                  </a:cubicBezTo>
                  <a:cubicBezTo>
                    <a:pt x="2491" y="8211"/>
                    <a:pt x="2491" y="7676"/>
                    <a:pt x="2595" y="7034"/>
                  </a:cubicBezTo>
                  <a:cubicBezTo>
                    <a:pt x="2700" y="6714"/>
                    <a:pt x="2700" y="6714"/>
                    <a:pt x="2700" y="6714"/>
                  </a:cubicBezTo>
                  <a:cubicBezTo>
                    <a:pt x="918" y="5965"/>
                    <a:pt x="918" y="5965"/>
                    <a:pt x="918" y="5965"/>
                  </a:cubicBezTo>
                  <a:cubicBezTo>
                    <a:pt x="1547" y="4361"/>
                    <a:pt x="1547" y="4361"/>
                    <a:pt x="1547" y="4361"/>
                  </a:cubicBezTo>
                  <a:cubicBezTo>
                    <a:pt x="3329" y="5110"/>
                    <a:pt x="3329" y="5110"/>
                    <a:pt x="3329" y="5110"/>
                  </a:cubicBezTo>
                  <a:cubicBezTo>
                    <a:pt x="3539" y="4789"/>
                    <a:pt x="3539" y="4789"/>
                    <a:pt x="3539" y="4789"/>
                  </a:cubicBezTo>
                  <a:cubicBezTo>
                    <a:pt x="3854" y="4254"/>
                    <a:pt x="4378" y="3826"/>
                    <a:pt x="4902" y="3506"/>
                  </a:cubicBezTo>
                  <a:cubicBezTo>
                    <a:pt x="5112" y="3292"/>
                    <a:pt x="5112" y="3292"/>
                    <a:pt x="5112" y="3292"/>
                  </a:cubicBezTo>
                  <a:cubicBezTo>
                    <a:pt x="4483" y="1474"/>
                    <a:pt x="4483" y="1474"/>
                    <a:pt x="4483" y="1474"/>
                  </a:cubicBezTo>
                  <a:cubicBezTo>
                    <a:pt x="6056" y="939"/>
                    <a:pt x="6056" y="939"/>
                    <a:pt x="6056" y="939"/>
                  </a:cubicBezTo>
                  <a:cubicBezTo>
                    <a:pt x="6685" y="2650"/>
                    <a:pt x="6685" y="2650"/>
                    <a:pt x="6685" y="2650"/>
                  </a:cubicBezTo>
                  <a:cubicBezTo>
                    <a:pt x="6999" y="2650"/>
                    <a:pt x="6999" y="2650"/>
                    <a:pt x="6999" y="2650"/>
                  </a:cubicBezTo>
                  <a:cubicBezTo>
                    <a:pt x="7628" y="2543"/>
                    <a:pt x="8257" y="2543"/>
                    <a:pt x="8887" y="2650"/>
                  </a:cubicBezTo>
                  <a:cubicBezTo>
                    <a:pt x="9201" y="2650"/>
                    <a:pt x="9201" y="2650"/>
                    <a:pt x="9201" y="2650"/>
                  </a:cubicBezTo>
                  <a:cubicBezTo>
                    <a:pt x="9935" y="939"/>
                    <a:pt x="9935" y="939"/>
                    <a:pt x="9935" y="939"/>
                  </a:cubicBezTo>
                  <a:cubicBezTo>
                    <a:pt x="11508" y="1688"/>
                    <a:pt x="11508" y="1688"/>
                    <a:pt x="11508" y="1688"/>
                  </a:cubicBezTo>
                  <a:cubicBezTo>
                    <a:pt x="10774" y="3399"/>
                    <a:pt x="10774" y="3399"/>
                    <a:pt x="10774" y="3399"/>
                  </a:cubicBezTo>
                  <a:cubicBezTo>
                    <a:pt x="10984" y="3613"/>
                    <a:pt x="10984" y="3613"/>
                    <a:pt x="10984" y="3613"/>
                  </a:cubicBezTo>
                  <a:cubicBezTo>
                    <a:pt x="11508" y="3933"/>
                    <a:pt x="11927" y="4361"/>
                    <a:pt x="12347" y="4896"/>
                  </a:cubicBezTo>
                  <a:cubicBezTo>
                    <a:pt x="12452" y="5217"/>
                    <a:pt x="12452" y="5217"/>
                    <a:pt x="12452" y="5217"/>
                  </a:cubicBezTo>
                  <a:cubicBezTo>
                    <a:pt x="14129" y="4468"/>
                    <a:pt x="14129" y="4468"/>
                    <a:pt x="14129" y="4468"/>
                  </a:cubicBezTo>
                  <a:cubicBezTo>
                    <a:pt x="14758" y="6072"/>
                    <a:pt x="14758" y="6072"/>
                    <a:pt x="14758" y="6072"/>
                  </a:cubicBezTo>
                  <a:cubicBezTo>
                    <a:pt x="13081" y="6820"/>
                    <a:pt x="13081" y="6820"/>
                    <a:pt x="13081" y="6820"/>
                  </a:cubicBezTo>
                  <a:cubicBezTo>
                    <a:pt x="13186" y="7141"/>
                    <a:pt x="13186" y="7141"/>
                    <a:pt x="13186" y="7141"/>
                  </a:cubicBezTo>
                  <a:cubicBezTo>
                    <a:pt x="13291" y="7783"/>
                    <a:pt x="13291" y="8424"/>
                    <a:pt x="13186" y="9066"/>
                  </a:cubicBezTo>
                  <a:cubicBezTo>
                    <a:pt x="13081" y="9387"/>
                    <a:pt x="13081" y="9387"/>
                    <a:pt x="13081" y="9387"/>
                  </a:cubicBezTo>
                  <a:cubicBezTo>
                    <a:pt x="14758" y="10135"/>
                    <a:pt x="14758" y="10135"/>
                    <a:pt x="14758" y="10135"/>
                  </a:cubicBezTo>
                  <a:cubicBezTo>
                    <a:pt x="14129" y="11739"/>
                    <a:pt x="14129" y="11739"/>
                    <a:pt x="14129" y="11739"/>
                  </a:cubicBezTo>
                  <a:cubicBezTo>
                    <a:pt x="12452" y="10991"/>
                    <a:pt x="12452" y="10991"/>
                    <a:pt x="12452" y="10991"/>
                  </a:cubicBezTo>
                  <a:cubicBezTo>
                    <a:pt x="12242" y="11205"/>
                    <a:pt x="12242" y="11205"/>
                    <a:pt x="12242" y="11205"/>
                  </a:cubicBezTo>
                  <a:cubicBezTo>
                    <a:pt x="11823" y="11739"/>
                    <a:pt x="11403" y="12167"/>
                    <a:pt x="10879" y="12488"/>
                  </a:cubicBezTo>
                  <a:cubicBezTo>
                    <a:pt x="10669" y="12702"/>
                    <a:pt x="10669" y="12702"/>
                    <a:pt x="10669" y="12702"/>
                  </a:cubicBezTo>
                  <a:lnTo>
                    <a:pt x="11298" y="14520"/>
                  </a:lnTo>
                  <a:close/>
                  <a:moveTo>
                    <a:pt x="16436" y="14413"/>
                  </a:moveTo>
                  <a:cubicBezTo>
                    <a:pt x="15283" y="14520"/>
                    <a:pt x="14444" y="15589"/>
                    <a:pt x="14654" y="16765"/>
                  </a:cubicBezTo>
                  <a:cubicBezTo>
                    <a:pt x="14758" y="17834"/>
                    <a:pt x="15597" y="18583"/>
                    <a:pt x="16646" y="18583"/>
                  </a:cubicBezTo>
                  <a:cubicBezTo>
                    <a:pt x="16751" y="18583"/>
                    <a:pt x="16856" y="18583"/>
                    <a:pt x="16960" y="18583"/>
                  </a:cubicBezTo>
                  <a:cubicBezTo>
                    <a:pt x="18114" y="18476"/>
                    <a:pt x="18848" y="17407"/>
                    <a:pt x="18743" y="16230"/>
                  </a:cubicBezTo>
                  <a:cubicBezTo>
                    <a:pt x="18638" y="15054"/>
                    <a:pt x="17590" y="14199"/>
                    <a:pt x="16436" y="14413"/>
                  </a:cubicBezTo>
                  <a:close/>
                  <a:moveTo>
                    <a:pt x="16856" y="17727"/>
                  </a:moveTo>
                  <a:cubicBezTo>
                    <a:pt x="16122" y="17834"/>
                    <a:pt x="15492" y="17300"/>
                    <a:pt x="15388" y="16658"/>
                  </a:cubicBezTo>
                  <a:cubicBezTo>
                    <a:pt x="15388" y="15910"/>
                    <a:pt x="15807" y="15268"/>
                    <a:pt x="16541" y="15268"/>
                  </a:cubicBezTo>
                  <a:cubicBezTo>
                    <a:pt x="16541" y="15161"/>
                    <a:pt x="16646" y="15161"/>
                    <a:pt x="16646" y="15161"/>
                  </a:cubicBezTo>
                  <a:cubicBezTo>
                    <a:pt x="17275" y="15161"/>
                    <a:pt x="17799" y="15696"/>
                    <a:pt x="17904" y="16337"/>
                  </a:cubicBezTo>
                  <a:cubicBezTo>
                    <a:pt x="18009" y="16979"/>
                    <a:pt x="17485" y="17620"/>
                    <a:pt x="16856" y="17727"/>
                  </a:cubicBezTo>
                  <a:close/>
                  <a:moveTo>
                    <a:pt x="21469" y="15268"/>
                  </a:moveTo>
                  <a:cubicBezTo>
                    <a:pt x="21364" y="14947"/>
                    <a:pt x="21155" y="14733"/>
                    <a:pt x="20840" y="14733"/>
                  </a:cubicBezTo>
                  <a:cubicBezTo>
                    <a:pt x="20211" y="14840"/>
                    <a:pt x="20211" y="14840"/>
                    <a:pt x="20211" y="14840"/>
                  </a:cubicBezTo>
                  <a:cubicBezTo>
                    <a:pt x="20106" y="14626"/>
                    <a:pt x="20001" y="14413"/>
                    <a:pt x="19896" y="14306"/>
                  </a:cubicBezTo>
                  <a:cubicBezTo>
                    <a:pt x="20211" y="13771"/>
                    <a:pt x="20211" y="13771"/>
                    <a:pt x="20211" y="13771"/>
                  </a:cubicBezTo>
                  <a:cubicBezTo>
                    <a:pt x="20316" y="13664"/>
                    <a:pt x="20421" y="13450"/>
                    <a:pt x="20316" y="13343"/>
                  </a:cubicBezTo>
                  <a:cubicBezTo>
                    <a:pt x="20316" y="13129"/>
                    <a:pt x="20211" y="13022"/>
                    <a:pt x="20106" y="12916"/>
                  </a:cubicBezTo>
                  <a:cubicBezTo>
                    <a:pt x="19267" y="12167"/>
                    <a:pt x="19267" y="12167"/>
                    <a:pt x="19267" y="12167"/>
                  </a:cubicBezTo>
                  <a:cubicBezTo>
                    <a:pt x="18953" y="12060"/>
                    <a:pt x="18638" y="12060"/>
                    <a:pt x="18428" y="12274"/>
                  </a:cubicBezTo>
                  <a:cubicBezTo>
                    <a:pt x="18009" y="12809"/>
                    <a:pt x="18009" y="12809"/>
                    <a:pt x="18009" y="12809"/>
                  </a:cubicBezTo>
                  <a:cubicBezTo>
                    <a:pt x="17799" y="12702"/>
                    <a:pt x="17590" y="12702"/>
                    <a:pt x="17380" y="12595"/>
                  </a:cubicBezTo>
                  <a:cubicBezTo>
                    <a:pt x="17275" y="11953"/>
                    <a:pt x="17275" y="11953"/>
                    <a:pt x="17275" y="11953"/>
                  </a:cubicBezTo>
                  <a:cubicBezTo>
                    <a:pt x="17275" y="11739"/>
                    <a:pt x="17065" y="11419"/>
                    <a:pt x="16751" y="11419"/>
                  </a:cubicBezTo>
                  <a:cubicBezTo>
                    <a:pt x="15492" y="11632"/>
                    <a:pt x="15492" y="11632"/>
                    <a:pt x="15492" y="11632"/>
                  </a:cubicBezTo>
                  <a:cubicBezTo>
                    <a:pt x="15388" y="11632"/>
                    <a:pt x="15283" y="11739"/>
                    <a:pt x="15178" y="11846"/>
                  </a:cubicBezTo>
                  <a:cubicBezTo>
                    <a:pt x="15073" y="11953"/>
                    <a:pt x="14968" y="12167"/>
                    <a:pt x="14968" y="12274"/>
                  </a:cubicBezTo>
                  <a:cubicBezTo>
                    <a:pt x="15073" y="12916"/>
                    <a:pt x="15073" y="12916"/>
                    <a:pt x="15073" y="12916"/>
                  </a:cubicBezTo>
                  <a:cubicBezTo>
                    <a:pt x="14863" y="13022"/>
                    <a:pt x="14654" y="13129"/>
                    <a:pt x="14549" y="13236"/>
                  </a:cubicBezTo>
                  <a:cubicBezTo>
                    <a:pt x="14024" y="12916"/>
                    <a:pt x="14024" y="12916"/>
                    <a:pt x="14024" y="12916"/>
                  </a:cubicBezTo>
                  <a:cubicBezTo>
                    <a:pt x="13710" y="12702"/>
                    <a:pt x="13395" y="12702"/>
                    <a:pt x="13186" y="13022"/>
                  </a:cubicBezTo>
                  <a:cubicBezTo>
                    <a:pt x="12452" y="13878"/>
                    <a:pt x="12452" y="13878"/>
                    <a:pt x="12452" y="13878"/>
                  </a:cubicBezTo>
                  <a:cubicBezTo>
                    <a:pt x="12347" y="13985"/>
                    <a:pt x="12347" y="14199"/>
                    <a:pt x="12347" y="14306"/>
                  </a:cubicBezTo>
                  <a:cubicBezTo>
                    <a:pt x="12347" y="14520"/>
                    <a:pt x="12452" y="14626"/>
                    <a:pt x="12557" y="14733"/>
                  </a:cubicBezTo>
                  <a:cubicBezTo>
                    <a:pt x="13081" y="15161"/>
                    <a:pt x="13081" y="15161"/>
                    <a:pt x="13081" y="15161"/>
                  </a:cubicBezTo>
                  <a:cubicBezTo>
                    <a:pt x="13081" y="15375"/>
                    <a:pt x="12976" y="15589"/>
                    <a:pt x="12976" y="15803"/>
                  </a:cubicBezTo>
                  <a:cubicBezTo>
                    <a:pt x="12242" y="15803"/>
                    <a:pt x="12242" y="15803"/>
                    <a:pt x="12242" y="15803"/>
                  </a:cubicBezTo>
                  <a:cubicBezTo>
                    <a:pt x="12137" y="15910"/>
                    <a:pt x="12032" y="15910"/>
                    <a:pt x="11927" y="16123"/>
                  </a:cubicBezTo>
                  <a:cubicBezTo>
                    <a:pt x="11823" y="16230"/>
                    <a:pt x="11718" y="16337"/>
                    <a:pt x="11718" y="16551"/>
                  </a:cubicBezTo>
                  <a:cubicBezTo>
                    <a:pt x="11927" y="17620"/>
                    <a:pt x="11927" y="17620"/>
                    <a:pt x="11927" y="17620"/>
                  </a:cubicBezTo>
                  <a:cubicBezTo>
                    <a:pt x="11927" y="17941"/>
                    <a:pt x="12242" y="18155"/>
                    <a:pt x="12452" y="18155"/>
                  </a:cubicBezTo>
                  <a:cubicBezTo>
                    <a:pt x="13291" y="18155"/>
                    <a:pt x="13291" y="18155"/>
                    <a:pt x="13291" y="18155"/>
                  </a:cubicBezTo>
                  <a:cubicBezTo>
                    <a:pt x="13291" y="18262"/>
                    <a:pt x="13395" y="18476"/>
                    <a:pt x="13605" y="18690"/>
                  </a:cubicBezTo>
                  <a:cubicBezTo>
                    <a:pt x="13186" y="19224"/>
                    <a:pt x="13186" y="19224"/>
                    <a:pt x="13186" y="19224"/>
                  </a:cubicBezTo>
                  <a:cubicBezTo>
                    <a:pt x="13081" y="19331"/>
                    <a:pt x="12976" y="19545"/>
                    <a:pt x="13081" y="19652"/>
                  </a:cubicBezTo>
                  <a:cubicBezTo>
                    <a:pt x="13081" y="19866"/>
                    <a:pt x="13186" y="19973"/>
                    <a:pt x="13291" y="20080"/>
                  </a:cubicBezTo>
                  <a:cubicBezTo>
                    <a:pt x="14129" y="20721"/>
                    <a:pt x="14129" y="20721"/>
                    <a:pt x="14129" y="20721"/>
                  </a:cubicBezTo>
                  <a:cubicBezTo>
                    <a:pt x="14444" y="20935"/>
                    <a:pt x="14758" y="20935"/>
                    <a:pt x="14968" y="20615"/>
                  </a:cubicBezTo>
                  <a:cubicBezTo>
                    <a:pt x="15388" y="20080"/>
                    <a:pt x="15388" y="20080"/>
                    <a:pt x="15388" y="20080"/>
                  </a:cubicBezTo>
                  <a:cubicBezTo>
                    <a:pt x="15597" y="20187"/>
                    <a:pt x="15807" y="20294"/>
                    <a:pt x="16017" y="20294"/>
                  </a:cubicBezTo>
                  <a:cubicBezTo>
                    <a:pt x="16122" y="20935"/>
                    <a:pt x="16122" y="20935"/>
                    <a:pt x="16122" y="20935"/>
                  </a:cubicBezTo>
                  <a:cubicBezTo>
                    <a:pt x="16122" y="21256"/>
                    <a:pt x="16331" y="21470"/>
                    <a:pt x="16646" y="21470"/>
                  </a:cubicBezTo>
                  <a:cubicBezTo>
                    <a:pt x="17904" y="21363"/>
                    <a:pt x="17904" y="21363"/>
                    <a:pt x="17904" y="21363"/>
                  </a:cubicBezTo>
                  <a:cubicBezTo>
                    <a:pt x="18009" y="21363"/>
                    <a:pt x="18219" y="21256"/>
                    <a:pt x="18219" y="21149"/>
                  </a:cubicBezTo>
                  <a:cubicBezTo>
                    <a:pt x="18324" y="20935"/>
                    <a:pt x="18428" y="20828"/>
                    <a:pt x="18428" y="20615"/>
                  </a:cubicBezTo>
                  <a:cubicBezTo>
                    <a:pt x="18324" y="19973"/>
                    <a:pt x="18324" y="19973"/>
                    <a:pt x="18324" y="19973"/>
                  </a:cubicBezTo>
                  <a:cubicBezTo>
                    <a:pt x="18533" y="19866"/>
                    <a:pt x="18638" y="19759"/>
                    <a:pt x="18848" y="19652"/>
                  </a:cubicBezTo>
                  <a:cubicBezTo>
                    <a:pt x="19372" y="20080"/>
                    <a:pt x="19372" y="20080"/>
                    <a:pt x="19372" y="20080"/>
                  </a:cubicBezTo>
                  <a:cubicBezTo>
                    <a:pt x="19582" y="20294"/>
                    <a:pt x="20001" y="20187"/>
                    <a:pt x="20211" y="19973"/>
                  </a:cubicBezTo>
                  <a:cubicBezTo>
                    <a:pt x="20840" y="19118"/>
                    <a:pt x="20840" y="19118"/>
                    <a:pt x="20840" y="19118"/>
                  </a:cubicBezTo>
                  <a:cubicBezTo>
                    <a:pt x="21050" y="18797"/>
                    <a:pt x="21050" y="18369"/>
                    <a:pt x="20735" y="18262"/>
                  </a:cubicBezTo>
                  <a:cubicBezTo>
                    <a:pt x="20316" y="17834"/>
                    <a:pt x="20316" y="17834"/>
                    <a:pt x="20316" y="17834"/>
                  </a:cubicBezTo>
                  <a:cubicBezTo>
                    <a:pt x="20316" y="17620"/>
                    <a:pt x="20421" y="17407"/>
                    <a:pt x="20421" y="17193"/>
                  </a:cubicBezTo>
                  <a:cubicBezTo>
                    <a:pt x="21050" y="17086"/>
                    <a:pt x="21050" y="17086"/>
                    <a:pt x="21050" y="17086"/>
                  </a:cubicBezTo>
                  <a:cubicBezTo>
                    <a:pt x="21259" y="17086"/>
                    <a:pt x="21364" y="16979"/>
                    <a:pt x="21469" y="16872"/>
                  </a:cubicBezTo>
                  <a:cubicBezTo>
                    <a:pt x="21574" y="16765"/>
                    <a:pt x="21574" y="16551"/>
                    <a:pt x="21574" y="16444"/>
                  </a:cubicBezTo>
                  <a:lnTo>
                    <a:pt x="21469" y="15268"/>
                  </a:lnTo>
                  <a:close/>
                  <a:moveTo>
                    <a:pt x="19687" y="16444"/>
                  </a:moveTo>
                  <a:cubicBezTo>
                    <a:pt x="19687" y="16765"/>
                    <a:pt x="19687" y="16765"/>
                    <a:pt x="19687" y="16765"/>
                  </a:cubicBezTo>
                  <a:cubicBezTo>
                    <a:pt x="19687" y="17086"/>
                    <a:pt x="19582" y="17407"/>
                    <a:pt x="19372" y="17834"/>
                  </a:cubicBezTo>
                  <a:cubicBezTo>
                    <a:pt x="19267" y="18048"/>
                    <a:pt x="19267" y="18048"/>
                    <a:pt x="19267" y="18048"/>
                  </a:cubicBezTo>
                  <a:cubicBezTo>
                    <a:pt x="20106" y="18690"/>
                    <a:pt x="20106" y="18690"/>
                    <a:pt x="20106" y="18690"/>
                  </a:cubicBezTo>
                  <a:cubicBezTo>
                    <a:pt x="19687" y="19224"/>
                    <a:pt x="19687" y="19224"/>
                    <a:pt x="19687" y="19224"/>
                  </a:cubicBezTo>
                  <a:cubicBezTo>
                    <a:pt x="18848" y="18583"/>
                    <a:pt x="18848" y="18583"/>
                    <a:pt x="18848" y="18583"/>
                  </a:cubicBezTo>
                  <a:cubicBezTo>
                    <a:pt x="18533" y="18797"/>
                    <a:pt x="18533" y="18797"/>
                    <a:pt x="18533" y="18797"/>
                  </a:cubicBezTo>
                  <a:cubicBezTo>
                    <a:pt x="18324" y="19011"/>
                    <a:pt x="18009" y="19224"/>
                    <a:pt x="17694" y="19331"/>
                  </a:cubicBezTo>
                  <a:cubicBezTo>
                    <a:pt x="17380" y="19438"/>
                    <a:pt x="17380" y="19438"/>
                    <a:pt x="17380" y="19438"/>
                  </a:cubicBezTo>
                  <a:cubicBezTo>
                    <a:pt x="17485" y="20508"/>
                    <a:pt x="17485" y="20508"/>
                    <a:pt x="17485" y="20508"/>
                  </a:cubicBezTo>
                  <a:cubicBezTo>
                    <a:pt x="16856" y="20615"/>
                    <a:pt x="16856" y="20615"/>
                    <a:pt x="16856" y="20615"/>
                  </a:cubicBezTo>
                  <a:cubicBezTo>
                    <a:pt x="16751" y="19545"/>
                    <a:pt x="16751" y="19545"/>
                    <a:pt x="16751" y="19545"/>
                  </a:cubicBezTo>
                  <a:cubicBezTo>
                    <a:pt x="16436" y="19545"/>
                    <a:pt x="16436" y="19545"/>
                    <a:pt x="16436" y="19545"/>
                  </a:cubicBezTo>
                  <a:cubicBezTo>
                    <a:pt x="16122" y="19438"/>
                    <a:pt x="15702" y="19331"/>
                    <a:pt x="15492" y="19224"/>
                  </a:cubicBezTo>
                  <a:cubicBezTo>
                    <a:pt x="15178" y="19118"/>
                    <a:pt x="15178" y="19118"/>
                    <a:pt x="15178" y="19118"/>
                  </a:cubicBezTo>
                  <a:cubicBezTo>
                    <a:pt x="14444" y="19973"/>
                    <a:pt x="14444" y="19973"/>
                    <a:pt x="14444" y="19973"/>
                  </a:cubicBezTo>
                  <a:cubicBezTo>
                    <a:pt x="13920" y="19545"/>
                    <a:pt x="13920" y="19545"/>
                    <a:pt x="13920" y="19545"/>
                  </a:cubicBezTo>
                  <a:cubicBezTo>
                    <a:pt x="14654" y="18690"/>
                    <a:pt x="14654" y="18690"/>
                    <a:pt x="14654" y="18690"/>
                  </a:cubicBezTo>
                  <a:cubicBezTo>
                    <a:pt x="14444" y="18369"/>
                    <a:pt x="14444" y="18369"/>
                    <a:pt x="14444" y="18369"/>
                  </a:cubicBezTo>
                  <a:cubicBezTo>
                    <a:pt x="14234" y="18155"/>
                    <a:pt x="14024" y="17834"/>
                    <a:pt x="13920" y="17514"/>
                  </a:cubicBezTo>
                  <a:cubicBezTo>
                    <a:pt x="13815" y="17193"/>
                    <a:pt x="13815" y="17193"/>
                    <a:pt x="13815" y="17193"/>
                  </a:cubicBezTo>
                  <a:cubicBezTo>
                    <a:pt x="12661" y="17300"/>
                    <a:pt x="12661" y="17300"/>
                    <a:pt x="12661" y="17300"/>
                  </a:cubicBezTo>
                  <a:cubicBezTo>
                    <a:pt x="12661" y="16658"/>
                    <a:pt x="12661" y="16658"/>
                    <a:pt x="12661" y="16658"/>
                  </a:cubicBezTo>
                  <a:cubicBezTo>
                    <a:pt x="13710" y="16551"/>
                    <a:pt x="13710" y="16551"/>
                    <a:pt x="13710" y="16551"/>
                  </a:cubicBezTo>
                  <a:cubicBezTo>
                    <a:pt x="13710" y="16230"/>
                    <a:pt x="13710" y="16230"/>
                    <a:pt x="13710" y="16230"/>
                  </a:cubicBezTo>
                  <a:cubicBezTo>
                    <a:pt x="13815" y="15803"/>
                    <a:pt x="13815" y="15482"/>
                    <a:pt x="14024" y="15161"/>
                  </a:cubicBezTo>
                  <a:cubicBezTo>
                    <a:pt x="14129" y="14840"/>
                    <a:pt x="14129" y="14840"/>
                    <a:pt x="14129" y="14840"/>
                  </a:cubicBezTo>
                  <a:cubicBezTo>
                    <a:pt x="13291" y="14199"/>
                    <a:pt x="13291" y="14199"/>
                    <a:pt x="13291" y="14199"/>
                  </a:cubicBezTo>
                  <a:cubicBezTo>
                    <a:pt x="13710" y="13664"/>
                    <a:pt x="13710" y="13664"/>
                    <a:pt x="13710" y="13664"/>
                  </a:cubicBezTo>
                  <a:cubicBezTo>
                    <a:pt x="14549" y="14413"/>
                    <a:pt x="14549" y="14413"/>
                    <a:pt x="14549" y="14413"/>
                  </a:cubicBezTo>
                  <a:cubicBezTo>
                    <a:pt x="14758" y="14199"/>
                    <a:pt x="14758" y="14199"/>
                    <a:pt x="14758" y="14199"/>
                  </a:cubicBezTo>
                  <a:cubicBezTo>
                    <a:pt x="15073" y="13878"/>
                    <a:pt x="15388" y="13771"/>
                    <a:pt x="15702" y="13664"/>
                  </a:cubicBezTo>
                  <a:cubicBezTo>
                    <a:pt x="16017" y="13450"/>
                    <a:pt x="16017" y="13450"/>
                    <a:pt x="16017" y="13450"/>
                  </a:cubicBezTo>
                  <a:cubicBezTo>
                    <a:pt x="15912" y="12381"/>
                    <a:pt x="15912" y="12381"/>
                    <a:pt x="15912" y="12381"/>
                  </a:cubicBezTo>
                  <a:cubicBezTo>
                    <a:pt x="16541" y="12381"/>
                    <a:pt x="16541" y="12381"/>
                    <a:pt x="16541" y="12381"/>
                  </a:cubicBezTo>
                  <a:cubicBezTo>
                    <a:pt x="16646" y="13450"/>
                    <a:pt x="16646" y="13450"/>
                    <a:pt x="16646" y="13450"/>
                  </a:cubicBezTo>
                  <a:cubicBezTo>
                    <a:pt x="16960" y="13450"/>
                    <a:pt x="16960" y="13450"/>
                    <a:pt x="16960" y="13450"/>
                  </a:cubicBezTo>
                  <a:cubicBezTo>
                    <a:pt x="17275" y="13450"/>
                    <a:pt x="17694" y="13557"/>
                    <a:pt x="18009" y="13771"/>
                  </a:cubicBezTo>
                  <a:cubicBezTo>
                    <a:pt x="18324" y="13878"/>
                    <a:pt x="18324" y="13878"/>
                    <a:pt x="18324" y="13878"/>
                  </a:cubicBezTo>
                  <a:cubicBezTo>
                    <a:pt x="18953" y="13022"/>
                    <a:pt x="18953" y="13022"/>
                    <a:pt x="18953" y="13022"/>
                  </a:cubicBezTo>
                  <a:cubicBezTo>
                    <a:pt x="19372" y="13450"/>
                    <a:pt x="19372" y="13450"/>
                    <a:pt x="19372" y="13450"/>
                  </a:cubicBezTo>
                  <a:cubicBezTo>
                    <a:pt x="18743" y="14306"/>
                    <a:pt x="18743" y="14306"/>
                    <a:pt x="18743" y="14306"/>
                  </a:cubicBezTo>
                  <a:cubicBezTo>
                    <a:pt x="18953" y="14520"/>
                    <a:pt x="18953" y="14520"/>
                    <a:pt x="18953" y="14520"/>
                  </a:cubicBezTo>
                  <a:cubicBezTo>
                    <a:pt x="19267" y="14840"/>
                    <a:pt x="19372" y="15161"/>
                    <a:pt x="19477" y="15482"/>
                  </a:cubicBezTo>
                  <a:cubicBezTo>
                    <a:pt x="19582" y="15803"/>
                    <a:pt x="19582" y="15803"/>
                    <a:pt x="19582" y="15803"/>
                  </a:cubicBezTo>
                  <a:cubicBezTo>
                    <a:pt x="20630" y="15589"/>
                    <a:pt x="20630" y="15589"/>
                    <a:pt x="20630" y="15589"/>
                  </a:cubicBezTo>
                  <a:cubicBezTo>
                    <a:pt x="20735" y="16230"/>
                    <a:pt x="20735" y="16230"/>
                    <a:pt x="20735" y="16230"/>
                  </a:cubicBezTo>
                  <a:lnTo>
                    <a:pt x="19687" y="1644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11" name="Shape 311"/>
            <p:cNvSpPr/>
            <p:nvPr/>
          </p:nvSpPr>
          <p:spPr>
            <a:xfrm>
              <a:off x="370979" y="1572037"/>
              <a:ext cx="1542402"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C. Info</a:t>
              </a:r>
            </a:p>
          </p:txBody>
        </p:sp>
        <p:sp>
          <p:nvSpPr>
            <p:cNvPr id="312" name="Shape 312"/>
            <p:cNvSpPr/>
            <p:nvPr/>
          </p:nvSpPr>
          <p:spPr>
            <a:xfrm>
              <a:off x="2037171" y="504485"/>
              <a:ext cx="5875034" cy="14782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In the course of this life I have had a great many encounters with a great many people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298"/>
                                        </p:tgtEl>
                                        <p:attrNameLst>
                                          <p:attrName>style.visibility</p:attrName>
                                        </p:attrNameLst>
                                      </p:cBhvr>
                                      <p:to>
                                        <p:strVal val="visible"/>
                                      </p:to>
                                    </p:set>
                                    <p:animEffect transition="in" filter="dissolve">
                                      <p:cBhvr>
                                        <p:cTn id="7" dur="500"/>
                                        <p:tgtEl>
                                          <p:spTgt spid="298"/>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280"/>
                                        </p:tgtEl>
                                        <p:attrNameLst>
                                          <p:attrName>style.visibility</p:attrName>
                                        </p:attrNameLst>
                                      </p:cBhvr>
                                      <p:to>
                                        <p:strVal val="visible"/>
                                      </p:to>
                                    </p:set>
                                    <p:animEffect transition="in" filter="dissolve">
                                      <p:cBhvr>
                                        <p:cTn id="11" dur="900"/>
                                        <p:tgtEl>
                                          <p:spTgt spid="280"/>
                                        </p:tgtEl>
                                      </p:cBhvr>
                                    </p:animEffect>
                                  </p:childTnLst>
                                </p:cTn>
                              </p:par>
                            </p:childTnLst>
                          </p:cTn>
                        </p:par>
                        <p:par>
                          <p:cTn id="12" fill="hold">
                            <p:stCondLst>
                              <p:cond delay="1399"/>
                            </p:stCondLst>
                            <p:childTnLst>
                              <p:par>
                                <p:cTn id="13" presetID="15" presetClass="entr" presetSubtype="0" fill="hold" grpId="3" nodeType="afterEffect">
                                  <p:stCondLst>
                                    <p:cond delay="0"/>
                                  </p:stCondLst>
                                  <p:iterate>
                                    <p:tmAbs val="0"/>
                                  </p:iterate>
                                  <p:childTnLst>
                                    <p:set>
                                      <p:cBhvr>
                                        <p:cTn id="14" dur="indefinite" fill="hold"/>
                                        <p:tgtEl>
                                          <p:spTgt spid="285"/>
                                        </p:tgtEl>
                                        <p:attrNameLst>
                                          <p:attrName>style.visibility</p:attrName>
                                        </p:attrNameLst>
                                      </p:cBhvr>
                                      <p:to>
                                        <p:strVal val="visible"/>
                                      </p:to>
                                    </p:set>
                                    <p:anim calcmode="lin" valueType="num">
                                      <p:cBhvr>
                                        <p:cTn id="15" dur="500" fill="hold"/>
                                        <p:tgtEl>
                                          <p:spTgt spid="285"/>
                                        </p:tgtEl>
                                        <p:attrNameLst>
                                          <p:attrName>ppt_w</p:attrName>
                                        </p:attrNameLst>
                                      </p:cBhvr>
                                      <p:tavLst>
                                        <p:tav tm="0">
                                          <p:val>
                                            <p:fltVal val="0"/>
                                          </p:val>
                                        </p:tav>
                                        <p:tav tm="100000">
                                          <p:val>
                                            <p:strVal val="#ppt_w"/>
                                          </p:val>
                                        </p:tav>
                                      </p:tavLst>
                                    </p:anim>
                                    <p:anim calcmode="lin" valueType="num">
                                      <p:cBhvr>
                                        <p:cTn id="16" dur="500" fill="hold"/>
                                        <p:tgtEl>
                                          <p:spTgt spid="285"/>
                                        </p:tgtEl>
                                        <p:attrNameLst>
                                          <p:attrName>ppt_h</p:attrName>
                                        </p:attrNameLst>
                                      </p:cBhvr>
                                      <p:tavLst>
                                        <p:tav tm="0">
                                          <p:val>
                                            <p:fltVal val="0"/>
                                          </p:val>
                                        </p:tav>
                                        <p:tav tm="100000">
                                          <p:val>
                                            <p:strVal val="#ppt_h"/>
                                          </p:val>
                                        </p:tav>
                                      </p:tavLst>
                                    </p:anim>
                                    <p:anim calcmode="lin" valueType="num">
                                      <p:cBhvr>
                                        <p:cTn id="17" dur="500" fill="hold"/>
                                        <p:tgtEl>
                                          <p:spTgt spid="285"/>
                                        </p:tgtEl>
                                        <p:attrNameLst>
                                          <p:attrName>ppt_x</p:attrName>
                                        </p:attrNameLst>
                                      </p:cBhvr>
                                      <p:tavLst>
                                        <p:tav tm="0" fmla="#ppt_x+(cos(-2*pi*(1-$))*-#ppt_x-sin(-2*pi*(1-$))*(1-#ppt_y))*(1-$)">
                                          <p:val>
                                            <p:fltVal val="0"/>
                                          </p:val>
                                        </p:tav>
                                        <p:tav tm="100000">
                                          <p:val>
                                            <p:fltVal val="1"/>
                                          </p:val>
                                        </p:tav>
                                      </p:tavLst>
                                    </p:anim>
                                    <p:anim calcmode="lin" valueType="num">
                                      <p:cBhvr>
                                        <p:cTn id="18" dur="500" fill="hold"/>
                                        <p:tgtEl>
                                          <p:spTgt spid="28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899"/>
                            </p:stCondLst>
                            <p:childTnLst>
                              <p:par>
                                <p:cTn id="20" presetID="15" presetClass="entr" presetSubtype="0" fill="hold" grpId="4" nodeType="afterEffect">
                                  <p:stCondLst>
                                    <p:cond delay="0"/>
                                  </p:stCondLst>
                                  <p:iterate>
                                    <p:tmAbs val="0"/>
                                  </p:iterate>
                                  <p:childTnLst>
                                    <p:set>
                                      <p:cBhvr>
                                        <p:cTn id="21" dur="indefinite" fill="hold"/>
                                        <p:tgtEl>
                                          <p:spTgt spid="290"/>
                                        </p:tgtEl>
                                        <p:attrNameLst>
                                          <p:attrName>style.visibility</p:attrName>
                                        </p:attrNameLst>
                                      </p:cBhvr>
                                      <p:to>
                                        <p:strVal val="visible"/>
                                      </p:to>
                                    </p:set>
                                    <p:anim calcmode="lin" valueType="num">
                                      <p:cBhvr>
                                        <p:cTn id="22" dur="500" fill="hold"/>
                                        <p:tgtEl>
                                          <p:spTgt spid="290"/>
                                        </p:tgtEl>
                                        <p:attrNameLst>
                                          <p:attrName>ppt_w</p:attrName>
                                        </p:attrNameLst>
                                      </p:cBhvr>
                                      <p:tavLst>
                                        <p:tav tm="0">
                                          <p:val>
                                            <p:fltVal val="0"/>
                                          </p:val>
                                        </p:tav>
                                        <p:tav tm="100000">
                                          <p:val>
                                            <p:strVal val="#ppt_w"/>
                                          </p:val>
                                        </p:tav>
                                      </p:tavLst>
                                    </p:anim>
                                    <p:anim calcmode="lin" valueType="num">
                                      <p:cBhvr>
                                        <p:cTn id="23" dur="500" fill="hold"/>
                                        <p:tgtEl>
                                          <p:spTgt spid="290"/>
                                        </p:tgtEl>
                                        <p:attrNameLst>
                                          <p:attrName>ppt_h</p:attrName>
                                        </p:attrNameLst>
                                      </p:cBhvr>
                                      <p:tavLst>
                                        <p:tav tm="0">
                                          <p:val>
                                            <p:fltVal val="0"/>
                                          </p:val>
                                        </p:tav>
                                        <p:tav tm="100000">
                                          <p:val>
                                            <p:strVal val="#ppt_h"/>
                                          </p:val>
                                        </p:tav>
                                      </p:tavLst>
                                    </p:anim>
                                    <p:anim calcmode="lin" valueType="num">
                                      <p:cBhvr>
                                        <p:cTn id="24" dur="500" fill="hold"/>
                                        <p:tgtEl>
                                          <p:spTgt spid="290"/>
                                        </p:tgtEl>
                                        <p:attrNameLst>
                                          <p:attrName>ppt_x</p:attrName>
                                        </p:attrNameLst>
                                      </p:cBhvr>
                                      <p:tavLst>
                                        <p:tav tm="0" fmla="#ppt_x+(cos(-2*pi*(1-$))*-#ppt_x-sin(-2*pi*(1-$))*(1-#ppt_y))*(1-$)">
                                          <p:val>
                                            <p:fltVal val="0"/>
                                          </p:val>
                                        </p:tav>
                                        <p:tav tm="100000">
                                          <p:val>
                                            <p:fltVal val="1"/>
                                          </p:val>
                                        </p:tav>
                                      </p:tavLst>
                                    </p:anim>
                                    <p:anim calcmode="lin" valueType="num">
                                      <p:cBhvr>
                                        <p:cTn id="25" dur="500" fill="hold"/>
                                        <p:tgtEl>
                                          <p:spTgt spid="29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400"/>
                            </p:stCondLst>
                            <p:childTnLst>
                              <p:par>
                                <p:cTn id="27" presetID="15" presetClass="entr" presetSubtype="0" fill="hold" grpId="5" nodeType="afterEffect">
                                  <p:stCondLst>
                                    <p:cond delay="0"/>
                                  </p:stCondLst>
                                  <p:iterate>
                                    <p:tmAbs val="0"/>
                                  </p:iterate>
                                  <p:childTnLst>
                                    <p:set>
                                      <p:cBhvr>
                                        <p:cTn id="28" dur="indefinite" fill="hold"/>
                                        <p:tgtEl>
                                          <p:spTgt spid="295"/>
                                        </p:tgtEl>
                                        <p:attrNameLst>
                                          <p:attrName>style.visibility</p:attrName>
                                        </p:attrNameLst>
                                      </p:cBhvr>
                                      <p:to>
                                        <p:strVal val="visible"/>
                                      </p:to>
                                    </p:set>
                                    <p:anim calcmode="lin" valueType="num">
                                      <p:cBhvr>
                                        <p:cTn id="29" dur="500" fill="hold"/>
                                        <p:tgtEl>
                                          <p:spTgt spid="295"/>
                                        </p:tgtEl>
                                        <p:attrNameLst>
                                          <p:attrName>ppt_w</p:attrName>
                                        </p:attrNameLst>
                                      </p:cBhvr>
                                      <p:tavLst>
                                        <p:tav tm="0">
                                          <p:val>
                                            <p:fltVal val="0"/>
                                          </p:val>
                                        </p:tav>
                                        <p:tav tm="100000">
                                          <p:val>
                                            <p:strVal val="#ppt_w"/>
                                          </p:val>
                                        </p:tav>
                                      </p:tavLst>
                                    </p:anim>
                                    <p:anim calcmode="lin" valueType="num">
                                      <p:cBhvr>
                                        <p:cTn id="30" dur="500" fill="hold"/>
                                        <p:tgtEl>
                                          <p:spTgt spid="295"/>
                                        </p:tgtEl>
                                        <p:attrNameLst>
                                          <p:attrName>ppt_h</p:attrName>
                                        </p:attrNameLst>
                                      </p:cBhvr>
                                      <p:tavLst>
                                        <p:tav tm="0">
                                          <p:val>
                                            <p:fltVal val="0"/>
                                          </p:val>
                                        </p:tav>
                                        <p:tav tm="100000">
                                          <p:val>
                                            <p:strVal val="#ppt_h"/>
                                          </p:val>
                                        </p:tav>
                                      </p:tavLst>
                                    </p:anim>
                                    <p:anim calcmode="lin" valueType="num">
                                      <p:cBhvr>
                                        <p:cTn id="31" dur="500" fill="hold"/>
                                        <p:tgtEl>
                                          <p:spTgt spid="295"/>
                                        </p:tgtEl>
                                        <p:attrNameLst>
                                          <p:attrName>ppt_x</p:attrName>
                                        </p:attrNameLst>
                                      </p:cBhvr>
                                      <p:tavLst>
                                        <p:tav tm="0" fmla="#ppt_x+(cos(-2*pi*(1-$))*-#ppt_x-sin(-2*pi*(1-$))*(1-#ppt_y))*(1-$)">
                                          <p:val>
                                            <p:fltVal val="0"/>
                                          </p:val>
                                        </p:tav>
                                        <p:tav tm="100000">
                                          <p:val>
                                            <p:fltVal val="1"/>
                                          </p:val>
                                        </p:tav>
                                      </p:tavLst>
                                    </p:anim>
                                    <p:anim calcmode="lin" valueType="num">
                                      <p:cBhvr>
                                        <p:cTn id="32" dur="500" fill="hold"/>
                                        <p:tgtEl>
                                          <p:spTgt spid="29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900"/>
                            </p:stCondLst>
                            <p:childTnLst>
                              <p:par>
                                <p:cTn id="34" presetID="2" presetClass="entr" presetSubtype="8" fill="hold" grpId="6" nodeType="afterEffect">
                                  <p:stCondLst>
                                    <p:cond delay="0"/>
                                  </p:stCondLst>
                                  <p:iterate>
                                    <p:tmAbs val="0"/>
                                  </p:iterate>
                                  <p:childTnLst>
                                    <p:set>
                                      <p:cBhvr>
                                        <p:cTn id="35" dur="indefinite" fill="hold"/>
                                        <p:tgtEl>
                                          <p:spTgt spid="303"/>
                                        </p:tgtEl>
                                        <p:attrNameLst>
                                          <p:attrName>style.visibility</p:attrName>
                                        </p:attrNameLst>
                                      </p:cBhvr>
                                      <p:to>
                                        <p:strVal val="visible"/>
                                      </p:to>
                                    </p:set>
                                    <p:anim calcmode="lin" valueType="num">
                                      <p:cBhvr>
                                        <p:cTn id="36" dur="500" fill="hold"/>
                                        <p:tgtEl>
                                          <p:spTgt spid="303"/>
                                        </p:tgtEl>
                                        <p:attrNameLst>
                                          <p:attrName>ppt_x</p:attrName>
                                        </p:attrNameLst>
                                      </p:cBhvr>
                                      <p:tavLst>
                                        <p:tav tm="0">
                                          <p:val>
                                            <p:strVal val="0-#ppt_w/2"/>
                                          </p:val>
                                        </p:tav>
                                        <p:tav tm="100000">
                                          <p:val>
                                            <p:strVal val="#ppt_x"/>
                                          </p:val>
                                        </p:tav>
                                      </p:tavLst>
                                    </p:anim>
                                    <p:anim calcmode="lin" valueType="num">
                                      <p:cBhvr>
                                        <p:cTn id="37" dur="500" fill="hold"/>
                                        <p:tgtEl>
                                          <p:spTgt spid="303"/>
                                        </p:tgtEl>
                                        <p:attrNameLst>
                                          <p:attrName>ppt_y</p:attrName>
                                        </p:attrNameLst>
                                      </p:cBhvr>
                                      <p:tavLst>
                                        <p:tav tm="0">
                                          <p:val>
                                            <p:strVal val="#ppt_y"/>
                                          </p:val>
                                        </p:tav>
                                        <p:tav tm="100000">
                                          <p:val>
                                            <p:strVal val="#ppt_y"/>
                                          </p:val>
                                        </p:tav>
                                      </p:tavLst>
                                    </p:anim>
                                  </p:childTnLst>
                                </p:cTn>
                              </p:par>
                            </p:childTnLst>
                          </p:cTn>
                        </p:par>
                        <p:par>
                          <p:cTn id="38" fill="hold">
                            <p:stCondLst>
                              <p:cond delay="3400"/>
                            </p:stCondLst>
                            <p:childTnLst>
                              <p:par>
                                <p:cTn id="39" presetID="2" presetClass="entr" presetSubtype="8" fill="hold" grpId="7" nodeType="afterEffect">
                                  <p:stCondLst>
                                    <p:cond delay="0"/>
                                  </p:stCondLst>
                                  <p:iterate>
                                    <p:tmAbs val="0"/>
                                  </p:iterate>
                                  <p:childTnLst>
                                    <p:set>
                                      <p:cBhvr>
                                        <p:cTn id="40" dur="indefinite" fill="hold"/>
                                        <p:tgtEl>
                                          <p:spTgt spid="308"/>
                                        </p:tgtEl>
                                        <p:attrNameLst>
                                          <p:attrName>style.visibility</p:attrName>
                                        </p:attrNameLst>
                                      </p:cBhvr>
                                      <p:to>
                                        <p:strVal val="visible"/>
                                      </p:to>
                                    </p:set>
                                    <p:anim calcmode="lin" valueType="num">
                                      <p:cBhvr>
                                        <p:cTn id="41" dur="500" fill="hold"/>
                                        <p:tgtEl>
                                          <p:spTgt spid="308"/>
                                        </p:tgtEl>
                                        <p:attrNameLst>
                                          <p:attrName>ppt_x</p:attrName>
                                        </p:attrNameLst>
                                      </p:cBhvr>
                                      <p:tavLst>
                                        <p:tav tm="0">
                                          <p:val>
                                            <p:strVal val="0-#ppt_w/2"/>
                                          </p:val>
                                        </p:tav>
                                        <p:tav tm="100000">
                                          <p:val>
                                            <p:strVal val="#ppt_x"/>
                                          </p:val>
                                        </p:tav>
                                      </p:tavLst>
                                    </p:anim>
                                    <p:anim calcmode="lin" valueType="num">
                                      <p:cBhvr>
                                        <p:cTn id="42" dur="500" fill="hold"/>
                                        <p:tgtEl>
                                          <p:spTgt spid="308"/>
                                        </p:tgtEl>
                                        <p:attrNameLst>
                                          <p:attrName>ppt_y</p:attrName>
                                        </p:attrNameLst>
                                      </p:cBhvr>
                                      <p:tavLst>
                                        <p:tav tm="0">
                                          <p:val>
                                            <p:strVal val="#ppt_y"/>
                                          </p:val>
                                        </p:tav>
                                        <p:tav tm="100000">
                                          <p:val>
                                            <p:strVal val="#ppt_y"/>
                                          </p:val>
                                        </p:tav>
                                      </p:tavLst>
                                    </p:anim>
                                  </p:childTnLst>
                                </p:cTn>
                              </p:par>
                            </p:childTnLst>
                          </p:cTn>
                        </p:par>
                        <p:par>
                          <p:cTn id="43" fill="hold">
                            <p:stCondLst>
                              <p:cond delay="3900"/>
                            </p:stCondLst>
                            <p:childTnLst>
                              <p:par>
                                <p:cTn id="44" presetID="2" presetClass="entr" presetSubtype="8" fill="hold" grpId="8" nodeType="afterEffect">
                                  <p:stCondLst>
                                    <p:cond delay="0"/>
                                  </p:stCondLst>
                                  <p:iterate>
                                    <p:tmAbs val="0"/>
                                  </p:iterate>
                                  <p:childTnLst>
                                    <p:set>
                                      <p:cBhvr>
                                        <p:cTn id="45" dur="indefinite" fill="hold"/>
                                        <p:tgtEl>
                                          <p:spTgt spid="313"/>
                                        </p:tgtEl>
                                        <p:attrNameLst>
                                          <p:attrName>style.visibility</p:attrName>
                                        </p:attrNameLst>
                                      </p:cBhvr>
                                      <p:to>
                                        <p:strVal val="visible"/>
                                      </p:to>
                                    </p:set>
                                    <p:anim calcmode="lin" valueType="num">
                                      <p:cBhvr>
                                        <p:cTn id="46" dur="500" fill="hold"/>
                                        <p:tgtEl>
                                          <p:spTgt spid="313"/>
                                        </p:tgtEl>
                                        <p:attrNameLst>
                                          <p:attrName>ppt_x</p:attrName>
                                        </p:attrNameLst>
                                      </p:cBhvr>
                                      <p:tavLst>
                                        <p:tav tm="0">
                                          <p:val>
                                            <p:strVal val="0-#ppt_w/2"/>
                                          </p:val>
                                        </p:tav>
                                        <p:tav tm="100000">
                                          <p:val>
                                            <p:strVal val="#ppt_x"/>
                                          </p:val>
                                        </p:tav>
                                      </p:tavLst>
                                    </p:anim>
                                    <p:anim calcmode="lin" valueType="num">
                                      <p:cBhvr>
                                        <p:cTn id="47" dur="500" fill="hold"/>
                                        <p:tgtEl>
                                          <p:spTgt spid="3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2" animBg="1" advAuto="0"/>
      <p:bldP spid="285" grpId="3" animBg="1" advAuto="0"/>
      <p:bldP spid="290" grpId="4" animBg="1" advAuto="0"/>
      <p:bldP spid="295" grpId="5" animBg="1" advAuto="0"/>
      <p:bldP spid="298" grpId="1" animBg="1" advAuto="0"/>
      <p:bldP spid="303" grpId="6" animBg="1" advAuto="0"/>
      <p:bldP spid="308" grpId="7" animBg="1" advAuto="0"/>
      <p:bldP spid="313" grpId="8"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0" name="Group 1360"/>
          <p:cNvGrpSpPr/>
          <p:nvPr/>
        </p:nvGrpSpPr>
        <p:grpSpPr>
          <a:xfrm>
            <a:off x="1914524" y="644435"/>
            <a:ext cx="20554951" cy="1276481"/>
            <a:chOff x="0" y="0"/>
            <a:chExt cx="20554950" cy="1276479"/>
          </a:xfrm>
        </p:grpSpPr>
        <p:sp>
          <p:nvSpPr>
            <p:cNvPr id="1358" name="Shape 1358"/>
            <p:cNvSpPr/>
            <p:nvPr/>
          </p:nvSpPr>
          <p:spPr>
            <a:xfrm>
              <a:off x="0" y="16182"/>
              <a:ext cx="20554950" cy="1260298"/>
            </a:xfrm>
            <a:prstGeom prst="roundRect">
              <a:avLst>
                <a:gd name="adj" fmla="val 12092"/>
              </a:avLst>
            </a:prstGeom>
            <a:solidFill>
              <a:srgbClr val="153643">
                <a:alpha val="19000"/>
              </a:srgbClr>
            </a:solidFill>
            <a:ln w="12700" cap="flat">
              <a:noFill/>
              <a:miter lim="400000"/>
            </a:ln>
            <a:effectLst/>
          </p:spPr>
          <p:txBody>
            <a:bodyPr wrap="square" lIns="91439" tIns="91439" rIns="91439" bIns="91439" numCol="1" anchor="ctr">
              <a:noAutofit/>
            </a:bodyPr>
            <a:lstStyle/>
            <a:p>
              <a:pPr algn="ctr">
                <a:defRPr sz="2800">
                  <a:solidFill>
                    <a:srgbClr val="FFFFFF"/>
                  </a:solidFill>
                  <a:latin typeface="Helvetica"/>
                  <a:ea typeface="Helvetica"/>
                  <a:cs typeface="Helvetica"/>
                  <a:sym typeface="Helvetica"/>
                </a:defRPr>
              </a:pPr>
              <a:endParaRPr/>
            </a:p>
          </p:txBody>
        </p:sp>
        <p:sp>
          <p:nvSpPr>
            <p:cNvPr id="1359" name="Shape 1359"/>
            <p:cNvSpPr/>
            <p:nvPr/>
          </p:nvSpPr>
          <p:spPr>
            <a:xfrm>
              <a:off x="4729912" y="0"/>
              <a:ext cx="11095126" cy="1275080"/>
            </a:xfrm>
            <a:prstGeom prst="rect">
              <a:avLst/>
            </a:prstGeom>
            <a:noFill/>
            <a:ln w="12700" cap="flat">
              <a:noFill/>
              <a:miter lim="400000"/>
            </a:ln>
            <a:effectLst/>
          </p:spPr>
          <p:txBody>
            <a:bodyPr wrap="square" lIns="91439" tIns="91439" rIns="91439" bIns="91439" numCol="1" anchor="t">
              <a:spAutoFit/>
            </a:bodyPr>
            <a:lstStyle>
              <a:lvl1pPr algn="ctr">
                <a:defRPr sz="72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7200">
                  <a:solidFill>
                    <a:srgbClr val="153643"/>
                  </a:solidFill>
                  <a:latin typeface="Helvetica"/>
                  <a:ea typeface="Helvetica"/>
                  <a:cs typeface="Helvetica"/>
                  <a:sym typeface="Helvetica"/>
                </a:rPr>
                <a:t>MAIN TITLE HERE</a:t>
              </a:r>
            </a:p>
          </p:txBody>
        </p:sp>
      </p:grpSp>
      <p:grpSp>
        <p:nvGrpSpPr>
          <p:cNvPr id="1363" name="Group 1363"/>
          <p:cNvGrpSpPr/>
          <p:nvPr/>
        </p:nvGrpSpPr>
        <p:grpSpPr>
          <a:xfrm>
            <a:off x="0" y="1311464"/>
            <a:ext cx="24384000" cy="12895972"/>
            <a:chOff x="0" y="0"/>
            <a:chExt cx="24383998" cy="12895970"/>
          </a:xfrm>
        </p:grpSpPr>
        <p:pic>
          <p:nvPicPr>
            <p:cNvPr id="1361" name="image5.png"/>
            <p:cNvPicPr>
              <a:picLocks noChangeAspect="1"/>
            </p:cNvPicPr>
            <p:nvPr/>
          </p:nvPicPr>
          <p:blipFill>
            <a:blip r:embed="rId2"/>
            <a:srcRect r="52032"/>
            <a:stretch>
              <a:fillRect/>
            </a:stretch>
          </p:blipFill>
          <p:spPr>
            <a:xfrm rot="16200000">
              <a:off x="11626632" y="-5744013"/>
              <a:ext cx="1130736" cy="24384000"/>
            </a:xfrm>
            <a:prstGeom prst="rect">
              <a:avLst/>
            </a:prstGeom>
            <a:ln w="12700" cap="flat">
              <a:noFill/>
              <a:miter lim="400000"/>
              <a:headEnd/>
              <a:tailEnd/>
            </a:ln>
            <a:effectLst/>
          </p:spPr>
        </p:pic>
        <p:pic>
          <p:nvPicPr>
            <p:cNvPr id="1362" name="image5.png"/>
            <p:cNvPicPr>
              <a:picLocks noChangeAspect="1"/>
            </p:cNvPicPr>
            <p:nvPr/>
          </p:nvPicPr>
          <p:blipFill>
            <a:blip r:embed="rId2"/>
            <a:srcRect r="52032"/>
            <a:stretch>
              <a:fillRect/>
            </a:stretch>
          </p:blipFill>
          <p:spPr>
            <a:xfrm rot="10800000">
              <a:off x="11626632" y="0"/>
              <a:ext cx="1130737" cy="12895972"/>
            </a:xfrm>
            <a:prstGeom prst="rect">
              <a:avLst/>
            </a:prstGeom>
            <a:ln w="12700" cap="flat">
              <a:noFill/>
              <a:miter lim="400000"/>
              <a:headEnd/>
              <a:tailEnd/>
            </a:ln>
            <a:effectLst/>
          </p:spPr>
        </p:pic>
      </p:grpSp>
      <p:grpSp>
        <p:nvGrpSpPr>
          <p:cNvPr id="1369" name="Group 1369"/>
          <p:cNvGrpSpPr/>
          <p:nvPr/>
        </p:nvGrpSpPr>
        <p:grpSpPr>
          <a:xfrm>
            <a:off x="1878378" y="8061172"/>
            <a:ext cx="9036186" cy="4397635"/>
            <a:chOff x="0" y="0"/>
            <a:chExt cx="9036185" cy="4397633"/>
          </a:xfrm>
        </p:grpSpPr>
        <p:sp>
          <p:nvSpPr>
            <p:cNvPr id="1364" name="Shape 1364"/>
            <p:cNvSpPr/>
            <p:nvPr/>
          </p:nvSpPr>
          <p:spPr>
            <a:xfrm>
              <a:off x="0" y="0"/>
              <a:ext cx="1340268"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1016"/>
                    <a:pt x="0" y="11124"/>
                    <a:pt x="0" y="11340"/>
                  </a:cubicBezTo>
                  <a:cubicBezTo>
                    <a:pt x="0" y="11340"/>
                    <a:pt x="0" y="11340"/>
                    <a:pt x="0" y="11340"/>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FFFFFF">
                <a:alpha val="61000"/>
              </a:srgbClr>
            </a:solidFill>
            <a:ln w="12700" cap="flat">
              <a:noFill/>
              <a:miter lim="400000"/>
            </a:ln>
            <a:effectLst/>
          </p:spPr>
          <p:txBody>
            <a:bodyPr wrap="square" lIns="91439" tIns="91439" rIns="91439" bIns="91439" numCol="1" anchor="t">
              <a:noAutofit/>
            </a:bodyPr>
            <a:lstStyle/>
            <a:p>
              <a:pPr>
                <a:defRPr>
                  <a:latin typeface="Helvetica"/>
                  <a:ea typeface="Helvetica"/>
                  <a:cs typeface="Helvetica"/>
                  <a:sym typeface="Helvetica"/>
                </a:defRPr>
              </a:pPr>
              <a:endParaRPr/>
            </a:p>
          </p:txBody>
        </p:sp>
        <p:sp>
          <p:nvSpPr>
            <p:cNvPr id="1365" name="Shape 1365"/>
            <p:cNvSpPr/>
            <p:nvPr/>
          </p:nvSpPr>
          <p:spPr>
            <a:xfrm>
              <a:off x="61894" y="77689"/>
              <a:ext cx="109966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153643">
                      <a:alpha val="81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alpha val="81000"/>
                    </a:srgbClr>
                  </a:solidFill>
                  <a:latin typeface="Helvetica"/>
                  <a:ea typeface="Helvetica"/>
                  <a:cs typeface="Helvetica"/>
                  <a:sym typeface="Helvetica"/>
                </a:rPr>
                <a:t>03</a:t>
              </a:r>
            </a:p>
          </p:txBody>
        </p:sp>
        <p:sp>
          <p:nvSpPr>
            <p:cNvPr id="1366" name="Shape 1366"/>
            <p:cNvSpPr/>
            <p:nvPr/>
          </p:nvSpPr>
          <p:spPr>
            <a:xfrm>
              <a:off x="1818258" y="2055753"/>
              <a:ext cx="5429114" cy="23418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8000"/>
                    </a:srgbClr>
                  </a:solidFill>
                  <a:latin typeface="Helvetica"/>
                  <a:ea typeface="Helvetica"/>
                  <a:cs typeface="Helvetica"/>
                  <a:sym typeface="Helvetica"/>
                </a:rPr>
                <a:t>Even when the cold winds blow and the world seems to be covered in foggy shadows, the goodness of life lives on. Open your eyes, open your heart</a:t>
              </a:r>
            </a:p>
          </p:txBody>
        </p:sp>
        <p:sp>
          <p:nvSpPr>
            <p:cNvPr id="1367" name="Shape 1367"/>
            <p:cNvSpPr/>
            <p:nvPr/>
          </p:nvSpPr>
          <p:spPr>
            <a:xfrm>
              <a:off x="1814495" y="118165"/>
              <a:ext cx="3890302" cy="1402081"/>
            </a:xfrm>
            <a:prstGeom prst="rect">
              <a:avLst/>
            </a:prstGeom>
            <a:noFill/>
            <a:ln w="12700" cap="flat">
              <a:noFill/>
              <a:miter lim="400000"/>
            </a:ln>
            <a:effec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sz="4000" b="0">
                  <a:latin typeface="Helvetica"/>
                  <a:ea typeface="Helvetica"/>
                  <a:cs typeface="Helvetica"/>
                  <a:sym typeface="Helvetica"/>
                </a:rPr>
                <a:t>INFORMATION</a:t>
              </a:r>
            </a:p>
            <a:p>
              <a:pPr>
                <a:defRPr sz="5000" b="1">
                  <a:solidFill>
                    <a:srgbClr val="FFFFFF"/>
                  </a:solidFill>
                  <a:latin typeface="Arial"/>
                  <a:ea typeface="Arial"/>
                  <a:cs typeface="Arial"/>
                  <a:sym typeface="Arial"/>
                </a:defRPr>
              </a:pPr>
              <a:r>
                <a:rPr sz="4000" b="0">
                  <a:latin typeface="Helvetica"/>
                  <a:ea typeface="Helvetica"/>
                  <a:cs typeface="Helvetica"/>
                  <a:sym typeface="Helvetica"/>
                </a:rPr>
                <a:t>HERE</a:t>
              </a:r>
            </a:p>
          </p:txBody>
        </p:sp>
        <p:sp>
          <p:nvSpPr>
            <p:cNvPr id="1368" name="Shape 1368"/>
            <p:cNvSpPr/>
            <p:nvPr/>
          </p:nvSpPr>
          <p:spPr>
            <a:xfrm>
              <a:off x="7012413" y="256363"/>
              <a:ext cx="2023773" cy="1473774"/>
            </a:xfrm>
            <a:custGeom>
              <a:avLst/>
              <a:gdLst/>
              <a:ahLst/>
              <a:cxnLst>
                <a:cxn ang="0">
                  <a:pos x="wd2" y="hd2"/>
                </a:cxn>
                <a:cxn ang="5400000">
                  <a:pos x="wd2" y="hd2"/>
                </a:cxn>
                <a:cxn ang="10800000">
                  <a:pos x="wd2" y="hd2"/>
                </a:cxn>
                <a:cxn ang="16200000">
                  <a:pos x="wd2" y="hd2"/>
                </a:cxn>
              </a:cxnLst>
              <a:rect l="0" t="0" r="r" b="b"/>
              <a:pathLst>
                <a:path w="21600" h="21600" extrusionOk="0">
                  <a:moveTo>
                    <a:pt x="3217" y="2286"/>
                  </a:moveTo>
                  <a:cubicBezTo>
                    <a:pt x="18268" y="2286"/>
                    <a:pt x="18268" y="2286"/>
                    <a:pt x="18268" y="2286"/>
                  </a:cubicBezTo>
                  <a:cubicBezTo>
                    <a:pt x="18268" y="14742"/>
                    <a:pt x="18268" y="14742"/>
                    <a:pt x="18268" y="14742"/>
                  </a:cubicBezTo>
                  <a:cubicBezTo>
                    <a:pt x="3217" y="14742"/>
                    <a:pt x="3217" y="14742"/>
                    <a:pt x="3217" y="14742"/>
                  </a:cubicBezTo>
                  <a:cubicBezTo>
                    <a:pt x="3217" y="2286"/>
                    <a:pt x="3217" y="2286"/>
                    <a:pt x="3217" y="2286"/>
                  </a:cubicBezTo>
                  <a:close/>
                  <a:moveTo>
                    <a:pt x="4940" y="11509"/>
                  </a:moveTo>
                  <a:cubicBezTo>
                    <a:pt x="4940" y="12219"/>
                    <a:pt x="4940" y="12219"/>
                    <a:pt x="4940" y="12219"/>
                  </a:cubicBezTo>
                  <a:cubicBezTo>
                    <a:pt x="14706" y="12219"/>
                    <a:pt x="14706" y="12219"/>
                    <a:pt x="14706" y="12219"/>
                  </a:cubicBezTo>
                  <a:cubicBezTo>
                    <a:pt x="14706" y="11509"/>
                    <a:pt x="14706" y="11509"/>
                    <a:pt x="14706" y="11509"/>
                  </a:cubicBezTo>
                  <a:cubicBezTo>
                    <a:pt x="4940" y="11509"/>
                    <a:pt x="4940" y="11509"/>
                    <a:pt x="4940" y="11509"/>
                  </a:cubicBezTo>
                  <a:close/>
                  <a:moveTo>
                    <a:pt x="4940" y="9854"/>
                  </a:moveTo>
                  <a:cubicBezTo>
                    <a:pt x="4940" y="10564"/>
                    <a:pt x="4940" y="10564"/>
                    <a:pt x="4940" y="10564"/>
                  </a:cubicBezTo>
                  <a:cubicBezTo>
                    <a:pt x="14706" y="10564"/>
                    <a:pt x="14706" y="10564"/>
                    <a:pt x="14706" y="10564"/>
                  </a:cubicBezTo>
                  <a:cubicBezTo>
                    <a:pt x="14706" y="9854"/>
                    <a:pt x="14706" y="9854"/>
                    <a:pt x="14706" y="9854"/>
                  </a:cubicBezTo>
                  <a:cubicBezTo>
                    <a:pt x="4940" y="9854"/>
                    <a:pt x="4940" y="9854"/>
                    <a:pt x="4940" y="9854"/>
                  </a:cubicBezTo>
                  <a:close/>
                  <a:moveTo>
                    <a:pt x="4940" y="7883"/>
                  </a:moveTo>
                  <a:cubicBezTo>
                    <a:pt x="4940" y="8514"/>
                    <a:pt x="4940" y="8514"/>
                    <a:pt x="4940" y="8514"/>
                  </a:cubicBezTo>
                  <a:cubicBezTo>
                    <a:pt x="17464" y="8514"/>
                    <a:pt x="17464" y="8514"/>
                    <a:pt x="17464" y="8514"/>
                  </a:cubicBezTo>
                  <a:cubicBezTo>
                    <a:pt x="17464" y="7883"/>
                    <a:pt x="17464" y="7883"/>
                    <a:pt x="17464" y="7883"/>
                  </a:cubicBezTo>
                  <a:cubicBezTo>
                    <a:pt x="4940" y="7883"/>
                    <a:pt x="4940" y="7883"/>
                    <a:pt x="4940" y="7883"/>
                  </a:cubicBezTo>
                  <a:close/>
                  <a:moveTo>
                    <a:pt x="4940" y="5991"/>
                  </a:moveTo>
                  <a:cubicBezTo>
                    <a:pt x="4940" y="6701"/>
                    <a:pt x="4940" y="6701"/>
                    <a:pt x="4940" y="6701"/>
                  </a:cubicBezTo>
                  <a:cubicBezTo>
                    <a:pt x="17464" y="6701"/>
                    <a:pt x="17464" y="6701"/>
                    <a:pt x="17464" y="6701"/>
                  </a:cubicBezTo>
                  <a:cubicBezTo>
                    <a:pt x="17464" y="5991"/>
                    <a:pt x="17464" y="5991"/>
                    <a:pt x="17464" y="5991"/>
                  </a:cubicBezTo>
                  <a:cubicBezTo>
                    <a:pt x="4940" y="5991"/>
                    <a:pt x="4940" y="5991"/>
                    <a:pt x="4940" y="5991"/>
                  </a:cubicBezTo>
                  <a:close/>
                  <a:moveTo>
                    <a:pt x="4940" y="4099"/>
                  </a:moveTo>
                  <a:cubicBezTo>
                    <a:pt x="4940" y="4809"/>
                    <a:pt x="4940" y="4809"/>
                    <a:pt x="4940" y="4809"/>
                  </a:cubicBezTo>
                  <a:cubicBezTo>
                    <a:pt x="17464" y="4809"/>
                    <a:pt x="17464" y="4809"/>
                    <a:pt x="17464" y="4809"/>
                  </a:cubicBezTo>
                  <a:cubicBezTo>
                    <a:pt x="17464" y="4099"/>
                    <a:pt x="17464" y="4099"/>
                    <a:pt x="17464" y="4099"/>
                  </a:cubicBezTo>
                  <a:cubicBezTo>
                    <a:pt x="4940" y="4099"/>
                    <a:pt x="4940" y="4099"/>
                    <a:pt x="4940" y="4099"/>
                  </a:cubicBezTo>
                  <a:close/>
                  <a:moveTo>
                    <a:pt x="9594" y="18131"/>
                  </a:moveTo>
                  <a:cubicBezTo>
                    <a:pt x="11891" y="18131"/>
                    <a:pt x="11891" y="18131"/>
                    <a:pt x="11891" y="18131"/>
                  </a:cubicBezTo>
                  <a:cubicBezTo>
                    <a:pt x="12696" y="19945"/>
                    <a:pt x="12696" y="19945"/>
                    <a:pt x="12696" y="19945"/>
                  </a:cubicBezTo>
                  <a:cubicBezTo>
                    <a:pt x="8904" y="19945"/>
                    <a:pt x="8904" y="19945"/>
                    <a:pt x="8904" y="19945"/>
                  </a:cubicBezTo>
                  <a:cubicBezTo>
                    <a:pt x="9594" y="18131"/>
                    <a:pt x="9594" y="18131"/>
                    <a:pt x="9594" y="18131"/>
                  </a:cubicBezTo>
                  <a:close/>
                  <a:moveTo>
                    <a:pt x="3274" y="0"/>
                  </a:moveTo>
                  <a:cubicBezTo>
                    <a:pt x="2413" y="0"/>
                    <a:pt x="1723" y="946"/>
                    <a:pt x="1723" y="2128"/>
                  </a:cubicBezTo>
                  <a:cubicBezTo>
                    <a:pt x="1723" y="14426"/>
                    <a:pt x="1723" y="14426"/>
                    <a:pt x="1723" y="14426"/>
                  </a:cubicBezTo>
                  <a:cubicBezTo>
                    <a:pt x="1723" y="15451"/>
                    <a:pt x="2183" y="16318"/>
                    <a:pt x="2872" y="16555"/>
                  </a:cubicBezTo>
                  <a:cubicBezTo>
                    <a:pt x="2872" y="16555"/>
                    <a:pt x="2872" y="16555"/>
                    <a:pt x="2872" y="16555"/>
                  </a:cubicBezTo>
                  <a:cubicBezTo>
                    <a:pt x="0" y="19629"/>
                    <a:pt x="0" y="19629"/>
                    <a:pt x="0" y="19629"/>
                  </a:cubicBezTo>
                  <a:cubicBezTo>
                    <a:pt x="0" y="21600"/>
                    <a:pt x="0" y="21600"/>
                    <a:pt x="0" y="21600"/>
                  </a:cubicBezTo>
                  <a:cubicBezTo>
                    <a:pt x="21600" y="21600"/>
                    <a:pt x="21600" y="21600"/>
                    <a:pt x="21600" y="21600"/>
                  </a:cubicBezTo>
                  <a:cubicBezTo>
                    <a:pt x="21600" y="19629"/>
                    <a:pt x="21600" y="19629"/>
                    <a:pt x="21600" y="19629"/>
                  </a:cubicBezTo>
                  <a:cubicBezTo>
                    <a:pt x="18498" y="16555"/>
                    <a:pt x="18498" y="16555"/>
                    <a:pt x="18498" y="16555"/>
                  </a:cubicBezTo>
                  <a:cubicBezTo>
                    <a:pt x="19245" y="16397"/>
                    <a:pt x="19762" y="15451"/>
                    <a:pt x="19762" y="14426"/>
                  </a:cubicBezTo>
                  <a:cubicBezTo>
                    <a:pt x="19762" y="2128"/>
                    <a:pt x="19762" y="2128"/>
                    <a:pt x="19762" y="2128"/>
                  </a:cubicBezTo>
                  <a:cubicBezTo>
                    <a:pt x="19762" y="946"/>
                    <a:pt x="19072" y="0"/>
                    <a:pt x="18153" y="0"/>
                  </a:cubicBezTo>
                  <a:lnTo>
                    <a:pt x="3274" y="0"/>
                  </a:lnTo>
                  <a:close/>
                </a:path>
              </a:pathLst>
            </a:custGeom>
            <a:solidFill>
              <a:srgbClr val="FFFFFF">
                <a:alpha val="80000"/>
              </a:srgbClr>
            </a:solidFill>
            <a:ln w="12700" cap="flat">
              <a:noFill/>
              <a:miter lim="400000"/>
            </a:ln>
            <a:effectLst/>
          </p:spPr>
          <p:txBody>
            <a:bodyPr wrap="square" lIns="91439" tIns="91439" rIns="91439" bIns="91439" numCol="1" anchor="t">
              <a:noAutofit/>
            </a:bodyPr>
            <a:lstStyle/>
            <a:p>
              <a:endParaRPr/>
            </a:p>
          </p:txBody>
        </p:sp>
      </p:grpSp>
      <p:grpSp>
        <p:nvGrpSpPr>
          <p:cNvPr id="1375" name="Group 1375"/>
          <p:cNvGrpSpPr/>
          <p:nvPr/>
        </p:nvGrpSpPr>
        <p:grpSpPr>
          <a:xfrm>
            <a:off x="1898256" y="2915163"/>
            <a:ext cx="8652126" cy="3842587"/>
            <a:chOff x="0" y="0"/>
            <a:chExt cx="8652125" cy="3842585"/>
          </a:xfrm>
        </p:grpSpPr>
        <p:sp>
          <p:nvSpPr>
            <p:cNvPr id="1370" name="Shape 1370"/>
            <p:cNvSpPr/>
            <p:nvPr/>
          </p:nvSpPr>
          <p:spPr>
            <a:xfrm>
              <a:off x="0" y="12537"/>
              <a:ext cx="1343109" cy="13494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0908"/>
                    <a:pt x="0" y="11124"/>
                    <a:pt x="0" y="11232"/>
                  </a:cubicBezTo>
                  <a:cubicBezTo>
                    <a:pt x="0" y="11232"/>
                    <a:pt x="0" y="11232"/>
                    <a:pt x="0" y="11232"/>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FFFFFF">
                <a:alpha val="61000"/>
              </a:srgbClr>
            </a:solidFill>
            <a:ln w="12700" cap="flat">
              <a:noFill/>
              <a:miter lim="400000"/>
            </a:ln>
            <a:effectLst/>
          </p:spPr>
          <p:txBody>
            <a:bodyPr wrap="square" lIns="91439" tIns="91439" rIns="91439" bIns="91439" numCol="1" anchor="t">
              <a:noAutofit/>
            </a:bodyPr>
            <a:lstStyle/>
            <a:p>
              <a:pPr>
                <a:defRPr>
                  <a:latin typeface="Helvetica"/>
                  <a:ea typeface="Helvetica"/>
                  <a:cs typeface="Helvetica"/>
                  <a:sym typeface="Helvetica"/>
                </a:defRPr>
              </a:pPr>
              <a:endParaRPr/>
            </a:p>
          </p:txBody>
        </p:sp>
        <p:sp>
          <p:nvSpPr>
            <p:cNvPr id="1371" name="Shape 1371"/>
            <p:cNvSpPr/>
            <p:nvPr/>
          </p:nvSpPr>
          <p:spPr>
            <a:xfrm>
              <a:off x="1794617" y="0"/>
              <a:ext cx="3890302" cy="1402080"/>
            </a:xfrm>
            <a:prstGeom prst="rect">
              <a:avLst/>
            </a:prstGeom>
            <a:noFill/>
            <a:ln w="12700" cap="flat">
              <a:noFill/>
              <a:miter lim="400000"/>
            </a:ln>
            <a:effec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sz="4000" b="0">
                  <a:latin typeface="Helvetica"/>
                  <a:ea typeface="Helvetica"/>
                  <a:cs typeface="Helvetica"/>
                  <a:sym typeface="Helvetica"/>
                </a:rPr>
                <a:t>INFORMATION</a:t>
              </a:r>
            </a:p>
            <a:p>
              <a:pPr>
                <a:defRPr sz="5000" b="1">
                  <a:solidFill>
                    <a:srgbClr val="FFFFFF"/>
                  </a:solidFill>
                  <a:latin typeface="Arial"/>
                  <a:ea typeface="Arial"/>
                  <a:cs typeface="Arial"/>
                  <a:sym typeface="Arial"/>
                </a:defRPr>
              </a:pPr>
              <a:r>
                <a:rPr sz="4000" b="0">
                  <a:latin typeface="Helvetica"/>
                  <a:ea typeface="Helvetica"/>
                  <a:cs typeface="Helvetica"/>
                  <a:sym typeface="Helvetica"/>
                </a:rPr>
                <a:t>HERE</a:t>
              </a:r>
            </a:p>
          </p:txBody>
        </p:sp>
        <p:sp>
          <p:nvSpPr>
            <p:cNvPr id="1372" name="Shape 1372"/>
            <p:cNvSpPr/>
            <p:nvPr/>
          </p:nvSpPr>
          <p:spPr>
            <a:xfrm>
              <a:off x="42018" y="76199"/>
              <a:ext cx="109966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153643">
                      <a:alpha val="81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alpha val="81000"/>
                    </a:srgbClr>
                  </a:solidFill>
                  <a:latin typeface="Helvetica"/>
                  <a:ea typeface="Helvetica"/>
                  <a:cs typeface="Helvetica"/>
                  <a:sym typeface="Helvetica"/>
                </a:rPr>
                <a:t>01</a:t>
              </a:r>
            </a:p>
          </p:txBody>
        </p:sp>
        <p:sp>
          <p:nvSpPr>
            <p:cNvPr id="1373" name="Shape 1373"/>
            <p:cNvSpPr/>
            <p:nvPr/>
          </p:nvSpPr>
          <p:spPr>
            <a:xfrm>
              <a:off x="1798380" y="1500705"/>
              <a:ext cx="5429117" cy="23418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8000"/>
                    </a:srgbClr>
                  </a:solidFill>
                  <a:latin typeface="Helvetica"/>
                  <a:ea typeface="Helvetica"/>
                  <a:cs typeface="Helvetica"/>
                  <a:sym typeface="Helvetica"/>
                </a:rPr>
                <a:t>Even when the cold winds blow and the world seems to be covered in foggy shadows, the goodness of life lives on. Open your eyes, open your heart</a:t>
              </a:r>
            </a:p>
          </p:txBody>
        </p:sp>
        <p:sp>
          <p:nvSpPr>
            <p:cNvPr id="1374" name="Shape 1374"/>
            <p:cNvSpPr/>
            <p:nvPr/>
          </p:nvSpPr>
          <p:spPr>
            <a:xfrm>
              <a:off x="7151507" y="161321"/>
              <a:ext cx="1500619" cy="1795245"/>
            </a:xfrm>
            <a:custGeom>
              <a:avLst/>
              <a:gdLst/>
              <a:ahLst/>
              <a:cxnLst>
                <a:cxn ang="0">
                  <a:pos x="wd2" y="hd2"/>
                </a:cxn>
                <a:cxn ang="5400000">
                  <a:pos x="wd2" y="hd2"/>
                </a:cxn>
                <a:cxn ang="10800000">
                  <a:pos x="wd2" y="hd2"/>
                </a:cxn>
                <a:cxn ang="16200000">
                  <a:pos x="wd2" y="hd2"/>
                </a:cxn>
              </a:cxnLst>
              <a:rect l="0" t="0" r="r" b="b"/>
              <a:pathLst>
                <a:path w="18629" h="20909" extrusionOk="0">
                  <a:moveTo>
                    <a:pt x="5174" y="20909"/>
                  </a:moveTo>
                  <a:cubicBezTo>
                    <a:pt x="5415" y="19213"/>
                    <a:pt x="5415" y="17403"/>
                    <a:pt x="4933" y="15820"/>
                  </a:cubicBezTo>
                  <a:cubicBezTo>
                    <a:pt x="-2730" y="11749"/>
                    <a:pt x="-679" y="2475"/>
                    <a:pt x="5717" y="610"/>
                  </a:cubicBezTo>
                  <a:cubicBezTo>
                    <a:pt x="9096" y="-691"/>
                    <a:pt x="13681" y="101"/>
                    <a:pt x="16698" y="2871"/>
                  </a:cubicBezTo>
                  <a:cubicBezTo>
                    <a:pt x="18870" y="4907"/>
                    <a:pt x="17784" y="5472"/>
                    <a:pt x="17784" y="5472"/>
                  </a:cubicBezTo>
                  <a:cubicBezTo>
                    <a:pt x="17362" y="5699"/>
                    <a:pt x="17362" y="5699"/>
                    <a:pt x="17362" y="5699"/>
                  </a:cubicBezTo>
                  <a:cubicBezTo>
                    <a:pt x="17603" y="6660"/>
                    <a:pt x="18086" y="8469"/>
                    <a:pt x="18025" y="8695"/>
                  </a:cubicBezTo>
                  <a:cubicBezTo>
                    <a:pt x="17905" y="9035"/>
                    <a:pt x="17543" y="9374"/>
                    <a:pt x="17543" y="9374"/>
                  </a:cubicBezTo>
                  <a:cubicBezTo>
                    <a:pt x="18629" y="12823"/>
                    <a:pt x="18629" y="12823"/>
                    <a:pt x="18629" y="12823"/>
                  </a:cubicBezTo>
                  <a:cubicBezTo>
                    <a:pt x="17663" y="13162"/>
                    <a:pt x="17663" y="13162"/>
                    <a:pt x="17663" y="13162"/>
                  </a:cubicBezTo>
                  <a:cubicBezTo>
                    <a:pt x="17844" y="14293"/>
                    <a:pt x="17965" y="15198"/>
                    <a:pt x="17844" y="16272"/>
                  </a:cubicBezTo>
                  <a:cubicBezTo>
                    <a:pt x="17844" y="16499"/>
                    <a:pt x="17181" y="17007"/>
                    <a:pt x="16638" y="17064"/>
                  </a:cubicBezTo>
                  <a:cubicBezTo>
                    <a:pt x="13379" y="17234"/>
                    <a:pt x="13379" y="17234"/>
                    <a:pt x="13379" y="17234"/>
                  </a:cubicBezTo>
                  <a:cubicBezTo>
                    <a:pt x="13621" y="20909"/>
                    <a:pt x="13621" y="20909"/>
                    <a:pt x="13621" y="20909"/>
                  </a:cubicBezTo>
                  <a:cubicBezTo>
                    <a:pt x="5174" y="20909"/>
                    <a:pt x="5174" y="20909"/>
                    <a:pt x="5174" y="20909"/>
                  </a:cubicBezTo>
                  <a:close/>
                  <a:moveTo>
                    <a:pt x="7648" y="12088"/>
                  </a:moveTo>
                  <a:cubicBezTo>
                    <a:pt x="5234" y="10392"/>
                    <a:pt x="5234" y="10392"/>
                    <a:pt x="5234" y="10392"/>
                  </a:cubicBezTo>
                  <a:cubicBezTo>
                    <a:pt x="5053" y="10222"/>
                    <a:pt x="4812" y="10279"/>
                    <a:pt x="4691" y="10448"/>
                  </a:cubicBezTo>
                  <a:cubicBezTo>
                    <a:pt x="4691" y="10448"/>
                    <a:pt x="4691" y="10448"/>
                    <a:pt x="4691" y="10448"/>
                  </a:cubicBezTo>
                  <a:cubicBezTo>
                    <a:pt x="4571" y="10674"/>
                    <a:pt x="4631" y="10901"/>
                    <a:pt x="4812" y="11070"/>
                  </a:cubicBezTo>
                  <a:cubicBezTo>
                    <a:pt x="7225" y="12767"/>
                    <a:pt x="7225" y="12767"/>
                    <a:pt x="7225" y="12767"/>
                  </a:cubicBezTo>
                  <a:cubicBezTo>
                    <a:pt x="7406" y="12880"/>
                    <a:pt x="7648" y="12823"/>
                    <a:pt x="7768" y="12654"/>
                  </a:cubicBezTo>
                  <a:cubicBezTo>
                    <a:pt x="7768" y="12654"/>
                    <a:pt x="7768" y="12654"/>
                    <a:pt x="7768" y="12654"/>
                  </a:cubicBezTo>
                  <a:cubicBezTo>
                    <a:pt x="7889" y="12484"/>
                    <a:pt x="7829" y="12201"/>
                    <a:pt x="7648" y="12088"/>
                  </a:cubicBezTo>
                  <a:close/>
                  <a:moveTo>
                    <a:pt x="13138" y="6999"/>
                  </a:moveTo>
                  <a:cubicBezTo>
                    <a:pt x="14647" y="6999"/>
                    <a:pt x="14647" y="6999"/>
                    <a:pt x="14647" y="6999"/>
                  </a:cubicBezTo>
                  <a:cubicBezTo>
                    <a:pt x="14647" y="6377"/>
                    <a:pt x="14647" y="6377"/>
                    <a:pt x="14647" y="6377"/>
                  </a:cubicBezTo>
                  <a:cubicBezTo>
                    <a:pt x="13138" y="6377"/>
                    <a:pt x="13138" y="6377"/>
                    <a:pt x="13138" y="6377"/>
                  </a:cubicBezTo>
                  <a:cubicBezTo>
                    <a:pt x="13138" y="6999"/>
                    <a:pt x="13138" y="6999"/>
                    <a:pt x="13138" y="6999"/>
                  </a:cubicBezTo>
                  <a:close/>
                  <a:moveTo>
                    <a:pt x="7587" y="3267"/>
                  </a:moveTo>
                  <a:cubicBezTo>
                    <a:pt x="6803" y="2023"/>
                    <a:pt x="6803" y="2023"/>
                    <a:pt x="6803" y="2023"/>
                  </a:cubicBezTo>
                  <a:cubicBezTo>
                    <a:pt x="6200" y="2362"/>
                    <a:pt x="6200" y="2362"/>
                    <a:pt x="6200" y="2362"/>
                  </a:cubicBezTo>
                  <a:cubicBezTo>
                    <a:pt x="6984" y="3606"/>
                    <a:pt x="6984" y="3606"/>
                    <a:pt x="6984" y="3606"/>
                  </a:cubicBezTo>
                  <a:cubicBezTo>
                    <a:pt x="7587" y="3267"/>
                    <a:pt x="7587" y="3267"/>
                    <a:pt x="7587" y="3267"/>
                  </a:cubicBezTo>
                  <a:close/>
                  <a:moveTo>
                    <a:pt x="9578" y="2928"/>
                  </a:moveTo>
                  <a:cubicBezTo>
                    <a:pt x="9578" y="1514"/>
                    <a:pt x="9578" y="1514"/>
                    <a:pt x="9578" y="1514"/>
                  </a:cubicBezTo>
                  <a:cubicBezTo>
                    <a:pt x="8915" y="1514"/>
                    <a:pt x="8915" y="1514"/>
                    <a:pt x="8915" y="1514"/>
                  </a:cubicBezTo>
                  <a:cubicBezTo>
                    <a:pt x="8915" y="2928"/>
                    <a:pt x="8915" y="2928"/>
                    <a:pt x="8915" y="2928"/>
                  </a:cubicBezTo>
                  <a:cubicBezTo>
                    <a:pt x="9578" y="2928"/>
                    <a:pt x="9578" y="2928"/>
                    <a:pt x="9578" y="2928"/>
                  </a:cubicBezTo>
                  <a:close/>
                  <a:moveTo>
                    <a:pt x="12836" y="5133"/>
                  </a:moveTo>
                  <a:cubicBezTo>
                    <a:pt x="14104" y="4398"/>
                    <a:pt x="14104" y="4398"/>
                    <a:pt x="14104" y="4398"/>
                  </a:cubicBezTo>
                  <a:cubicBezTo>
                    <a:pt x="13802" y="3833"/>
                    <a:pt x="13802" y="3833"/>
                    <a:pt x="13802" y="3833"/>
                  </a:cubicBezTo>
                  <a:cubicBezTo>
                    <a:pt x="12474" y="4568"/>
                    <a:pt x="12474" y="4568"/>
                    <a:pt x="12474" y="4568"/>
                  </a:cubicBezTo>
                  <a:cubicBezTo>
                    <a:pt x="12836" y="5133"/>
                    <a:pt x="12836" y="5133"/>
                    <a:pt x="12836" y="5133"/>
                  </a:cubicBezTo>
                  <a:close/>
                  <a:moveTo>
                    <a:pt x="11509" y="3606"/>
                  </a:moveTo>
                  <a:cubicBezTo>
                    <a:pt x="12293" y="2419"/>
                    <a:pt x="12293" y="2419"/>
                    <a:pt x="12293" y="2419"/>
                  </a:cubicBezTo>
                  <a:cubicBezTo>
                    <a:pt x="11690" y="2080"/>
                    <a:pt x="11690" y="2080"/>
                    <a:pt x="11690" y="2080"/>
                  </a:cubicBezTo>
                  <a:cubicBezTo>
                    <a:pt x="10906" y="3324"/>
                    <a:pt x="10906" y="3324"/>
                    <a:pt x="10906" y="3324"/>
                  </a:cubicBezTo>
                  <a:cubicBezTo>
                    <a:pt x="11509" y="3606"/>
                    <a:pt x="11509" y="3606"/>
                    <a:pt x="11509" y="3606"/>
                  </a:cubicBezTo>
                  <a:close/>
                  <a:moveTo>
                    <a:pt x="8251" y="11127"/>
                  </a:moveTo>
                  <a:cubicBezTo>
                    <a:pt x="5838" y="9374"/>
                    <a:pt x="5838" y="9374"/>
                    <a:pt x="5838" y="9374"/>
                  </a:cubicBezTo>
                  <a:cubicBezTo>
                    <a:pt x="5657" y="9261"/>
                    <a:pt x="5415" y="9317"/>
                    <a:pt x="5295" y="9487"/>
                  </a:cubicBezTo>
                  <a:cubicBezTo>
                    <a:pt x="5295" y="9487"/>
                    <a:pt x="5295" y="9487"/>
                    <a:pt x="5295" y="9487"/>
                  </a:cubicBezTo>
                  <a:cubicBezTo>
                    <a:pt x="5174" y="9657"/>
                    <a:pt x="5234" y="9939"/>
                    <a:pt x="5415" y="10052"/>
                  </a:cubicBezTo>
                  <a:cubicBezTo>
                    <a:pt x="7829" y="11805"/>
                    <a:pt x="7829" y="11805"/>
                    <a:pt x="7829" y="11805"/>
                  </a:cubicBezTo>
                  <a:cubicBezTo>
                    <a:pt x="8010" y="11918"/>
                    <a:pt x="8251" y="11862"/>
                    <a:pt x="8372" y="11692"/>
                  </a:cubicBezTo>
                  <a:cubicBezTo>
                    <a:pt x="8372" y="11692"/>
                    <a:pt x="8372" y="11692"/>
                    <a:pt x="8372" y="11692"/>
                  </a:cubicBezTo>
                  <a:cubicBezTo>
                    <a:pt x="8492" y="11523"/>
                    <a:pt x="8432" y="11240"/>
                    <a:pt x="8251" y="11127"/>
                  </a:cubicBezTo>
                  <a:close/>
                  <a:moveTo>
                    <a:pt x="10664" y="4398"/>
                  </a:moveTo>
                  <a:cubicBezTo>
                    <a:pt x="9216" y="3606"/>
                    <a:pt x="7467" y="4002"/>
                    <a:pt x="6743" y="5190"/>
                  </a:cubicBezTo>
                  <a:cubicBezTo>
                    <a:pt x="5958" y="6434"/>
                    <a:pt x="6924" y="7847"/>
                    <a:pt x="6260" y="9148"/>
                  </a:cubicBezTo>
                  <a:cubicBezTo>
                    <a:pt x="8492" y="10335"/>
                    <a:pt x="8492" y="10335"/>
                    <a:pt x="8492" y="10335"/>
                  </a:cubicBezTo>
                  <a:cubicBezTo>
                    <a:pt x="9337" y="9148"/>
                    <a:pt x="11087" y="9261"/>
                    <a:pt x="11871" y="8017"/>
                  </a:cubicBezTo>
                  <a:cubicBezTo>
                    <a:pt x="12655" y="6773"/>
                    <a:pt x="12052" y="5190"/>
                    <a:pt x="10664" y="4398"/>
                  </a:cubicBezTo>
                  <a:close/>
                  <a:moveTo>
                    <a:pt x="5053" y="11523"/>
                  </a:moveTo>
                  <a:cubicBezTo>
                    <a:pt x="4812" y="11975"/>
                    <a:pt x="4993" y="12484"/>
                    <a:pt x="5476" y="12767"/>
                  </a:cubicBezTo>
                  <a:cubicBezTo>
                    <a:pt x="5838" y="12936"/>
                    <a:pt x="6320" y="12880"/>
                    <a:pt x="6622" y="12654"/>
                  </a:cubicBezTo>
                  <a:lnTo>
                    <a:pt x="5053" y="11523"/>
                  </a:lnTo>
                  <a:close/>
                </a:path>
              </a:pathLst>
            </a:custGeom>
            <a:solidFill>
              <a:srgbClr val="FFFFFF">
                <a:alpha val="80000"/>
              </a:srgbClr>
            </a:solidFill>
            <a:ln w="12700" cap="flat">
              <a:noFill/>
              <a:miter lim="400000"/>
            </a:ln>
            <a:effectLst/>
          </p:spPr>
          <p:txBody>
            <a:bodyPr wrap="square" lIns="91439" tIns="91439" rIns="91439" bIns="91439" numCol="1" anchor="t">
              <a:noAutofit/>
            </a:bodyPr>
            <a:lstStyle/>
            <a:p>
              <a:endParaRPr/>
            </a:p>
          </p:txBody>
        </p:sp>
      </p:grpSp>
      <p:grpSp>
        <p:nvGrpSpPr>
          <p:cNvPr id="1381" name="Group 1381"/>
          <p:cNvGrpSpPr/>
          <p:nvPr/>
        </p:nvGrpSpPr>
        <p:grpSpPr>
          <a:xfrm>
            <a:off x="13386413" y="2915163"/>
            <a:ext cx="8457771" cy="3805603"/>
            <a:chOff x="0" y="0"/>
            <a:chExt cx="8457769" cy="3805602"/>
          </a:xfrm>
        </p:grpSpPr>
        <p:sp>
          <p:nvSpPr>
            <p:cNvPr id="1376" name="Shape 1376"/>
            <p:cNvSpPr/>
            <p:nvPr/>
          </p:nvSpPr>
          <p:spPr>
            <a:xfrm>
              <a:off x="0" y="12538"/>
              <a:ext cx="1343109"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0908"/>
                    <a:pt x="0" y="11124"/>
                    <a:pt x="0" y="11232"/>
                  </a:cubicBezTo>
                  <a:cubicBezTo>
                    <a:pt x="0" y="11232"/>
                    <a:pt x="0" y="11232"/>
                    <a:pt x="0" y="11232"/>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153643">
                <a:alpha val="58999"/>
              </a:srgbClr>
            </a:solidFill>
            <a:ln w="12700" cap="flat">
              <a:noFill/>
              <a:miter lim="400000"/>
            </a:ln>
            <a:effectLst/>
          </p:spPr>
          <p:txBody>
            <a:bodyPr wrap="square" lIns="91439" tIns="91439" rIns="91439" bIns="91439" numCol="1" anchor="t">
              <a:noAutofit/>
            </a:bodyPr>
            <a:lstStyle/>
            <a:p>
              <a:pPr>
                <a:defRPr>
                  <a:latin typeface="Helvetica"/>
                  <a:ea typeface="Helvetica"/>
                  <a:cs typeface="Helvetica"/>
                  <a:sym typeface="Helvetica"/>
                </a:defRPr>
              </a:pPr>
              <a:endParaRPr/>
            </a:p>
          </p:txBody>
        </p:sp>
        <p:sp>
          <p:nvSpPr>
            <p:cNvPr id="1377" name="Shape 1377"/>
            <p:cNvSpPr/>
            <p:nvPr/>
          </p:nvSpPr>
          <p:spPr>
            <a:xfrm>
              <a:off x="54555" y="114299"/>
              <a:ext cx="1099663" cy="1160781"/>
            </a:xfrm>
            <a:prstGeom prst="rect">
              <a:avLst/>
            </a:prstGeom>
            <a:noFill/>
            <a:ln w="12700" cap="flat">
              <a:noFill/>
              <a:miter lim="400000"/>
            </a:ln>
            <a:effectLst/>
          </p:spPr>
          <p:txBody>
            <a:bodyPr wrap="none" lIns="91439" tIns="91439" rIns="91439" bIns="91439" numCol="1" anchor="t">
              <a:spAutoFit/>
            </a:bodyPr>
            <a:lstStyle>
              <a:lvl1pPr>
                <a:defRPr sz="6400" b="1">
                  <a:solidFill>
                    <a:srgbClr val="FFFFFF"/>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6400" b="1">
                  <a:solidFill>
                    <a:srgbClr val="FFFFFF"/>
                  </a:solidFill>
                  <a:latin typeface="Helvetica"/>
                  <a:ea typeface="Helvetica"/>
                  <a:cs typeface="Helvetica"/>
                  <a:sym typeface="Helvetica"/>
                </a:rPr>
                <a:t>02</a:t>
              </a:r>
            </a:p>
          </p:txBody>
        </p:sp>
        <p:sp>
          <p:nvSpPr>
            <p:cNvPr id="1378" name="Shape 1378"/>
            <p:cNvSpPr/>
            <p:nvPr/>
          </p:nvSpPr>
          <p:spPr>
            <a:xfrm>
              <a:off x="1692856" y="1463722"/>
              <a:ext cx="5429117" cy="23418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Even when the cold winds blow and the world seems to be covered in foggy shadows, the goodness of life lives on. Open your eyes, open your heart</a:t>
              </a:r>
            </a:p>
          </p:txBody>
        </p:sp>
        <p:sp>
          <p:nvSpPr>
            <p:cNvPr id="1379" name="Shape 1379"/>
            <p:cNvSpPr/>
            <p:nvPr/>
          </p:nvSpPr>
          <p:spPr>
            <a:xfrm>
              <a:off x="1727354" y="0"/>
              <a:ext cx="3890301" cy="1402080"/>
            </a:xfrm>
            <a:prstGeom prst="rect">
              <a:avLst/>
            </a:prstGeom>
            <a:noFill/>
            <a:ln w="12700" cap="flat">
              <a:noFill/>
              <a:miter lim="400000"/>
            </a:ln>
            <a:effec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sz="4000" b="0">
                  <a:solidFill>
                    <a:srgbClr val="153643"/>
                  </a:solidFill>
                  <a:latin typeface="Helvetica"/>
                  <a:ea typeface="Helvetica"/>
                  <a:cs typeface="Helvetica"/>
                  <a:sym typeface="Helvetica"/>
                </a:rPr>
                <a:t>INFORMATION</a:t>
              </a:r>
            </a:p>
            <a:p>
              <a:pPr>
                <a:defRPr sz="5000" b="1">
                  <a:solidFill>
                    <a:srgbClr val="FFFFFF"/>
                  </a:solidFill>
                  <a:latin typeface="Arial"/>
                  <a:ea typeface="Arial"/>
                  <a:cs typeface="Arial"/>
                  <a:sym typeface="Arial"/>
                </a:defRPr>
              </a:pPr>
              <a:r>
                <a:rPr sz="4000" b="0">
                  <a:solidFill>
                    <a:srgbClr val="153643"/>
                  </a:solidFill>
                  <a:latin typeface="Helvetica"/>
                  <a:ea typeface="Helvetica"/>
                  <a:cs typeface="Helvetica"/>
                  <a:sym typeface="Helvetica"/>
                </a:rPr>
                <a:t>HERE</a:t>
              </a:r>
            </a:p>
          </p:txBody>
        </p:sp>
        <p:sp>
          <p:nvSpPr>
            <p:cNvPr id="1380" name="Shape 1380"/>
            <p:cNvSpPr/>
            <p:nvPr/>
          </p:nvSpPr>
          <p:spPr>
            <a:xfrm>
              <a:off x="7314569" y="132836"/>
              <a:ext cx="1143201" cy="1709589"/>
            </a:xfrm>
            <a:custGeom>
              <a:avLst/>
              <a:gdLst/>
              <a:ahLst/>
              <a:cxnLst>
                <a:cxn ang="0">
                  <a:pos x="wd2" y="hd2"/>
                </a:cxn>
                <a:cxn ang="5400000">
                  <a:pos x="wd2" y="hd2"/>
                </a:cxn>
                <a:cxn ang="10800000">
                  <a:pos x="wd2" y="hd2"/>
                </a:cxn>
                <a:cxn ang="16200000">
                  <a:pos x="wd2" y="hd2"/>
                </a:cxn>
              </a:cxnLst>
              <a:rect l="0" t="0" r="r" b="b"/>
              <a:pathLst>
                <a:path w="21600" h="21600" extrusionOk="0">
                  <a:moveTo>
                    <a:pt x="2176" y="2181"/>
                  </a:moveTo>
                  <a:cubicBezTo>
                    <a:pt x="19580" y="2181"/>
                    <a:pt x="19580" y="2181"/>
                    <a:pt x="19580" y="2181"/>
                  </a:cubicBezTo>
                  <a:cubicBezTo>
                    <a:pt x="19580" y="19419"/>
                    <a:pt x="19580" y="19419"/>
                    <a:pt x="19580" y="19419"/>
                  </a:cubicBezTo>
                  <a:cubicBezTo>
                    <a:pt x="2176" y="19419"/>
                    <a:pt x="2176" y="19419"/>
                    <a:pt x="2176" y="19419"/>
                  </a:cubicBezTo>
                  <a:cubicBezTo>
                    <a:pt x="2176" y="2181"/>
                    <a:pt x="2176" y="2181"/>
                    <a:pt x="2176" y="2181"/>
                  </a:cubicBezTo>
                  <a:close/>
                  <a:moveTo>
                    <a:pt x="8547" y="20042"/>
                  </a:moveTo>
                  <a:cubicBezTo>
                    <a:pt x="12898" y="20042"/>
                    <a:pt x="12898" y="20042"/>
                    <a:pt x="12898" y="20042"/>
                  </a:cubicBezTo>
                  <a:cubicBezTo>
                    <a:pt x="12898" y="21081"/>
                    <a:pt x="12898" y="21081"/>
                    <a:pt x="12898" y="21081"/>
                  </a:cubicBezTo>
                  <a:cubicBezTo>
                    <a:pt x="8547" y="21081"/>
                    <a:pt x="8547" y="21081"/>
                    <a:pt x="8547" y="21081"/>
                  </a:cubicBezTo>
                  <a:cubicBezTo>
                    <a:pt x="8547" y="20042"/>
                    <a:pt x="8547" y="20042"/>
                    <a:pt x="8547" y="20042"/>
                  </a:cubicBezTo>
                  <a:close/>
                  <a:moveTo>
                    <a:pt x="8081" y="935"/>
                  </a:moveTo>
                  <a:cubicBezTo>
                    <a:pt x="13986" y="935"/>
                    <a:pt x="13986" y="935"/>
                    <a:pt x="13986" y="935"/>
                  </a:cubicBezTo>
                  <a:cubicBezTo>
                    <a:pt x="13986" y="1454"/>
                    <a:pt x="13986" y="1454"/>
                    <a:pt x="13986" y="1454"/>
                  </a:cubicBezTo>
                  <a:cubicBezTo>
                    <a:pt x="8081" y="1454"/>
                    <a:pt x="8081" y="1454"/>
                    <a:pt x="8081" y="1454"/>
                  </a:cubicBezTo>
                  <a:cubicBezTo>
                    <a:pt x="8081" y="935"/>
                    <a:pt x="8081" y="935"/>
                    <a:pt x="8081" y="935"/>
                  </a:cubicBezTo>
                  <a:close/>
                  <a:moveTo>
                    <a:pt x="2020" y="0"/>
                  </a:moveTo>
                  <a:cubicBezTo>
                    <a:pt x="932" y="0"/>
                    <a:pt x="0" y="623"/>
                    <a:pt x="0" y="1350"/>
                  </a:cubicBezTo>
                  <a:cubicBezTo>
                    <a:pt x="0" y="20250"/>
                    <a:pt x="0" y="20250"/>
                    <a:pt x="0" y="20250"/>
                  </a:cubicBezTo>
                  <a:cubicBezTo>
                    <a:pt x="0" y="20977"/>
                    <a:pt x="932" y="21600"/>
                    <a:pt x="2020" y="21600"/>
                  </a:cubicBezTo>
                  <a:cubicBezTo>
                    <a:pt x="19735" y="21600"/>
                    <a:pt x="19735" y="21600"/>
                    <a:pt x="19735" y="21600"/>
                  </a:cubicBezTo>
                  <a:cubicBezTo>
                    <a:pt x="20823" y="21600"/>
                    <a:pt x="21600" y="20977"/>
                    <a:pt x="21600" y="20250"/>
                  </a:cubicBezTo>
                  <a:cubicBezTo>
                    <a:pt x="21600" y="1350"/>
                    <a:pt x="21600" y="1350"/>
                    <a:pt x="21600" y="1350"/>
                  </a:cubicBezTo>
                  <a:cubicBezTo>
                    <a:pt x="21600" y="623"/>
                    <a:pt x="20823" y="0"/>
                    <a:pt x="19735" y="0"/>
                  </a:cubicBezTo>
                  <a:lnTo>
                    <a:pt x="2020" y="0"/>
                  </a:lnTo>
                  <a:close/>
                </a:path>
              </a:pathLst>
            </a:custGeom>
            <a:solidFill>
              <a:srgbClr val="153643">
                <a:alpha val="80000"/>
              </a:srgbClr>
            </a:solidFill>
            <a:ln w="12700" cap="flat">
              <a:noFill/>
              <a:miter lim="400000"/>
            </a:ln>
            <a:effectLst/>
          </p:spPr>
          <p:txBody>
            <a:bodyPr wrap="square" lIns="91439" tIns="91439" rIns="91439" bIns="91439" numCol="1" anchor="t">
              <a:noAutofit/>
            </a:bodyPr>
            <a:lstStyle/>
            <a:p>
              <a:endParaRPr/>
            </a:p>
          </p:txBody>
        </p:sp>
      </p:grpSp>
      <p:grpSp>
        <p:nvGrpSpPr>
          <p:cNvPr id="1387" name="Group 1387"/>
          <p:cNvGrpSpPr/>
          <p:nvPr/>
        </p:nvGrpSpPr>
        <p:grpSpPr>
          <a:xfrm>
            <a:off x="13333539" y="8055475"/>
            <a:ext cx="8744419" cy="4394169"/>
            <a:chOff x="0" y="0"/>
            <a:chExt cx="8744417" cy="4394168"/>
          </a:xfrm>
        </p:grpSpPr>
        <p:sp>
          <p:nvSpPr>
            <p:cNvPr id="1382" name="Shape 1382"/>
            <p:cNvSpPr/>
            <p:nvPr/>
          </p:nvSpPr>
          <p:spPr>
            <a:xfrm>
              <a:off x="0" y="0"/>
              <a:ext cx="1343109"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1016"/>
                    <a:pt x="0" y="11124"/>
                    <a:pt x="0" y="11340"/>
                  </a:cubicBezTo>
                  <a:cubicBezTo>
                    <a:pt x="0" y="11340"/>
                    <a:pt x="0" y="11340"/>
                    <a:pt x="0" y="11340"/>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FFFFFF">
                <a:alpha val="61000"/>
              </a:srgbClr>
            </a:solidFill>
            <a:ln w="12700" cap="flat">
              <a:noFill/>
              <a:miter lim="400000"/>
            </a:ln>
            <a:effectLst/>
          </p:spPr>
          <p:txBody>
            <a:bodyPr wrap="square" lIns="91439" tIns="91439" rIns="91439" bIns="91439" numCol="1" anchor="t">
              <a:noAutofit/>
            </a:bodyPr>
            <a:lstStyle/>
            <a:p>
              <a:pPr>
                <a:defRPr>
                  <a:latin typeface="Helvetica"/>
                  <a:ea typeface="Helvetica"/>
                  <a:cs typeface="Helvetica"/>
                  <a:sym typeface="Helvetica"/>
                </a:defRPr>
              </a:pPr>
              <a:endParaRPr/>
            </a:p>
          </p:txBody>
        </p:sp>
        <p:sp>
          <p:nvSpPr>
            <p:cNvPr id="1383" name="Shape 1383"/>
            <p:cNvSpPr/>
            <p:nvPr/>
          </p:nvSpPr>
          <p:spPr>
            <a:xfrm>
              <a:off x="54556" y="77689"/>
              <a:ext cx="1099662" cy="1160781"/>
            </a:xfrm>
            <a:prstGeom prst="rect">
              <a:avLst/>
            </a:prstGeom>
            <a:noFill/>
            <a:ln w="12700" cap="flat">
              <a:noFill/>
              <a:miter lim="400000"/>
            </a:ln>
            <a:effectLst/>
          </p:spPr>
          <p:txBody>
            <a:bodyPr wrap="none" lIns="91439" tIns="91439" rIns="91439" bIns="91439" numCol="1" anchor="t">
              <a:spAutoFit/>
            </a:bodyPr>
            <a:lstStyle>
              <a:lvl1pPr>
                <a:defRPr sz="6400">
                  <a:solidFill>
                    <a:srgbClr val="153643">
                      <a:alpha val="81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alpha val="81000"/>
                    </a:srgbClr>
                  </a:solidFill>
                  <a:latin typeface="Helvetica"/>
                  <a:ea typeface="Helvetica"/>
                  <a:cs typeface="Helvetica"/>
                  <a:sym typeface="Helvetica"/>
                </a:rPr>
                <a:t>04</a:t>
              </a:r>
            </a:p>
          </p:txBody>
        </p:sp>
        <p:sp>
          <p:nvSpPr>
            <p:cNvPr id="1384" name="Shape 1384"/>
            <p:cNvSpPr/>
            <p:nvPr/>
          </p:nvSpPr>
          <p:spPr>
            <a:xfrm>
              <a:off x="1692856" y="2052288"/>
              <a:ext cx="5429117" cy="23418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78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78000"/>
                    </a:srgbClr>
                  </a:solidFill>
                  <a:latin typeface="Helvetica"/>
                  <a:ea typeface="Helvetica"/>
                  <a:cs typeface="Helvetica"/>
                  <a:sym typeface="Helvetica"/>
                </a:rPr>
                <a:t>Even when the cold winds blow and the world seems to be covered in foggy shadows, the goodness of life lives on. Open your eyes, open your heart</a:t>
              </a:r>
            </a:p>
          </p:txBody>
        </p:sp>
        <p:sp>
          <p:nvSpPr>
            <p:cNvPr id="1385" name="Shape 1385"/>
            <p:cNvSpPr/>
            <p:nvPr/>
          </p:nvSpPr>
          <p:spPr>
            <a:xfrm>
              <a:off x="1780228" y="123862"/>
              <a:ext cx="3890301" cy="1402080"/>
            </a:xfrm>
            <a:prstGeom prst="rect">
              <a:avLst/>
            </a:prstGeom>
            <a:noFill/>
            <a:ln w="12700" cap="flat">
              <a:noFill/>
              <a:miter lim="400000"/>
            </a:ln>
            <a:effec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sz="4000" b="0">
                  <a:latin typeface="Helvetica"/>
                  <a:ea typeface="Helvetica"/>
                  <a:cs typeface="Helvetica"/>
                  <a:sym typeface="Helvetica"/>
                </a:rPr>
                <a:t>INFORMATION</a:t>
              </a:r>
            </a:p>
            <a:p>
              <a:pPr>
                <a:defRPr sz="5000" b="1">
                  <a:solidFill>
                    <a:srgbClr val="FFFFFF"/>
                  </a:solidFill>
                  <a:latin typeface="Arial"/>
                  <a:ea typeface="Arial"/>
                  <a:cs typeface="Arial"/>
                  <a:sym typeface="Arial"/>
                </a:defRPr>
              </a:pPr>
              <a:r>
                <a:rPr sz="4000" b="0">
                  <a:latin typeface="Helvetica"/>
                  <a:ea typeface="Helvetica"/>
                  <a:cs typeface="Helvetica"/>
                  <a:sym typeface="Helvetica"/>
                </a:rPr>
                <a:t>HERE</a:t>
              </a:r>
            </a:p>
          </p:txBody>
        </p:sp>
        <p:sp>
          <p:nvSpPr>
            <p:cNvPr id="1386" name="Shape 1386"/>
            <p:cNvSpPr/>
            <p:nvPr/>
          </p:nvSpPr>
          <p:spPr>
            <a:xfrm>
              <a:off x="7133669" y="36197"/>
              <a:ext cx="1610749" cy="1775942"/>
            </a:xfrm>
            <a:custGeom>
              <a:avLst/>
              <a:gdLst/>
              <a:ahLst/>
              <a:cxnLst>
                <a:cxn ang="0">
                  <a:pos x="wd2" y="hd2"/>
                </a:cxn>
                <a:cxn ang="5400000">
                  <a:pos x="wd2" y="hd2"/>
                </a:cxn>
                <a:cxn ang="10800000">
                  <a:pos x="wd2" y="hd2"/>
                </a:cxn>
                <a:cxn ang="16200000">
                  <a:pos x="wd2" y="hd2"/>
                </a:cxn>
              </a:cxnLst>
              <a:rect l="0" t="0" r="r" b="b"/>
              <a:pathLst>
                <a:path w="21600" h="21600" extrusionOk="0">
                  <a:moveTo>
                    <a:pt x="3273" y="11494"/>
                  </a:moveTo>
                  <a:cubicBezTo>
                    <a:pt x="5455" y="11494"/>
                    <a:pt x="5455" y="11494"/>
                    <a:pt x="5455" y="11494"/>
                  </a:cubicBezTo>
                  <a:cubicBezTo>
                    <a:pt x="5455" y="12088"/>
                    <a:pt x="5455" y="12088"/>
                    <a:pt x="5455" y="12088"/>
                  </a:cubicBezTo>
                  <a:cubicBezTo>
                    <a:pt x="3273" y="12088"/>
                    <a:pt x="3273" y="12088"/>
                    <a:pt x="3273" y="12088"/>
                  </a:cubicBezTo>
                  <a:cubicBezTo>
                    <a:pt x="3273" y="11494"/>
                    <a:pt x="3273" y="11494"/>
                    <a:pt x="3273" y="11494"/>
                  </a:cubicBezTo>
                  <a:close/>
                  <a:moveTo>
                    <a:pt x="11127" y="10899"/>
                  </a:moveTo>
                  <a:cubicBezTo>
                    <a:pt x="11345" y="10899"/>
                    <a:pt x="11345" y="10899"/>
                    <a:pt x="11564" y="10899"/>
                  </a:cubicBezTo>
                  <a:cubicBezTo>
                    <a:pt x="12218" y="10305"/>
                    <a:pt x="13091" y="9512"/>
                    <a:pt x="13745" y="9116"/>
                  </a:cubicBezTo>
                  <a:cubicBezTo>
                    <a:pt x="13964" y="9116"/>
                    <a:pt x="14182" y="9314"/>
                    <a:pt x="14400" y="9512"/>
                  </a:cubicBezTo>
                  <a:cubicBezTo>
                    <a:pt x="13745" y="10503"/>
                    <a:pt x="13091" y="11097"/>
                    <a:pt x="12218" y="11692"/>
                  </a:cubicBezTo>
                  <a:cubicBezTo>
                    <a:pt x="12436" y="11890"/>
                    <a:pt x="12436" y="11890"/>
                    <a:pt x="12436" y="12088"/>
                  </a:cubicBezTo>
                  <a:cubicBezTo>
                    <a:pt x="12436" y="12683"/>
                    <a:pt x="11782" y="13277"/>
                    <a:pt x="11127" y="13277"/>
                  </a:cubicBezTo>
                  <a:cubicBezTo>
                    <a:pt x="10255" y="13277"/>
                    <a:pt x="9818" y="12683"/>
                    <a:pt x="9818" y="12088"/>
                  </a:cubicBezTo>
                  <a:cubicBezTo>
                    <a:pt x="9818" y="11692"/>
                    <a:pt x="9818" y="11494"/>
                    <a:pt x="10036" y="11295"/>
                  </a:cubicBezTo>
                  <a:cubicBezTo>
                    <a:pt x="8945" y="10106"/>
                    <a:pt x="8291" y="8917"/>
                    <a:pt x="7636" y="7530"/>
                  </a:cubicBezTo>
                  <a:cubicBezTo>
                    <a:pt x="7855" y="7530"/>
                    <a:pt x="8073" y="7332"/>
                    <a:pt x="8291" y="7332"/>
                  </a:cubicBezTo>
                  <a:cubicBezTo>
                    <a:pt x="9164" y="8323"/>
                    <a:pt x="10036" y="9710"/>
                    <a:pt x="10691" y="10899"/>
                  </a:cubicBezTo>
                  <a:cubicBezTo>
                    <a:pt x="10691" y="10899"/>
                    <a:pt x="10909" y="10899"/>
                    <a:pt x="11127" y="10899"/>
                  </a:cubicBezTo>
                  <a:close/>
                  <a:moveTo>
                    <a:pt x="9164" y="4360"/>
                  </a:moveTo>
                  <a:cubicBezTo>
                    <a:pt x="9164" y="6539"/>
                    <a:pt x="9164" y="6539"/>
                    <a:pt x="9164" y="6539"/>
                  </a:cubicBezTo>
                  <a:cubicBezTo>
                    <a:pt x="15273" y="3369"/>
                    <a:pt x="15273" y="3369"/>
                    <a:pt x="15273" y="3369"/>
                  </a:cubicBezTo>
                  <a:cubicBezTo>
                    <a:pt x="9164" y="0"/>
                    <a:pt x="9164" y="0"/>
                    <a:pt x="9164" y="0"/>
                  </a:cubicBezTo>
                  <a:cubicBezTo>
                    <a:pt x="9164" y="2180"/>
                    <a:pt x="9164" y="2180"/>
                    <a:pt x="9164" y="2180"/>
                  </a:cubicBezTo>
                  <a:cubicBezTo>
                    <a:pt x="6982" y="2378"/>
                    <a:pt x="4800" y="3369"/>
                    <a:pt x="3273" y="4954"/>
                  </a:cubicBezTo>
                  <a:cubicBezTo>
                    <a:pt x="1091" y="6738"/>
                    <a:pt x="0" y="9116"/>
                    <a:pt x="0" y="11890"/>
                  </a:cubicBezTo>
                  <a:cubicBezTo>
                    <a:pt x="0" y="14466"/>
                    <a:pt x="1091" y="16844"/>
                    <a:pt x="3273" y="18628"/>
                  </a:cubicBezTo>
                  <a:cubicBezTo>
                    <a:pt x="5236" y="20609"/>
                    <a:pt x="7855" y="21600"/>
                    <a:pt x="10691" y="21600"/>
                  </a:cubicBezTo>
                  <a:cubicBezTo>
                    <a:pt x="13745" y="21600"/>
                    <a:pt x="16364" y="20609"/>
                    <a:pt x="18327" y="18628"/>
                  </a:cubicBezTo>
                  <a:cubicBezTo>
                    <a:pt x="19636" y="17637"/>
                    <a:pt x="20509" y="16250"/>
                    <a:pt x="20945" y="14862"/>
                  </a:cubicBezTo>
                  <a:cubicBezTo>
                    <a:pt x="21164" y="14466"/>
                    <a:pt x="21164" y="14466"/>
                    <a:pt x="21164" y="14466"/>
                  </a:cubicBezTo>
                  <a:cubicBezTo>
                    <a:pt x="18764" y="13872"/>
                    <a:pt x="18764" y="13872"/>
                    <a:pt x="18764" y="13872"/>
                  </a:cubicBezTo>
                  <a:cubicBezTo>
                    <a:pt x="18545" y="14070"/>
                    <a:pt x="18545" y="14070"/>
                    <a:pt x="18545" y="14070"/>
                  </a:cubicBezTo>
                  <a:cubicBezTo>
                    <a:pt x="18327" y="15259"/>
                    <a:pt x="17455" y="16250"/>
                    <a:pt x="16582" y="17042"/>
                  </a:cubicBezTo>
                  <a:cubicBezTo>
                    <a:pt x="15055" y="18429"/>
                    <a:pt x="13091" y="19222"/>
                    <a:pt x="10691" y="19222"/>
                  </a:cubicBezTo>
                  <a:cubicBezTo>
                    <a:pt x="8509" y="19222"/>
                    <a:pt x="6545" y="18429"/>
                    <a:pt x="5018" y="17042"/>
                  </a:cubicBezTo>
                  <a:cubicBezTo>
                    <a:pt x="3491" y="15655"/>
                    <a:pt x="2618" y="13872"/>
                    <a:pt x="2618" y="11890"/>
                  </a:cubicBezTo>
                  <a:cubicBezTo>
                    <a:pt x="2618" y="9908"/>
                    <a:pt x="3491" y="7927"/>
                    <a:pt x="5018" y="6539"/>
                  </a:cubicBezTo>
                  <a:cubicBezTo>
                    <a:pt x="6109" y="5549"/>
                    <a:pt x="7636" y="4756"/>
                    <a:pt x="9164" y="4360"/>
                  </a:cubicBezTo>
                  <a:close/>
                  <a:moveTo>
                    <a:pt x="18982" y="10701"/>
                  </a:moveTo>
                  <a:cubicBezTo>
                    <a:pt x="18982" y="10305"/>
                    <a:pt x="18764" y="9710"/>
                    <a:pt x="18545" y="9314"/>
                  </a:cubicBezTo>
                  <a:cubicBezTo>
                    <a:pt x="18327" y="8917"/>
                    <a:pt x="18327" y="8917"/>
                    <a:pt x="18327" y="8917"/>
                  </a:cubicBezTo>
                  <a:cubicBezTo>
                    <a:pt x="20727" y="8125"/>
                    <a:pt x="20727" y="8125"/>
                    <a:pt x="20727" y="8125"/>
                  </a:cubicBezTo>
                  <a:cubicBezTo>
                    <a:pt x="20945" y="8521"/>
                    <a:pt x="20945" y="8521"/>
                    <a:pt x="20945" y="8521"/>
                  </a:cubicBezTo>
                  <a:cubicBezTo>
                    <a:pt x="21164" y="9116"/>
                    <a:pt x="21382" y="9908"/>
                    <a:pt x="21382" y="10503"/>
                  </a:cubicBezTo>
                  <a:cubicBezTo>
                    <a:pt x="21600" y="10899"/>
                    <a:pt x="21600" y="10899"/>
                    <a:pt x="21600" y="10899"/>
                  </a:cubicBezTo>
                  <a:cubicBezTo>
                    <a:pt x="18982" y="11097"/>
                    <a:pt x="18982" y="11097"/>
                    <a:pt x="18982" y="11097"/>
                  </a:cubicBezTo>
                  <a:cubicBezTo>
                    <a:pt x="18982" y="10701"/>
                    <a:pt x="18982" y="10701"/>
                    <a:pt x="18982" y="10701"/>
                  </a:cubicBezTo>
                  <a:close/>
                  <a:moveTo>
                    <a:pt x="18982" y="13277"/>
                  </a:moveTo>
                  <a:cubicBezTo>
                    <a:pt x="18982" y="12683"/>
                    <a:pt x="18982" y="12286"/>
                    <a:pt x="18982" y="11890"/>
                  </a:cubicBezTo>
                  <a:cubicBezTo>
                    <a:pt x="18982" y="11692"/>
                    <a:pt x="18982" y="11692"/>
                    <a:pt x="18982" y="11692"/>
                  </a:cubicBezTo>
                  <a:cubicBezTo>
                    <a:pt x="18982" y="11295"/>
                    <a:pt x="18982" y="11295"/>
                    <a:pt x="18982" y="11295"/>
                  </a:cubicBezTo>
                  <a:cubicBezTo>
                    <a:pt x="21600" y="11295"/>
                    <a:pt x="21600" y="11295"/>
                    <a:pt x="21600" y="11295"/>
                  </a:cubicBezTo>
                  <a:cubicBezTo>
                    <a:pt x="21600" y="11692"/>
                    <a:pt x="21600" y="11692"/>
                    <a:pt x="21600" y="11692"/>
                  </a:cubicBezTo>
                  <a:cubicBezTo>
                    <a:pt x="21600" y="11692"/>
                    <a:pt x="21600" y="11692"/>
                    <a:pt x="21600" y="11890"/>
                  </a:cubicBezTo>
                  <a:cubicBezTo>
                    <a:pt x="21600" y="12484"/>
                    <a:pt x="21600" y="13079"/>
                    <a:pt x="21382" y="13673"/>
                  </a:cubicBezTo>
                  <a:cubicBezTo>
                    <a:pt x="21164" y="14070"/>
                    <a:pt x="21164" y="14070"/>
                    <a:pt x="21164" y="14070"/>
                  </a:cubicBezTo>
                  <a:cubicBezTo>
                    <a:pt x="18764" y="13475"/>
                    <a:pt x="18764" y="13475"/>
                    <a:pt x="18764" y="13475"/>
                  </a:cubicBezTo>
                  <a:cubicBezTo>
                    <a:pt x="18982" y="13277"/>
                    <a:pt x="18982" y="13277"/>
                    <a:pt x="18982" y="13277"/>
                  </a:cubicBezTo>
                  <a:close/>
                  <a:moveTo>
                    <a:pt x="18109" y="8323"/>
                  </a:moveTo>
                  <a:cubicBezTo>
                    <a:pt x="17891" y="7927"/>
                    <a:pt x="17673" y="7530"/>
                    <a:pt x="17455" y="7332"/>
                  </a:cubicBezTo>
                  <a:cubicBezTo>
                    <a:pt x="17018" y="6936"/>
                    <a:pt x="17018" y="6936"/>
                    <a:pt x="17018" y="6936"/>
                  </a:cubicBezTo>
                  <a:cubicBezTo>
                    <a:pt x="19200" y="5549"/>
                    <a:pt x="19200" y="5549"/>
                    <a:pt x="19200" y="5549"/>
                  </a:cubicBezTo>
                  <a:cubicBezTo>
                    <a:pt x="19418" y="5945"/>
                    <a:pt x="19418" y="5945"/>
                    <a:pt x="19418" y="5945"/>
                  </a:cubicBezTo>
                  <a:cubicBezTo>
                    <a:pt x="19855" y="6341"/>
                    <a:pt x="20073" y="6936"/>
                    <a:pt x="20509" y="7530"/>
                  </a:cubicBezTo>
                  <a:cubicBezTo>
                    <a:pt x="20727" y="7927"/>
                    <a:pt x="20727" y="7927"/>
                    <a:pt x="20727" y="7927"/>
                  </a:cubicBezTo>
                  <a:cubicBezTo>
                    <a:pt x="18327" y="8719"/>
                    <a:pt x="18327" y="8719"/>
                    <a:pt x="18327" y="8719"/>
                  </a:cubicBezTo>
                  <a:cubicBezTo>
                    <a:pt x="18109" y="8323"/>
                    <a:pt x="18109" y="8323"/>
                    <a:pt x="18109" y="8323"/>
                  </a:cubicBezTo>
                  <a:close/>
                  <a:moveTo>
                    <a:pt x="16800" y="6738"/>
                  </a:moveTo>
                  <a:cubicBezTo>
                    <a:pt x="16582" y="6539"/>
                    <a:pt x="16582" y="6539"/>
                    <a:pt x="16582" y="6539"/>
                  </a:cubicBezTo>
                  <a:cubicBezTo>
                    <a:pt x="16364" y="6143"/>
                    <a:pt x="15927" y="5945"/>
                    <a:pt x="15491" y="5549"/>
                  </a:cubicBezTo>
                  <a:cubicBezTo>
                    <a:pt x="15055" y="5350"/>
                    <a:pt x="15055" y="5350"/>
                    <a:pt x="15055" y="5350"/>
                  </a:cubicBezTo>
                  <a:cubicBezTo>
                    <a:pt x="16582" y="3567"/>
                    <a:pt x="16582" y="3567"/>
                    <a:pt x="16582" y="3567"/>
                  </a:cubicBezTo>
                  <a:cubicBezTo>
                    <a:pt x="17018" y="3765"/>
                    <a:pt x="17018" y="3765"/>
                    <a:pt x="17018" y="3765"/>
                  </a:cubicBezTo>
                  <a:cubicBezTo>
                    <a:pt x="17455" y="4161"/>
                    <a:pt x="17891" y="4558"/>
                    <a:pt x="18327" y="4954"/>
                  </a:cubicBezTo>
                  <a:cubicBezTo>
                    <a:pt x="18545" y="4954"/>
                    <a:pt x="18545" y="4954"/>
                    <a:pt x="18545" y="4954"/>
                  </a:cubicBezTo>
                  <a:cubicBezTo>
                    <a:pt x="18764" y="5350"/>
                    <a:pt x="18764" y="5350"/>
                    <a:pt x="18764" y="5350"/>
                  </a:cubicBezTo>
                  <a:cubicBezTo>
                    <a:pt x="16800" y="6738"/>
                    <a:pt x="16800" y="6738"/>
                    <a:pt x="16800" y="6738"/>
                  </a:cubicBezTo>
                  <a:close/>
                  <a:moveTo>
                    <a:pt x="10909" y="18429"/>
                  </a:moveTo>
                  <a:cubicBezTo>
                    <a:pt x="10909" y="16448"/>
                    <a:pt x="10909" y="16448"/>
                    <a:pt x="10909" y="16448"/>
                  </a:cubicBezTo>
                  <a:cubicBezTo>
                    <a:pt x="11564" y="16448"/>
                    <a:pt x="11564" y="16448"/>
                    <a:pt x="11564" y="16448"/>
                  </a:cubicBezTo>
                  <a:cubicBezTo>
                    <a:pt x="11564" y="18429"/>
                    <a:pt x="11564" y="18429"/>
                    <a:pt x="11564" y="18429"/>
                  </a:cubicBezTo>
                  <a:cubicBezTo>
                    <a:pt x="10909" y="18429"/>
                    <a:pt x="10909" y="18429"/>
                    <a:pt x="10909" y="18429"/>
                  </a:cubicBezTo>
                  <a:close/>
                  <a:moveTo>
                    <a:pt x="16145" y="16448"/>
                  </a:moveTo>
                  <a:cubicBezTo>
                    <a:pt x="14618" y="15061"/>
                    <a:pt x="14618" y="15061"/>
                    <a:pt x="14618" y="15061"/>
                  </a:cubicBezTo>
                  <a:cubicBezTo>
                    <a:pt x="15273" y="14664"/>
                    <a:pt x="15273" y="14664"/>
                    <a:pt x="15273" y="14664"/>
                  </a:cubicBezTo>
                  <a:cubicBezTo>
                    <a:pt x="16800" y="16051"/>
                    <a:pt x="16800" y="16051"/>
                    <a:pt x="16800" y="16051"/>
                  </a:cubicBezTo>
                  <a:cubicBezTo>
                    <a:pt x="16145" y="16448"/>
                    <a:pt x="16145" y="16448"/>
                    <a:pt x="16145" y="16448"/>
                  </a:cubicBezTo>
                  <a:close/>
                  <a:moveTo>
                    <a:pt x="5455" y="16448"/>
                  </a:moveTo>
                  <a:cubicBezTo>
                    <a:pt x="6982" y="15061"/>
                    <a:pt x="6982" y="15061"/>
                    <a:pt x="6982" y="15061"/>
                  </a:cubicBezTo>
                  <a:cubicBezTo>
                    <a:pt x="7418" y="15457"/>
                    <a:pt x="7418" y="15457"/>
                    <a:pt x="7418" y="15457"/>
                  </a:cubicBezTo>
                  <a:cubicBezTo>
                    <a:pt x="5891" y="16844"/>
                    <a:pt x="5891" y="16844"/>
                    <a:pt x="5891" y="16844"/>
                  </a:cubicBezTo>
                  <a:cubicBezTo>
                    <a:pt x="5455" y="16448"/>
                    <a:pt x="5455" y="16448"/>
                    <a:pt x="5455" y="16448"/>
                  </a:cubicBezTo>
                  <a:close/>
                  <a:moveTo>
                    <a:pt x="5673" y="6539"/>
                  </a:moveTo>
                  <a:cubicBezTo>
                    <a:pt x="7200" y="7927"/>
                    <a:pt x="7200" y="7927"/>
                    <a:pt x="7200" y="7927"/>
                  </a:cubicBezTo>
                  <a:cubicBezTo>
                    <a:pt x="6545" y="8521"/>
                    <a:pt x="6545" y="8521"/>
                    <a:pt x="6545" y="8521"/>
                  </a:cubicBezTo>
                  <a:cubicBezTo>
                    <a:pt x="5018" y="7134"/>
                    <a:pt x="5018" y="7134"/>
                    <a:pt x="5018" y="7134"/>
                  </a:cubicBezTo>
                  <a:cubicBezTo>
                    <a:pt x="5673" y="6539"/>
                    <a:pt x="5673" y="6539"/>
                    <a:pt x="5673" y="6539"/>
                  </a:cubicBezTo>
                  <a:close/>
                  <a:moveTo>
                    <a:pt x="16364" y="6738"/>
                  </a:moveTo>
                  <a:cubicBezTo>
                    <a:pt x="15927" y="6341"/>
                    <a:pt x="15927" y="6341"/>
                    <a:pt x="15927" y="6341"/>
                  </a:cubicBezTo>
                  <a:cubicBezTo>
                    <a:pt x="14400" y="7728"/>
                    <a:pt x="14400" y="7728"/>
                    <a:pt x="14400" y="7728"/>
                  </a:cubicBezTo>
                  <a:cubicBezTo>
                    <a:pt x="14836" y="8125"/>
                    <a:pt x="14836" y="8125"/>
                    <a:pt x="14836" y="8125"/>
                  </a:cubicBezTo>
                  <a:cubicBezTo>
                    <a:pt x="16364" y="6738"/>
                    <a:pt x="16364" y="6738"/>
                    <a:pt x="16364" y="6738"/>
                  </a:cubicBezTo>
                  <a:close/>
                  <a:moveTo>
                    <a:pt x="18545" y="11692"/>
                  </a:moveTo>
                  <a:cubicBezTo>
                    <a:pt x="16364" y="11692"/>
                    <a:pt x="16364" y="11692"/>
                    <a:pt x="16364" y="11692"/>
                  </a:cubicBezTo>
                  <a:cubicBezTo>
                    <a:pt x="16364" y="11097"/>
                    <a:pt x="16364" y="11097"/>
                    <a:pt x="16364" y="11097"/>
                  </a:cubicBezTo>
                  <a:cubicBezTo>
                    <a:pt x="18545" y="11097"/>
                    <a:pt x="18545" y="11097"/>
                    <a:pt x="18545" y="11097"/>
                  </a:cubicBezTo>
                  <a:lnTo>
                    <a:pt x="18545" y="11692"/>
                  </a:lnTo>
                  <a:close/>
                </a:path>
              </a:pathLst>
            </a:custGeom>
            <a:solidFill>
              <a:srgbClr val="FFFFFF">
                <a:alpha val="80000"/>
              </a:srgbClr>
            </a:solidFill>
            <a:ln w="12700" cap="flat">
              <a:noFill/>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360"/>
                                        </p:tgtEl>
                                        <p:attrNameLst>
                                          <p:attrName>style.visibility</p:attrName>
                                        </p:attrNameLst>
                                      </p:cBhvr>
                                      <p:to>
                                        <p:strVal val="visible"/>
                                      </p:to>
                                    </p:set>
                                    <p:animEffect transition="in" filter="dissolve">
                                      <p:cBhvr>
                                        <p:cTn id="7" dur="500"/>
                                        <p:tgtEl>
                                          <p:spTgt spid="1360"/>
                                        </p:tgtEl>
                                      </p:cBhvr>
                                    </p:animEffect>
                                  </p:childTnLst>
                                </p:cTn>
                              </p:par>
                            </p:childTnLst>
                          </p:cTn>
                        </p:par>
                        <p:par>
                          <p:cTn id="8" fill="hold">
                            <p:stCondLst>
                              <p:cond delay="500"/>
                            </p:stCondLst>
                            <p:childTnLst>
                              <p:par>
                                <p:cTn id="9" presetID="2" presetClass="entr" presetSubtype="9" fill="hold" grpId="2" nodeType="afterEffect">
                                  <p:stCondLst>
                                    <p:cond delay="0"/>
                                  </p:stCondLst>
                                  <p:iterate>
                                    <p:tmAbs val="0"/>
                                  </p:iterate>
                                  <p:childTnLst>
                                    <p:set>
                                      <p:cBhvr>
                                        <p:cTn id="10" dur="indefinite" fill="hold"/>
                                        <p:tgtEl>
                                          <p:spTgt spid="1375"/>
                                        </p:tgtEl>
                                        <p:attrNameLst>
                                          <p:attrName>style.visibility</p:attrName>
                                        </p:attrNameLst>
                                      </p:cBhvr>
                                      <p:to>
                                        <p:strVal val="visible"/>
                                      </p:to>
                                    </p:set>
                                    <p:anim calcmode="lin" valueType="num">
                                      <p:cBhvr>
                                        <p:cTn id="11" dur="500" fill="hold"/>
                                        <p:tgtEl>
                                          <p:spTgt spid="1375"/>
                                        </p:tgtEl>
                                        <p:attrNameLst>
                                          <p:attrName>ppt_x</p:attrName>
                                        </p:attrNameLst>
                                      </p:cBhvr>
                                      <p:tavLst>
                                        <p:tav tm="0">
                                          <p:val>
                                            <p:strVal val="0-#ppt_w/2"/>
                                          </p:val>
                                        </p:tav>
                                        <p:tav tm="100000">
                                          <p:val>
                                            <p:strVal val="#ppt_x"/>
                                          </p:val>
                                        </p:tav>
                                      </p:tavLst>
                                    </p:anim>
                                    <p:anim calcmode="lin" valueType="num">
                                      <p:cBhvr>
                                        <p:cTn id="12" dur="500" fill="hold"/>
                                        <p:tgtEl>
                                          <p:spTgt spid="137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grpId="3" nodeType="afterEffect">
                                  <p:stCondLst>
                                    <p:cond delay="0"/>
                                  </p:stCondLst>
                                  <p:iterate>
                                    <p:tmAbs val="0"/>
                                  </p:iterate>
                                  <p:childTnLst>
                                    <p:set>
                                      <p:cBhvr>
                                        <p:cTn id="15" dur="indefinite" fill="hold"/>
                                        <p:tgtEl>
                                          <p:spTgt spid="1381"/>
                                        </p:tgtEl>
                                        <p:attrNameLst>
                                          <p:attrName>style.visibility</p:attrName>
                                        </p:attrNameLst>
                                      </p:cBhvr>
                                      <p:to>
                                        <p:strVal val="visible"/>
                                      </p:to>
                                    </p:set>
                                    <p:anim calcmode="lin" valueType="num">
                                      <p:cBhvr>
                                        <p:cTn id="16" dur="500" fill="hold"/>
                                        <p:tgtEl>
                                          <p:spTgt spid="1381"/>
                                        </p:tgtEl>
                                        <p:attrNameLst>
                                          <p:attrName>ppt_x</p:attrName>
                                        </p:attrNameLst>
                                      </p:cBhvr>
                                      <p:tavLst>
                                        <p:tav tm="0">
                                          <p:val>
                                            <p:strVal val="1+#ppt_w/2"/>
                                          </p:val>
                                        </p:tav>
                                        <p:tav tm="100000">
                                          <p:val>
                                            <p:strVal val="#ppt_x"/>
                                          </p:val>
                                        </p:tav>
                                      </p:tavLst>
                                    </p:anim>
                                    <p:anim calcmode="lin" valueType="num">
                                      <p:cBhvr>
                                        <p:cTn id="17" dur="500" fill="hold"/>
                                        <p:tgtEl>
                                          <p:spTgt spid="1381"/>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4" nodeType="afterEffect">
                                  <p:stCondLst>
                                    <p:cond delay="0"/>
                                  </p:stCondLst>
                                  <p:iterate>
                                    <p:tmAbs val="0"/>
                                  </p:iterate>
                                  <p:childTnLst>
                                    <p:set>
                                      <p:cBhvr>
                                        <p:cTn id="20" dur="indefinite" fill="hold"/>
                                        <p:tgtEl>
                                          <p:spTgt spid="1387"/>
                                        </p:tgtEl>
                                        <p:attrNameLst>
                                          <p:attrName>style.visibility</p:attrName>
                                        </p:attrNameLst>
                                      </p:cBhvr>
                                      <p:to>
                                        <p:strVal val="visible"/>
                                      </p:to>
                                    </p:set>
                                    <p:anim calcmode="lin" valueType="num">
                                      <p:cBhvr>
                                        <p:cTn id="21" dur="500" fill="hold"/>
                                        <p:tgtEl>
                                          <p:spTgt spid="1387"/>
                                        </p:tgtEl>
                                        <p:attrNameLst>
                                          <p:attrName>ppt_x</p:attrName>
                                        </p:attrNameLst>
                                      </p:cBhvr>
                                      <p:tavLst>
                                        <p:tav tm="0">
                                          <p:val>
                                            <p:strVal val="1+#ppt_w/2"/>
                                          </p:val>
                                        </p:tav>
                                        <p:tav tm="100000">
                                          <p:val>
                                            <p:strVal val="#ppt_x"/>
                                          </p:val>
                                        </p:tav>
                                      </p:tavLst>
                                    </p:anim>
                                    <p:anim calcmode="lin" valueType="num">
                                      <p:cBhvr>
                                        <p:cTn id="22" dur="500" fill="hold"/>
                                        <p:tgtEl>
                                          <p:spTgt spid="138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2" fill="hold" grpId="5" nodeType="afterEffect">
                                  <p:stCondLst>
                                    <p:cond delay="0"/>
                                  </p:stCondLst>
                                  <p:iterate>
                                    <p:tmAbs val="0"/>
                                  </p:iterate>
                                  <p:childTnLst>
                                    <p:set>
                                      <p:cBhvr>
                                        <p:cTn id="25" dur="indefinite" fill="hold"/>
                                        <p:tgtEl>
                                          <p:spTgt spid="1369"/>
                                        </p:tgtEl>
                                        <p:attrNameLst>
                                          <p:attrName>style.visibility</p:attrName>
                                        </p:attrNameLst>
                                      </p:cBhvr>
                                      <p:to>
                                        <p:strVal val="visible"/>
                                      </p:to>
                                    </p:set>
                                    <p:anim calcmode="lin" valueType="num">
                                      <p:cBhvr>
                                        <p:cTn id="26" dur="500" fill="hold"/>
                                        <p:tgtEl>
                                          <p:spTgt spid="1369"/>
                                        </p:tgtEl>
                                        <p:attrNameLst>
                                          <p:attrName>ppt_x</p:attrName>
                                        </p:attrNameLst>
                                      </p:cBhvr>
                                      <p:tavLst>
                                        <p:tav tm="0">
                                          <p:val>
                                            <p:strVal val="0-#ppt_w/2"/>
                                          </p:val>
                                        </p:tav>
                                        <p:tav tm="100000">
                                          <p:val>
                                            <p:strVal val="#ppt_x"/>
                                          </p:val>
                                        </p:tav>
                                      </p:tavLst>
                                    </p:anim>
                                    <p:anim calcmode="lin" valueType="num">
                                      <p:cBhvr>
                                        <p:cTn id="27" dur="500" fill="hold"/>
                                        <p:tgtEl>
                                          <p:spTgt spid="136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9" presetClass="entr" presetSubtype="0" fill="hold" grpId="6" nodeType="afterEffect">
                                  <p:stCondLst>
                                    <p:cond delay="0"/>
                                  </p:stCondLst>
                                  <p:iterate>
                                    <p:tmAbs val="0"/>
                                  </p:iterate>
                                  <p:childTnLst>
                                    <p:set>
                                      <p:cBhvr>
                                        <p:cTn id="30" dur="indefinite" fill="hold"/>
                                        <p:tgtEl>
                                          <p:spTgt spid="1363"/>
                                        </p:tgtEl>
                                        <p:attrNameLst>
                                          <p:attrName>style.visibility</p:attrName>
                                        </p:attrNameLst>
                                      </p:cBhvr>
                                      <p:to>
                                        <p:strVal val="visible"/>
                                      </p:to>
                                    </p:set>
                                    <p:animEffect transition="in" filter="dissolve">
                                      <p:cBhvr>
                                        <p:cTn id="31" dur="500"/>
                                        <p:tgtEl>
                                          <p:spTgt spid="1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0" grpId="1" animBg="1" advAuto="0"/>
      <p:bldP spid="1363" grpId="6" animBg="1" advAuto="0"/>
      <p:bldP spid="1369" grpId="5" animBg="1" advAuto="0"/>
      <p:bldP spid="1375" grpId="2" animBg="1" advAuto="0"/>
      <p:bldP spid="1381" grpId="3" animBg="1" advAuto="0"/>
      <p:bldP spid="1387" grpId="4"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17081" y="11825606"/>
            <a:ext cx="16047719" cy="6565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3600" b="0" i="0" u="none" strike="noStrike" cap="none" spc="0" normalizeH="0" baseline="0" dirty="0" smtClean="0">
                <a:ln>
                  <a:noFill/>
                </a:ln>
                <a:solidFill>
                  <a:srgbClr val="000000"/>
                </a:solidFill>
                <a:effectLst/>
                <a:uFillTx/>
                <a:latin typeface="+mn-lt"/>
                <a:ea typeface="+mn-ea"/>
                <a:cs typeface="+mn-cs"/>
                <a:sym typeface="Trebuchet MS"/>
              </a:rPr>
              <a:t>51PPT</a:t>
            </a:r>
            <a:r>
              <a:rPr kumimoji="0" lang="zh-CN" altLang="en-US" sz="3600" b="0" i="0" u="none" strike="noStrike" cap="none" spc="0" normalizeH="0" baseline="0" dirty="0" smtClean="0">
                <a:ln>
                  <a:noFill/>
                </a:ln>
                <a:solidFill>
                  <a:srgbClr val="000000"/>
                </a:solidFill>
                <a:effectLst/>
                <a:uFillTx/>
                <a:latin typeface="+mn-lt"/>
                <a:ea typeface="+mn-ea"/>
                <a:cs typeface="+mn-cs"/>
                <a:sym typeface="Trebuchet MS"/>
              </a:rPr>
              <a:t>模板网   </a:t>
            </a:r>
            <a:r>
              <a:rPr kumimoji="0" lang="en-US" altLang="zh-CN" sz="3600" b="0" i="0" u="none" strike="noStrike" cap="none" spc="0" normalizeH="0" baseline="0" dirty="0" smtClean="0">
                <a:ln>
                  <a:noFill/>
                </a:ln>
                <a:solidFill>
                  <a:srgbClr val="000000"/>
                </a:solidFill>
                <a:effectLst/>
                <a:uFillTx/>
                <a:latin typeface="+mn-lt"/>
                <a:ea typeface="+mn-ea"/>
                <a:cs typeface="+mn-cs"/>
                <a:sym typeface="Trebuchet MS"/>
                <a:hlinkClick r:id="rId2"/>
              </a:rPr>
              <a:t>www.51pptmoban.com</a:t>
            </a:r>
            <a:r>
              <a:rPr kumimoji="0" lang="en-US" altLang="zh-CN" sz="3600" b="0" i="0" u="none" strike="noStrike" cap="none" spc="0" normalizeH="0" baseline="0" dirty="0" smtClean="0">
                <a:ln>
                  <a:noFill/>
                </a:ln>
                <a:solidFill>
                  <a:srgbClr val="000000"/>
                </a:solidFill>
                <a:effectLst/>
                <a:uFillTx/>
                <a:latin typeface="+mn-lt"/>
                <a:ea typeface="+mn-ea"/>
                <a:cs typeface="+mn-cs"/>
                <a:sym typeface="Trebuchet MS"/>
              </a:rPr>
              <a:t>  </a:t>
            </a:r>
            <a:r>
              <a:rPr kumimoji="0" lang="en-US" altLang="zh-CN" sz="3600" b="0" i="0" u="none" strike="noStrike" cap="none" spc="0" normalizeH="0" dirty="0" smtClean="0">
                <a:ln>
                  <a:noFill/>
                </a:ln>
                <a:solidFill>
                  <a:srgbClr val="000000"/>
                </a:solidFill>
                <a:effectLst/>
                <a:uFillTx/>
                <a:latin typeface="+mn-lt"/>
                <a:ea typeface="+mn-ea"/>
                <a:cs typeface="+mn-cs"/>
                <a:sym typeface="Trebuchet MS"/>
              </a:rPr>
              <a:t> </a:t>
            </a:r>
            <a:r>
              <a:rPr kumimoji="0" lang="zh-CN" altLang="en-US" sz="3600" b="0" i="0" u="none" strike="noStrike" cap="none" spc="0" normalizeH="0" dirty="0" smtClean="0">
                <a:ln>
                  <a:noFill/>
                </a:ln>
                <a:solidFill>
                  <a:srgbClr val="000000"/>
                </a:solidFill>
                <a:effectLst/>
                <a:uFillTx/>
                <a:latin typeface="+mn-lt"/>
                <a:ea typeface="+mn-ea"/>
                <a:cs typeface="+mn-cs"/>
                <a:sym typeface="Trebuchet MS"/>
              </a:rPr>
              <a:t>整理发布</a:t>
            </a:r>
            <a:endParaRPr kumimoji="0" lang="zh-CN" altLang="en-US" sz="3600" b="0" i="0" u="none" strike="noStrike" cap="none" spc="0" normalizeH="0" baseline="0" dirty="0">
              <a:ln>
                <a:noFill/>
              </a:ln>
              <a:solidFill>
                <a:srgbClr val="000000"/>
              </a:solidFill>
              <a:effectLst/>
              <a:uFillTx/>
              <a:latin typeface="+mn-lt"/>
              <a:ea typeface="+mn-ea"/>
              <a:cs typeface="+mn-cs"/>
              <a:sym typeface="Trebuchet MS"/>
            </a:endParaRPr>
          </a:p>
        </p:txBody>
      </p:sp>
    </p:spTree>
    <p:extLst>
      <p:ext uri="{BB962C8B-B14F-4D97-AF65-F5344CB8AC3E}">
        <p14:creationId xmlns:p14="http://schemas.microsoft.com/office/powerpoint/2010/main" val="396956728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Shape 315"/>
          <p:cNvSpPr/>
          <p:nvPr/>
        </p:nvSpPr>
        <p:spPr>
          <a:xfrm>
            <a:off x="740977" y="1485900"/>
            <a:ext cx="10954382" cy="3857257"/>
          </a:xfrm>
          <a:prstGeom prst="roundRect">
            <a:avLst>
              <a:gd name="adj" fmla="val 3622"/>
            </a:avLst>
          </a:prstGeom>
          <a:solidFill>
            <a:srgbClr val="153643">
              <a:alpha val="23000"/>
            </a:srgbClr>
          </a:solidFill>
          <a:ln w="12700">
            <a:miter lim="400000"/>
          </a:ln>
        </p:spPr>
        <p:txBody>
          <a:bodyPr tIns="91439" bIns="91439" anchor="ctr"/>
          <a:lstStyle/>
          <a:p>
            <a:pPr algn="ctr">
              <a:defRPr>
                <a:solidFill>
                  <a:srgbClr val="FFFFFF"/>
                </a:solidFill>
              </a:defRPr>
            </a:pPr>
            <a:endParaRPr/>
          </a:p>
        </p:txBody>
      </p:sp>
      <p:grpSp>
        <p:nvGrpSpPr>
          <p:cNvPr id="319" name="Group 319"/>
          <p:cNvGrpSpPr/>
          <p:nvPr/>
        </p:nvGrpSpPr>
        <p:grpSpPr>
          <a:xfrm>
            <a:off x="1170903" y="1900980"/>
            <a:ext cx="10524455" cy="2826663"/>
            <a:chOff x="0" y="0"/>
            <a:chExt cx="10524454" cy="2826662"/>
          </a:xfrm>
        </p:grpSpPr>
        <p:sp>
          <p:nvSpPr>
            <p:cNvPr id="316" name="Shape 316"/>
            <p:cNvSpPr/>
            <p:nvPr/>
          </p:nvSpPr>
          <p:spPr>
            <a:xfrm>
              <a:off x="0" y="0"/>
              <a:ext cx="10506096" cy="1529080"/>
            </a:xfrm>
            <a:prstGeom prst="rect">
              <a:avLst/>
            </a:prstGeom>
            <a:noFill/>
            <a:ln w="12700" cap="flat">
              <a:noFill/>
              <a:miter lim="400000"/>
            </a:ln>
            <a:effectLst/>
          </p:spPr>
          <p:txBody>
            <a:bodyPr wrap="none" lIns="91439" tIns="91439" rIns="91439" bIns="91439" numCol="1" anchor="t">
              <a:spAutoFit/>
            </a:bodyPr>
            <a:lstStyle>
              <a:lvl1pPr>
                <a:defRPr sz="8800" b="1">
                  <a:solidFill>
                    <a:srgbClr val="FFFFFF"/>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8800" b="1">
                  <a:solidFill>
                    <a:srgbClr val="FFFFFF"/>
                  </a:solidFill>
                  <a:latin typeface="Helvetica"/>
                  <a:ea typeface="Helvetica"/>
                  <a:cs typeface="Helvetica"/>
                  <a:sym typeface="Helvetica"/>
                </a:rPr>
                <a:t>Add Your Title Here</a:t>
              </a:r>
            </a:p>
          </p:txBody>
        </p:sp>
        <p:sp>
          <p:nvSpPr>
            <p:cNvPr id="317" name="Shape 317"/>
            <p:cNvSpPr/>
            <p:nvPr/>
          </p:nvSpPr>
          <p:spPr>
            <a:xfrm>
              <a:off x="0" y="1445892"/>
              <a:ext cx="10524455"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318" name="Shape 318"/>
            <p:cNvSpPr/>
            <p:nvPr/>
          </p:nvSpPr>
          <p:spPr>
            <a:xfrm>
              <a:off x="0" y="1538882"/>
              <a:ext cx="10524455" cy="1287781"/>
            </a:xfrm>
            <a:prstGeom prst="rect">
              <a:avLst/>
            </a:prstGeom>
            <a:noFill/>
            <a:ln w="12700" cap="flat">
              <a:noFill/>
              <a:miter lim="400000"/>
            </a:ln>
            <a:effectLst/>
          </p:spPr>
          <p:txBody>
            <a:bodyPr wrap="square" lIns="91439" tIns="91439" rIns="91439" bIns="91439" numCol="1" anchor="t">
              <a:spAutoFit/>
            </a:bodyPr>
            <a:lstStyle>
              <a:lvl1pPr>
                <a:defRPr sz="2400" i="1">
                  <a:solidFill>
                    <a:srgbClr val="FFFFFF"/>
                  </a:solidFill>
                  <a:latin typeface="Helvetica"/>
                  <a:ea typeface="Helvetica"/>
                  <a:cs typeface="Helvetica"/>
                  <a:sym typeface="Helvetica"/>
                </a:defRPr>
              </a:lvl1pPr>
            </a:lstStyle>
            <a:p>
              <a:pPr>
                <a:defRPr sz="3600" i="0">
                  <a:solidFill>
                    <a:srgbClr val="000000"/>
                  </a:solidFill>
                  <a:latin typeface="+mn-lt"/>
                  <a:ea typeface="+mn-ea"/>
                  <a:cs typeface="+mn-cs"/>
                  <a:sym typeface="Trebuchet MS"/>
                </a:defRPr>
              </a:pPr>
              <a:r>
                <a:rPr sz="2400" i="1">
                  <a:solidFill>
                    <a:srgbClr val="FFFFFF"/>
                  </a:solidFill>
                  <a:latin typeface="Helvetica"/>
                  <a:ea typeface="Helvetica"/>
                  <a:cs typeface="Helvetica"/>
                  <a:sym typeface="Helvetica"/>
                </a:rPr>
                <a:t>If all these reasons are not enough, I will dedicate the book to the child from whom this grown-up grew. All grown-ups were once children-- although few of them remember it. And so I correct my dedication</a:t>
              </a:r>
            </a:p>
          </p:txBody>
        </p:sp>
      </p:grpSp>
      <p:sp>
        <p:nvSpPr>
          <p:cNvPr id="320" name="Shape 320"/>
          <p:cNvSpPr/>
          <p:nvPr/>
        </p:nvSpPr>
        <p:spPr>
          <a:xfrm>
            <a:off x="1094745" y="6096000"/>
            <a:ext cx="10524456" cy="5694680"/>
          </a:xfrm>
          <a:prstGeom prst="rect">
            <a:avLst/>
          </a:prstGeom>
          <a:ln w="12700">
            <a:miter lim="400000"/>
          </a:ln>
        </p:spPr>
        <p:txBody>
          <a:bodyPr tIns="91439" bIns="91439">
            <a:spAutoFit/>
          </a:bodyPr>
          <a:lstStyle/>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 </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 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a:p>
            <a:pPr marL="266700" indent="-266700">
              <a:spcBef>
                <a:spcPts val="1200"/>
              </a:spcBef>
              <a:buClr>
                <a:srgbClr val="FFFFFF"/>
              </a:buClr>
              <a:buSzPct val="100000"/>
              <a:buFont typeface="Wingdings"/>
              <a:buChar char="●"/>
            </a:pPr>
            <a:r>
              <a:rPr sz="2800">
                <a:solidFill>
                  <a:srgbClr val="FFFFFF"/>
                </a:solidFill>
                <a:latin typeface="Helvetica"/>
                <a:ea typeface="Helvetica"/>
                <a:cs typeface="Helvetica"/>
                <a:sym typeface="Helvetica"/>
              </a:rPr>
              <a:t>Here is a copy of the drawing. In the book it said: "Boa constrictors swallow their prey whole, without chewing it.</a:t>
            </a:r>
          </a:p>
        </p:txBody>
      </p:sp>
      <p:grpSp>
        <p:nvGrpSpPr>
          <p:cNvPr id="327" name="Group 327"/>
          <p:cNvGrpSpPr/>
          <p:nvPr/>
        </p:nvGrpSpPr>
        <p:grpSpPr>
          <a:xfrm>
            <a:off x="12470192" y="9417280"/>
            <a:ext cx="11027985" cy="2732137"/>
            <a:chOff x="0" y="0"/>
            <a:chExt cx="11027984" cy="2732135"/>
          </a:xfrm>
        </p:grpSpPr>
        <p:grpSp>
          <p:nvGrpSpPr>
            <p:cNvPr id="323" name="Group 323"/>
            <p:cNvGrpSpPr/>
            <p:nvPr/>
          </p:nvGrpSpPr>
          <p:grpSpPr>
            <a:xfrm>
              <a:off x="0" y="0"/>
              <a:ext cx="3600997" cy="2730270"/>
              <a:chOff x="0" y="0"/>
              <a:chExt cx="3600996" cy="2730269"/>
            </a:xfrm>
          </p:grpSpPr>
          <p:sp>
            <p:nvSpPr>
              <p:cNvPr id="321" name="Shape 321"/>
              <p:cNvSpPr/>
              <p:nvPr/>
            </p:nvSpPr>
            <p:spPr>
              <a:xfrm>
                <a:off x="0" y="0"/>
                <a:ext cx="3600997" cy="2730270"/>
              </a:xfrm>
              <a:prstGeom prst="roundRect">
                <a:avLst>
                  <a:gd name="adj" fmla="val 3721"/>
                </a:avLst>
              </a:prstGeom>
              <a:solidFill>
                <a:srgbClr val="153643">
                  <a:alpha val="34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322" name="image6.jpg"/>
              <p:cNvPicPr>
                <a:picLocks noChangeAspect="1"/>
              </p:cNvPicPr>
              <p:nvPr/>
            </p:nvPicPr>
            <p:blipFill>
              <a:blip r:embed="rId2"/>
              <a:srcRect l="36007" t="6299" r="1" b="21874"/>
              <a:stretch>
                <a:fillRect/>
              </a:stretch>
            </p:blipFill>
            <p:spPr>
              <a:xfrm>
                <a:off x="163887" y="141709"/>
                <a:ext cx="3273223" cy="2446858"/>
              </a:xfrm>
              <a:prstGeom prst="rect">
                <a:avLst/>
              </a:prstGeom>
              <a:ln w="12700" cap="flat">
                <a:noFill/>
                <a:miter lim="400000"/>
                <a:headEnd/>
                <a:tailEnd/>
              </a:ln>
              <a:effectLst/>
            </p:spPr>
          </p:pic>
        </p:grpSp>
        <p:sp>
          <p:nvSpPr>
            <p:cNvPr id="324" name="Shape 324"/>
            <p:cNvSpPr/>
            <p:nvPr/>
          </p:nvSpPr>
          <p:spPr>
            <a:xfrm>
              <a:off x="3764884" y="822056"/>
              <a:ext cx="7263101"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Once when I was six years old I saw a magnificent picture in a book, called True Stories from Nature, about the primeval forest. </a:t>
              </a:r>
            </a:p>
          </p:txBody>
        </p:sp>
        <p:sp>
          <p:nvSpPr>
            <p:cNvPr id="325" name="Shape 325"/>
            <p:cNvSpPr/>
            <p:nvPr/>
          </p:nvSpPr>
          <p:spPr>
            <a:xfrm>
              <a:off x="3764884" y="1"/>
              <a:ext cx="4531343" cy="665481"/>
            </a:xfrm>
            <a:prstGeom prst="rect">
              <a:avLst/>
            </a:prstGeom>
            <a:noFill/>
            <a:ln w="12700" cap="flat">
              <a:noFill/>
              <a:miter lim="400000"/>
            </a:ln>
            <a:effectLst/>
          </p:spPr>
          <p:txBody>
            <a:bodyPr wrap="square" lIns="91439" tIns="91439" rIns="91439" bIns="91439" numCol="1" anchor="t">
              <a:spAutoFit/>
            </a:bodyPr>
            <a:lstStyle>
              <a:lvl1pPr>
                <a:defRPr sz="3200" b="1">
                  <a:solidFill>
                    <a:srgbClr val="0A1B21"/>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3200" b="1">
                  <a:solidFill>
                    <a:srgbClr val="0A1B21"/>
                  </a:solidFill>
                  <a:latin typeface="Helvetica"/>
                  <a:ea typeface="Helvetica"/>
                  <a:cs typeface="Helvetica"/>
                  <a:sym typeface="Helvetica"/>
                </a:rPr>
                <a:t>ADD SUBTITLE HERE</a:t>
              </a:r>
            </a:p>
          </p:txBody>
        </p:sp>
        <p:sp>
          <p:nvSpPr>
            <p:cNvPr id="326" name="Shape 326"/>
            <p:cNvSpPr/>
            <p:nvPr/>
          </p:nvSpPr>
          <p:spPr>
            <a:xfrm>
              <a:off x="3764884" y="822056"/>
              <a:ext cx="6123697" cy="1"/>
            </a:xfrm>
            <a:prstGeom prst="line">
              <a:avLst/>
            </a:prstGeom>
            <a:noFill/>
            <a:ln w="12700" cap="flat">
              <a:solidFill>
                <a:srgbClr val="153643">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332" name="Group 332"/>
          <p:cNvGrpSpPr/>
          <p:nvPr/>
        </p:nvGrpSpPr>
        <p:grpSpPr>
          <a:xfrm>
            <a:off x="10604786" y="1132626"/>
            <a:ext cx="14369517" cy="8313671"/>
            <a:chOff x="0" y="-330200"/>
            <a:chExt cx="14369516" cy="8313669"/>
          </a:xfrm>
        </p:grpSpPr>
        <p:grpSp>
          <p:nvGrpSpPr>
            <p:cNvPr id="330" name="Group 330"/>
            <p:cNvGrpSpPr/>
            <p:nvPr/>
          </p:nvGrpSpPr>
          <p:grpSpPr>
            <a:xfrm>
              <a:off x="0" y="-330200"/>
              <a:ext cx="14369517" cy="7747000"/>
              <a:chOff x="0" y="-330200"/>
              <a:chExt cx="14369516" cy="7747000"/>
            </a:xfrm>
          </p:grpSpPr>
          <p:graphicFrame>
            <p:nvGraphicFramePr>
              <p:cNvPr id="328" name="Chart 328"/>
              <p:cNvGraphicFramePr/>
              <p:nvPr/>
            </p:nvGraphicFramePr>
            <p:xfrm>
              <a:off x="1459812" y="-330200"/>
              <a:ext cx="10967505" cy="7747000"/>
            </p:xfrm>
            <a:graphic>
              <a:graphicData uri="http://schemas.openxmlformats.org/drawingml/2006/chart">
                <c:chart xmlns:c="http://schemas.openxmlformats.org/drawingml/2006/chart" xmlns:r="http://schemas.openxmlformats.org/officeDocument/2006/relationships" r:id="rId3"/>
              </a:graphicData>
            </a:graphic>
          </p:graphicFrame>
          <p:pic>
            <p:nvPicPr>
              <p:cNvPr id="329" name="image5.png"/>
              <p:cNvPicPr>
                <a:picLocks noChangeAspect="1"/>
              </p:cNvPicPr>
              <p:nvPr/>
            </p:nvPicPr>
            <p:blipFill>
              <a:blip r:embed="rId4"/>
              <a:srcRect r="52032"/>
              <a:stretch>
                <a:fillRect/>
              </a:stretch>
            </p:blipFill>
            <p:spPr>
              <a:xfrm rot="5400000">
                <a:off x="6383226" y="-876437"/>
                <a:ext cx="1603064" cy="14369518"/>
              </a:xfrm>
              <a:prstGeom prst="rect">
                <a:avLst/>
              </a:prstGeom>
              <a:ln w="12700" cap="flat">
                <a:noFill/>
                <a:miter lim="400000"/>
                <a:headEnd/>
                <a:tailEnd/>
              </a:ln>
              <a:effectLst/>
            </p:spPr>
          </p:pic>
        </p:grpSp>
        <p:pic>
          <p:nvPicPr>
            <p:cNvPr id="331" name="image4.png"/>
            <p:cNvPicPr>
              <a:picLocks noChangeAspect="1"/>
            </p:cNvPicPr>
            <p:nvPr/>
          </p:nvPicPr>
          <p:blipFill>
            <a:blip r:embed="rId5"/>
            <a:stretch>
              <a:fillRect/>
            </a:stretch>
          </p:blipFill>
          <p:spPr>
            <a:xfrm rot="16200000">
              <a:off x="6015358" y="-58795"/>
              <a:ext cx="2338801" cy="13745729"/>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iterate>
                                    <p:tmAbs val="0"/>
                                  </p:iterate>
                                  <p:childTnLst>
                                    <p:set>
                                      <p:cBhvr>
                                        <p:cTn id="6" dur="indefinite" fill="hold"/>
                                        <p:tgtEl>
                                          <p:spTgt spid="319"/>
                                        </p:tgtEl>
                                        <p:attrNameLst>
                                          <p:attrName>style.visibility</p:attrName>
                                        </p:attrNameLst>
                                      </p:cBhvr>
                                      <p:to>
                                        <p:strVal val="visible"/>
                                      </p:to>
                                    </p:set>
                                    <p:anim calcmode="lin" valueType="num">
                                      <p:cBhvr>
                                        <p:cTn id="7" dur="500" fill="hold"/>
                                        <p:tgtEl>
                                          <p:spTgt spid="319"/>
                                        </p:tgtEl>
                                        <p:attrNameLst>
                                          <p:attrName>ppt_x</p:attrName>
                                        </p:attrNameLst>
                                      </p:cBhvr>
                                      <p:tavLst>
                                        <p:tav tm="0">
                                          <p:val>
                                            <p:strVal val="0-#ppt_w/2"/>
                                          </p:val>
                                        </p:tav>
                                        <p:tav tm="100000">
                                          <p:val>
                                            <p:strVal val="#ppt_x"/>
                                          </p:val>
                                        </p:tav>
                                      </p:tavLst>
                                    </p:anim>
                                    <p:anim calcmode="lin" valueType="num">
                                      <p:cBhvr>
                                        <p:cTn id="8" dur="500" fill="hold"/>
                                        <p:tgtEl>
                                          <p:spTgt spid="3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2" nodeType="afterEffect">
                                  <p:stCondLst>
                                    <p:cond delay="0"/>
                                  </p:stCondLst>
                                  <p:iterate>
                                    <p:tmAbs val="0"/>
                                  </p:iterate>
                                  <p:childTnLst>
                                    <p:set>
                                      <p:cBhvr>
                                        <p:cTn id="11" dur="indefinite" fill="hold"/>
                                        <p:tgtEl>
                                          <p:spTgt spid="315"/>
                                        </p:tgtEl>
                                        <p:attrNameLst>
                                          <p:attrName>style.visibility</p:attrName>
                                        </p:attrNameLst>
                                      </p:cBhvr>
                                      <p:to>
                                        <p:strVal val="visible"/>
                                      </p:to>
                                    </p:set>
                                    <p:animEffect transition="in" filter="dissolve">
                                      <p:cBhvr>
                                        <p:cTn id="12" dur="500"/>
                                        <p:tgtEl>
                                          <p:spTgt spid="315"/>
                                        </p:tgtEl>
                                      </p:cBhvr>
                                    </p:animEffect>
                                  </p:childTnLst>
                                </p:cTn>
                              </p:par>
                            </p:childTnLst>
                          </p:cTn>
                        </p:par>
                        <p:par>
                          <p:cTn id="13" fill="hold">
                            <p:stCondLst>
                              <p:cond delay="1000"/>
                            </p:stCondLst>
                            <p:childTnLst>
                              <p:par>
                                <p:cTn id="14" presetID="22" presetClass="entr" presetSubtype="8" fill="hold" grpId="3" nodeType="afterEffect">
                                  <p:stCondLst>
                                    <p:cond delay="300"/>
                                  </p:stCondLst>
                                  <p:iterate>
                                    <p:tmAbs val="0"/>
                                  </p:iterate>
                                  <p:childTnLst>
                                    <p:set>
                                      <p:cBhvr>
                                        <p:cTn id="15" dur="indefinite" fill="hold"/>
                                        <p:tgtEl>
                                          <p:spTgt spid="320"/>
                                        </p:tgtEl>
                                        <p:attrNameLst>
                                          <p:attrName>style.visibility</p:attrName>
                                        </p:attrNameLst>
                                      </p:cBhvr>
                                      <p:to>
                                        <p:strVal val="visible"/>
                                      </p:to>
                                    </p:set>
                                    <p:animEffect transition="in" filter="wipe(left)">
                                      <p:cBhvr>
                                        <p:cTn id="16" dur="500"/>
                                        <p:tgtEl>
                                          <p:spTgt spid="320"/>
                                        </p:tgtEl>
                                      </p:cBhvr>
                                    </p:animEffect>
                                  </p:childTnLst>
                                </p:cTn>
                              </p:par>
                            </p:childTnLst>
                          </p:cTn>
                        </p:par>
                        <p:par>
                          <p:cTn id="17" fill="hold">
                            <p:stCondLst>
                              <p:cond delay="1799"/>
                            </p:stCondLst>
                            <p:childTnLst>
                              <p:par>
                                <p:cTn id="18" presetID="22" presetClass="entr" presetSubtype="4" fill="hold" grpId="4" nodeType="afterEffect">
                                  <p:stCondLst>
                                    <p:cond delay="700"/>
                                  </p:stCondLst>
                                  <p:iterate>
                                    <p:tmAbs val="0"/>
                                  </p:iterate>
                                  <p:childTnLst>
                                    <p:set>
                                      <p:cBhvr>
                                        <p:cTn id="19" dur="indefinite" fill="hold"/>
                                        <p:tgtEl>
                                          <p:spTgt spid="332"/>
                                        </p:tgtEl>
                                        <p:attrNameLst>
                                          <p:attrName>style.visibility</p:attrName>
                                        </p:attrNameLst>
                                      </p:cBhvr>
                                      <p:to>
                                        <p:strVal val="visible"/>
                                      </p:to>
                                    </p:set>
                                    <p:animEffect transition="in" filter="wipe(down)">
                                      <p:cBhvr>
                                        <p:cTn id="20" dur="500"/>
                                        <p:tgtEl>
                                          <p:spTgt spid="332"/>
                                        </p:tgtEl>
                                      </p:cBhvr>
                                    </p:animEffect>
                                  </p:childTnLst>
                                </p:cTn>
                              </p:par>
                            </p:childTnLst>
                          </p:cTn>
                        </p:par>
                        <p:par>
                          <p:cTn id="21" fill="hold">
                            <p:stCondLst>
                              <p:cond delay="3000"/>
                            </p:stCondLst>
                            <p:childTnLst>
                              <p:par>
                                <p:cTn id="22" presetID="2" presetClass="entr" presetSubtype="2" fill="hold" grpId="5" nodeType="afterEffect">
                                  <p:stCondLst>
                                    <p:cond delay="1000"/>
                                  </p:stCondLst>
                                  <p:iterate>
                                    <p:tmAbs val="0"/>
                                  </p:iterate>
                                  <p:childTnLst>
                                    <p:set>
                                      <p:cBhvr>
                                        <p:cTn id="23" dur="indefinite" fill="hold"/>
                                        <p:tgtEl>
                                          <p:spTgt spid="327"/>
                                        </p:tgtEl>
                                        <p:attrNameLst>
                                          <p:attrName>style.visibility</p:attrName>
                                        </p:attrNameLst>
                                      </p:cBhvr>
                                      <p:to>
                                        <p:strVal val="visible"/>
                                      </p:to>
                                    </p:set>
                                    <p:anim calcmode="lin" valueType="num">
                                      <p:cBhvr>
                                        <p:cTn id="24" dur="500" fill="hold"/>
                                        <p:tgtEl>
                                          <p:spTgt spid="327"/>
                                        </p:tgtEl>
                                        <p:attrNameLst>
                                          <p:attrName>ppt_x</p:attrName>
                                        </p:attrNameLst>
                                      </p:cBhvr>
                                      <p:tavLst>
                                        <p:tav tm="0">
                                          <p:val>
                                            <p:strVal val="1+#ppt_w/2"/>
                                          </p:val>
                                        </p:tav>
                                        <p:tav tm="100000">
                                          <p:val>
                                            <p:strVal val="#ppt_x"/>
                                          </p:val>
                                        </p:tav>
                                      </p:tavLst>
                                    </p:anim>
                                    <p:anim calcmode="lin" valueType="num">
                                      <p:cBhvr>
                                        <p:cTn id="25"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 grpId="2" animBg="1" advAuto="0"/>
      <p:bldP spid="319" grpId="1" animBg="1" advAuto="0"/>
      <p:bldP spid="320" grpId="3" animBg="1" advAuto="0"/>
      <p:bldP spid="327" grpId="5" animBg="1" advAuto="0"/>
      <p:bldP spid="332" grpId="4"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9" name="Group 339"/>
          <p:cNvGrpSpPr/>
          <p:nvPr/>
        </p:nvGrpSpPr>
        <p:grpSpPr>
          <a:xfrm>
            <a:off x="989181" y="3638339"/>
            <a:ext cx="2728749" cy="2728749"/>
            <a:chOff x="0" y="0"/>
            <a:chExt cx="2728747" cy="2728747"/>
          </a:xfrm>
        </p:grpSpPr>
        <p:grpSp>
          <p:nvGrpSpPr>
            <p:cNvPr id="337" name="Group 337"/>
            <p:cNvGrpSpPr/>
            <p:nvPr/>
          </p:nvGrpSpPr>
          <p:grpSpPr>
            <a:xfrm>
              <a:off x="0" y="0"/>
              <a:ext cx="2728748" cy="2728748"/>
              <a:chOff x="0" y="0"/>
              <a:chExt cx="2728747" cy="2728747"/>
            </a:xfrm>
          </p:grpSpPr>
          <p:sp>
            <p:nvSpPr>
              <p:cNvPr id="334" name="Shape 334"/>
              <p:cNvSpPr/>
              <p:nvPr/>
            </p:nvSpPr>
            <p:spPr>
              <a:xfrm>
                <a:off x="0" y="0"/>
                <a:ext cx="2728748" cy="2728748"/>
              </a:xfrm>
              <a:prstGeom prst="ellipse">
                <a:avLst/>
              </a:prstGeom>
              <a:noFill/>
              <a:ln w="3175" cap="flat">
                <a:solidFill>
                  <a:srgbClr val="FFFFFF">
                    <a:alpha val="32000"/>
                  </a:srgbClr>
                </a:solidFill>
                <a:prstDash val="solid"/>
                <a:miter lim="400000"/>
              </a:ln>
              <a:effectLst/>
            </p:spPr>
            <p:txBody>
              <a:bodyPr wrap="square" lIns="91439" tIns="91439" rIns="91439" bIns="91439" numCol="1" anchor="ctr">
                <a:noAutofit/>
              </a:bodyPr>
              <a:lstStyle/>
              <a:p>
                <a:pPr algn="ctr">
                  <a:defRPr sz="2200">
                    <a:solidFill>
                      <a:srgbClr val="FFFFFF"/>
                    </a:solidFill>
                  </a:defRPr>
                </a:pPr>
                <a:endParaRPr/>
              </a:p>
            </p:txBody>
          </p:sp>
          <p:sp>
            <p:nvSpPr>
              <p:cNvPr id="335" name="Shape 335"/>
              <p:cNvSpPr/>
              <p:nvPr/>
            </p:nvSpPr>
            <p:spPr>
              <a:xfrm>
                <a:off x="69362" y="69362"/>
                <a:ext cx="2590025" cy="25900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 y="10800"/>
                    </a:moveTo>
                    <a:cubicBezTo>
                      <a:pt x="1520" y="15925"/>
                      <a:pt x="5675" y="20080"/>
                      <a:pt x="10800" y="20080"/>
                    </a:cubicBezTo>
                    <a:cubicBezTo>
                      <a:pt x="15925" y="20080"/>
                      <a:pt x="20080" y="15925"/>
                      <a:pt x="20080" y="10800"/>
                    </a:cubicBezTo>
                    <a:cubicBezTo>
                      <a:pt x="20080" y="5675"/>
                      <a:pt x="15925" y="1520"/>
                      <a:pt x="10800" y="1520"/>
                    </a:cubicBezTo>
                    <a:cubicBezTo>
                      <a:pt x="5675" y="1520"/>
                      <a:pt x="1520" y="5675"/>
                      <a:pt x="1520" y="10800"/>
                    </a:cubicBezTo>
                    <a:close/>
                  </a:path>
                </a:pathLst>
              </a:custGeom>
              <a:solidFill>
                <a:srgbClr val="FFFFFF">
                  <a:alpha val="23000"/>
                </a:srgbClr>
              </a:solidFill>
              <a:ln w="12700" cap="flat">
                <a:noFill/>
                <a:miter lim="400000"/>
              </a:ln>
              <a:effectLst/>
            </p:spPr>
            <p:txBody>
              <a:bodyPr wrap="square" lIns="91439" tIns="91439" rIns="91439" bIns="91439" numCol="1" anchor="ctr">
                <a:noAutofit/>
              </a:bodyPr>
              <a:lstStyle/>
              <a:p>
                <a:pPr algn="ctr">
                  <a:defRPr sz="2200"/>
                </a:pPr>
                <a:endParaRPr/>
              </a:p>
            </p:txBody>
          </p:sp>
          <p:sp>
            <p:nvSpPr>
              <p:cNvPr id="336" name="Shape 336"/>
              <p:cNvSpPr/>
              <p:nvPr/>
            </p:nvSpPr>
            <p:spPr>
              <a:xfrm rot="5400000">
                <a:off x="67513" y="67511"/>
                <a:ext cx="2593725" cy="25937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lnTo>
                      <a:pt x="10773" y="20242"/>
                    </a:lnTo>
                    <a:cubicBezTo>
                      <a:pt x="15988" y="20242"/>
                      <a:pt x="20215" y="16015"/>
                      <a:pt x="20215" y="10800"/>
                    </a:cubicBezTo>
                    <a:cubicBezTo>
                      <a:pt x="20215" y="5585"/>
                      <a:pt x="15988" y="1358"/>
                      <a:pt x="10773" y="1358"/>
                    </a:cubicBezTo>
                    <a:cubicBezTo>
                      <a:pt x="5559" y="1358"/>
                      <a:pt x="1331" y="5585"/>
                      <a:pt x="1331" y="10800"/>
                    </a:cubicBezTo>
                    <a:close/>
                  </a:path>
                </a:pathLst>
              </a:custGeom>
              <a:solidFill>
                <a:srgbClr val="FFFFFF">
                  <a:alpha val="77000"/>
                </a:srgbClr>
              </a:solidFill>
              <a:ln w="12700" cap="flat">
                <a:noFill/>
                <a:miter lim="400000"/>
              </a:ln>
              <a:effectLst/>
            </p:spPr>
            <p:txBody>
              <a:bodyPr wrap="square" lIns="91439" tIns="91439" rIns="91439" bIns="91439" numCol="1" anchor="ctr">
                <a:noAutofit/>
              </a:bodyPr>
              <a:lstStyle/>
              <a:p>
                <a:pPr algn="ctr">
                  <a:defRPr sz="2200"/>
                </a:pPr>
                <a:endParaRPr/>
              </a:p>
            </p:txBody>
          </p:sp>
        </p:grpSp>
        <p:sp>
          <p:nvSpPr>
            <p:cNvPr id="338" name="Shape 338"/>
            <p:cNvSpPr/>
            <p:nvPr/>
          </p:nvSpPr>
          <p:spPr>
            <a:xfrm>
              <a:off x="625878" y="790947"/>
              <a:ext cx="1687037"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75</a:t>
              </a:r>
              <a:r>
                <a:rPr sz="3200">
                  <a:solidFill>
                    <a:srgbClr val="FFFFFF"/>
                  </a:solidFill>
                  <a:latin typeface="Helvetica"/>
                  <a:ea typeface="Helvetica"/>
                  <a:cs typeface="Helvetica"/>
                  <a:sym typeface="Helvetica"/>
                </a:rPr>
                <a:t>%</a:t>
              </a:r>
            </a:p>
          </p:txBody>
        </p:sp>
      </p:grpSp>
      <p:grpSp>
        <p:nvGrpSpPr>
          <p:cNvPr id="345" name="Group 345"/>
          <p:cNvGrpSpPr/>
          <p:nvPr/>
        </p:nvGrpSpPr>
        <p:grpSpPr>
          <a:xfrm>
            <a:off x="4894729" y="3638339"/>
            <a:ext cx="2728749" cy="2728749"/>
            <a:chOff x="0" y="0"/>
            <a:chExt cx="2728747" cy="2728747"/>
          </a:xfrm>
        </p:grpSpPr>
        <p:grpSp>
          <p:nvGrpSpPr>
            <p:cNvPr id="343" name="Group 343"/>
            <p:cNvGrpSpPr/>
            <p:nvPr/>
          </p:nvGrpSpPr>
          <p:grpSpPr>
            <a:xfrm>
              <a:off x="0" y="0"/>
              <a:ext cx="2728748" cy="2728748"/>
              <a:chOff x="0" y="0"/>
              <a:chExt cx="2728747" cy="2728747"/>
            </a:xfrm>
          </p:grpSpPr>
          <p:sp>
            <p:nvSpPr>
              <p:cNvPr id="340" name="Shape 340"/>
              <p:cNvSpPr/>
              <p:nvPr/>
            </p:nvSpPr>
            <p:spPr>
              <a:xfrm>
                <a:off x="0" y="0"/>
                <a:ext cx="2728748" cy="2728748"/>
              </a:xfrm>
              <a:prstGeom prst="ellipse">
                <a:avLst/>
              </a:prstGeom>
              <a:noFill/>
              <a:ln w="3175" cap="flat">
                <a:solidFill>
                  <a:srgbClr val="FFFFFF">
                    <a:alpha val="32000"/>
                  </a:srgbClr>
                </a:solidFill>
                <a:prstDash val="solid"/>
                <a:miter lim="400000"/>
              </a:ln>
              <a:effectLst/>
            </p:spPr>
            <p:txBody>
              <a:bodyPr wrap="square" lIns="91439" tIns="91439" rIns="91439" bIns="91439" numCol="1" anchor="ctr">
                <a:noAutofit/>
              </a:bodyPr>
              <a:lstStyle/>
              <a:p>
                <a:pPr algn="ctr">
                  <a:defRPr sz="2200">
                    <a:solidFill>
                      <a:srgbClr val="FFFFFF"/>
                    </a:solidFill>
                  </a:defRPr>
                </a:pPr>
                <a:endParaRPr/>
              </a:p>
            </p:txBody>
          </p:sp>
          <p:sp>
            <p:nvSpPr>
              <p:cNvPr id="341" name="Shape 341"/>
              <p:cNvSpPr/>
              <p:nvPr/>
            </p:nvSpPr>
            <p:spPr>
              <a:xfrm>
                <a:off x="69362" y="69362"/>
                <a:ext cx="2590025" cy="25900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 y="10800"/>
                    </a:moveTo>
                    <a:cubicBezTo>
                      <a:pt x="1520" y="15925"/>
                      <a:pt x="5675" y="20080"/>
                      <a:pt x="10800" y="20080"/>
                    </a:cubicBezTo>
                    <a:cubicBezTo>
                      <a:pt x="15925" y="20080"/>
                      <a:pt x="20080" y="15925"/>
                      <a:pt x="20080" y="10800"/>
                    </a:cubicBezTo>
                    <a:cubicBezTo>
                      <a:pt x="20080" y="5675"/>
                      <a:pt x="15925" y="1520"/>
                      <a:pt x="10800" y="1520"/>
                    </a:cubicBezTo>
                    <a:cubicBezTo>
                      <a:pt x="5675" y="1520"/>
                      <a:pt x="1520" y="5675"/>
                      <a:pt x="1520" y="10800"/>
                    </a:cubicBezTo>
                    <a:close/>
                  </a:path>
                </a:pathLst>
              </a:custGeom>
              <a:solidFill>
                <a:srgbClr val="FFFFFF">
                  <a:alpha val="23000"/>
                </a:srgbClr>
              </a:solidFill>
              <a:ln w="12700" cap="flat">
                <a:noFill/>
                <a:miter lim="400000"/>
              </a:ln>
              <a:effectLst/>
            </p:spPr>
            <p:txBody>
              <a:bodyPr wrap="square" lIns="91439" tIns="91439" rIns="91439" bIns="91439" numCol="1" anchor="ctr">
                <a:noAutofit/>
              </a:bodyPr>
              <a:lstStyle/>
              <a:p>
                <a:pPr algn="ctr">
                  <a:defRPr sz="2200"/>
                </a:pPr>
                <a:endParaRPr/>
              </a:p>
            </p:txBody>
          </p:sp>
          <p:sp>
            <p:nvSpPr>
              <p:cNvPr id="342" name="Shape 342"/>
              <p:cNvSpPr/>
              <p:nvPr/>
            </p:nvSpPr>
            <p:spPr>
              <a:xfrm rot="5400000">
                <a:off x="683592" y="683590"/>
                <a:ext cx="2593724" cy="1361567"/>
              </a:xfrm>
              <a:custGeom>
                <a:avLst/>
                <a:gdLst/>
                <a:ahLst/>
                <a:cxnLst>
                  <a:cxn ang="0">
                    <a:pos x="wd2" y="hd2"/>
                  </a:cxn>
                  <a:cxn ang="5400000">
                    <a:pos x="wd2" y="hd2"/>
                  </a:cxn>
                  <a:cxn ang="10800000">
                    <a:pos x="wd2" y="hd2"/>
                  </a:cxn>
                  <a:cxn ang="16200000">
                    <a:pos x="wd2" y="hd2"/>
                  </a:cxn>
                </a:cxnLst>
                <a:rect l="0" t="0" r="r" b="b"/>
                <a:pathLst>
                  <a:path w="21600" h="21600" extrusionOk="0">
                    <a:moveTo>
                      <a:pt x="0" y="20574"/>
                    </a:moveTo>
                    <a:cubicBezTo>
                      <a:pt x="0" y="9211"/>
                      <a:pt x="4835" y="0"/>
                      <a:pt x="10800" y="0"/>
                    </a:cubicBezTo>
                    <a:cubicBezTo>
                      <a:pt x="16765" y="0"/>
                      <a:pt x="21600" y="9211"/>
                      <a:pt x="21600" y="20574"/>
                    </a:cubicBezTo>
                    <a:cubicBezTo>
                      <a:pt x="21600" y="20916"/>
                      <a:pt x="21596" y="21258"/>
                      <a:pt x="21587" y="21600"/>
                    </a:cubicBezTo>
                    <a:lnTo>
                      <a:pt x="19979" y="21447"/>
                    </a:lnTo>
                    <a:lnTo>
                      <a:pt x="19979" y="21447"/>
                    </a:lnTo>
                    <a:cubicBezTo>
                      <a:pt x="20232" y="11790"/>
                      <a:pt x="16328" y="3571"/>
                      <a:pt x="11259" y="3088"/>
                    </a:cubicBezTo>
                    <a:cubicBezTo>
                      <a:pt x="6189" y="2606"/>
                      <a:pt x="1875" y="10043"/>
                      <a:pt x="1621" y="19700"/>
                    </a:cubicBezTo>
                    <a:cubicBezTo>
                      <a:pt x="1614" y="19991"/>
                      <a:pt x="1610" y="20282"/>
                      <a:pt x="1610" y="20573"/>
                    </a:cubicBezTo>
                    <a:close/>
                  </a:path>
                </a:pathLst>
              </a:custGeom>
              <a:solidFill>
                <a:srgbClr val="FFFFFF">
                  <a:alpha val="77000"/>
                </a:srgbClr>
              </a:solidFill>
              <a:ln w="12700" cap="flat">
                <a:noFill/>
                <a:miter lim="400000"/>
              </a:ln>
              <a:effectLst/>
            </p:spPr>
            <p:txBody>
              <a:bodyPr wrap="square" lIns="91439" tIns="91439" rIns="91439" bIns="91439" numCol="1" anchor="ctr">
                <a:noAutofit/>
              </a:bodyPr>
              <a:lstStyle/>
              <a:p>
                <a:pPr algn="ctr">
                  <a:defRPr sz="2200"/>
                </a:pPr>
                <a:endParaRPr/>
              </a:p>
            </p:txBody>
          </p:sp>
        </p:grpSp>
        <p:sp>
          <p:nvSpPr>
            <p:cNvPr id="344" name="Shape 344"/>
            <p:cNvSpPr/>
            <p:nvPr/>
          </p:nvSpPr>
          <p:spPr>
            <a:xfrm>
              <a:off x="625883" y="790947"/>
              <a:ext cx="1687037"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50</a:t>
              </a:r>
              <a:r>
                <a:rPr sz="3200">
                  <a:solidFill>
                    <a:srgbClr val="FFFFFF"/>
                  </a:solidFill>
                  <a:latin typeface="Helvetica"/>
                  <a:ea typeface="Helvetica"/>
                  <a:cs typeface="Helvetica"/>
                  <a:sym typeface="Helvetica"/>
                </a:rPr>
                <a:t>%</a:t>
              </a:r>
            </a:p>
          </p:txBody>
        </p:sp>
      </p:grpSp>
      <p:grpSp>
        <p:nvGrpSpPr>
          <p:cNvPr id="351" name="Group 351"/>
          <p:cNvGrpSpPr/>
          <p:nvPr/>
        </p:nvGrpSpPr>
        <p:grpSpPr>
          <a:xfrm>
            <a:off x="8800279" y="3638339"/>
            <a:ext cx="2728749" cy="2728749"/>
            <a:chOff x="0" y="0"/>
            <a:chExt cx="2728747" cy="2728747"/>
          </a:xfrm>
        </p:grpSpPr>
        <p:grpSp>
          <p:nvGrpSpPr>
            <p:cNvPr id="349" name="Group 349"/>
            <p:cNvGrpSpPr/>
            <p:nvPr/>
          </p:nvGrpSpPr>
          <p:grpSpPr>
            <a:xfrm>
              <a:off x="0" y="0"/>
              <a:ext cx="2728748" cy="2728748"/>
              <a:chOff x="0" y="0"/>
              <a:chExt cx="2728747" cy="2728747"/>
            </a:xfrm>
          </p:grpSpPr>
          <p:sp>
            <p:nvSpPr>
              <p:cNvPr id="346" name="Shape 346"/>
              <p:cNvSpPr/>
              <p:nvPr/>
            </p:nvSpPr>
            <p:spPr>
              <a:xfrm>
                <a:off x="0" y="0"/>
                <a:ext cx="2728748" cy="2728748"/>
              </a:xfrm>
              <a:prstGeom prst="ellipse">
                <a:avLst/>
              </a:prstGeom>
              <a:noFill/>
              <a:ln w="3175" cap="flat">
                <a:solidFill>
                  <a:srgbClr val="FFFFFF">
                    <a:alpha val="32000"/>
                  </a:srgbClr>
                </a:solidFill>
                <a:prstDash val="solid"/>
                <a:miter lim="400000"/>
              </a:ln>
              <a:effectLst/>
            </p:spPr>
            <p:txBody>
              <a:bodyPr wrap="square" lIns="91439" tIns="91439" rIns="91439" bIns="91439" numCol="1" anchor="ctr">
                <a:noAutofit/>
              </a:bodyPr>
              <a:lstStyle/>
              <a:p>
                <a:pPr algn="ctr">
                  <a:defRPr sz="2200">
                    <a:solidFill>
                      <a:srgbClr val="FFFFFF"/>
                    </a:solidFill>
                  </a:defRPr>
                </a:pPr>
                <a:endParaRPr/>
              </a:p>
            </p:txBody>
          </p:sp>
          <p:sp>
            <p:nvSpPr>
              <p:cNvPr id="347" name="Shape 347"/>
              <p:cNvSpPr/>
              <p:nvPr/>
            </p:nvSpPr>
            <p:spPr>
              <a:xfrm>
                <a:off x="69362" y="69362"/>
                <a:ext cx="2590025" cy="25900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 y="10800"/>
                    </a:moveTo>
                    <a:cubicBezTo>
                      <a:pt x="1520" y="15925"/>
                      <a:pt x="5675" y="20080"/>
                      <a:pt x="10800" y="20080"/>
                    </a:cubicBezTo>
                    <a:cubicBezTo>
                      <a:pt x="15925" y="20080"/>
                      <a:pt x="20080" y="15925"/>
                      <a:pt x="20080" y="10800"/>
                    </a:cubicBezTo>
                    <a:cubicBezTo>
                      <a:pt x="20080" y="5675"/>
                      <a:pt x="15925" y="1520"/>
                      <a:pt x="10800" y="1520"/>
                    </a:cubicBezTo>
                    <a:cubicBezTo>
                      <a:pt x="5675" y="1520"/>
                      <a:pt x="1520" y="5675"/>
                      <a:pt x="1520" y="10800"/>
                    </a:cubicBezTo>
                    <a:close/>
                  </a:path>
                </a:pathLst>
              </a:custGeom>
              <a:solidFill>
                <a:srgbClr val="FFFFFF">
                  <a:alpha val="23000"/>
                </a:srgbClr>
              </a:solidFill>
              <a:ln w="12700" cap="flat">
                <a:noFill/>
                <a:miter lim="400000"/>
              </a:ln>
              <a:effectLst/>
            </p:spPr>
            <p:txBody>
              <a:bodyPr wrap="square" lIns="91439" tIns="91439" rIns="91439" bIns="91439" numCol="1" anchor="ctr">
                <a:noAutofit/>
              </a:bodyPr>
              <a:lstStyle/>
              <a:p>
                <a:pPr algn="ctr">
                  <a:defRPr sz="2200"/>
                </a:pPr>
                <a:endParaRPr/>
              </a:p>
            </p:txBody>
          </p:sp>
          <p:sp>
            <p:nvSpPr>
              <p:cNvPr id="348" name="Shape 348"/>
              <p:cNvSpPr/>
              <p:nvPr/>
            </p:nvSpPr>
            <p:spPr>
              <a:xfrm rot="5400000">
                <a:off x="146262" y="146261"/>
                <a:ext cx="2593724" cy="2436225"/>
              </a:xfrm>
              <a:custGeom>
                <a:avLst/>
                <a:gdLst/>
                <a:ahLst/>
                <a:cxnLst>
                  <a:cxn ang="0">
                    <a:pos x="wd2" y="hd2"/>
                  </a:cxn>
                  <a:cxn ang="5400000">
                    <a:pos x="wd2" y="hd2"/>
                  </a:cxn>
                  <a:cxn ang="10800000">
                    <a:pos x="wd2" y="hd2"/>
                  </a:cxn>
                  <a:cxn ang="16200000">
                    <a:pos x="wd2" y="hd2"/>
                  </a:cxn>
                </a:cxnLst>
                <a:rect l="0" t="0" r="r" b="b"/>
                <a:pathLst>
                  <a:path w="21600" h="21600" extrusionOk="0">
                    <a:moveTo>
                      <a:pt x="0" y="11498"/>
                    </a:moveTo>
                    <a:cubicBezTo>
                      <a:pt x="0" y="5148"/>
                      <a:pt x="4835" y="0"/>
                      <a:pt x="10800" y="0"/>
                    </a:cubicBezTo>
                    <a:cubicBezTo>
                      <a:pt x="16765" y="0"/>
                      <a:pt x="21600" y="5148"/>
                      <a:pt x="21600" y="11498"/>
                    </a:cubicBezTo>
                    <a:cubicBezTo>
                      <a:pt x="21600" y="15712"/>
                      <a:pt x="19435" y="19588"/>
                      <a:pt x="15959" y="21600"/>
                    </a:cubicBezTo>
                    <a:lnTo>
                      <a:pt x="15210" y="20134"/>
                    </a:lnTo>
                    <a:lnTo>
                      <a:pt x="15210" y="20134"/>
                    </a:lnTo>
                    <a:cubicBezTo>
                      <a:pt x="19689" y="17541"/>
                      <a:pt x="21346" y="11573"/>
                      <a:pt x="18911" y="6803"/>
                    </a:cubicBezTo>
                    <a:cubicBezTo>
                      <a:pt x="16476" y="2034"/>
                      <a:pt x="10870" y="270"/>
                      <a:pt x="6390" y="2863"/>
                    </a:cubicBezTo>
                    <a:cubicBezTo>
                      <a:pt x="3418" y="4583"/>
                      <a:pt x="1568" y="7896"/>
                      <a:pt x="1568" y="11498"/>
                    </a:cubicBezTo>
                    <a:close/>
                  </a:path>
                </a:pathLst>
              </a:custGeom>
              <a:solidFill>
                <a:srgbClr val="FFFFFF">
                  <a:alpha val="77000"/>
                </a:srgbClr>
              </a:solidFill>
              <a:ln w="12700" cap="flat">
                <a:noFill/>
                <a:miter lim="400000"/>
              </a:ln>
              <a:effectLst/>
            </p:spPr>
            <p:txBody>
              <a:bodyPr wrap="square" lIns="91439" tIns="91439" rIns="91439" bIns="91439" numCol="1" anchor="ctr">
                <a:noAutofit/>
              </a:bodyPr>
              <a:lstStyle/>
              <a:p>
                <a:pPr algn="ctr">
                  <a:defRPr sz="2200"/>
                </a:pPr>
                <a:endParaRPr/>
              </a:p>
            </p:txBody>
          </p:sp>
        </p:grpSp>
        <p:sp>
          <p:nvSpPr>
            <p:cNvPr id="350" name="Shape 350"/>
            <p:cNvSpPr/>
            <p:nvPr/>
          </p:nvSpPr>
          <p:spPr>
            <a:xfrm>
              <a:off x="625883" y="790947"/>
              <a:ext cx="1687037"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60</a:t>
              </a:r>
              <a:r>
                <a:rPr sz="3200">
                  <a:solidFill>
                    <a:srgbClr val="FFFFFF"/>
                  </a:solidFill>
                  <a:latin typeface="Helvetica"/>
                  <a:ea typeface="Helvetica"/>
                  <a:cs typeface="Helvetica"/>
                  <a:sym typeface="Helvetica"/>
                </a:rPr>
                <a:t>%</a:t>
              </a:r>
            </a:p>
          </p:txBody>
        </p:sp>
      </p:grpSp>
      <p:grpSp>
        <p:nvGrpSpPr>
          <p:cNvPr id="357" name="Group 357"/>
          <p:cNvGrpSpPr/>
          <p:nvPr/>
        </p:nvGrpSpPr>
        <p:grpSpPr>
          <a:xfrm>
            <a:off x="12705829" y="3638339"/>
            <a:ext cx="2728749" cy="2728749"/>
            <a:chOff x="0" y="0"/>
            <a:chExt cx="2728747" cy="2728747"/>
          </a:xfrm>
        </p:grpSpPr>
        <p:grpSp>
          <p:nvGrpSpPr>
            <p:cNvPr id="355" name="Group 355"/>
            <p:cNvGrpSpPr/>
            <p:nvPr/>
          </p:nvGrpSpPr>
          <p:grpSpPr>
            <a:xfrm>
              <a:off x="0" y="0"/>
              <a:ext cx="2728748" cy="2728748"/>
              <a:chOff x="0" y="0"/>
              <a:chExt cx="2728747" cy="2728747"/>
            </a:xfrm>
          </p:grpSpPr>
          <p:sp>
            <p:nvSpPr>
              <p:cNvPr id="352" name="Shape 352"/>
              <p:cNvSpPr/>
              <p:nvPr/>
            </p:nvSpPr>
            <p:spPr>
              <a:xfrm>
                <a:off x="0" y="0"/>
                <a:ext cx="2728748" cy="2728748"/>
              </a:xfrm>
              <a:prstGeom prst="ellipse">
                <a:avLst/>
              </a:prstGeom>
              <a:noFill/>
              <a:ln w="3175" cap="flat">
                <a:solidFill>
                  <a:srgbClr val="FFFFFF">
                    <a:alpha val="32000"/>
                  </a:srgbClr>
                </a:solidFill>
                <a:prstDash val="solid"/>
                <a:miter lim="400000"/>
              </a:ln>
              <a:effectLst/>
            </p:spPr>
            <p:txBody>
              <a:bodyPr wrap="square" lIns="91439" tIns="91439" rIns="91439" bIns="91439" numCol="1" anchor="ctr">
                <a:noAutofit/>
              </a:bodyPr>
              <a:lstStyle/>
              <a:p>
                <a:pPr algn="ctr">
                  <a:defRPr sz="2200">
                    <a:solidFill>
                      <a:srgbClr val="FFFFFF"/>
                    </a:solidFill>
                  </a:defRPr>
                </a:pPr>
                <a:endParaRPr/>
              </a:p>
            </p:txBody>
          </p:sp>
          <p:sp>
            <p:nvSpPr>
              <p:cNvPr id="353" name="Shape 353"/>
              <p:cNvSpPr/>
              <p:nvPr/>
            </p:nvSpPr>
            <p:spPr>
              <a:xfrm>
                <a:off x="69362" y="69362"/>
                <a:ext cx="2590025" cy="25900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 y="10800"/>
                    </a:moveTo>
                    <a:cubicBezTo>
                      <a:pt x="1520" y="15925"/>
                      <a:pt x="5675" y="20080"/>
                      <a:pt x="10800" y="20080"/>
                    </a:cubicBezTo>
                    <a:cubicBezTo>
                      <a:pt x="15925" y="20080"/>
                      <a:pt x="20080" y="15925"/>
                      <a:pt x="20080" y="10800"/>
                    </a:cubicBezTo>
                    <a:cubicBezTo>
                      <a:pt x="20080" y="5675"/>
                      <a:pt x="15925" y="1520"/>
                      <a:pt x="10800" y="1520"/>
                    </a:cubicBezTo>
                    <a:cubicBezTo>
                      <a:pt x="5675" y="1520"/>
                      <a:pt x="1520" y="5675"/>
                      <a:pt x="1520" y="10800"/>
                    </a:cubicBezTo>
                    <a:close/>
                  </a:path>
                </a:pathLst>
              </a:custGeom>
              <a:solidFill>
                <a:srgbClr val="FFFFFF">
                  <a:alpha val="23000"/>
                </a:srgbClr>
              </a:solidFill>
              <a:ln w="12700" cap="flat">
                <a:noFill/>
                <a:miter lim="400000"/>
              </a:ln>
              <a:effectLst/>
            </p:spPr>
            <p:txBody>
              <a:bodyPr wrap="square" lIns="91439" tIns="91439" rIns="91439" bIns="91439" numCol="1" anchor="ctr">
                <a:noAutofit/>
              </a:bodyPr>
              <a:lstStyle/>
              <a:p>
                <a:pPr algn="ctr">
                  <a:defRPr sz="2200"/>
                </a:pPr>
                <a:endParaRPr/>
              </a:p>
            </p:txBody>
          </p:sp>
          <p:sp>
            <p:nvSpPr>
              <p:cNvPr id="354" name="Shape 354"/>
              <p:cNvSpPr/>
              <p:nvPr/>
            </p:nvSpPr>
            <p:spPr>
              <a:xfrm rot="5400000">
                <a:off x="1304590" y="127296"/>
                <a:ext cx="1416433" cy="12968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8854" y="0"/>
                      <a:pt x="19777" y="0"/>
                    </a:cubicBezTo>
                    <a:cubicBezTo>
                      <a:pt x="20385" y="0"/>
                      <a:pt x="20994" y="31"/>
                      <a:pt x="21600" y="92"/>
                    </a:cubicBezTo>
                    <a:lnTo>
                      <a:pt x="21353" y="3008"/>
                    </a:lnTo>
                    <a:lnTo>
                      <a:pt x="21353" y="3008"/>
                    </a:lnTo>
                    <a:cubicBezTo>
                      <a:pt x="11952" y="2057"/>
                      <a:pt x="3625" y="9610"/>
                      <a:pt x="2754" y="19878"/>
                    </a:cubicBezTo>
                    <a:cubicBezTo>
                      <a:pt x="2706" y="20451"/>
                      <a:pt x="2681" y="21025"/>
                      <a:pt x="2681" y="21600"/>
                    </a:cubicBezTo>
                    <a:close/>
                  </a:path>
                </a:pathLst>
              </a:custGeom>
              <a:solidFill>
                <a:srgbClr val="FFFFFF">
                  <a:alpha val="77000"/>
                </a:srgbClr>
              </a:solidFill>
              <a:ln w="12700" cap="flat">
                <a:noFill/>
                <a:miter lim="400000"/>
              </a:ln>
              <a:effectLst/>
            </p:spPr>
            <p:txBody>
              <a:bodyPr wrap="square" lIns="91439" tIns="91439" rIns="91439" bIns="91439" numCol="1" anchor="ctr">
                <a:noAutofit/>
              </a:bodyPr>
              <a:lstStyle/>
              <a:p>
                <a:pPr algn="ctr">
                  <a:defRPr sz="2200"/>
                </a:pPr>
                <a:endParaRPr/>
              </a:p>
            </p:txBody>
          </p:sp>
        </p:grpSp>
        <p:sp>
          <p:nvSpPr>
            <p:cNvPr id="356" name="Shape 356"/>
            <p:cNvSpPr/>
            <p:nvPr/>
          </p:nvSpPr>
          <p:spPr>
            <a:xfrm>
              <a:off x="625883" y="790947"/>
              <a:ext cx="1687037"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25</a:t>
              </a:r>
              <a:r>
                <a:rPr sz="3200">
                  <a:solidFill>
                    <a:srgbClr val="FFFFFF"/>
                  </a:solidFill>
                  <a:latin typeface="Helvetica"/>
                  <a:ea typeface="Helvetica"/>
                  <a:cs typeface="Helvetica"/>
                  <a:sym typeface="Helvetica"/>
                </a:rPr>
                <a:t>%</a:t>
              </a:r>
            </a:p>
          </p:txBody>
        </p:sp>
      </p:grpSp>
      <p:sp>
        <p:nvSpPr>
          <p:cNvPr id="358" name="Shape 358"/>
          <p:cNvSpPr/>
          <p:nvPr/>
        </p:nvSpPr>
        <p:spPr>
          <a:xfrm>
            <a:off x="958850" y="8151168"/>
            <a:ext cx="22466300" cy="209551"/>
          </a:xfrm>
          <a:prstGeom prst="roundRect">
            <a:avLst>
              <a:gd name="adj" fmla="val 6061"/>
            </a:avLst>
          </a:prstGeom>
          <a:solidFill>
            <a:srgbClr val="153643">
              <a:alpha val="30000"/>
            </a:srgbClr>
          </a:solidFill>
          <a:ln w="12700">
            <a:miter lim="400000"/>
          </a:ln>
        </p:spPr>
        <p:txBody>
          <a:bodyPr tIns="91439" bIns="91439" anchor="ctr"/>
          <a:lstStyle/>
          <a:p>
            <a:pPr algn="ctr">
              <a:defRPr>
                <a:solidFill>
                  <a:srgbClr val="FFFFFF"/>
                </a:solidFill>
              </a:defRPr>
            </a:pPr>
            <a:endParaRPr/>
          </a:p>
        </p:txBody>
      </p:sp>
      <p:sp>
        <p:nvSpPr>
          <p:cNvPr id="359" name="Shape 359"/>
          <p:cNvSpPr/>
          <p:nvPr/>
        </p:nvSpPr>
        <p:spPr>
          <a:xfrm>
            <a:off x="1620515" y="6620254"/>
            <a:ext cx="1466078" cy="792481"/>
          </a:xfrm>
          <a:prstGeom prst="rect">
            <a:avLst/>
          </a:prstGeom>
          <a:ln w="12700">
            <a:miter lim="400000"/>
          </a:ln>
        </p:spPr>
        <p:txBody>
          <a:bodyPr wrap="none" tIns="91439" bIns="91439">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Item1</a:t>
            </a:r>
          </a:p>
        </p:txBody>
      </p:sp>
      <p:sp>
        <p:nvSpPr>
          <p:cNvPr id="360" name="Shape 360"/>
          <p:cNvSpPr/>
          <p:nvPr/>
        </p:nvSpPr>
        <p:spPr>
          <a:xfrm>
            <a:off x="5489195" y="6620254"/>
            <a:ext cx="1466077" cy="792481"/>
          </a:xfrm>
          <a:prstGeom prst="rect">
            <a:avLst/>
          </a:prstGeom>
          <a:ln w="12700">
            <a:miter lim="400000"/>
          </a:ln>
        </p:spPr>
        <p:txBody>
          <a:bodyPr wrap="none" tIns="91439" bIns="91439">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Item2</a:t>
            </a:r>
          </a:p>
        </p:txBody>
      </p:sp>
      <p:sp>
        <p:nvSpPr>
          <p:cNvPr id="361" name="Shape 361"/>
          <p:cNvSpPr/>
          <p:nvPr/>
        </p:nvSpPr>
        <p:spPr>
          <a:xfrm>
            <a:off x="9410776" y="6620254"/>
            <a:ext cx="1466077" cy="792481"/>
          </a:xfrm>
          <a:prstGeom prst="rect">
            <a:avLst/>
          </a:prstGeom>
          <a:ln w="12700">
            <a:miter lim="400000"/>
          </a:ln>
        </p:spPr>
        <p:txBody>
          <a:bodyPr wrap="none" tIns="91439" bIns="91439">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Item3</a:t>
            </a:r>
          </a:p>
        </p:txBody>
      </p:sp>
      <p:sp>
        <p:nvSpPr>
          <p:cNvPr id="362" name="Shape 362"/>
          <p:cNvSpPr/>
          <p:nvPr/>
        </p:nvSpPr>
        <p:spPr>
          <a:xfrm>
            <a:off x="13337165" y="6620254"/>
            <a:ext cx="1466077" cy="792481"/>
          </a:xfrm>
          <a:prstGeom prst="rect">
            <a:avLst/>
          </a:prstGeom>
          <a:ln w="12700">
            <a:miter lim="400000"/>
          </a:ln>
        </p:spPr>
        <p:txBody>
          <a:bodyPr wrap="none" tIns="91439" bIns="91439">
            <a:spAutoFit/>
          </a:bodyPr>
          <a:lstStyle>
            <a:lvl1pPr algn="ct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Item4</a:t>
            </a:r>
          </a:p>
        </p:txBody>
      </p:sp>
      <p:grpSp>
        <p:nvGrpSpPr>
          <p:cNvPr id="366" name="Group 366"/>
          <p:cNvGrpSpPr/>
          <p:nvPr/>
        </p:nvGrpSpPr>
        <p:grpSpPr>
          <a:xfrm>
            <a:off x="989181" y="1443483"/>
            <a:ext cx="22745936" cy="1402081"/>
            <a:chOff x="0" y="0"/>
            <a:chExt cx="22745934" cy="1402080"/>
          </a:xfrm>
        </p:grpSpPr>
        <p:sp>
          <p:nvSpPr>
            <p:cNvPr id="363" name="Shape 363"/>
            <p:cNvSpPr/>
            <p:nvPr/>
          </p:nvSpPr>
          <p:spPr>
            <a:xfrm>
              <a:off x="67514" y="0"/>
              <a:ext cx="9568777" cy="1402080"/>
            </a:xfrm>
            <a:prstGeom prst="rect">
              <a:avLst/>
            </a:prstGeom>
            <a:noFill/>
            <a:ln w="12700" cap="flat">
              <a:noFill/>
              <a:miter lim="400000"/>
            </a:ln>
            <a:effectLst/>
          </p:spPr>
          <p:txBody>
            <a:bodyPr wrap="none" lIns="91439" tIns="91439" rIns="91439" bIns="91439" numCol="1" anchor="t">
              <a:spAutoFit/>
            </a:bodyPr>
            <a:lstStyle>
              <a:lvl1pPr>
                <a:defRPr sz="8000" b="1">
                  <a:solidFill>
                    <a:srgbClr val="153643"/>
                  </a:solidFill>
                  <a:latin typeface="Helvetica"/>
                  <a:ea typeface="Helvetica"/>
                  <a:cs typeface="Helvetica"/>
                  <a:sym typeface="Helvetica"/>
                </a:defRPr>
              </a:lvl1pPr>
            </a:lstStyle>
            <a:p>
              <a:pPr>
                <a:defRPr sz="3600" b="0">
                  <a:solidFill>
                    <a:srgbClr val="000000"/>
                  </a:solidFill>
                  <a:latin typeface="+mn-lt"/>
                  <a:ea typeface="+mn-ea"/>
                  <a:cs typeface="+mn-cs"/>
                  <a:sym typeface="Trebuchet MS"/>
                </a:defRPr>
              </a:pPr>
              <a:r>
                <a:rPr sz="8000" b="1">
                  <a:solidFill>
                    <a:srgbClr val="153643"/>
                  </a:solidFill>
                  <a:latin typeface="Helvetica"/>
                  <a:ea typeface="Helvetica"/>
                  <a:cs typeface="Helvetica"/>
                  <a:sym typeface="Helvetica"/>
                </a:rPr>
                <a:t>Add Your Title Here</a:t>
              </a:r>
            </a:p>
          </p:txBody>
        </p:sp>
        <p:sp>
          <p:nvSpPr>
            <p:cNvPr id="364" name="Shape 364"/>
            <p:cNvSpPr/>
            <p:nvPr/>
          </p:nvSpPr>
          <p:spPr>
            <a:xfrm>
              <a:off x="0" y="1377207"/>
              <a:ext cx="22435969" cy="1"/>
            </a:xfrm>
            <a:prstGeom prst="line">
              <a:avLst/>
            </a:prstGeom>
            <a:noFill/>
            <a:ln w="12700" cap="flat">
              <a:solidFill>
                <a:srgbClr val="153643">
                  <a:alpha val="41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365" name="Shape 365"/>
            <p:cNvSpPr/>
            <p:nvPr/>
          </p:nvSpPr>
          <p:spPr>
            <a:xfrm>
              <a:off x="9764922" y="134778"/>
              <a:ext cx="1298101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My drawing was not a picture of a hat. It was a picture of a boa constrictor digesting an elephant. </a:t>
              </a:r>
            </a:p>
          </p:txBody>
        </p:sp>
      </p:grpSp>
      <p:grpSp>
        <p:nvGrpSpPr>
          <p:cNvPr id="372" name="Group 372"/>
          <p:cNvGrpSpPr/>
          <p:nvPr/>
        </p:nvGrpSpPr>
        <p:grpSpPr>
          <a:xfrm>
            <a:off x="1434715" y="8968302"/>
            <a:ext cx="9769592" cy="1677747"/>
            <a:chOff x="0" y="0"/>
            <a:chExt cx="9769590" cy="1677745"/>
          </a:xfrm>
        </p:grpSpPr>
        <p:sp>
          <p:nvSpPr>
            <p:cNvPr id="367" name="Shape 367"/>
            <p:cNvSpPr/>
            <p:nvPr/>
          </p:nvSpPr>
          <p:spPr>
            <a:xfrm>
              <a:off x="1642028" y="631265"/>
              <a:ext cx="812756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he grown-ups‘ response, this time, was to advise me to lay aside my drawings of boa constrictors</a:t>
              </a:r>
            </a:p>
          </p:txBody>
        </p:sp>
        <p:grpSp>
          <p:nvGrpSpPr>
            <p:cNvPr id="370" name="Group 370"/>
            <p:cNvGrpSpPr/>
            <p:nvPr/>
          </p:nvGrpSpPr>
          <p:grpSpPr>
            <a:xfrm>
              <a:off x="-1" y="253276"/>
              <a:ext cx="1308033" cy="1308033"/>
              <a:chOff x="0" y="0"/>
              <a:chExt cx="1308031" cy="1308031"/>
            </a:xfrm>
          </p:grpSpPr>
          <p:sp>
            <p:nvSpPr>
              <p:cNvPr id="368" name="Shape 368"/>
              <p:cNvSpPr/>
              <p:nvPr/>
            </p:nvSpPr>
            <p:spPr>
              <a:xfrm>
                <a:off x="340891" y="370382"/>
                <a:ext cx="626250" cy="567268"/>
              </a:xfrm>
              <a:custGeom>
                <a:avLst/>
                <a:gdLst/>
                <a:ahLst/>
                <a:cxnLst>
                  <a:cxn ang="0">
                    <a:pos x="wd2" y="hd2"/>
                  </a:cxn>
                  <a:cxn ang="5400000">
                    <a:pos x="wd2" y="hd2"/>
                  </a:cxn>
                  <a:cxn ang="10800000">
                    <a:pos x="wd2" y="hd2"/>
                  </a:cxn>
                  <a:cxn ang="16200000">
                    <a:pos x="wd2" y="hd2"/>
                  </a:cxn>
                </a:cxnLst>
                <a:rect l="0" t="0" r="r" b="b"/>
                <a:pathLst>
                  <a:path w="21427" h="21600" extrusionOk="0">
                    <a:moveTo>
                      <a:pt x="21365" y="12531"/>
                    </a:moveTo>
                    <a:cubicBezTo>
                      <a:pt x="21365" y="12696"/>
                      <a:pt x="21069" y="12861"/>
                      <a:pt x="20921" y="12861"/>
                    </a:cubicBezTo>
                    <a:cubicBezTo>
                      <a:pt x="18998" y="12861"/>
                      <a:pt x="18998" y="12861"/>
                      <a:pt x="18998" y="12861"/>
                    </a:cubicBezTo>
                    <a:cubicBezTo>
                      <a:pt x="18850" y="12861"/>
                      <a:pt x="18702" y="12861"/>
                      <a:pt x="18554" y="12696"/>
                    </a:cubicBezTo>
                    <a:cubicBezTo>
                      <a:pt x="10713" y="3463"/>
                      <a:pt x="10713" y="3463"/>
                      <a:pt x="10713" y="3463"/>
                    </a:cubicBezTo>
                    <a:cubicBezTo>
                      <a:pt x="2872" y="12696"/>
                      <a:pt x="2872" y="12696"/>
                      <a:pt x="2872" y="12696"/>
                    </a:cubicBezTo>
                    <a:cubicBezTo>
                      <a:pt x="2724" y="12861"/>
                      <a:pt x="2576" y="12861"/>
                      <a:pt x="2428" y="12861"/>
                    </a:cubicBezTo>
                    <a:cubicBezTo>
                      <a:pt x="653" y="12861"/>
                      <a:pt x="653" y="12861"/>
                      <a:pt x="653" y="12861"/>
                    </a:cubicBezTo>
                    <a:cubicBezTo>
                      <a:pt x="357" y="12861"/>
                      <a:pt x="209" y="12696"/>
                      <a:pt x="61" y="12531"/>
                    </a:cubicBezTo>
                    <a:cubicBezTo>
                      <a:pt x="-87" y="12202"/>
                      <a:pt x="61" y="12037"/>
                      <a:pt x="209" y="11707"/>
                    </a:cubicBezTo>
                    <a:cubicBezTo>
                      <a:pt x="10269" y="165"/>
                      <a:pt x="10269" y="165"/>
                      <a:pt x="10269" y="165"/>
                    </a:cubicBezTo>
                    <a:cubicBezTo>
                      <a:pt x="10417" y="0"/>
                      <a:pt x="10565" y="0"/>
                      <a:pt x="10713" y="0"/>
                    </a:cubicBezTo>
                    <a:cubicBezTo>
                      <a:pt x="10861" y="0"/>
                      <a:pt x="11157" y="0"/>
                      <a:pt x="11157" y="165"/>
                    </a:cubicBezTo>
                    <a:cubicBezTo>
                      <a:pt x="21217" y="11707"/>
                      <a:pt x="21217" y="11707"/>
                      <a:pt x="21217" y="11707"/>
                    </a:cubicBezTo>
                    <a:cubicBezTo>
                      <a:pt x="21365" y="12037"/>
                      <a:pt x="21513" y="12202"/>
                      <a:pt x="21365" y="12531"/>
                    </a:cubicBezTo>
                    <a:close/>
                    <a:moveTo>
                      <a:pt x="3316" y="13521"/>
                    </a:moveTo>
                    <a:cubicBezTo>
                      <a:pt x="3316" y="20446"/>
                      <a:pt x="3316" y="20446"/>
                      <a:pt x="3316" y="20446"/>
                    </a:cubicBezTo>
                    <a:cubicBezTo>
                      <a:pt x="3316" y="21105"/>
                      <a:pt x="3760" y="21600"/>
                      <a:pt x="4203" y="21600"/>
                    </a:cubicBezTo>
                    <a:cubicBezTo>
                      <a:pt x="8346" y="21600"/>
                      <a:pt x="8346" y="21600"/>
                      <a:pt x="8346" y="21600"/>
                    </a:cubicBezTo>
                    <a:cubicBezTo>
                      <a:pt x="8346" y="14015"/>
                      <a:pt x="8346" y="14015"/>
                      <a:pt x="8346" y="14015"/>
                    </a:cubicBezTo>
                    <a:cubicBezTo>
                      <a:pt x="8346" y="13521"/>
                      <a:pt x="8790" y="12861"/>
                      <a:pt x="9381" y="12861"/>
                    </a:cubicBezTo>
                    <a:cubicBezTo>
                      <a:pt x="12045" y="12861"/>
                      <a:pt x="12045" y="12861"/>
                      <a:pt x="12045" y="12861"/>
                    </a:cubicBezTo>
                    <a:cubicBezTo>
                      <a:pt x="12636" y="12861"/>
                      <a:pt x="13080" y="13521"/>
                      <a:pt x="13080" y="14015"/>
                    </a:cubicBezTo>
                    <a:cubicBezTo>
                      <a:pt x="13080" y="21600"/>
                      <a:pt x="13080" y="21600"/>
                      <a:pt x="13080" y="21600"/>
                    </a:cubicBezTo>
                    <a:cubicBezTo>
                      <a:pt x="17223" y="21600"/>
                      <a:pt x="17223" y="21600"/>
                      <a:pt x="17223" y="21600"/>
                    </a:cubicBezTo>
                    <a:cubicBezTo>
                      <a:pt x="17666" y="21600"/>
                      <a:pt x="18110" y="21105"/>
                      <a:pt x="18110" y="20446"/>
                    </a:cubicBezTo>
                    <a:cubicBezTo>
                      <a:pt x="18110" y="13521"/>
                      <a:pt x="18110" y="13521"/>
                      <a:pt x="18110" y="13521"/>
                    </a:cubicBezTo>
                    <a:cubicBezTo>
                      <a:pt x="10713" y="4947"/>
                      <a:pt x="10713" y="4947"/>
                      <a:pt x="10713" y="4947"/>
                    </a:cubicBezTo>
                    <a:lnTo>
                      <a:pt x="3316" y="13521"/>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369" name="Shape 369"/>
              <p:cNvSpPr/>
              <p:nvPr/>
            </p:nvSpPr>
            <p:spPr>
              <a:xfrm>
                <a:off x="0" y="0"/>
                <a:ext cx="1308032" cy="1308032"/>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371" name="Shape 371"/>
            <p:cNvSpPr/>
            <p:nvPr/>
          </p:nvSpPr>
          <p:spPr>
            <a:xfrm>
              <a:off x="1540267" y="0"/>
              <a:ext cx="5729507"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The Description of Item1</a:t>
              </a:r>
            </a:p>
          </p:txBody>
        </p:sp>
      </p:grpSp>
      <p:grpSp>
        <p:nvGrpSpPr>
          <p:cNvPr id="378" name="Group 378"/>
          <p:cNvGrpSpPr/>
          <p:nvPr/>
        </p:nvGrpSpPr>
        <p:grpSpPr>
          <a:xfrm>
            <a:off x="1434713" y="10909737"/>
            <a:ext cx="9769594" cy="1655627"/>
            <a:chOff x="0" y="0"/>
            <a:chExt cx="9769592" cy="1655626"/>
          </a:xfrm>
        </p:grpSpPr>
        <p:grpSp>
          <p:nvGrpSpPr>
            <p:cNvPr id="375" name="Group 375"/>
            <p:cNvGrpSpPr/>
            <p:nvPr/>
          </p:nvGrpSpPr>
          <p:grpSpPr>
            <a:xfrm>
              <a:off x="-1" y="322481"/>
              <a:ext cx="1308033" cy="1308033"/>
              <a:chOff x="0" y="0"/>
              <a:chExt cx="1308031" cy="1308031"/>
            </a:xfrm>
          </p:grpSpPr>
          <p:sp>
            <p:nvSpPr>
              <p:cNvPr id="373" name="Shape 373"/>
              <p:cNvSpPr/>
              <p:nvPr/>
            </p:nvSpPr>
            <p:spPr>
              <a:xfrm>
                <a:off x="316079" y="380988"/>
                <a:ext cx="673173" cy="546056"/>
              </a:xfrm>
              <a:custGeom>
                <a:avLst/>
                <a:gdLst/>
                <a:ahLst/>
                <a:cxnLst>
                  <a:cxn ang="0">
                    <a:pos x="wd2" y="hd2"/>
                  </a:cxn>
                  <a:cxn ang="5400000">
                    <a:pos x="wd2" y="hd2"/>
                  </a:cxn>
                  <a:cxn ang="10800000">
                    <a:pos x="wd2" y="hd2"/>
                  </a:cxn>
                  <a:cxn ang="16200000">
                    <a:pos x="wd2" y="hd2"/>
                  </a:cxn>
                </a:cxnLst>
                <a:rect l="0" t="0" r="r" b="b"/>
                <a:pathLst>
                  <a:path w="21514" h="21600" extrusionOk="0">
                    <a:moveTo>
                      <a:pt x="11810" y="16393"/>
                    </a:moveTo>
                    <a:cubicBezTo>
                      <a:pt x="10878" y="15429"/>
                      <a:pt x="10878" y="15429"/>
                      <a:pt x="10878" y="15429"/>
                    </a:cubicBezTo>
                    <a:cubicBezTo>
                      <a:pt x="11188" y="14850"/>
                      <a:pt x="11344" y="14271"/>
                      <a:pt x="11499" y="13693"/>
                    </a:cubicBezTo>
                    <a:cubicBezTo>
                      <a:pt x="12742" y="13693"/>
                      <a:pt x="12742" y="13693"/>
                      <a:pt x="12742" y="13693"/>
                    </a:cubicBezTo>
                    <a:cubicBezTo>
                      <a:pt x="12898" y="13693"/>
                      <a:pt x="12898" y="13500"/>
                      <a:pt x="12898" y="13307"/>
                    </a:cubicBezTo>
                    <a:cubicBezTo>
                      <a:pt x="12898" y="10800"/>
                      <a:pt x="12898" y="10800"/>
                      <a:pt x="12898" y="10800"/>
                    </a:cubicBezTo>
                    <a:cubicBezTo>
                      <a:pt x="12898" y="10607"/>
                      <a:pt x="12898" y="10607"/>
                      <a:pt x="12742" y="10607"/>
                    </a:cubicBezTo>
                    <a:cubicBezTo>
                      <a:pt x="11499" y="10607"/>
                      <a:pt x="11499" y="10607"/>
                      <a:pt x="11499" y="10607"/>
                    </a:cubicBezTo>
                    <a:cubicBezTo>
                      <a:pt x="11344" y="9836"/>
                      <a:pt x="11188" y="9257"/>
                      <a:pt x="10878" y="8679"/>
                    </a:cubicBezTo>
                    <a:cubicBezTo>
                      <a:pt x="11810" y="7714"/>
                      <a:pt x="11810" y="7714"/>
                      <a:pt x="11810" y="7714"/>
                    </a:cubicBezTo>
                    <a:cubicBezTo>
                      <a:pt x="11810" y="7521"/>
                      <a:pt x="11810" y="7329"/>
                      <a:pt x="11810" y="7329"/>
                    </a:cubicBezTo>
                    <a:cubicBezTo>
                      <a:pt x="10412" y="5593"/>
                      <a:pt x="10412" y="5593"/>
                      <a:pt x="10412" y="5593"/>
                    </a:cubicBezTo>
                    <a:cubicBezTo>
                      <a:pt x="10256" y="5400"/>
                      <a:pt x="10101" y="5400"/>
                      <a:pt x="9945" y="5593"/>
                    </a:cubicBezTo>
                    <a:cubicBezTo>
                      <a:pt x="9168" y="6557"/>
                      <a:pt x="9168" y="6557"/>
                      <a:pt x="9168" y="6557"/>
                    </a:cubicBezTo>
                    <a:cubicBezTo>
                      <a:pt x="8702" y="6171"/>
                      <a:pt x="8236" y="5979"/>
                      <a:pt x="7770" y="5786"/>
                    </a:cubicBezTo>
                    <a:cubicBezTo>
                      <a:pt x="7770" y="4243"/>
                      <a:pt x="7770" y="4243"/>
                      <a:pt x="7770" y="4243"/>
                    </a:cubicBezTo>
                    <a:cubicBezTo>
                      <a:pt x="7770" y="4050"/>
                      <a:pt x="7614" y="4050"/>
                      <a:pt x="7459" y="4050"/>
                    </a:cubicBezTo>
                    <a:cubicBezTo>
                      <a:pt x="5439" y="4050"/>
                      <a:pt x="5439" y="4050"/>
                      <a:pt x="5439" y="4050"/>
                    </a:cubicBezTo>
                    <a:cubicBezTo>
                      <a:pt x="5283" y="4050"/>
                      <a:pt x="5283" y="4050"/>
                      <a:pt x="5283" y="4243"/>
                    </a:cubicBezTo>
                    <a:cubicBezTo>
                      <a:pt x="5283" y="5786"/>
                      <a:pt x="5283" y="5786"/>
                      <a:pt x="5283" y="5786"/>
                    </a:cubicBezTo>
                    <a:cubicBezTo>
                      <a:pt x="4662" y="5979"/>
                      <a:pt x="4196" y="6171"/>
                      <a:pt x="3729" y="6557"/>
                    </a:cubicBezTo>
                    <a:cubicBezTo>
                      <a:pt x="2953" y="5593"/>
                      <a:pt x="2953" y="5593"/>
                      <a:pt x="2953" y="5593"/>
                    </a:cubicBezTo>
                    <a:cubicBezTo>
                      <a:pt x="2797" y="5400"/>
                      <a:pt x="2642" y="5400"/>
                      <a:pt x="2486" y="5593"/>
                    </a:cubicBezTo>
                    <a:cubicBezTo>
                      <a:pt x="1088" y="7329"/>
                      <a:pt x="1088" y="7329"/>
                      <a:pt x="1088" y="7329"/>
                    </a:cubicBezTo>
                    <a:cubicBezTo>
                      <a:pt x="1088" y="7329"/>
                      <a:pt x="1088" y="7521"/>
                      <a:pt x="1088" y="7714"/>
                    </a:cubicBezTo>
                    <a:cubicBezTo>
                      <a:pt x="2020" y="8679"/>
                      <a:pt x="2020" y="8679"/>
                      <a:pt x="2020" y="8679"/>
                    </a:cubicBezTo>
                    <a:cubicBezTo>
                      <a:pt x="1709" y="9257"/>
                      <a:pt x="1554" y="9836"/>
                      <a:pt x="1399" y="10607"/>
                    </a:cubicBezTo>
                    <a:cubicBezTo>
                      <a:pt x="155" y="10607"/>
                      <a:pt x="155" y="10607"/>
                      <a:pt x="155" y="10607"/>
                    </a:cubicBezTo>
                    <a:cubicBezTo>
                      <a:pt x="0" y="10607"/>
                      <a:pt x="0" y="10607"/>
                      <a:pt x="0" y="10800"/>
                    </a:cubicBezTo>
                    <a:cubicBezTo>
                      <a:pt x="0" y="13307"/>
                      <a:pt x="0" y="13307"/>
                      <a:pt x="0" y="13307"/>
                    </a:cubicBezTo>
                    <a:cubicBezTo>
                      <a:pt x="0" y="13500"/>
                      <a:pt x="0" y="13693"/>
                      <a:pt x="155" y="13693"/>
                    </a:cubicBezTo>
                    <a:cubicBezTo>
                      <a:pt x="1399" y="13693"/>
                      <a:pt x="1399" y="13693"/>
                      <a:pt x="1399" y="13693"/>
                    </a:cubicBezTo>
                    <a:cubicBezTo>
                      <a:pt x="1554" y="14271"/>
                      <a:pt x="1709" y="14850"/>
                      <a:pt x="2020" y="15429"/>
                    </a:cubicBezTo>
                    <a:cubicBezTo>
                      <a:pt x="1088" y="16393"/>
                      <a:pt x="1088" y="16393"/>
                      <a:pt x="1088" y="16393"/>
                    </a:cubicBezTo>
                    <a:cubicBezTo>
                      <a:pt x="1088" y="16586"/>
                      <a:pt x="1088" y="16779"/>
                      <a:pt x="1088" y="16971"/>
                    </a:cubicBezTo>
                    <a:cubicBezTo>
                      <a:pt x="2486" y="18707"/>
                      <a:pt x="2486" y="18707"/>
                      <a:pt x="2486" y="18707"/>
                    </a:cubicBezTo>
                    <a:cubicBezTo>
                      <a:pt x="2642" y="18707"/>
                      <a:pt x="2797" y="18707"/>
                      <a:pt x="2953" y="18707"/>
                    </a:cubicBezTo>
                    <a:cubicBezTo>
                      <a:pt x="3729" y="17550"/>
                      <a:pt x="3729" y="17550"/>
                      <a:pt x="3729" y="17550"/>
                    </a:cubicBezTo>
                    <a:cubicBezTo>
                      <a:pt x="4196" y="17936"/>
                      <a:pt x="4662" y="18129"/>
                      <a:pt x="5283" y="18321"/>
                    </a:cubicBezTo>
                    <a:cubicBezTo>
                      <a:pt x="5283" y="19864"/>
                      <a:pt x="5283" y="19864"/>
                      <a:pt x="5283" y="19864"/>
                    </a:cubicBezTo>
                    <a:cubicBezTo>
                      <a:pt x="5283" y="20057"/>
                      <a:pt x="5283" y="20057"/>
                      <a:pt x="5439" y="20057"/>
                    </a:cubicBezTo>
                    <a:cubicBezTo>
                      <a:pt x="7459" y="20057"/>
                      <a:pt x="7459" y="20057"/>
                      <a:pt x="7459" y="20057"/>
                    </a:cubicBezTo>
                    <a:cubicBezTo>
                      <a:pt x="7614" y="20057"/>
                      <a:pt x="7770" y="20057"/>
                      <a:pt x="7770" y="19864"/>
                    </a:cubicBezTo>
                    <a:cubicBezTo>
                      <a:pt x="7770" y="18321"/>
                      <a:pt x="7770" y="18321"/>
                      <a:pt x="7770" y="18321"/>
                    </a:cubicBezTo>
                    <a:cubicBezTo>
                      <a:pt x="8236" y="18129"/>
                      <a:pt x="8702" y="17936"/>
                      <a:pt x="9168" y="17550"/>
                    </a:cubicBezTo>
                    <a:cubicBezTo>
                      <a:pt x="9945" y="18707"/>
                      <a:pt x="9945" y="18707"/>
                      <a:pt x="9945" y="18707"/>
                    </a:cubicBezTo>
                    <a:cubicBezTo>
                      <a:pt x="10101" y="18707"/>
                      <a:pt x="10256" y="18707"/>
                      <a:pt x="10412" y="18707"/>
                    </a:cubicBezTo>
                    <a:cubicBezTo>
                      <a:pt x="11810" y="16971"/>
                      <a:pt x="11810" y="16971"/>
                      <a:pt x="11810" y="16971"/>
                    </a:cubicBezTo>
                    <a:cubicBezTo>
                      <a:pt x="11810" y="16779"/>
                      <a:pt x="11810" y="16586"/>
                      <a:pt x="11810" y="16393"/>
                    </a:cubicBezTo>
                    <a:close/>
                    <a:moveTo>
                      <a:pt x="6527" y="17357"/>
                    </a:moveTo>
                    <a:cubicBezTo>
                      <a:pt x="4196" y="17357"/>
                      <a:pt x="2331" y="15043"/>
                      <a:pt x="2331" y="12150"/>
                    </a:cubicBezTo>
                    <a:cubicBezTo>
                      <a:pt x="2331" y="9257"/>
                      <a:pt x="4196" y="6943"/>
                      <a:pt x="6527" y="6943"/>
                    </a:cubicBezTo>
                    <a:cubicBezTo>
                      <a:pt x="8702" y="6943"/>
                      <a:pt x="10722" y="9257"/>
                      <a:pt x="10722" y="12150"/>
                    </a:cubicBezTo>
                    <a:cubicBezTo>
                      <a:pt x="10722" y="15043"/>
                      <a:pt x="8702" y="17357"/>
                      <a:pt x="6527" y="17357"/>
                    </a:cubicBezTo>
                    <a:close/>
                    <a:moveTo>
                      <a:pt x="8858" y="12150"/>
                    </a:moveTo>
                    <a:cubicBezTo>
                      <a:pt x="8858" y="13693"/>
                      <a:pt x="7770" y="15043"/>
                      <a:pt x="6527" y="15043"/>
                    </a:cubicBezTo>
                    <a:cubicBezTo>
                      <a:pt x="5128" y="15043"/>
                      <a:pt x="4040" y="13693"/>
                      <a:pt x="4040" y="12150"/>
                    </a:cubicBezTo>
                    <a:cubicBezTo>
                      <a:pt x="4040" y="10414"/>
                      <a:pt x="5128" y="9064"/>
                      <a:pt x="6527" y="9064"/>
                    </a:cubicBezTo>
                    <a:cubicBezTo>
                      <a:pt x="7770" y="9064"/>
                      <a:pt x="8858" y="10414"/>
                      <a:pt x="8858" y="12150"/>
                    </a:cubicBezTo>
                    <a:close/>
                    <a:moveTo>
                      <a:pt x="21445" y="6943"/>
                    </a:moveTo>
                    <a:cubicBezTo>
                      <a:pt x="20512" y="6750"/>
                      <a:pt x="20512" y="6750"/>
                      <a:pt x="20512" y="6750"/>
                    </a:cubicBezTo>
                    <a:cubicBezTo>
                      <a:pt x="20512" y="6171"/>
                      <a:pt x="20512" y="5593"/>
                      <a:pt x="20357" y="5207"/>
                    </a:cubicBezTo>
                    <a:cubicBezTo>
                      <a:pt x="21134" y="4629"/>
                      <a:pt x="21134" y="4629"/>
                      <a:pt x="21134" y="4629"/>
                    </a:cubicBezTo>
                    <a:cubicBezTo>
                      <a:pt x="21289" y="4629"/>
                      <a:pt x="21289" y="4436"/>
                      <a:pt x="21289" y="4243"/>
                    </a:cubicBezTo>
                    <a:cubicBezTo>
                      <a:pt x="20512" y="2507"/>
                      <a:pt x="20512" y="2507"/>
                      <a:pt x="20512" y="2507"/>
                    </a:cubicBezTo>
                    <a:cubicBezTo>
                      <a:pt x="20512" y="2507"/>
                      <a:pt x="20357" y="2314"/>
                      <a:pt x="20201" y="2507"/>
                    </a:cubicBezTo>
                    <a:cubicBezTo>
                      <a:pt x="19424" y="3086"/>
                      <a:pt x="19424" y="3086"/>
                      <a:pt x="19424" y="3086"/>
                    </a:cubicBezTo>
                    <a:cubicBezTo>
                      <a:pt x="19114" y="2700"/>
                      <a:pt x="18803" y="2314"/>
                      <a:pt x="18492" y="1929"/>
                    </a:cubicBezTo>
                    <a:cubicBezTo>
                      <a:pt x="18803" y="964"/>
                      <a:pt x="18803" y="964"/>
                      <a:pt x="18803" y="964"/>
                    </a:cubicBezTo>
                    <a:cubicBezTo>
                      <a:pt x="18803" y="771"/>
                      <a:pt x="18803" y="579"/>
                      <a:pt x="18647" y="579"/>
                    </a:cubicBezTo>
                    <a:cubicBezTo>
                      <a:pt x="17094" y="0"/>
                      <a:pt x="17094" y="0"/>
                      <a:pt x="17094" y="0"/>
                    </a:cubicBezTo>
                    <a:cubicBezTo>
                      <a:pt x="17094" y="0"/>
                      <a:pt x="16938" y="0"/>
                      <a:pt x="16938" y="193"/>
                    </a:cubicBezTo>
                    <a:cubicBezTo>
                      <a:pt x="16627" y="1350"/>
                      <a:pt x="16627" y="1350"/>
                      <a:pt x="16627" y="1350"/>
                    </a:cubicBezTo>
                    <a:cubicBezTo>
                      <a:pt x="16161" y="1350"/>
                      <a:pt x="15695" y="1350"/>
                      <a:pt x="15384" y="1543"/>
                    </a:cubicBezTo>
                    <a:cubicBezTo>
                      <a:pt x="14918" y="386"/>
                      <a:pt x="14918" y="386"/>
                      <a:pt x="14918" y="386"/>
                    </a:cubicBezTo>
                    <a:cubicBezTo>
                      <a:pt x="14918" y="386"/>
                      <a:pt x="14763" y="193"/>
                      <a:pt x="14607" y="386"/>
                    </a:cubicBezTo>
                    <a:cubicBezTo>
                      <a:pt x="13209" y="1157"/>
                      <a:pt x="13209" y="1157"/>
                      <a:pt x="13209" y="1157"/>
                    </a:cubicBezTo>
                    <a:cubicBezTo>
                      <a:pt x="13209" y="1350"/>
                      <a:pt x="13209" y="1543"/>
                      <a:pt x="13209" y="1543"/>
                    </a:cubicBezTo>
                    <a:cubicBezTo>
                      <a:pt x="13675" y="2507"/>
                      <a:pt x="13675" y="2507"/>
                      <a:pt x="13675" y="2507"/>
                    </a:cubicBezTo>
                    <a:cubicBezTo>
                      <a:pt x="13364" y="2893"/>
                      <a:pt x="13053" y="3279"/>
                      <a:pt x="12898" y="3857"/>
                    </a:cubicBezTo>
                    <a:cubicBezTo>
                      <a:pt x="11965" y="3471"/>
                      <a:pt x="11965" y="3471"/>
                      <a:pt x="11965" y="3471"/>
                    </a:cubicBezTo>
                    <a:cubicBezTo>
                      <a:pt x="11810" y="3471"/>
                      <a:pt x="11810" y="3471"/>
                      <a:pt x="11655" y="3664"/>
                    </a:cubicBezTo>
                    <a:cubicBezTo>
                      <a:pt x="11188" y="5400"/>
                      <a:pt x="11188" y="5400"/>
                      <a:pt x="11188" y="5400"/>
                    </a:cubicBezTo>
                    <a:cubicBezTo>
                      <a:pt x="11188" y="5593"/>
                      <a:pt x="11344" y="5786"/>
                      <a:pt x="11344" y="5786"/>
                    </a:cubicBezTo>
                    <a:cubicBezTo>
                      <a:pt x="12276" y="6171"/>
                      <a:pt x="12276" y="6171"/>
                      <a:pt x="12276" y="6171"/>
                    </a:cubicBezTo>
                    <a:cubicBezTo>
                      <a:pt x="12276" y="6557"/>
                      <a:pt x="12276" y="7136"/>
                      <a:pt x="12432" y="7714"/>
                    </a:cubicBezTo>
                    <a:cubicBezTo>
                      <a:pt x="11499" y="8293"/>
                      <a:pt x="11499" y="8293"/>
                      <a:pt x="11499" y="8293"/>
                    </a:cubicBezTo>
                    <a:cubicBezTo>
                      <a:pt x="11499" y="8293"/>
                      <a:pt x="11499" y="8486"/>
                      <a:pt x="11499" y="8486"/>
                    </a:cubicBezTo>
                    <a:cubicBezTo>
                      <a:pt x="12276" y="10221"/>
                      <a:pt x="12276" y="10221"/>
                      <a:pt x="12276" y="10221"/>
                    </a:cubicBezTo>
                    <a:cubicBezTo>
                      <a:pt x="12276" y="10414"/>
                      <a:pt x="12432" y="10414"/>
                      <a:pt x="12432" y="10414"/>
                    </a:cubicBezTo>
                    <a:cubicBezTo>
                      <a:pt x="13364" y="9836"/>
                      <a:pt x="13364" y="9836"/>
                      <a:pt x="13364" y="9836"/>
                    </a:cubicBezTo>
                    <a:cubicBezTo>
                      <a:pt x="13519" y="10221"/>
                      <a:pt x="13830" y="10607"/>
                      <a:pt x="14296" y="10800"/>
                    </a:cubicBezTo>
                    <a:cubicBezTo>
                      <a:pt x="13986" y="11957"/>
                      <a:pt x="13986" y="11957"/>
                      <a:pt x="13986" y="11957"/>
                    </a:cubicBezTo>
                    <a:cubicBezTo>
                      <a:pt x="13986" y="11957"/>
                      <a:pt x="13986" y="12150"/>
                      <a:pt x="14141" y="12150"/>
                    </a:cubicBezTo>
                    <a:cubicBezTo>
                      <a:pt x="15695" y="12729"/>
                      <a:pt x="15695" y="12729"/>
                      <a:pt x="15695" y="12729"/>
                    </a:cubicBezTo>
                    <a:cubicBezTo>
                      <a:pt x="15695" y="12729"/>
                      <a:pt x="15850" y="12729"/>
                      <a:pt x="15850" y="12536"/>
                    </a:cubicBezTo>
                    <a:cubicBezTo>
                      <a:pt x="16161" y="11571"/>
                      <a:pt x="16161" y="11571"/>
                      <a:pt x="16161" y="11571"/>
                    </a:cubicBezTo>
                    <a:cubicBezTo>
                      <a:pt x="16627" y="11571"/>
                      <a:pt x="16938" y="11571"/>
                      <a:pt x="17404" y="11379"/>
                    </a:cubicBezTo>
                    <a:cubicBezTo>
                      <a:pt x="17871" y="12343"/>
                      <a:pt x="17871" y="12343"/>
                      <a:pt x="17871" y="12343"/>
                    </a:cubicBezTo>
                    <a:cubicBezTo>
                      <a:pt x="17871" y="12536"/>
                      <a:pt x="18026" y="12536"/>
                      <a:pt x="18026" y="12536"/>
                    </a:cubicBezTo>
                    <a:cubicBezTo>
                      <a:pt x="19424" y="11571"/>
                      <a:pt x="19424" y="11571"/>
                      <a:pt x="19424" y="11571"/>
                    </a:cubicBezTo>
                    <a:cubicBezTo>
                      <a:pt x="19580" y="11571"/>
                      <a:pt x="19580" y="11379"/>
                      <a:pt x="19580" y="11186"/>
                    </a:cubicBezTo>
                    <a:cubicBezTo>
                      <a:pt x="19114" y="10221"/>
                      <a:pt x="19114" y="10221"/>
                      <a:pt x="19114" y="10221"/>
                    </a:cubicBezTo>
                    <a:cubicBezTo>
                      <a:pt x="19424" y="9836"/>
                      <a:pt x="19735" y="9450"/>
                      <a:pt x="19891" y="9064"/>
                    </a:cubicBezTo>
                    <a:cubicBezTo>
                      <a:pt x="20823" y="9257"/>
                      <a:pt x="20823" y="9257"/>
                      <a:pt x="20823" y="9257"/>
                    </a:cubicBezTo>
                    <a:cubicBezTo>
                      <a:pt x="20978" y="9450"/>
                      <a:pt x="20978" y="9257"/>
                      <a:pt x="20978" y="9257"/>
                    </a:cubicBezTo>
                    <a:cubicBezTo>
                      <a:pt x="21445" y="7329"/>
                      <a:pt x="21445" y="7329"/>
                      <a:pt x="21445" y="7329"/>
                    </a:cubicBezTo>
                    <a:cubicBezTo>
                      <a:pt x="21600" y="7136"/>
                      <a:pt x="21445" y="7136"/>
                      <a:pt x="21445" y="6943"/>
                    </a:cubicBezTo>
                    <a:close/>
                    <a:moveTo>
                      <a:pt x="19580" y="7521"/>
                    </a:moveTo>
                    <a:cubicBezTo>
                      <a:pt x="18958" y="9836"/>
                      <a:pt x="17094" y="10993"/>
                      <a:pt x="15384" y="10414"/>
                    </a:cubicBezTo>
                    <a:cubicBezTo>
                      <a:pt x="13675" y="9643"/>
                      <a:pt x="12742" y="7329"/>
                      <a:pt x="13209" y="5207"/>
                    </a:cubicBezTo>
                    <a:cubicBezTo>
                      <a:pt x="13675" y="3086"/>
                      <a:pt x="15540" y="1736"/>
                      <a:pt x="17404" y="2507"/>
                    </a:cubicBezTo>
                    <a:cubicBezTo>
                      <a:pt x="19114" y="3086"/>
                      <a:pt x="20046" y="5400"/>
                      <a:pt x="19580" y="7521"/>
                    </a:cubicBezTo>
                    <a:close/>
                    <a:moveTo>
                      <a:pt x="18181" y="7136"/>
                    </a:moveTo>
                    <a:cubicBezTo>
                      <a:pt x="17871" y="8293"/>
                      <a:pt x="16783" y="9064"/>
                      <a:pt x="15850" y="8679"/>
                    </a:cubicBezTo>
                    <a:cubicBezTo>
                      <a:pt x="14763" y="8293"/>
                      <a:pt x="14141" y="6943"/>
                      <a:pt x="14452" y="5786"/>
                    </a:cubicBezTo>
                    <a:cubicBezTo>
                      <a:pt x="14918" y="4436"/>
                      <a:pt x="15850" y="3664"/>
                      <a:pt x="16938" y="4050"/>
                    </a:cubicBezTo>
                    <a:cubicBezTo>
                      <a:pt x="18026" y="4436"/>
                      <a:pt x="18492" y="5786"/>
                      <a:pt x="18181" y="7136"/>
                    </a:cubicBezTo>
                    <a:close/>
                    <a:moveTo>
                      <a:pt x="18492" y="15429"/>
                    </a:moveTo>
                    <a:cubicBezTo>
                      <a:pt x="18492" y="15236"/>
                      <a:pt x="18337" y="15236"/>
                      <a:pt x="18337" y="15236"/>
                    </a:cubicBezTo>
                    <a:cubicBezTo>
                      <a:pt x="17715" y="15429"/>
                      <a:pt x="17715" y="15429"/>
                      <a:pt x="17715" y="15429"/>
                    </a:cubicBezTo>
                    <a:cubicBezTo>
                      <a:pt x="17560" y="15043"/>
                      <a:pt x="17404" y="14850"/>
                      <a:pt x="17094" y="14464"/>
                    </a:cubicBezTo>
                    <a:cubicBezTo>
                      <a:pt x="17560" y="13886"/>
                      <a:pt x="17560" y="13886"/>
                      <a:pt x="17560" y="13886"/>
                    </a:cubicBezTo>
                    <a:cubicBezTo>
                      <a:pt x="17560" y="13693"/>
                      <a:pt x="17560" y="13693"/>
                      <a:pt x="17404" y="13693"/>
                    </a:cubicBezTo>
                    <a:cubicBezTo>
                      <a:pt x="16472" y="12921"/>
                      <a:pt x="16472" y="12921"/>
                      <a:pt x="16472" y="12921"/>
                    </a:cubicBezTo>
                    <a:cubicBezTo>
                      <a:pt x="16472" y="12921"/>
                      <a:pt x="16317" y="12921"/>
                      <a:pt x="16317" y="12921"/>
                    </a:cubicBezTo>
                    <a:cubicBezTo>
                      <a:pt x="16006" y="13693"/>
                      <a:pt x="16006" y="13693"/>
                      <a:pt x="16006" y="13693"/>
                    </a:cubicBezTo>
                    <a:cubicBezTo>
                      <a:pt x="15695" y="13500"/>
                      <a:pt x="15384" y="13500"/>
                      <a:pt x="15073" y="13500"/>
                    </a:cubicBezTo>
                    <a:cubicBezTo>
                      <a:pt x="14918" y="12729"/>
                      <a:pt x="14918" y="12729"/>
                      <a:pt x="14918" y="12729"/>
                    </a:cubicBezTo>
                    <a:cubicBezTo>
                      <a:pt x="14918" y="12729"/>
                      <a:pt x="14918" y="12536"/>
                      <a:pt x="14763" y="12729"/>
                    </a:cubicBezTo>
                    <a:cubicBezTo>
                      <a:pt x="13675" y="12921"/>
                      <a:pt x="13675" y="12921"/>
                      <a:pt x="13675" y="12921"/>
                    </a:cubicBezTo>
                    <a:cubicBezTo>
                      <a:pt x="13675" y="12921"/>
                      <a:pt x="13675" y="13114"/>
                      <a:pt x="13675" y="13114"/>
                    </a:cubicBezTo>
                    <a:cubicBezTo>
                      <a:pt x="13830" y="13886"/>
                      <a:pt x="13830" y="13886"/>
                      <a:pt x="13830" y="13886"/>
                    </a:cubicBezTo>
                    <a:cubicBezTo>
                      <a:pt x="13519" y="14079"/>
                      <a:pt x="13364" y="14271"/>
                      <a:pt x="13053" y="14657"/>
                    </a:cubicBezTo>
                    <a:cubicBezTo>
                      <a:pt x="12587" y="14271"/>
                      <a:pt x="12587" y="14271"/>
                      <a:pt x="12587" y="14271"/>
                    </a:cubicBezTo>
                    <a:cubicBezTo>
                      <a:pt x="12432" y="14079"/>
                      <a:pt x="12432" y="14271"/>
                      <a:pt x="12276" y="14271"/>
                    </a:cubicBezTo>
                    <a:cubicBezTo>
                      <a:pt x="11810" y="15429"/>
                      <a:pt x="11810" y="15429"/>
                      <a:pt x="11810" y="15429"/>
                    </a:cubicBezTo>
                    <a:cubicBezTo>
                      <a:pt x="11810" y="15429"/>
                      <a:pt x="11810" y="15621"/>
                      <a:pt x="11810" y="15621"/>
                    </a:cubicBezTo>
                    <a:cubicBezTo>
                      <a:pt x="12432" y="16007"/>
                      <a:pt x="12432" y="16007"/>
                      <a:pt x="12432" y="16007"/>
                    </a:cubicBezTo>
                    <a:cubicBezTo>
                      <a:pt x="12276" y="16393"/>
                      <a:pt x="12276" y="16779"/>
                      <a:pt x="12276" y="17164"/>
                    </a:cubicBezTo>
                    <a:cubicBezTo>
                      <a:pt x="11655" y="17357"/>
                      <a:pt x="11655" y="17357"/>
                      <a:pt x="11655" y="17357"/>
                    </a:cubicBezTo>
                    <a:cubicBezTo>
                      <a:pt x="11655" y="17357"/>
                      <a:pt x="11499" y="17550"/>
                      <a:pt x="11499" y="17550"/>
                    </a:cubicBezTo>
                    <a:cubicBezTo>
                      <a:pt x="11810" y="18900"/>
                      <a:pt x="11810" y="18900"/>
                      <a:pt x="11810" y="18900"/>
                    </a:cubicBezTo>
                    <a:cubicBezTo>
                      <a:pt x="11810" y="18900"/>
                      <a:pt x="11965" y="19093"/>
                      <a:pt x="11965" y="19093"/>
                    </a:cubicBezTo>
                    <a:cubicBezTo>
                      <a:pt x="12587" y="18900"/>
                      <a:pt x="12587" y="18900"/>
                      <a:pt x="12587" y="18900"/>
                    </a:cubicBezTo>
                    <a:cubicBezTo>
                      <a:pt x="12742" y="19093"/>
                      <a:pt x="12898" y="19479"/>
                      <a:pt x="13209" y="19671"/>
                    </a:cubicBezTo>
                    <a:cubicBezTo>
                      <a:pt x="12898" y="20443"/>
                      <a:pt x="12898" y="20443"/>
                      <a:pt x="12898" y="20443"/>
                    </a:cubicBezTo>
                    <a:cubicBezTo>
                      <a:pt x="12742" y="20443"/>
                      <a:pt x="12742" y="20636"/>
                      <a:pt x="12898" y="20636"/>
                    </a:cubicBezTo>
                    <a:cubicBezTo>
                      <a:pt x="13830" y="21214"/>
                      <a:pt x="13830" y="21214"/>
                      <a:pt x="13830" y="21214"/>
                    </a:cubicBezTo>
                    <a:cubicBezTo>
                      <a:pt x="13830" y="21407"/>
                      <a:pt x="13986" y="21407"/>
                      <a:pt x="13986" y="21214"/>
                    </a:cubicBezTo>
                    <a:cubicBezTo>
                      <a:pt x="14296" y="20443"/>
                      <a:pt x="14296" y="20443"/>
                      <a:pt x="14296" y="20443"/>
                    </a:cubicBezTo>
                    <a:cubicBezTo>
                      <a:pt x="14607" y="20636"/>
                      <a:pt x="14918" y="20636"/>
                      <a:pt x="15229" y="20636"/>
                    </a:cubicBezTo>
                    <a:cubicBezTo>
                      <a:pt x="15384" y="21407"/>
                      <a:pt x="15384" y="21407"/>
                      <a:pt x="15384" y="21407"/>
                    </a:cubicBezTo>
                    <a:cubicBezTo>
                      <a:pt x="15384" y="21600"/>
                      <a:pt x="15384" y="21600"/>
                      <a:pt x="15540" y="21600"/>
                    </a:cubicBezTo>
                    <a:cubicBezTo>
                      <a:pt x="16627" y="21214"/>
                      <a:pt x="16627" y="21214"/>
                      <a:pt x="16627" y="21214"/>
                    </a:cubicBezTo>
                    <a:cubicBezTo>
                      <a:pt x="16627" y="21214"/>
                      <a:pt x="16783" y="21214"/>
                      <a:pt x="16627" y="21021"/>
                    </a:cubicBezTo>
                    <a:cubicBezTo>
                      <a:pt x="16472" y="20250"/>
                      <a:pt x="16472" y="20250"/>
                      <a:pt x="16472" y="20250"/>
                    </a:cubicBezTo>
                    <a:cubicBezTo>
                      <a:pt x="16783" y="20057"/>
                      <a:pt x="17094" y="19864"/>
                      <a:pt x="17249" y="19671"/>
                    </a:cubicBezTo>
                    <a:cubicBezTo>
                      <a:pt x="17715" y="20057"/>
                      <a:pt x="17715" y="20057"/>
                      <a:pt x="17715" y="20057"/>
                    </a:cubicBezTo>
                    <a:cubicBezTo>
                      <a:pt x="17871" y="20057"/>
                      <a:pt x="17871" y="20057"/>
                      <a:pt x="18026" y="19864"/>
                    </a:cubicBezTo>
                    <a:cubicBezTo>
                      <a:pt x="18492" y="18707"/>
                      <a:pt x="18492" y="18707"/>
                      <a:pt x="18492" y="18707"/>
                    </a:cubicBezTo>
                    <a:cubicBezTo>
                      <a:pt x="18492" y="18707"/>
                      <a:pt x="18492" y="18514"/>
                      <a:pt x="18492" y="18514"/>
                    </a:cubicBezTo>
                    <a:cubicBezTo>
                      <a:pt x="17871" y="18129"/>
                      <a:pt x="17871" y="18129"/>
                      <a:pt x="17871" y="18129"/>
                    </a:cubicBezTo>
                    <a:cubicBezTo>
                      <a:pt x="18026" y="17743"/>
                      <a:pt x="18026" y="17357"/>
                      <a:pt x="18026" y="16971"/>
                    </a:cubicBezTo>
                    <a:cubicBezTo>
                      <a:pt x="18647" y="16779"/>
                      <a:pt x="18647" y="16779"/>
                      <a:pt x="18647" y="16779"/>
                    </a:cubicBezTo>
                    <a:cubicBezTo>
                      <a:pt x="18803" y="16779"/>
                      <a:pt x="18803" y="16779"/>
                      <a:pt x="18803" y="16586"/>
                    </a:cubicBezTo>
                    <a:lnTo>
                      <a:pt x="18492" y="15429"/>
                    </a:lnTo>
                    <a:close/>
                    <a:moveTo>
                      <a:pt x="15695" y="19864"/>
                    </a:moveTo>
                    <a:cubicBezTo>
                      <a:pt x="14452" y="20250"/>
                      <a:pt x="13209" y="19286"/>
                      <a:pt x="12898" y="17743"/>
                    </a:cubicBezTo>
                    <a:cubicBezTo>
                      <a:pt x="12587" y="16393"/>
                      <a:pt x="13364" y="14657"/>
                      <a:pt x="14607" y="14271"/>
                    </a:cubicBezTo>
                    <a:cubicBezTo>
                      <a:pt x="15850" y="13886"/>
                      <a:pt x="17094" y="14850"/>
                      <a:pt x="17404" y="16393"/>
                    </a:cubicBezTo>
                    <a:cubicBezTo>
                      <a:pt x="17715" y="17936"/>
                      <a:pt x="16938" y="19479"/>
                      <a:pt x="15695" y="19864"/>
                    </a:cubicBezTo>
                    <a:close/>
                    <a:moveTo>
                      <a:pt x="16472" y="16779"/>
                    </a:moveTo>
                    <a:cubicBezTo>
                      <a:pt x="16627" y="17550"/>
                      <a:pt x="16161" y="18514"/>
                      <a:pt x="15540" y="18707"/>
                    </a:cubicBezTo>
                    <a:cubicBezTo>
                      <a:pt x="14763" y="18900"/>
                      <a:pt x="13986" y="18514"/>
                      <a:pt x="13830" y="17550"/>
                    </a:cubicBezTo>
                    <a:cubicBezTo>
                      <a:pt x="13675" y="16586"/>
                      <a:pt x="14141" y="15814"/>
                      <a:pt x="14763" y="15429"/>
                    </a:cubicBezTo>
                    <a:cubicBezTo>
                      <a:pt x="15540" y="15236"/>
                      <a:pt x="16317" y="15814"/>
                      <a:pt x="16472" y="16779"/>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374" name="Shape 374"/>
              <p:cNvSpPr/>
              <p:nvPr/>
            </p:nvSpPr>
            <p:spPr>
              <a:xfrm>
                <a:off x="0" y="0"/>
                <a:ext cx="1308032" cy="1308032"/>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376" name="Shape 376"/>
            <p:cNvSpPr/>
            <p:nvPr/>
          </p:nvSpPr>
          <p:spPr>
            <a:xfrm>
              <a:off x="1642030" y="609146"/>
              <a:ext cx="812756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whether from the inside or the outside, and devote myself instead to geography</a:t>
              </a:r>
            </a:p>
          </p:txBody>
        </p:sp>
        <p:sp>
          <p:nvSpPr>
            <p:cNvPr id="377" name="Shape 377"/>
            <p:cNvSpPr/>
            <p:nvPr/>
          </p:nvSpPr>
          <p:spPr>
            <a:xfrm>
              <a:off x="1540269" y="0"/>
              <a:ext cx="5729507"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The Description of Item3</a:t>
              </a:r>
            </a:p>
          </p:txBody>
        </p:sp>
      </p:grpSp>
      <p:grpSp>
        <p:nvGrpSpPr>
          <p:cNvPr id="384" name="Group 384"/>
          <p:cNvGrpSpPr/>
          <p:nvPr/>
        </p:nvGrpSpPr>
        <p:grpSpPr>
          <a:xfrm>
            <a:off x="13111900" y="8968302"/>
            <a:ext cx="9534565" cy="1677747"/>
            <a:chOff x="0" y="0"/>
            <a:chExt cx="9534564" cy="1677745"/>
          </a:xfrm>
        </p:grpSpPr>
        <p:grpSp>
          <p:nvGrpSpPr>
            <p:cNvPr id="381" name="Group 381"/>
            <p:cNvGrpSpPr/>
            <p:nvPr/>
          </p:nvGrpSpPr>
          <p:grpSpPr>
            <a:xfrm>
              <a:off x="-1" y="253276"/>
              <a:ext cx="1308033" cy="1308033"/>
              <a:chOff x="0" y="0"/>
              <a:chExt cx="1308031" cy="1308031"/>
            </a:xfrm>
          </p:grpSpPr>
          <p:sp>
            <p:nvSpPr>
              <p:cNvPr id="379" name="Shape 379"/>
              <p:cNvSpPr/>
              <p:nvPr/>
            </p:nvSpPr>
            <p:spPr>
              <a:xfrm>
                <a:off x="369653" y="371715"/>
                <a:ext cx="568726" cy="564602"/>
              </a:xfrm>
              <a:custGeom>
                <a:avLst/>
                <a:gdLst/>
                <a:ahLst/>
                <a:cxnLst>
                  <a:cxn ang="0">
                    <a:pos x="wd2" y="hd2"/>
                  </a:cxn>
                  <a:cxn ang="5400000">
                    <a:pos x="wd2" y="hd2"/>
                  </a:cxn>
                  <a:cxn ang="10800000">
                    <a:pos x="wd2" y="hd2"/>
                  </a:cxn>
                  <a:cxn ang="16200000">
                    <a:pos x="wd2" y="hd2"/>
                  </a:cxn>
                </a:cxnLst>
                <a:rect l="0" t="0" r="r" b="b"/>
                <a:pathLst>
                  <a:path w="21600" h="21600" extrusionOk="0">
                    <a:moveTo>
                      <a:pt x="11262" y="0"/>
                    </a:moveTo>
                    <a:cubicBezTo>
                      <a:pt x="11262" y="0"/>
                      <a:pt x="11262" y="0"/>
                      <a:pt x="11262" y="0"/>
                    </a:cubicBezTo>
                    <a:cubicBezTo>
                      <a:pt x="10523" y="0"/>
                      <a:pt x="10523" y="0"/>
                      <a:pt x="10523" y="0"/>
                    </a:cubicBezTo>
                    <a:cubicBezTo>
                      <a:pt x="10523" y="0"/>
                      <a:pt x="10523" y="0"/>
                      <a:pt x="10523" y="0"/>
                    </a:cubicBezTo>
                    <a:cubicBezTo>
                      <a:pt x="4615" y="186"/>
                      <a:pt x="0" y="5028"/>
                      <a:pt x="0" y="10800"/>
                    </a:cubicBezTo>
                    <a:cubicBezTo>
                      <a:pt x="0" y="16759"/>
                      <a:pt x="4985" y="21600"/>
                      <a:pt x="10892" y="21600"/>
                    </a:cubicBezTo>
                    <a:cubicBezTo>
                      <a:pt x="16800" y="21600"/>
                      <a:pt x="21600" y="16759"/>
                      <a:pt x="21600" y="10800"/>
                    </a:cubicBezTo>
                    <a:cubicBezTo>
                      <a:pt x="21600" y="5028"/>
                      <a:pt x="16985" y="186"/>
                      <a:pt x="11262" y="0"/>
                    </a:cubicBezTo>
                    <a:close/>
                    <a:moveTo>
                      <a:pt x="923" y="11172"/>
                    </a:moveTo>
                    <a:cubicBezTo>
                      <a:pt x="4246" y="11172"/>
                      <a:pt x="4246" y="11172"/>
                      <a:pt x="4246" y="11172"/>
                    </a:cubicBezTo>
                    <a:cubicBezTo>
                      <a:pt x="4246" y="12476"/>
                      <a:pt x="4431" y="13966"/>
                      <a:pt x="4800" y="15083"/>
                    </a:cubicBezTo>
                    <a:cubicBezTo>
                      <a:pt x="1846" y="15083"/>
                      <a:pt x="1846" y="15083"/>
                      <a:pt x="1846" y="15083"/>
                    </a:cubicBezTo>
                    <a:cubicBezTo>
                      <a:pt x="1292" y="13966"/>
                      <a:pt x="923" y="12476"/>
                      <a:pt x="923" y="11172"/>
                    </a:cubicBezTo>
                    <a:close/>
                    <a:moveTo>
                      <a:pt x="11262" y="5586"/>
                    </a:moveTo>
                    <a:cubicBezTo>
                      <a:pt x="11262" y="745"/>
                      <a:pt x="11262" y="745"/>
                      <a:pt x="11262" y="745"/>
                    </a:cubicBezTo>
                    <a:cubicBezTo>
                      <a:pt x="13108" y="931"/>
                      <a:pt x="14954" y="2793"/>
                      <a:pt x="15877" y="5586"/>
                    </a:cubicBezTo>
                    <a:lnTo>
                      <a:pt x="11262" y="5586"/>
                    </a:lnTo>
                    <a:close/>
                    <a:moveTo>
                      <a:pt x="16062" y="6331"/>
                    </a:moveTo>
                    <a:cubicBezTo>
                      <a:pt x="16431" y="7634"/>
                      <a:pt x="16615" y="8938"/>
                      <a:pt x="16800" y="10428"/>
                    </a:cubicBezTo>
                    <a:cubicBezTo>
                      <a:pt x="11262" y="10428"/>
                      <a:pt x="11262" y="10428"/>
                      <a:pt x="11262" y="10428"/>
                    </a:cubicBezTo>
                    <a:cubicBezTo>
                      <a:pt x="11262" y="6331"/>
                      <a:pt x="11262" y="6331"/>
                      <a:pt x="11262" y="6331"/>
                    </a:cubicBezTo>
                    <a:lnTo>
                      <a:pt x="16062" y="6331"/>
                    </a:lnTo>
                    <a:close/>
                    <a:moveTo>
                      <a:pt x="10523" y="745"/>
                    </a:moveTo>
                    <a:cubicBezTo>
                      <a:pt x="10523" y="5586"/>
                      <a:pt x="10523" y="5586"/>
                      <a:pt x="10523" y="5586"/>
                    </a:cubicBezTo>
                    <a:cubicBezTo>
                      <a:pt x="5723" y="5586"/>
                      <a:pt x="5723" y="5586"/>
                      <a:pt x="5723" y="5586"/>
                    </a:cubicBezTo>
                    <a:cubicBezTo>
                      <a:pt x="6646" y="2793"/>
                      <a:pt x="8492" y="931"/>
                      <a:pt x="10523" y="745"/>
                    </a:cubicBezTo>
                    <a:close/>
                    <a:moveTo>
                      <a:pt x="10523" y="6331"/>
                    </a:moveTo>
                    <a:cubicBezTo>
                      <a:pt x="10523" y="10428"/>
                      <a:pt x="10523" y="10428"/>
                      <a:pt x="10523" y="10428"/>
                    </a:cubicBezTo>
                    <a:cubicBezTo>
                      <a:pt x="4985" y="10428"/>
                      <a:pt x="4985" y="10428"/>
                      <a:pt x="4985" y="10428"/>
                    </a:cubicBezTo>
                    <a:cubicBezTo>
                      <a:pt x="4985" y="8938"/>
                      <a:pt x="5169" y="7634"/>
                      <a:pt x="5538" y="6331"/>
                    </a:cubicBezTo>
                    <a:lnTo>
                      <a:pt x="10523" y="6331"/>
                    </a:lnTo>
                    <a:close/>
                    <a:moveTo>
                      <a:pt x="4246" y="10428"/>
                    </a:moveTo>
                    <a:cubicBezTo>
                      <a:pt x="923" y="10428"/>
                      <a:pt x="923" y="10428"/>
                      <a:pt x="923" y="10428"/>
                    </a:cubicBezTo>
                    <a:cubicBezTo>
                      <a:pt x="923" y="8938"/>
                      <a:pt x="1292" y="7634"/>
                      <a:pt x="1846" y="6331"/>
                    </a:cubicBezTo>
                    <a:cubicBezTo>
                      <a:pt x="4800" y="6331"/>
                      <a:pt x="4800" y="6331"/>
                      <a:pt x="4800" y="6331"/>
                    </a:cubicBezTo>
                    <a:cubicBezTo>
                      <a:pt x="4431" y="7634"/>
                      <a:pt x="4246" y="8938"/>
                      <a:pt x="4246" y="10428"/>
                    </a:cubicBezTo>
                    <a:close/>
                    <a:moveTo>
                      <a:pt x="4985" y="11172"/>
                    </a:moveTo>
                    <a:cubicBezTo>
                      <a:pt x="10523" y="11172"/>
                      <a:pt x="10523" y="11172"/>
                      <a:pt x="10523" y="11172"/>
                    </a:cubicBezTo>
                    <a:cubicBezTo>
                      <a:pt x="10523" y="15083"/>
                      <a:pt x="10523" y="15083"/>
                      <a:pt x="10523" y="15083"/>
                    </a:cubicBezTo>
                    <a:cubicBezTo>
                      <a:pt x="5538" y="15083"/>
                      <a:pt x="5538" y="15083"/>
                      <a:pt x="5538" y="15083"/>
                    </a:cubicBezTo>
                    <a:cubicBezTo>
                      <a:pt x="5169" y="13966"/>
                      <a:pt x="4985" y="12476"/>
                      <a:pt x="4985" y="11172"/>
                    </a:cubicBezTo>
                    <a:close/>
                    <a:moveTo>
                      <a:pt x="10523" y="15828"/>
                    </a:moveTo>
                    <a:cubicBezTo>
                      <a:pt x="10523" y="20855"/>
                      <a:pt x="10523" y="20855"/>
                      <a:pt x="10523" y="20855"/>
                    </a:cubicBezTo>
                    <a:cubicBezTo>
                      <a:pt x="8492" y="20669"/>
                      <a:pt x="6646" y="18621"/>
                      <a:pt x="5723" y="15828"/>
                    </a:cubicBezTo>
                    <a:lnTo>
                      <a:pt x="10523" y="15828"/>
                    </a:lnTo>
                    <a:close/>
                    <a:moveTo>
                      <a:pt x="11262" y="20855"/>
                    </a:moveTo>
                    <a:cubicBezTo>
                      <a:pt x="11262" y="15828"/>
                      <a:pt x="11262" y="15828"/>
                      <a:pt x="11262" y="15828"/>
                    </a:cubicBezTo>
                    <a:cubicBezTo>
                      <a:pt x="15877" y="15828"/>
                      <a:pt x="15877" y="15828"/>
                      <a:pt x="15877" y="15828"/>
                    </a:cubicBezTo>
                    <a:cubicBezTo>
                      <a:pt x="14954" y="18621"/>
                      <a:pt x="13108" y="20669"/>
                      <a:pt x="11262" y="20855"/>
                    </a:cubicBezTo>
                    <a:close/>
                    <a:moveTo>
                      <a:pt x="11262" y="15083"/>
                    </a:moveTo>
                    <a:cubicBezTo>
                      <a:pt x="11262" y="11172"/>
                      <a:pt x="11262" y="11172"/>
                      <a:pt x="11262" y="11172"/>
                    </a:cubicBezTo>
                    <a:cubicBezTo>
                      <a:pt x="16800" y="11172"/>
                      <a:pt x="16800" y="11172"/>
                      <a:pt x="16800" y="11172"/>
                    </a:cubicBezTo>
                    <a:cubicBezTo>
                      <a:pt x="16615" y="12476"/>
                      <a:pt x="16431" y="13966"/>
                      <a:pt x="16062" y="15083"/>
                    </a:cubicBezTo>
                    <a:lnTo>
                      <a:pt x="11262" y="15083"/>
                    </a:lnTo>
                    <a:close/>
                    <a:moveTo>
                      <a:pt x="17538" y="11172"/>
                    </a:moveTo>
                    <a:cubicBezTo>
                      <a:pt x="20862" y="11172"/>
                      <a:pt x="20862" y="11172"/>
                      <a:pt x="20862" y="11172"/>
                    </a:cubicBezTo>
                    <a:cubicBezTo>
                      <a:pt x="20677" y="12476"/>
                      <a:pt x="20492" y="13966"/>
                      <a:pt x="19754" y="15083"/>
                    </a:cubicBezTo>
                    <a:cubicBezTo>
                      <a:pt x="16800" y="15083"/>
                      <a:pt x="16800" y="15083"/>
                      <a:pt x="16800" y="15083"/>
                    </a:cubicBezTo>
                    <a:cubicBezTo>
                      <a:pt x="17169" y="13966"/>
                      <a:pt x="17354" y="12476"/>
                      <a:pt x="17538" y="11172"/>
                    </a:cubicBezTo>
                    <a:close/>
                    <a:moveTo>
                      <a:pt x="17538" y="10428"/>
                    </a:moveTo>
                    <a:cubicBezTo>
                      <a:pt x="17354" y="8938"/>
                      <a:pt x="17169" y="7634"/>
                      <a:pt x="16800" y="6331"/>
                    </a:cubicBezTo>
                    <a:cubicBezTo>
                      <a:pt x="19754" y="6331"/>
                      <a:pt x="19754" y="6331"/>
                      <a:pt x="19754" y="6331"/>
                    </a:cubicBezTo>
                    <a:cubicBezTo>
                      <a:pt x="20308" y="7634"/>
                      <a:pt x="20677" y="8938"/>
                      <a:pt x="20862" y="10428"/>
                    </a:cubicBezTo>
                    <a:lnTo>
                      <a:pt x="17538" y="10428"/>
                    </a:lnTo>
                    <a:close/>
                    <a:moveTo>
                      <a:pt x="19385" y="5586"/>
                    </a:moveTo>
                    <a:cubicBezTo>
                      <a:pt x="16615" y="5586"/>
                      <a:pt x="16615" y="5586"/>
                      <a:pt x="16615" y="5586"/>
                    </a:cubicBezTo>
                    <a:cubicBezTo>
                      <a:pt x="16062" y="3724"/>
                      <a:pt x="15138" y="2234"/>
                      <a:pt x="13846" y="1117"/>
                    </a:cubicBezTo>
                    <a:cubicBezTo>
                      <a:pt x="16246" y="1862"/>
                      <a:pt x="18092" y="3538"/>
                      <a:pt x="19385" y="5586"/>
                    </a:cubicBezTo>
                    <a:close/>
                    <a:moveTo>
                      <a:pt x="7754" y="1117"/>
                    </a:moveTo>
                    <a:cubicBezTo>
                      <a:pt x="6646" y="2234"/>
                      <a:pt x="5538" y="3724"/>
                      <a:pt x="4985" y="5586"/>
                    </a:cubicBezTo>
                    <a:cubicBezTo>
                      <a:pt x="2215" y="5586"/>
                      <a:pt x="2215" y="5586"/>
                      <a:pt x="2215" y="5586"/>
                    </a:cubicBezTo>
                    <a:cubicBezTo>
                      <a:pt x="3508" y="3538"/>
                      <a:pt x="5354" y="1862"/>
                      <a:pt x="7754" y="1117"/>
                    </a:cubicBezTo>
                    <a:close/>
                    <a:moveTo>
                      <a:pt x="2215" y="15828"/>
                    </a:moveTo>
                    <a:cubicBezTo>
                      <a:pt x="4985" y="15828"/>
                      <a:pt x="4985" y="15828"/>
                      <a:pt x="4985" y="15828"/>
                    </a:cubicBezTo>
                    <a:cubicBezTo>
                      <a:pt x="5538" y="17876"/>
                      <a:pt x="6646" y="19366"/>
                      <a:pt x="7754" y="20297"/>
                    </a:cubicBezTo>
                    <a:cubicBezTo>
                      <a:pt x="5354" y="19552"/>
                      <a:pt x="3508" y="18062"/>
                      <a:pt x="2215" y="15828"/>
                    </a:cubicBezTo>
                    <a:close/>
                    <a:moveTo>
                      <a:pt x="13846" y="20297"/>
                    </a:moveTo>
                    <a:cubicBezTo>
                      <a:pt x="15138" y="19366"/>
                      <a:pt x="16062" y="17876"/>
                      <a:pt x="16615" y="15828"/>
                    </a:cubicBezTo>
                    <a:cubicBezTo>
                      <a:pt x="19385" y="15828"/>
                      <a:pt x="19385" y="15828"/>
                      <a:pt x="19385" y="15828"/>
                    </a:cubicBezTo>
                    <a:cubicBezTo>
                      <a:pt x="18277" y="18062"/>
                      <a:pt x="16246" y="19552"/>
                      <a:pt x="13846" y="20297"/>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380" name="Shape 380"/>
              <p:cNvSpPr/>
              <p:nvPr/>
            </p:nvSpPr>
            <p:spPr>
              <a:xfrm>
                <a:off x="0" y="0"/>
                <a:ext cx="1308032" cy="1308032"/>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382" name="Shape 382"/>
            <p:cNvSpPr/>
            <p:nvPr/>
          </p:nvSpPr>
          <p:spPr>
            <a:xfrm>
              <a:off x="1407002" y="631265"/>
              <a:ext cx="8127563"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he grown-ups‘ response, this time, was to advise me to lay aside my drawings of boa constrictors</a:t>
              </a:r>
            </a:p>
          </p:txBody>
        </p:sp>
        <p:sp>
          <p:nvSpPr>
            <p:cNvPr id="383" name="Shape 383"/>
            <p:cNvSpPr/>
            <p:nvPr/>
          </p:nvSpPr>
          <p:spPr>
            <a:xfrm>
              <a:off x="1305241" y="0"/>
              <a:ext cx="5729507"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The Description of Item2</a:t>
              </a:r>
            </a:p>
          </p:txBody>
        </p:sp>
      </p:grpSp>
      <p:grpSp>
        <p:nvGrpSpPr>
          <p:cNvPr id="390" name="Group 390"/>
          <p:cNvGrpSpPr/>
          <p:nvPr/>
        </p:nvGrpSpPr>
        <p:grpSpPr>
          <a:xfrm>
            <a:off x="13093653" y="10909737"/>
            <a:ext cx="9552811" cy="1655627"/>
            <a:chOff x="0" y="0"/>
            <a:chExt cx="9552810" cy="1655626"/>
          </a:xfrm>
        </p:grpSpPr>
        <p:grpSp>
          <p:nvGrpSpPr>
            <p:cNvPr id="387" name="Group 387"/>
            <p:cNvGrpSpPr/>
            <p:nvPr/>
          </p:nvGrpSpPr>
          <p:grpSpPr>
            <a:xfrm>
              <a:off x="-1" y="347554"/>
              <a:ext cx="1308033" cy="1308032"/>
              <a:chOff x="0" y="0"/>
              <a:chExt cx="1308031" cy="1308031"/>
            </a:xfrm>
          </p:grpSpPr>
          <p:sp>
            <p:nvSpPr>
              <p:cNvPr id="385" name="Shape 385"/>
              <p:cNvSpPr/>
              <p:nvPr/>
            </p:nvSpPr>
            <p:spPr>
              <a:xfrm>
                <a:off x="354198" y="359350"/>
                <a:ext cx="599636" cy="589332"/>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endParaRPr/>
              </a:p>
            </p:txBody>
          </p:sp>
          <p:sp>
            <p:nvSpPr>
              <p:cNvPr id="386" name="Shape 386"/>
              <p:cNvSpPr/>
              <p:nvPr/>
            </p:nvSpPr>
            <p:spPr>
              <a:xfrm>
                <a:off x="0" y="0"/>
                <a:ext cx="1308032" cy="1308032"/>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388" name="Shape 388"/>
            <p:cNvSpPr/>
            <p:nvPr/>
          </p:nvSpPr>
          <p:spPr>
            <a:xfrm>
              <a:off x="1425247" y="609146"/>
              <a:ext cx="8127564"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alpha val="6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alpha val="67000"/>
                    </a:srgbClr>
                  </a:solidFill>
                  <a:latin typeface="Helvetica"/>
                  <a:ea typeface="Helvetica"/>
                  <a:cs typeface="Helvetica"/>
                  <a:sym typeface="Helvetica"/>
                </a:rPr>
                <a:t>whether from the inside or the outside, and devote myself instead to geography</a:t>
              </a:r>
            </a:p>
          </p:txBody>
        </p:sp>
        <p:sp>
          <p:nvSpPr>
            <p:cNvPr id="389" name="Shape 389"/>
            <p:cNvSpPr/>
            <p:nvPr/>
          </p:nvSpPr>
          <p:spPr>
            <a:xfrm>
              <a:off x="1323487" y="0"/>
              <a:ext cx="5729507" cy="792480"/>
            </a:xfrm>
            <a:prstGeom prst="rect">
              <a:avLst/>
            </a:prstGeom>
            <a:noFill/>
            <a:ln w="12700" cap="flat">
              <a:noFill/>
              <a:miter lim="400000"/>
            </a:ln>
            <a:effectLst/>
          </p:spPr>
          <p:txBody>
            <a:bodyPr wrap="none" lIns="91439" tIns="91439" rIns="91439" bIns="91439" numCol="1" anchor="t">
              <a:spAutoFit/>
            </a:bodyPr>
            <a:lstStyle>
              <a:lvl1pPr>
                <a:defRPr sz="40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000">
                  <a:solidFill>
                    <a:srgbClr val="FFFFFF"/>
                  </a:solidFill>
                  <a:latin typeface="Helvetica"/>
                  <a:ea typeface="Helvetica"/>
                  <a:cs typeface="Helvetica"/>
                  <a:sym typeface="Helvetica"/>
                </a:rPr>
                <a:t>The Description of Item4</a:t>
              </a:r>
            </a:p>
          </p:txBody>
        </p:sp>
      </p:grpSp>
      <p:grpSp>
        <p:nvGrpSpPr>
          <p:cNvPr id="396" name="Group 396"/>
          <p:cNvGrpSpPr/>
          <p:nvPr/>
        </p:nvGrpSpPr>
        <p:grpSpPr>
          <a:xfrm>
            <a:off x="15932258" y="3417618"/>
            <a:ext cx="7492893" cy="4125967"/>
            <a:chOff x="0" y="0"/>
            <a:chExt cx="7492892" cy="4125966"/>
          </a:xfrm>
        </p:grpSpPr>
        <p:sp>
          <p:nvSpPr>
            <p:cNvPr id="391" name="Shape 391"/>
            <p:cNvSpPr/>
            <p:nvPr/>
          </p:nvSpPr>
          <p:spPr>
            <a:xfrm>
              <a:off x="0" y="220721"/>
              <a:ext cx="7492893" cy="3905246"/>
            </a:xfrm>
            <a:prstGeom prst="roundRect">
              <a:avLst>
                <a:gd name="adj" fmla="val 3902"/>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92" name="Shape 392"/>
            <p:cNvSpPr/>
            <p:nvPr/>
          </p:nvSpPr>
          <p:spPr>
            <a:xfrm>
              <a:off x="103610" y="298937"/>
              <a:ext cx="7285675" cy="3748816"/>
            </a:xfrm>
            <a:prstGeom prst="roundRect">
              <a:avLst>
                <a:gd name="adj" fmla="val 3727"/>
              </a:avLst>
            </a:prstGeom>
            <a:gradFill flip="none" rotWithShape="1">
              <a:gsLst>
                <a:gs pos="32000">
                  <a:srgbClr val="FFFFFF">
                    <a:alpha val="0"/>
                  </a:srgbClr>
                </a:gs>
                <a:gs pos="57000">
                  <a:srgbClr val="FFFFFF">
                    <a:alpha val="13000"/>
                  </a:srgbClr>
                </a:gs>
                <a:gs pos="87000">
                  <a:srgbClr val="FFFFFF">
                    <a:alpha val="34000"/>
                  </a:srgbClr>
                </a:gs>
                <a:gs pos="100000">
                  <a:srgbClr val="FFFFFF">
                    <a:alpha val="35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93" name="Shape 393"/>
            <p:cNvSpPr/>
            <p:nvPr/>
          </p:nvSpPr>
          <p:spPr>
            <a:xfrm>
              <a:off x="585614" y="1575383"/>
              <a:ext cx="6688361" cy="14782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My drawing was not a picture of a hat. It was a picture of a boa constrictor digesting an elephant. </a:t>
              </a:r>
            </a:p>
          </p:txBody>
        </p:sp>
        <p:sp>
          <p:nvSpPr>
            <p:cNvPr id="394" name="Shape 394"/>
            <p:cNvSpPr/>
            <p:nvPr/>
          </p:nvSpPr>
          <p:spPr>
            <a:xfrm>
              <a:off x="182466" y="0"/>
              <a:ext cx="1168296" cy="4094480"/>
            </a:xfrm>
            <a:prstGeom prst="rect">
              <a:avLst/>
            </a:prstGeom>
            <a:noFill/>
            <a:ln w="12700" cap="flat">
              <a:noFill/>
              <a:miter lim="400000"/>
            </a:ln>
            <a:effectLst/>
          </p:spPr>
          <p:txBody>
            <a:bodyPr wrap="none" lIns="91439" tIns="91439" rIns="91439" bIns="91439" numCol="1" anchor="t">
              <a:spAutoFit/>
            </a:bodyPr>
            <a:lstStyle>
              <a:lvl1pPr>
                <a:defRPr sz="23000">
                  <a:solidFill>
                    <a:srgbClr val="153643">
                      <a:alpha val="64999"/>
                    </a:srgbClr>
                  </a:solidFill>
                  <a:latin typeface="Arial Unicode MS"/>
                  <a:ea typeface="Arial Unicode MS"/>
                  <a:cs typeface="Arial Unicode MS"/>
                  <a:sym typeface="Arial Unicode MS"/>
                </a:defRPr>
              </a:lvl1pPr>
            </a:lstStyle>
            <a:p>
              <a:pPr>
                <a:defRPr sz="3600">
                  <a:solidFill>
                    <a:srgbClr val="000000"/>
                  </a:solidFill>
                  <a:latin typeface="+mn-lt"/>
                  <a:ea typeface="+mn-ea"/>
                  <a:cs typeface="+mn-cs"/>
                  <a:sym typeface="Trebuchet MS"/>
                </a:defRPr>
              </a:pPr>
              <a:r>
                <a:rPr sz="23000">
                  <a:solidFill>
                    <a:srgbClr val="153643">
                      <a:alpha val="64999"/>
                    </a:srgbClr>
                  </a:solidFill>
                  <a:latin typeface="Arial Unicode MS"/>
                  <a:ea typeface="Arial Unicode MS"/>
                  <a:cs typeface="Arial Unicode MS"/>
                  <a:sym typeface="Arial Unicode MS"/>
                </a:rPr>
                <a:t>“</a:t>
              </a:r>
            </a:p>
          </p:txBody>
        </p:sp>
        <p:sp>
          <p:nvSpPr>
            <p:cNvPr id="395" name="Shape 395"/>
            <p:cNvSpPr/>
            <p:nvPr/>
          </p:nvSpPr>
          <p:spPr>
            <a:xfrm rot="10800000">
              <a:off x="6334055" y="874149"/>
              <a:ext cx="939920" cy="3180081"/>
            </a:xfrm>
            <a:prstGeom prst="rect">
              <a:avLst/>
            </a:prstGeom>
            <a:noFill/>
            <a:ln w="12700" cap="flat">
              <a:noFill/>
              <a:miter lim="400000"/>
            </a:ln>
            <a:effectLst/>
          </p:spPr>
          <p:txBody>
            <a:bodyPr wrap="none" lIns="91439" tIns="91439" rIns="91439" bIns="91439" numCol="1" anchor="t">
              <a:spAutoFit/>
            </a:bodyPr>
            <a:lstStyle>
              <a:lvl1pPr>
                <a:defRPr sz="17600">
                  <a:solidFill>
                    <a:srgbClr val="153643">
                      <a:alpha val="64999"/>
                    </a:srgbClr>
                  </a:solidFill>
                  <a:latin typeface="Arial Unicode MS"/>
                  <a:ea typeface="Arial Unicode MS"/>
                  <a:cs typeface="Arial Unicode MS"/>
                  <a:sym typeface="Arial Unicode MS"/>
                </a:defRPr>
              </a:lvl1pPr>
            </a:lstStyle>
            <a:p>
              <a:pPr>
                <a:defRPr sz="3600">
                  <a:solidFill>
                    <a:srgbClr val="000000"/>
                  </a:solidFill>
                  <a:latin typeface="+mn-lt"/>
                  <a:ea typeface="+mn-ea"/>
                  <a:cs typeface="+mn-cs"/>
                  <a:sym typeface="Trebuchet MS"/>
                </a:defRPr>
              </a:pPr>
              <a:r>
                <a:rPr sz="17600">
                  <a:solidFill>
                    <a:srgbClr val="153643">
                      <a:alpha val="64999"/>
                    </a:srgbClr>
                  </a:solidFill>
                  <a:latin typeface="Arial Unicode MS"/>
                  <a:ea typeface="Arial Unicode MS"/>
                  <a:cs typeface="Arial Unicode MS"/>
                  <a:sym typeface="Arial Unicode MS"/>
                </a:rPr>
                <a:t>“</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dur="indefinite" fill="hold"/>
                                        <p:tgtEl>
                                          <p:spTgt spid="366"/>
                                        </p:tgtEl>
                                        <p:attrNameLst>
                                          <p:attrName>style.visibility</p:attrName>
                                        </p:attrNameLst>
                                      </p:cBhvr>
                                      <p:to>
                                        <p:strVal val="visible"/>
                                      </p:to>
                                    </p:set>
                                    <p:animEffect transition="in" filter="wipe(left)">
                                      <p:cBhvr>
                                        <p:cTn id="7" dur="500"/>
                                        <p:tgtEl>
                                          <p:spTgt spid="366"/>
                                        </p:tgtEl>
                                      </p:cBhvr>
                                    </p:animEffect>
                                  </p:childTnLst>
                                </p:cTn>
                              </p:par>
                            </p:childTnLst>
                          </p:cTn>
                        </p:par>
                        <p:par>
                          <p:cTn id="8" fill="hold">
                            <p:stCondLst>
                              <p:cond delay="500"/>
                            </p:stCondLst>
                            <p:childTnLst>
                              <p:par>
                                <p:cTn id="9" presetID="9" presetClass="entr" presetSubtype="0" fill="hold" grpId="2" nodeType="afterEffect">
                                  <p:stCondLst>
                                    <p:cond delay="0"/>
                                  </p:stCondLst>
                                  <p:iterate>
                                    <p:tmAbs val="0"/>
                                  </p:iterate>
                                  <p:childTnLst>
                                    <p:set>
                                      <p:cBhvr>
                                        <p:cTn id="10" dur="indefinite" fill="hold"/>
                                        <p:tgtEl>
                                          <p:spTgt spid="339"/>
                                        </p:tgtEl>
                                        <p:attrNameLst>
                                          <p:attrName>style.visibility</p:attrName>
                                        </p:attrNameLst>
                                      </p:cBhvr>
                                      <p:to>
                                        <p:strVal val="visible"/>
                                      </p:to>
                                    </p:set>
                                    <p:animEffect transition="in" filter="dissolve">
                                      <p:cBhvr>
                                        <p:cTn id="11" dur="500"/>
                                        <p:tgtEl>
                                          <p:spTgt spid="339"/>
                                        </p:tgtEl>
                                      </p:cBhvr>
                                    </p:animEffect>
                                  </p:childTnLst>
                                </p:cTn>
                              </p:par>
                            </p:childTnLst>
                          </p:cTn>
                        </p:par>
                        <p:par>
                          <p:cTn id="12" fill="hold">
                            <p:stCondLst>
                              <p:cond delay="1000"/>
                            </p:stCondLst>
                            <p:childTnLst>
                              <p:par>
                                <p:cTn id="13" presetID="9" presetClass="entr" presetSubtype="0" fill="hold" grpId="3" nodeType="afterEffect">
                                  <p:stCondLst>
                                    <p:cond delay="0"/>
                                  </p:stCondLst>
                                  <p:iterate>
                                    <p:tmAbs val="0"/>
                                  </p:iterate>
                                  <p:childTnLst>
                                    <p:set>
                                      <p:cBhvr>
                                        <p:cTn id="14" dur="indefinite" fill="hold"/>
                                        <p:tgtEl>
                                          <p:spTgt spid="345"/>
                                        </p:tgtEl>
                                        <p:attrNameLst>
                                          <p:attrName>style.visibility</p:attrName>
                                        </p:attrNameLst>
                                      </p:cBhvr>
                                      <p:to>
                                        <p:strVal val="visible"/>
                                      </p:to>
                                    </p:set>
                                    <p:animEffect transition="in" filter="dissolve">
                                      <p:cBhvr>
                                        <p:cTn id="15" dur="500"/>
                                        <p:tgtEl>
                                          <p:spTgt spid="345"/>
                                        </p:tgtEl>
                                      </p:cBhvr>
                                    </p:animEffect>
                                  </p:childTnLst>
                                </p:cTn>
                              </p:par>
                            </p:childTnLst>
                          </p:cTn>
                        </p:par>
                        <p:par>
                          <p:cTn id="16" fill="hold">
                            <p:stCondLst>
                              <p:cond delay="1500"/>
                            </p:stCondLst>
                            <p:childTnLst>
                              <p:par>
                                <p:cTn id="17" presetID="9" presetClass="entr" presetSubtype="0" fill="hold" grpId="4" nodeType="afterEffect">
                                  <p:stCondLst>
                                    <p:cond delay="0"/>
                                  </p:stCondLst>
                                  <p:iterate>
                                    <p:tmAbs val="0"/>
                                  </p:iterate>
                                  <p:childTnLst>
                                    <p:set>
                                      <p:cBhvr>
                                        <p:cTn id="18" dur="indefinite" fill="hold"/>
                                        <p:tgtEl>
                                          <p:spTgt spid="351"/>
                                        </p:tgtEl>
                                        <p:attrNameLst>
                                          <p:attrName>style.visibility</p:attrName>
                                        </p:attrNameLst>
                                      </p:cBhvr>
                                      <p:to>
                                        <p:strVal val="visible"/>
                                      </p:to>
                                    </p:set>
                                    <p:animEffect transition="in" filter="dissolve">
                                      <p:cBhvr>
                                        <p:cTn id="19" dur="500"/>
                                        <p:tgtEl>
                                          <p:spTgt spid="351"/>
                                        </p:tgtEl>
                                      </p:cBhvr>
                                    </p:animEffect>
                                  </p:childTnLst>
                                </p:cTn>
                              </p:par>
                            </p:childTnLst>
                          </p:cTn>
                        </p:par>
                        <p:par>
                          <p:cTn id="20" fill="hold">
                            <p:stCondLst>
                              <p:cond delay="2000"/>
                            </p:stCondLst>
                            <p:childTnLst>
                              <p:par>
                                <p:cTn id="21" presetID="9" presetClass="entr" presetSubtype="0" fill="hold" grpId="5" nodeType="afterEffect">
                                  <p:stCondLst>
                                    <p:cond delay="0"/>
                                  </p:stCondLst>
                                  <p:iterate>
                                    <p:tmAbs val="0"/>
                                  </p:iterate>
                                  <p:childTnLst>
                                    <p:set>
                                      <p:cBhvr>
                                        <p:cTn id="22" dur="indefinite" fill="hold"/>
                                        <p:tgtEl>
                                          <p:spTgt spid="357"/>
                                        </p:tgtEl>
                                        <p:attrNameLst>
                                          <p:attrName>style.visibility</p:attrName>
                                        </p:attrNameLst>
                                      </p:cBhvr>
                                      <p:to>
                                        <p:strVal val="visible"/>
                                      </p:to>
                                    </p:set>
                                    <p:animEffect transition="in" filter="dissolve">
                                      <p:cBhvr>
                                        <p:cTn id="23" dur="500"/>
                                        <p:tgtEl>
                                          <p:spTgt spid="357"/>
                                        </p:tgtEl>
                                      </p:cBhvr>
                                    </p:animEffect>
                                  </p:childTnLst>
                                </p:cTn>
                              </p:par>
                            </p:childTnLst>
                          </p:cTn>
                        </p:par>
                        <p:par>
                          <p:cTn id="24" fill="hold">
                            <p:stCondLst>
                              <p:cond delay="2500"/>
                            </p:stCondLst>
                            <p:childTnLst>
                              <p:par>
                                <p:cTn id="25" presetID="2" presetClass="entr" presetSubtype="8" fill="hold" grpId="6" nodeType="afterEffect">
                                  <p:stCondLst>
                                    <p:cond delay="0"/>
                                  </p:stCondLst>
                                  <p:iterate>
                                    <p:tmAbs val="0"/>
                                  </p:iterate>
                                  <p:childTnLst>
                                    <p:set>
                                      <p:cBhvr>
                                        <p:cTn id="26" dur="indefinite" fill="hold"/>
                                        <p:tgtEl>
                                          <p:spTgt spid="359"/>
                                        </p:tgtEl>
                                        <p:attrNameLst>
                                          <p:attrName>style.visibility</p:attrName>
                                        </p:attrNameLst>
                                      </p:cBhvr>
                                      <p:to>
                                        <p:strVal val="visible"/>
                                      </p:to>
                                    </p:set>
                                    <p:anim calcmode="lin" valueType="num">
                                      <p:cBhvr>
                                        <p:cTn id="27" dur="500" fill="hold"/>
                                        <p:tgtEl>
                                          <p:spTgt spid="359"/>
                                        </p:tgtEl>
                                        <p:attrNameLst>
                                          <p:attrName>ppt_x</p:attrName>
                                        </p:attrNameLst>
                                      </p:cBhvr>
                                      <p:tavLst>
                                        <p:tav tm="0">
                                          <p:val>
                                            <p:strVal val="0-#ppt_w/2"/>
                                          </p:val>
                                        </p:tav>
                                        <p:tav tm="100000">
                                          <p:val>
                                            <p:strVal val="#ppt_x"/>
                                          </p:val>
                                        </p:tav>
                                      </p:tavLst>
                                    </p:anim>
                                    <p:anim calcmode="lin" valueType="num">
                                      <p:cBhvr>
                                        <p:cTn id="28" dur="500" fill="hold"/>
                                        <p:tgtEl>
                                          <p:spTgt spid="359"/>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grpId="7" nodeType="afterEffect">
                                  <p:stCondLst>
                                    <p:cond delay="0"/>
                                  </p:stCondLst>
                                  <p:iterate>
                                    <p:tmAbs val="0"/>
                                  </p:iterate>
                                  <p:childTnLst>
                                    <p:set>
                                      <p:cBhvr>
                                        <p:cTn id="31" dur="indefinite" fill="hold"/>
                                        <p:tgtEl>
                                          <p:spTgt spid="360"/>
                                        </p:tgtEl>
                                        <p:attrNameLst>
                                          <p:attrName>style.visibility</p:attrName>
                                        </p:attrNameLst>
                                      </p:cBhvr>
                                      <p:to>
                                        <p:strVal val="visible"/>
                                      </p:to>
                                    </p:set>
                                    <p:anim calcmode="lin" valueType="num">
                                      <p:cBhvr>
                                        <p:cTn id="32" dur="500" fill="hold"/>
                                        <p:tgtEl>
                                          <p:spTgt spid="360"/>
                                        </p:tgtEl>
                                        <p:attrNameLst>
                                          <p:attrName>ppt_x</p:attrName>
                                        </p:attrNameLst>
                                      </p:cBhvr>
                                      <p:tavLst>
                                        <p:tav tm="0">
                                          <p:val>
                                            <p:strVal val="0-#ppt_w/2"/>
                                          </p:val>
                                        </p:tav>
                                        <p:tav tm="100000">
                                          <p:val>
                                            <p:strVal val="#ppt_x"/>
                                          </p:val>
                                        </p:tav>
                                      </p:tavLst>
                                    </p:anim>
                                    <p:anim calcmode="lin" valueType="num">
                                      <p:cBhvr>
                                        <p:cTn id="33" dur="500" fill="hold"/>
                                        <p:tgtEl>
                                          <p:spTgt spid="360"/>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8" fill="hold" grpId="8" nodeType="afterEffect">
                                  <p:stCondLst>
                                    <p:cond delay="0"/>
                                  </p:stCondLst>
                                  <p:iterate>
                                    <p:tmAbs val="0"/>
                                  </p:iterate>
                                  <p:childTnLst>
                                    <p:set>
                                      <p:cBhvr>
                                        <p:cTn id="36" dur="indefinite" fill="hold"/>
                                        <p:tgtEl>
                                          <p:spTgt spid="361"/>
                                        </p:tgtEl>
                                        <p:attrNameLst>
                                          <p:attrName>style.visibility</p:attrName>
                                        </p:attrNameLst>
                                      </p:cBhvr>
                                      <p:to>
                                        <p:strVal val="visible"/>
                                      </p:to>
                                    </p:set>
                                    <p:anim calcmode="lin" valueType="num">
                                      <p:cBhvr>
                                        <p:cTn id="37" dur="500" fill="hold"/>
                                        <p:tgtEl>
                                          <p:spTgt spid="361"/>
                                        </p:tgtEl>
                                        <p:attrNameLst>
                                          <p:attrName>ppt_x</p:attrName>
                                        </p:attrNameLst>
                                      </p:cBhvr>
                                      <p:tavLst>
                                        <p:tav tm="0">
                                          <p:val>
                                            <p:strVal val="0-#ppt_w/2"/>
                                          </p:val>
                                        </p:tav>
                                        <p:tav tm="100000">
                                          <p:val>
                                            <p:strVal val="#ppt_x"/>
                                          </p:val>
                                        </p:tav>
                                      </p:tavLst>
                                    </p:anim>
                                    <p:anim calcmode="lin" valueType="num">
                                      <p:cBhvr>
                                        <p:cTn id="38" dur="500" fill="hold"/>
                                        <p:tgtEl>
                                          <p:spTgt spid="36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grpId="9" nodeType="afterEffect">
                                  <p:stCondLst>
                                    <p:cond delay="0"/>
                                  </p:stCondLst>
                                  <p:iterate>
                                    <p:tmAbs val="0"/>
                                  </p:iterate>
                                  <p:childTnLst>
                                    <p:set>
                                      <p:cBhvr>
                                        <p:cTn id="41" dur="indefinite" fill="hold"/>
                                        <p:tgtEl>
                                          <p:spTgt spid="362"/>
                                        </p:tgtEl>
                                        <p:attrNameLst>
                                          <p:attrName>style.visibility</p:attrName>
                                        </p:attrNameLst>
                                      </p:cBhvr>
                                      <p:to>
                                        <p:strVal val="visible"/>
                                      </p:to>
                                    </p:set>
                                    <p:anim calcmode="lin" valueType="num">
                                      <p:cBhvr>
                                        <p:cTn id="42" dur="500" fill="hold"/>
                                        <p:tgtEl>
                                          <p:spTgt spid="362"/>
                                        </p:tgtEl>
                                        <p:attrNameLst>
                                          <p:attrName>ppt_x</p:attrName>
                                        </p:attrNameLst>
                                      </p:cBhvr>
                                      <p:tavLst>
                                        <p:tav tm="0">
                                          <p:val>
                                            <p:strVal val="0-#ppt_w/2"/>
                                          </p:val>
                                        </p:tav>
                                        <p:tav tm="100000">
                                          <p:val>
                                            <p:strVal val="#ppt_x"/>
                                          </p:val>
                                        </p:tav>
                                      </p:tavLst>
                                    </p:anim>
                                    <p:anim calcmode="lin" valueType="num">
                                      <p:cBhvr>
                                        <p:cTn id="43" dur="500" fill="hold"/>
                                        <p:tgtEl>
                                          <p:spTgt spid="362"/>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9" presetClass="entr" presetSubtype="0" fill="hold" grpId="10" nodeType="afterEffect">
                                  <p:stCondLst>
                                    <p:cond delay="0"/>
                                  </p:stCondLst>
                                  <p:iterate>
                                    <p:tmAbs val="0"/>
                                  </p:iterate>
                                  <p:childTnLst>
                                    <p:set>
                                      <p:cBhvr>
                                        <p:cTn id="46" dur="indefinite" fill="hold"/>
                                        <p:tgtEl>
                                          <p:spTgt spid="396"/>
                                        </p:tgtEl>
                                        <p:attrNameLst>
                                          <p:attrName>style.visibility</p:attrName>
                                        </p:attrNameLst>
                                      </p:cBhvr>
                                      <p:to>
                                        <p:strVal val="visible"/>
                                      </p:to>
                                    </p:set>
                                    <p:animEffect transition="in" filter="dissolve">
                                      <p:cBhvr>
                                        <p:cTn id="47" dur="700"/>
                                        <p:tgtEl>
                                          <p:spTgt spid="396"/>
                                        </p:tgtEl>
                                      </p:cBhvr>
                                    </p:animEffect>
                                  </p:childTnLst>
                                </p:cTn>
                              </p:par>
                            </p:childTnLst>
                          </p:cTn>
                        </p:par>
                        <p:par>
                          <p:cTn id="48" fill="hold">
                            <p:stCondLst>
                              <p:cond delay="5199"/>
                            </p:stCondLst>
                            <p:childTnLst>
                              <p:par>
                                <p:cTn id="49" presetID="22" presetClass="entr" presetSubtype="2" fill="hold" grpId="11" nodeType="afterEffect">
                                  <p:stCondLst>
                                    <p:cond delay="0"/>
                                  </p:stCondLst>
                                  <p:iterate>
                                    <p:tmAbs val="0"/>
                                  </p:iterate>
                                  <p:childTnLst>
                                    <p:set>
                                      <p:cBhvr>
                                        <p:cTn id="50" dur="indefinite" fill="hold"/>
                                        <p:tgtEl>
                                          <p:spTgt spid="358"/>
                                        </p:tgtEl>
                                        <p:attrNameLst>
                                          <p:attrName>style.visibility</p:attrName>
                                        </p:attrNameLst>
                                      </p:cBhvr>
                                      <p:to>
                                        <p:strVal val="visible"/>
                                      </p:to>
                                    </p:set>
                                    <p:animEffect transition="in" filter="wipe(right)">
                                      <p:cBhvr>
                                        <p:cTn id="51" dur="500"/>
                                        <p:tgtEl>
                                          <p:spTgt spid="358"/>
                                        </p:tgtEl>
                                      </p:cBhvr>
                                    </p:animEffect>
                                  </p:childTnLst>
                                </p:cTn>
                              </p:par>
                            </p:childTnLst>
                          </p:cTn>
                        </p:par>
                        <p:par>
                          <p:cTn id="52" fill="hold">
                            <p:stCondLst>
                              <p:cond delay="5699"/>
                            </p:stCondLst>
                            <p:childTnLst>
                              <p:par>
                                <p:cTn id="53" presetID="9" presetClass="entr" presetSubtype="0" fill="hold" grpId="12" nodeType="afterEffect">
                                  <p:stCondLst>
                                    <p:cond delay="0"/>
                                  </p:stCondLst>
                                  <p:iterate>
                                    <p:tmAbs val="0"/>
                                  </p:iterate>
                                  <p:childTnLst>
                                    <p:set>
                                      <p:cBhvr>
                                        <p:cTn id="54" dur="indefinite" fill="hold"/>
                                        <p:tgtEl>
                                          <p:spTgt spid="372"/>
                                        </p:tgtEl>
                                        <p:attrNameLst>
                                          <p:attrName>style.visibility</p:attrName>
                                        </p:attrNameLst>
                                      </p:cBhvr>
                                      <p:to>
                                        <p:strVal val="visible"/>
                                      </p:to>
                                    </p:set>
                                    <p:animEffect transition="in" filter="dissolve">
                                      <p:cBhvr>
                                        <p:cTn id="55" dur="500"/>
                                        <p:tgtEl>
                                          <p:spTgt spid="372"/>
                                        </p:tgtEl>
                                      </p:cBhvr>
                                    </p:animEffect>
                                  </p:childTnLst>
                                </p:cTn>
                              </p:par>
                            </p:childTnLst>
                          </p:cTn>
                        </p:par>
                        <p:par>
                          <p:cTn id="56" fill="hold">
                            <p:stCondLst>
                              <p:cond delay="6199"/>
                            </p:stCondLst>
                            <p:childTnLst>
                              <p:par>
                                <p:cTn id="57" presetID="9" presetClass="entr" presetSubtype="0" fill="hold" grpId="13" nodeType="afterEffect">
                                  <p:stCondLst>
                                    <p:cond delay="0"/>
                                  </p:stCondLst>
                                  <p:iterate>
                                    <p:tmAbs val="0"/>
                                  </p:iterate>
                                  <p:childTnLst>
                                    <p:set>
                                      <p:cBhvr>
                                        <p:cTn id="58" dur="indefinite" fill="hold"/>
                                        <p:tgtEl>
                                          <p:spTgt spid="378"/>
                                        </p:tgtEl>
                                        <p:attrNameLst>
                                          <p:attrName>style.visibility</p:attrName>
                                        </p:attrNameLst>
                                      </p:cBhvr>
                                      <p:to>
                                        <p:strVal val="visible"/>
                                      </p:to>
                                    </p:set>
                                    <p:animEffect transition="in" filter="dissolve">
                                      <p:cBhvr>
                                        <p:cTn id="59" dur="500"/>
                                        <p:tgtEl>
                                          <p:spTgt spid="378"/>
                                        </p:tgtEl>
                                      </p:cBhvr>
                                    </p:animEffect>
                                  </p:childTnLst>
                                </p:cTn>
                              </p:par>
                            </p:childTnLst>
                          </p:cTn>
                        </p:par>
                        <p:par>
                          <p:cTn id="60" fill="hold">
                            <p:stCondLst>
                              <p:cond delay="6699"/>
                            </p:stCondLst>
                            <p:childTnLst>
                              <p:par>
                                <p:cTn id="61" presetID="9" presetClass="entr" presetSubtype="0" fill="hold" grpId="14" nodeType="afterEffect">
                                  <p:stCondLst>
                                    <p:cond delay="0"/>
                                  </p:stCondLst>
                                  <p:iterate>
                                    <p:tmAbs val="0"/>
                                  </p:iterate>
                                  <p:childTnLst>
                                    <p:set>
                                      <p:cBhvr>
                                        <p:cTn id="62" dur="indefinite" fill="hold"/>
                                        <p:tgtEl>
                                          <p:spTgt spid="384"/>
                                        </p:tgtEl>
                                        <p:attrNameLst>
                                          <p:attrName>style.visibility</p:attrName>
                                        </p:attrNameLst>
                                      </p:cBhvr>
                                      <p:to>
                                        <p:strVal val="visible"/>
                                      </p:to>
                                    </p:set>
                                    <p:animEffect transition="in" filter="dissolve">
                                      <p:cBhvr>
                                        <p:cTn id="63" dur="500"/>
                                        <p:tgtEl>
                                          <p:spTgt spid="384"/>
                                        </p:tgtEl>
                                      </p:cBhvr>
                                    </p:animEffect>
                                  </p:childTnLst>
                                </p:cTn>
                              </p:par>
                            </p:childTnLst>
                          </p:cTn>
                        </p:par>
                        <p:par>
                          <p:cTn id="64" fill="hold">
                            <p:stCondLst>
                              <p:cond delay="7199"/>
                            </p:stCondLst>
                            <p:childTnLst>
                              <p:par>
                                <p:cTn id="65" presetID="9" presetClass="entr" presetSubtype="0" fill="hold" grpId="15" nodeType="afterEffect">
                                  <p:stCondLst>
                                    <p:cond delay="0"/>
                                  </p:stCondLst>
                                  <p:iterate>
                                    <p:tmAbs val="0"/>
                                  </p:iterate>
                                  <p:childTnLst>
                                    <p:set>
                                      <p:cBhvr>
                                        <p:cTn id="66" dur="indefinite" fill="hold"/>
                                        <p:tgtEl>
                                          <p:spTgt spid="390"/>
                                        </p:tgtEl>
                                        <p:attrNameLst>
                                          <p:attrName>style.visibility</p:attrName>
                                        </p:attrNameLst>
                                      </p:cBhvr>
                                      <p:to>
                                        <p:strVal val="visible"/>
                                      </p:to>
                                    </p:set>
                                    <p:animEffect transition="in" filter="dissolve">
                                      <p:cBhvr>
                                        <p:cTn id="67" dur="500"/>
                                        <p:tgtEl>
                                          <p:spTgt spid="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 grpId="2" animBg="1" advAuto="0"/>
      <p:bldP spid="345" grpId="3" animBg="1" advAuto="0"/>
      <p:bldP spid="351" grpId="4" animBg="1" advAuto="0"/>
      <p:bldP spid="357" grpId="5" animBg="1" advAuto="0"/>
      <p:bldP spid="358" grpId="11" animBg="1" advAuto="0"/>
      <p:bldP spid="359" grpId="6" animBg="1" advAuto="0"/>
      <p:bldP spid="360" grpId="7" animBg="1" advAuto="0"/>
      <p:bldP spid="361" grpId="8" animBg="1" advAuto="0"/>
      <p:bldP spid="362" grpId="9" animBg="1" advAuto="0"/>
      <p:bldP spid="366" grpId="1" animBg="1" advAuto="0"/>
      <p:bldP spid="372" grpId="12" animBg="1" advAuto="0"/>
      <p:bldP spid="378" grpId="13" animBg="1" advAuto="0"/>
      <p:bldP spid="384" grpId="14" animBg="1" advAuto="0"/>
      <p:bldP spid="390" grpId="15" animBg="1" advAuto="0"/>
      <p:bldP spid="396" grpId="1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4" name="Group 404"/>
          <p:cNvGrpSpPr/>
          <p:nvPr/>
        </p:nvGrpSpPr>
        <p:grpSpPr>
          <a:xfrm>
            <a:off x="14991260" y="4226264"/>
            <a:ext cx="1915887" cy="8659889"/>
            <a:chOff x="0" y="0"/>
            <a:chExt cx="1915885" cy="8659888"/>
          </a:xfrm>
        </p:grpSpPr>
        <p:grpSp>
          <p:nvGrpSpPr>
            <p:cNvPr id="400" name="Group 400"/>
            <p:cNvGrpSpPr/>
            <p:nvPr/>
          </p:nvGrpSpPr>
          <p:grpSpPr>
            <a:xfrm>
              <a:off x="0" y="0"/>
              <a:ext cx="1915886" cy="6058018"/>
              <a:chOff x="0" y="0"/>
              <a:chExt cx="1915885" cy="6058017"/>
            </a:xfrm>
          </p:grpSpPr>
          <p:sp>
            <p:nvSpPr>
              <p:cNvPr id="398" name="Shape 398"/>
              <p:cNvSpPr/>
              <p:nvPr/>
            </p:nvSpPr>
            <p:spPr>
              <a:xfrm>
                <a:off x="0" y="0"/>
                <a:ext cx="1915886" cy="5611707"/>
              </a:xfrm>
              <a:prstGeom prst="rect">
                <a:avLst/>
              </a:prstGeom>
              <a:solidFill>
                <a:srgbClr val="153643">
                  <a:alpha val="4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99" name="Shape 399"/>
              <p:cNvSpPr/>
              <p:nvPr/>
            </p:nvSpPr>
            <p:spPr>
              <a:xfrm rot="10800000" flipH="1">
                <a:off x="761384" y="5611703"/>
                <a:ext cx="393116" cy="446315"/>
              </a:xfrm>
              <a:prstGeom prst="triangle">
                <a:avLst/>
              </a:prstGeom>
              <a:solidFill>
                <a:srgbClr val="153643">
                  <a:alpha val="4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401" name="Shape 401"/>
            <p:cNvSpPr/>
            <p:nvPr/>
          </p:nvSpPr>
          <p:spPr>
            <a:xfrm>
              <a:off x="173753" y="78134"/>
              <a:ext cx="1415674" cy="919481"/>
            </a:xfrm>
            <a:prstGeom prst="rect">
              <a:avLst/>
            </a:prstGeom>
            <a:noFill/>
            <a:ln w="12700" cap="flat">
              <a:noFill/>
              <a:miter lim="400000"/>
            </a:ln>
            <a:effectLst/>
          </p:spPr>
          <p:txBody>
            <a:bodyPr wrap="none" lIns="91439" tIns="91439" rIns="91439" bIns="91439" numCol="1" anchor="t">
              <a:spAutoFit/>
            </a:bodyPr>
            <a:lstStyle>
              <a:lvl1pP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70%</a:t>
              </a:r>
            </a:p>
          </p:txBody>
        </p:sp>
        <p:sp>
          <p:nvSpPr>
            <p:cNvPr id="402" name="Shape 402"/>
            <p:cNvSpPr/>
            <p:nvPr/>
          </p:nvSpPr>
          <p:spPr>
            <a:xfrm>
              <a:off x="156570" y="7930908"/>
              <a:ext cx="1618303"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TEXT1</a:t>
              </a:r>
            </a:p>
          </p:txBody>
        </p:sp>
        <p:sp>
          <p:nvSpPr>
            <p:cNvPr id="403" name="Shape 403"/>
            <p:cNvSpPr/>
            <p:nvPr/>
          </p:nvSpPr>
          <p:spPr>
            <a:xfrm>
              <a:off x="242285" y="6664591"/>
              <a:ext cx="1431313" cy="1061193"/>
            </a:xfrm>
            <a:custGeom>
              <a:avLst/>
              <a:gdLst/>
              <a:ahLst/>
              <a:cxnLst>
                <a:cxn ang="0">
                  <a:pos x="wd2" y="hd2"/>
                </a:cxn>
                <a:cxn ang="5400000">
                  <a:pos x="wd2" y="hd2"/>
                </a:cxn>
                <a:cxn ang="10800000">
                  <a:pos x="wd2" y="hd2"/>
                </a:cxn>
                <a:cxn ang="16200000">
                  <a:pos x="wd2" y="hd2"/>
                </a:cxn>
              </a:cxnLst>
              <a:rect l="0" t="0" r="r" b="b"/>
              <a:pathLst>
                <a:path w="21600" h="21600" extrusionOk="0">
                  <a:moveTo>
                    <a:pt x="2790" y="14214"/>
                  </a:moveTo>
                  <a:cubicBezTo>
                    <a:pt x="4547" y="14214"/>
                    <a:pt x="4547" y="14214"/>
                    <a:pt x="4547" y="14214"/>
                  </a:cubicBezTo>
                  <a:cubicBezTo>
                    <a:pt x="4547" y="13796"/>
                    <a:pt x="4547" y="13796"/>
                    <a:pt x="4547" y="13796"/>
                  </a:cubicBezTo>
                  <a:cubicBezTo>
                    <a:pt x="3721" y="13796"/>
                    <a:pt x="3721" y="13796"/>
                    <a:pt x="3721" y="13796"/>
                  </a:cubicBezTo>
                  <a:cubicBezTo>
                    <a:pt x="3411" y="13796"/>
                    <a:pt x="3100" y="13657"/>
                    <a:pt x="2894" y="13378"/>
                  </a:cubicBezTo>
                  <a:cubicBezTo>
                    <a:pt x="2584" y="12960"/>
                    <a:pt x="2480" y="12542"/>
                    <a:pt x="2480" y="12124"/>
                  </a:cubicBezTo>
                  <a:cubicBezTo>
                    <a:pt x="2480" y="1672"/>
                    <a:pt x="2480" y="1672"/>
                    <a:pt x="2480" y="1672"/>
                  </a:cubicBezTo>
                  <a:cubicBezTo>
                    <a:pt x="2480" y="1254"/>
                    <a:pt x="2584" y="836"/>
                    <a:pt x="2894" y="557"/>
                  </a:cubicBezTo>
                  <a:cubicBezTo>
                    <a:pt x="2894" y="557"/>
                    <a:pt x="2894" y="557"/>
                    <a:pt x="2894" y="557"/>
                  </a:cubicBezTo>
                  <a:cubicBezTo>
                    <a:pt x="3100" y="139"/>
                    <a:pt x="3411" y="0"/>
                    <a:pt x="3721" y="0"/>
                  </a:cubicBezTo>
                  <a:cubicBezTo>
                    <a:pt x="17569" y="0"/>
                    <a:pt x="17569" y="0"/>
                    <a:pt x="17569" y="0"/>
                  </a:cubicBezTo>
                  <a:cubicBezTo>
                    <a:pt x="17879" y="0"/>
                    <a:pt x="18293" y="139"/>
                    <a:pt x="18500" y="557"/>
                  </a:cubicBezTo>
                  <a:cubicBezTo>
                    <a:pt x="18500" y="557"/>
                    <a:pt x="18500" y="557"/>
                    <a:pt x="18500" y="557"/>
                  </a:cubicBezTo>
                  <a:cubicBezTo>
                    <a:pt x="18706" y="836"/>
                    <a:pt x="18810" y="1254"/>
                    <a:pt x="18810" y="1672"/>
                  </a:cubicBezTo>
                  <a:cubicBezTo>
                    <a:pt x="18810" y="12124"/>
                    <a:pt x="18810" y="12124"/>
                    <a:pt x="18810" y="12124"/>
                  </a:cubicBezTo>
                  <a:cubicBezTo>
                    <a:pt x="18810" y="12542"/>
                    <a:pt x="18706" y="12960"/>
                    <a:pt x="18500" y="13378"/>
                  </a:cubicBezTo>
                  <a:cubicBezTo>
                    <a:pt x="18293" y="13657"/>
                    <a:pt x="17879" y="13796"/>
                    <a:pt x="17569" y="13796"/>
                  </a:cubicBezTo>
                  <a:cubicBezTo>
                    <a:pt x="16639" y="13796"/>
                    <a:pt x="16639" y="13796"/>
                    <a:pt x="16639" y="13796"/>
                  </a:cubicBezTo>
                  <a:cubicBezTo>
                    <a:pt x="16639" y="14214"/>
                    <a:pt x="16639" y="14214"/>
                    <a:pt x="16639" y="14214"/>
                  </a:cubicBezTo>
                  <a:cubicBezTo>
                    <a:pt x="18603" y="14214"/>
                    <a:pt x="18603" y="14214"/>
                    <a:pt x="18603" y="14214"/>
                  </a:cubicBezTo>
                  <a:cubicBezTo>
                    <a:pt x="21600" y="19649"/>
                    <a:pt x="21600" y="19649"/>
                    <a:pt x="21600" y="19649"/>
                  </a:cubicBezTo>
                  <a:cubicBezTo>
                    <a:pt x="21600" y="19649"/>
                    <a:pt x="21600" y="19649"/>
                    <a:pt x="21600" y="19649"/>
                  </a:cubicBezTo>
                  <a:cubicBezTo>
                    <a:pt x="20877" y="21600"/>
                    <a:pt x="20877" y="21600"/>
                    <a:pt x="20877" y="21600"/>
                  </a:cubicBezTo>
                  <a:cubicBezTo>
                    <a:pt x="723" y="21600"/>
                    <a:pt x="723" y="21600"/>
                    <a:pt x="723" y="21600"/>
                  </a:cubicBezTo>
                  <a:cubicBezTo>
                    <a:pt x="0" y="19649"/>
                    <a:pt x="0" y="19649"/>
                    <a:pt x="0" y="19649"/>
                  </a:cubicBezTo>
                  <a:cubicBezTo>
                    <a:pt x="2790" y="14214"/>
                    <a:pt x="2790" y="14214"/>
                    <a:pt x="2790" y="14214"/>
                  </a:cubicBezTo>
                  <a:close/>
                  <a:moveTo>
                    <a:pt x="6511" y="14214"/>
                  </a:moveTo>
                  <a:cubicBezTo>
                    <a:pt x="14779" y="14214"/>
                    <a:pt x="14779" y="14214"/>
                    <a:pt x="14779" y="14214"/>
                  </a:cubicBezTo>
                  <a:cubicBezTo>
                    <a:pt x="14779" y="13796"/>
                    <a:pt x="14779" y="13796"/>
                    <a:pt x="14779" y="13796"/>
                  </a:cubicBezTo>
                  <a:cubicBezTo>
                    <a:pt x="6511" y="13796"/>
                    <a:pt x="6511" y="13796"/>
                    <a:pt x="6511" y="13796"/>
                  </a:cubicBezTo>
                  <a:cubicBezTo>
                    <a:pt x="6511" y="14214"/>
                    <a:pt x="6511" y="14214"/>
                    <a:pt x="6511" y="14214"/>
                  </a:cubicBezTo>
                  <a:close/>
                  <a:moveTo>
                    <a:pt x="17569" y="1672"/>
                  </a:moveTo>
                  <a:cubicBezTo>
                    <a:pt x="3721" y="1672"/>
                    <a:pt x="3721" y="1672"/>
                    <a:pt x="3721" y="1672"/>
                  </a:cubicBezTo>
                  <a:cubicBezTo>
                    <a:pt x="3721" y="1672"/>
                    <a:pt x="3721" y="1672"/>
                    <a:pt x="3721" y="1672"/>
                  </a:cubicBezTo>
                  <a:cubicBezTo>
                    <a:pt x="3721" y="1672"/>
                    <a:pt x="3721" y="1672"/>
                    <a:pt x="3721" y="1672"/>
                  </a:cubicBezTo>
                  <a:cubicBezTo>
                    <a:pt x="3721" y="1672"/>
                    <a:pt x="3721" y="1672"/>
                    <a:pt x="3721" y="1672"/>
                  </a:cubicBezTo>
                  <a:cubicBezTo>
                    <a:pt x="3721" y="12124"/>
                    <a:pt x="3721" y="12124"/>
                    <a:pt x="3721" y="12124"/>
                  </a:cubicBezTo>
                  <a:cubicBezTo>
                    <a:pt x="3721" y="12124"/>
                    <a:pt x="3721" y="12124"/>
                    <a:pt x="3721" y="12124"/>
                  </a:cubicBezTo>
                  <a:cubicBezTo>
                    <a:pt x="3721" y="12124"/>
                    <a:pt x="3721" y="12124"/>
                    <a:pt x="3721" y="12124"/>
                  </a:cubicBezTo>
                  <a:cubicBezTo>
                    <a:pt x="17569" y="12124"/>
                    <a:pt x="17569" y="12124"/>
                    <a:pt x="17569" y="12124"/>
                  </a:cubicBezTo>
                  <a:cubicBezTo>
                    <a:pt x="17569" y="12124"/>
                    <a:pt x="17569" y="12124"/>
                    <a:pt x="17569" y="12124"/>
                  </a:cubicBezTo>
                  <a:cubicBezTo>
                    <a:pt x="17569" y="12124"/>
                    <a:pt x="17569" y="12124"/>
                    <a:pt x="17569" y="12124"/>
                  </a:cubicBezTo>
                  <a:cubicBezTo>
                    <a:pt x="17569" y="1672"/>
                    <a:pt x="17569" y="1672"/>
                    <a:pt x="17569" y="1672"/>
                  </a:cubicBezTo>
                  <a:cubicBezTo>
                    <a:pt x="17569" y="1672"/>
                    <a:pt x="17569" y="1672"/>
                    <a:pt x="17569" y="1672"/>
                  </a:cubicBezTo>
                  <a:cubicBezTo>
                    <a:pt x="17569" y="1672"/>
                    <a:pt x="17569" y="1672"/>
                    <a:pt x="17569" y="1672"/>
                  </a:cubicBezTo>
                  <a:cubicBezTo>
                    <a:pt x="17569" y="1672"/>
                    <a:pt x="17569" y="1672"/>
                    <a:pt x="17569" y="1672"/>
                  </a:cubicBezTo>
                  <a:close/>
                  <a:moveTo>
                    <a:pt x="3204" y="17559"/>
                  </a:moveTo>
                  <a:cubicBezTo>
                    <a:pt x="3100" y="17837"/>
                    <a:pt x="2894" y="18255"/>
                    <a:pt x="2790" y="18534"/>
                  </a:cubicBezTo>
                  <a:cubicBezTo>
                    <a:pt x="3514" y="18534"/>
                    <a:pt x="4237" y="18534"/>
                    <a:pt x="4961" y="18534"/>
                  </a:cubicBezTo>
                  <a:cubicBezTo>
                    <a:pt x="5064" y="18255"/>
                    <a:pt x="5167" y="17837"/>
                    <a:pt x="5271" y="17559"/>
                  </a:cubicBezTo>
                  <a:cubicBezTo>
                    <a:pt x="4547" y="17559"/>
                    <a:pt x="3927" y="17559"/>
                    <a:pt x="3204" y="17559"/>
                  </a:cubicBezTo>
                  <a:close/>
                  <a:moveTo>
                    <a:pt x="4237" y="15329"/>
                  </a:moveTo>
                  <a:cubicBezTo>
                    <a:pt x="4134" y="15468"/>
                    <a:pt x="4031" y="15747"/>
                    <a:pt x="3927" y="16026"/>
                  </a:cubicBezTo>
                  <a:cubicBezTo>
                    <a:pt x="4754" y="16026"/>
                    <a:pt x="5478" y="16026"/>
                    <a:pt x="6304" y="16026"/>
                  </a:cubicBezTo>
                  <a:cubicBezTo>
                    <a:pt x="6408" y="15747"/>
                    <a:pt x="6408" y="15468"/>
                    <a:pt x="6511" y="15329"/>
                  </a:cubicBezTo>
                  <a:cubicBezTo>
                    <a:pt x="5788" y="15329"/>
                    <a:pt x="5064" y="15329"/>
                    <a:pt x="4237" y="15329"/>
                  </a:cubicBezTo>
                  <a:close/>
                  <a:moveTo>
                    <a:pt x="16226" y="15329"/>
                  </a:moveTo>
                  <a:cubicBezTo>
                    <a:pt x="16226" y="15468"/>
                    <a:pt x="16329" y="15747"/>
                    <a:pt x="16433" y="16026"/>
                  </a:cubicBezTo>
                  <a:cubicBezTo>
                    <a:pt x="16949" y="16026"/>
                    <a:pt x="17466" y="16026"/>
                    <a:pt x="17879" y="16026"/>
                  </a:cubicBezTo>
                  <a:cubicBezTo>
                    <a:pt x="17776" y="15747"/>
                    <a:pt x="17673" y="15468"/>
                    <a:pt x="17569" y="15329"/>
                  </a:cubicBezTo>
                  <a:cubicBezTo>
                    <a:pt x="17156" y="15329"/>
                    <a:pt x="16639" y="15329"/>
                    <a:pt x="16226" y="15329"/>
                  </a:cubicBezTo>
                  <a:close/>
                  <a:moveTo>
                    <a:pt x="14366" y="15329"/>
                  </a:moveTo>
                  <a:cubicBezTo>
                    <a:pt x="14366" y="15468"/>
                    <a:pt x="14469" y="15747"/>
                    <a:pt x="14469" y="16026"/>
                  </a:cubicBezTo>
                  <a:cubicBezTo>
                    <a:pt x="14986" y="16026"/>
                    <a:pt x="15502" y="16026"/>
                    <a:pt x="16019" y="16026"/>
                  </a:cubicBezTo>
                  <a:cubicBezTo>
                    <a:pt x="15916" y="15747"/>
                    <a:pt x="15812" y="15468"/>
                    <a:pt x="15709" y="15329"/>
                  </a:cubicBezTo>
                  <a:cubicBezTo>
                    <a:pt x="15296" y="15329"/>
                    <a:pt x="14779" y="15329"/>
                    <a:pt x="14366" y="15329"/>
                  </a:cubicBezTo>
                  <a:close/>
                  <a:moveTo>
                    <a:pt x="12505" y="15329"/>
                  </a:moveTo>
                  <a:cubicBezTo>
                    <a:pt x="12505" y="15468"/>
                    <a:pt x="12505" y="15747"/>
                    <a:pt x="12609" y="16026"/>
                  </a:cubicBezTo>
                  <a:cubicBezTo>
                    <a:pt x="13022" y="16026"/>
                    <a:pt x="13539" y="16026"/>
                    <a:pt x="14056" y="16026"/>
                  </a:cubicBezTo>
                  <a:cubicBezTo>
                    <a:pt x="13952" y="15747"/>
                    <a:pt x="13952" y="15468"/>
                    <a:pt x="13849" y="15329"/>
                  </a:cubicBezTo>
                  <a:cubicBezTo>
                    <a:pt x="13435" y="15329"/>
                    <a:pt x="12919" y="15329"/>
                    <a:pt x="12505" y="15329"/>
                  </a:cubicBezTo>
                  <a:close/>
                  <a:moveTo>
                    <a:pt x="10645" y="15329"/>
                  </a:moveTo>
                  <a:cubicBezTo>
                    <a:pt x="10645" y="15468"/>
                    <a:pt x="10645" y="15747"/>
                    <a:pt x="10645" y="16026"/>
                  </a:cubicBezTo>
                  <a:cubicBezTo>
                    <a:pt x="11162" y="16026"/>
                    <a:pt x="11678" y="16026"/>
                    <a:pt x="12092" y="16026"/>
                  </a:cubicBezTo>
                  <a:cubicBezTo>
                    <a:pt x="12092" y="15747"/>
                    <a:pt x="12092" y="15468"/>
                    <a:pt x="12092" y="15329"/>
                  </a:cubicBezTo>
                  <a:cubicBezTo>
                    <a:pt x="11575" y="15329"/>
                    <a:pt x="11162" y="15329"/>
                    <a:pt x="10645" y="15329"/>
                  </a:cubicBezTo>
                  <a:close/>
                  <a:moveTo>
                    <a:pt x="8785" y="15329"/>
                  </a:moveTo>
                  <a:cubicBezTo>
                    <a:pt x="8785" y="15468"/>
                    <a:pt x="8785" y="15747"/>
                    <a:pt x="8681" y="16026"/>
                  </a:cubicBezTo>
                  <a:cubicBezTo>
                    <a:pt x="9198" y="16026"/>
                    <a:pt x="9715" y="16026"/>
                    <a:pt x="10128" y="16026"/>
                  </a:cubicBezTo>
                  <a:cubicBezTo>
                    <a:pt x="10232" y="15747"/>
                    <a:pt x="10232" y="15468"/>
                    <a:pt x="10232" y="15329"/>
                  </a:cubicBezTo>
                  <a:cubicBezTo>
                    <a:pt x="9715" y="15329"/>
                    <a:pt x="9301" y="15329"/>
                    <a:pt x="8785" y="15329"/>
                  </a:cubicBezTo>
                  <a:close/>
                  <a:moveTo>
                    <a:pt x="6924" y="15329"/>
                  </a:moveTo>
                  <a:cubicBezTo>
                    <a:pt x="6924" y="15468"/>
                    <a:pt x="6821" y="15747"/>
                    <a:pt x="6821" y="16026"/>
                  </a:cubicBezTo>
                  <a:cubicBezTo>
                    <a:pt x="7234" y="16026"/>
                    <a:pt x="7751" y="16026"/>
                    <a:pt x="8268" y="16026"/>
                  </a:cubicBezTo>
                  <a:cubicBezTo>
                    <a:pt x="8268" y="15747"/>
                    <a:pt x="8371" y="15468"/>
                    <a:pt x="8371" y="15329"/>
                  </a:cubicBezTo>
                  <a:cubicBezTo>
                    <a:pt x="7958" y="15329"/>
                    <a:pt x="7441" y="15329"/>
                    <a:pt x="6924" y="15329"/>
                  </a:cubicBezTo>
                  <a:close/>
                  <a:moveTo>
                    <a:pt x="15709" y="16305"/>
                  </a:moveTo>
                  <a:cubicBezTo>
                    <a:pt x="15812" y="16583"/>
                    <a:pt x="15812" y="16862"/>
                    <a:pt x="15916" y="17141"/>
                  </a:cubicBezTo>
                  <a:cubicBezTo>
                    <a:pt x="16743" y="17141"/>
                    <a:pt x="17569" y="17141"/>
                    <a:pt x="18396" y="17141"/>
                  </a:cubicBezTo>
                  <a:cubicBezTo>
                    <a:pt x="18293" y="16862"/>
                    <a:pt x="18189" y="16583"/>
                    <a:pt x="18086" y="16305"/>
                  </a:cubicBezTo>
                  <a:cubicBezTo>
                    <a:pt x="17259" y="16305"/>
                    <a:pt x="16536" y="16305"/>
                    <a:pt x="15709" y="16305"/>
                  </a:cubicBezTo>
                  <a:close/>
                  <a:moveTo>
                    <a:pt x="13642" y="16305"/>
                  </a:moveTo>
                  <a:cubicBezTo>
                    <a:pt x="13745" y="16583"/>
                    <a:pt x="13745" y="16862"/>
                    <a:pt x="13849" y="17141"/>
                  </a:cubicBezTo>
                  <a:cubicBezTo>
                    <a:pt x="14366" y="17141"/>
                    <a:pt x="14882" y="17141"/>
                    <a:pt x="15399" y="17141"/>
                  </a:cubicBezTo>
                  <a:cubicBezTo>
                    <a:pt x="15296" y="16862"/>
                    <a:pt x="15296" y="16583"/>
                    <a:pt x="15192" y="16305"/>
                  </a:cubicBezTo>
                  <a:cubicBezTo>
                    <a:pt x="14676" y="16305"/>
                    <a:pt x="14159" y="16305"/>
                    <a:pt x="13642" y="16305"/>
                  </a:cubicBezTo>
                  <a:close/>
                  <a:moveTo>
                    <a:pt x="11678" y="16305"/>
                  </a:moveTo>
                  <a:cubicBezTo>
                    <a:pt x="11678" y="16583"/>
                    <a:pt x="11782" y="16862"/>
                    <a:pt x="11782" y="17141"/>
                  </a:cubicBezTo>
                  <a:cubicBezTo>
                    <a:pt x="12299" y="17141"/>
                    <a:pt x="12815" y="17141"/>
                    <a:pt x="13332" y="17141"/>
                  </a:cubicBezTo>
                  <a:cubicBezTo>
                    <a:pt x="13332" y="16862"/>
                    <a:pt x="13229" y="16583"/>
                    <a:pt x="13229" y="16305"/>
                  </a:cubicBezTo>
                  <a:cubicBezTo>
                    <a:pt x="12712" y="16305"/>
                    <a:pt x="12195" y="16305"/>
                    <a:pt x="11678" y="16305"/>
                  </a:cubicBezTo>
                  <a:close/>
                  <a:moveTo>
                    <a:pt x="9715" y="16305"/>
                  </a:moveTo>
                  <a:cubicBezTo>
                    <a:pt x="9715" y="16583"/>
                    <a:pt x="9715" y="16862"/>
                    <a:pt x="9611" y="17141"/>
                  </a:cubicBezTo>
                  <a:cubicBezTo>
                    <a:pt x="10232" y="17141"/>
                    <a:pt x="10748" y="17141"/>
                    <a:pt x="11265" y="17141"/>
                  </a:cubicBezTo>
                  <a:cubicBezTo>
                    <a:pt x="11265" y="16862"/>
                    <a:pt x="11265" y="16583"/>
                    <a:pt x="11265" y="16305"/>
                  </a:cubicBezTo>
                  <a:cubicBezTo>
                    <a:pt x="10748" y="16305"/>
                    <a:pt x="10232" y="16305"/>
                    <a:pt x="9715" y="16305"/>
                  </a:cubicBezTo>
                  <a:close/>
                  <a:moveTo>
                    <a:pt x="7751" y="16305"/>
                  </a:moveTo>
                  <a:cubicBezTo>
                    <a:pt x="7648" y="16583"/>
                    <a:pt x="7648" y="16862"/>
                    <a:pt x="7544" y="17141"/>
                  </a:cubicBezTo>
                  <a:cubicBezTo>
                    <a:pt x="8165" y="17141"/>
                    <a:pt x="8681" y="17141"/>
                    <a:pt x="9198" y="17141"/>
                  </a:cubicBezTo>
                  <a:cubicBezTo>
                    <a:pt x="9198" y="16862"/>
                    <a:pt x="9198" y="16583"/>
                    <a:pt x="9301" y="16305"/>
                  </a:cubicBezTo>
                  <a:cubicBezTo>
                    <a:pt x="8785" y="16305"/>
                    <a:pt x="8268" y="16305"/>
                    <a:pt x="7751" y="16305"/>
                  </a:cubicBezTo>
                  <a:close/>
                  <a:moveTo>
                    <a:pt x="5788" y="16305"/>
                  </a:moveTo>
                  <a:cubicBezTo>
                    <a:pt x="5684" y="16583"/>
                    <a:pt x="5581" y="16862"/>
                    <a:pt x="5478" y="17141"/>
                  </a:cubicBezTo>
                  <a:cubicBezTo>
                    <a:pt x="5994" y="17141"/>
                    <a:pt x="6511" y="17141"/>
                    <a:pt x="7028" y="17141"/>
                  </a:cubicBezTo>
                  <a:cubicBezTo>
                    <a:pt x="7131" y="16862"/>
                    <a:pt x="7234" y="16583"/>
                    <a:pt x="7234" y="16305"/>
                  </a:cubicBezTo>
                  <a:cubicBezTo>
                    <a:pt x="6718" y="16305"/>
                    <a:pt x="6201" y="16305"/>
                    <a:pt x="5788" y="16305"/>
                  </a:cubicBezTo>
                  <a:close/>
                  <a:moveTo>
                    <a:pt x="3824" y="16305"/>
                  </a:moveTo>
                  <a:cubicBezTo>
                    <a:pt x="3617" y="16583"/>
                    <a:pt x="3514" y="16862"/>
                    <a:pt x="3411" y="17141"/>
                  </a:cubicBezTo>
                  <a:cubicBezTo>
                    <a:pt x="3927" y="17141"/>
                    <a:pt x="4444" y="17141"/>
                    <a:pt x="4961" y="17141"/>
                  </a:cubicBezTo>
                  <a:cubicBezTo>
                    <a:pt x="5064" y="16862"/>
                    <a:pt x="5167" y="16583"/>
                    <a:pt x="5271" y="16305"/>
                  </a:cubicBezTo>
                  <a:cubicBezTo>
                    <a:pt x="4754" y="16305"/>
                    <a:pt x="4237" y="16305"/>
                    <a:pt x="3824" y="16305"/>
                  </a:cubicBezTo>
                  <a:close/>
                  <a:moveTo>
                    <a:pt x="16536" y="17559"/>
                  </a:moveTo>
                  <a:cubicBezTo>
                    <a:pt x="16639" y="17837"/>
                    <a:pt x="16743" y="18255"/>
                    <a:pt x="16846" y="18534"/>
                  </a:cubicBezTo>
                  <a:cubicBezTo>
                    <a:pt x="17569" y="18534"/>
                    <a:pt x="18293" y="18534"/>
                    <a:pt x="19016" y="18534"/>
                  </a:cubicBezTo>
                  <a:cubicBezTo>
                    <a:pt x="18913" y="18255"/>
                    <a:pt x="18810" y="17837"/>
                    <a:pt x="18603" y="17559"/>
                  </a:cubicBezTo>
                  <a:cubicBezTo>
                    <a:pt x="17983" y="17559"/>
                    <a:pt x="17259" y="17559"/>
                    <a:pt x="16536" y="17559"/>
                  </a:cubicBezTo>
                  <a:close/>
                  <a:moveTo>
                    <a:pt x="14366" y="17559"/>
                  </a:moveTo>
                  <a:cubicBezTo>
                    <a:pt x="14469" y="17837"/>
                    <a:pt x="14572" y="18255"/>
                    <a:pt x="14572" y="18534"/>
                  </a:cubicBezTo>
                  <a:cubicBezTo>
                    <a:pt x="15192" y="18534"/>
                    <a:pt x="15709" y="18534"/>
                    <a:pt x="16329" y="18534"/>
                  </a:cubicBezTo>
                  <a:cubicBezTo>
                    <a:pt x="16226" y="18255"/>
                    <a:pt x="16122" y="17837"/>
                    <a:pt x="16019" y="17559"/>
                  </a:cubicBezTo>
                  <a:cubicBezTo>
                    <a:pt x="15502" y="17559"/>
                    <a:pt x="14986" y="17559"/>
                    <a:pt x="14366" y="17559"/>
                  </a:cubicBezTo>
                  <a:close/>
                  <a:moveTo>
                    <a:pt x="12299" y="17559"/>
                  </a:moveTo>
                  <a:cubicBezTo>
                    <a:pt x="12299" y="17837"/>
                    <a:pt x="12299" y="18255"/>
                    <a:pt x="12299" y="18534"/>
                  </a:cubicBezTo>
                  <a:cubicBezTo>
                    <a:pt x="12919" y="18534"/>
                    <a:pt x="13539" y="18534"/>
                    <a:pt x="14056" y="18534"/>
                  </a:cubicBezTo>
                  <a:cubicBezTo>
                    <a:pt x="14056" y="18255"/>
                    <a:pt x="13952" y="17837"/>
                    <a:pt x="13952" y="17559"/>
                  </a:cubicBezTo>
                  <a:cubicBezTo>
                    <a:pt x="13332" y="17559"/>
                    <a:pt x="12815" y="17559"/>
                    <a:pt x="12299" y="17559"/>
                  </a:cubicBezTo>
                  <a:close/>
                  <a:moveTo>
                    <a:pt x="10128" y="17559"/>
                  </a:moveTo>
                  <a:cubicBezTo>
                    <a:pt x="10128" y="17837"/>
                    <a:pt x="10128" y="18255"/>
                    <a:pt x="10128" y="18534"/>
                  </a:cubicBezTo>
                  <a:cubicBezTo>
                    <a:pt x="10645" y="18534"/>
                    <a:pt x="11265" y="18534"/>
                    <a:pt x="11885" y="18534"/>
                  </a:cubicBezTo>
                  <a:cubicBezTo>
                    <a:pt x="11782" y="18255"/>
                    <a:pt x="11782" y="17837"/>
                    <a:pt x="11782" y="17559"/>
                  </a:cubicBezTo>
                  <a:cubicBezTo>
                    <a:pt x="11265" y="17559"/>
                    <a:pt x="10645" y="17559"/>
                    <a:pt x="10128" y="17559"/>
                  </a:cubicBezTo>
                  <a:close/>
                  <a:moveTo>
                    <a:pt x="7958" y="17559"/>
                  </a:moveTo>
                  <a:cubicBezTo>
                    <a:pt x="7958" y="17837"/>
                    <a:pt x="7855" y="18255"/>
                    <a:pt x="7855" y="18534"/>
                  </a:cubicBezTo>
                  <a:cubicBezTo>
                    <a:pt x="8371" y="18534"/>
                    <a:pt x="8991" y="18534"/>
                    <a:pt x="9508" y="18534"/>
                  </a:cubicBezTo>
                  <a:cubicBezTo>
                    <a:pt x="9611" y="18255"/>
                    <a:pt x="9611" y="17837"/>
                    <a:pt x="9611" y="17559"/>
                  </a:cubicBezTo>
                  <a:cubicBezTo>
                    <a:pt x="9095" y="17559"/>
                    <a:pt x="8578" y="17559"/>
                    <a:pt x="7958" y="17559"/>
                  </a:cubicBezTo>
                  <a:close/>
                  <a:moveTo>
                    <a:pt x="5891" y="17559"/>
                  </a:moveTo>
                  <a:cubicBezTo>
                    <a:pt x="5788" y="17837"/>
                    <a:pt x="5684" y="18255"/>
                    <a:pt x="5581" y="18534"/>
                  </a:cubicBezTo>
                  <a:cubicBezTo>
                    <a:pt x="6201" y="18534"/>
                    <a:pt x="6718" y="18534"/>
                    <a:pt x="7338" y="18534"/>
                  </a:cubicBezTo>
                  <a:cubicBezTo>
                    <a:pt x="7338" y="18255"/>
                    <a:pt x="7441" y="17837"/>
                    <a:pt x="7544" y="17559"/>
                  </a:cubicBezTo>
                  <a:cubicBezTo>
                    <a:pt x="6924" y="17559"/>
                    <a:pt x="6408" y="17559"/>
                    <a:pt x="5891" y="1755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411" name="Group 411"/>
          <p:cNvGrpSpPr/>
          <p:nvPr/>
        </p:nvGrpSpPr>
        <p:grpSpPr>
          <a:xfrm>
            <a:off x="17916996" y="6607560"/>
            <a:ext cx="1915887" cy="6278593"/>
            <a:chOff x="0" y="0"/>
            <a:chExt cx="1915885" cy="6278592"/>
          </a:xfrm>
        </p:grpSpPr>
        <p:grpSp>
          <p:nvGrpSpPr>
            <p:cNvPr id="407" name="Group 407"/>
            <p:cNvGrpSpPr/>
            <p:nvPr/>
          </p:nvGrpSpPr>
          <p:grpSpPr>
            <a:xfrm>
              <a:off x="0" y="0"/>
              <a:ext cx="1915886" cy="3676722"/>
              <a:chOff x="0" y="0"/>
              <a:chExt cx="1915885" cy="3676721"/>
            </a:xfrm>
          </p:grpSpPr>
          <p:sp>
            <p:nvSpPr>
              <p:cNvPr id="405" name="Shape 405"/>
              <p:cNvSpPr/>
              <p:nvPr/>
            </p:nvSpPr>
            <p:spPr>
              <a:xfrm>
                <a:off x="0" y="-1"/>
                <a:ext cx="1915886" cy="3230414"/>
              </a:xfrm>
              <a:prstGeom prst="rect">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06" name="Shape 406"/>
              <p:cNvSpPr/>
              <p:nvPr/>
            </p:nvSpPr>
            <p:spPr>
              <a:xfrm rot="10800000" flipH="1">
                <a:off x="761384" y="3230407"/>
                <a:ext cx="393116" cy="446315"/>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408" name="Shape 408"/>
            <p:cNvSpPr/>
            <p:nvPr/>
          </p:nvSpPr>
          <p:spPr>
            <a:xfrm>
              <a:off x="173753" y="0"/>
              <a:ext cx="1415674" cy="919481"/>
            </a:xfrm>
            <a:prstGeom prst="rect">
              <a:avLst/>
            </a:prstGeom>
            <a:noFill/>
            <a:ln w="12700" cap="flat">
              <a:noFill/>
              <a:miter lim="400000"/>
            </a:ln>
            <a:effectLst/>
          </p:spPr>
          <p:txBody>
            <a:bodyPr wrap="none" lIns="91439" tIns="91439" rIns="91439" bIns="91439" numCol="1" anchor="t">
              <a:spAutoFit/>
            </a:bodyPr>
            <a:lstStyle>
              <a:lvl1pPr>
                <a:defRPr sz="4800">
                  <a:solidFill>
                    <a:srgbClr val="153643">
                      <a:alpha val="83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alpha val="83000"/>
                    </a:srgbClr>
                  </a:solidFill>
                  <a:latin typeface="Helvetica"/>
                  <a:ea typeface="Helvetica"/>
                  <a:cs typeface="Helvetica"/>
                  <a:sym typeface="Helvetica"/>
                </a:rPr>
                <a:t>30%</a:t>
              </a:r>
            </a:p>
          </p:txBody>
        </p:sp>
        <p:sp>
          <p:nvSpPr>
            <p:cNvPr id="409" name="Shape 409"/>
            <p:cNvSpPr/>
            <p:nvPr/>
          </p:nvSpPr>
          <p:spPr>
            <a:xfrm>
              <a:off x="116493" y="5549612"/>
              <a:ext cx="1618304"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TEXT2</a:t>
              </a:r>
            </a:p>
          </p:txBody>
        </p:sp>
        <p:sp>
          <p:nvSpPr>
            <p:cNvPr id="410" name="Shape 410"/>
            <p:cNvSpPr/>
            <p:nvPr/>
          </p:nvSpPr>
          <p:spPr>
            <a:xfrm>
              <a:off x="496547" y="4186352"/>
              <a:ext cx="922789" cy="1158137"/>
            </a:xfrm>
            <a:custGeom>
              <a:avLst/>
              <a:gdLst/>
              <a:ahLst/>
              <a:cxnLst>
                <a:cxn ang="0">
                  <a:pos x="wd2" y="hd2"/>
                </a:cxn>
                <a:cxn ang="5400000">
                  <a:pos x="wd2" y="hd2"/>
                </a:cxn>
                <a:cxn ang="10800000">
                  <a:pos x="wd2" y="hd2"/>
                </a:cxn>
                <a:cxn ang="16200000">
                  <a:pos x="wd2" y="hd2"/>
                </a:cxn>
              </a:cxnLst>
              <a:rect l="0" t="0" r="r" b="b"/>
              <a:pathLst>
                <a:path w="21600" h="21600" extrusionOk="0">
                  <a:moveTo>
                    <a:pt x="2176" y="2181"/>
                  </a:moveTo>
                  <a:cubicBezTo>
                    <a:pt x="19580" y="2181"/>
                    <a:pt x="19580" y="2181"/>
                    <a:pt x="19580" y="2181"/>
                  </a:cubicBezTo>
                  <a:cubicBezTo>
                    <a:pt x="19580" y="19419"/>
                    <a:pt x="19580" y="19419"/>
                    <a:pt x="19580" y="19419"/>
                  </a:cubicBezTo>
                  <a:cubicBezTo>
                    <a:pt x="2176" y="19419"/>
                    <a:pt x="2176" y="19419"/>
                    <a:pt x="2176" y="19419"/>
                  </a:cubicBezTo>
                  <a:cubicBezTo>
                    <a:pt x="2176" y="2181"/>
                    <a:pt x="2176" y="2181"/>
                    <a:pt x="2176" y="2181"/>
                  </a:cubicBezTo>
                  <a:close/>
                  <a:moveTo>
                    <a:pt x="8547" y="20042"/>
                  </a:moveTo>
                  <a:cubicBezTo>
                    <a:pt x="12898" y="20042"/>
                    <a:pt x="12898" y="20042"/>
                    <a:pt x="12898" y="20042"/>
                  </a:cubicBezTo>
                  <a:cubicBezTo>
                    <a:pt x="12898" y="21081"/>
                    <a:pt x="12898" y="21081"/>
                    <a:pt x="12898" y="21081"/>
                  </a:cubicBezTo>
                  <a:cubicBezTo>
                    <a:pt x="8547" y="21081"/>
                    <a:pt x="8547" y="21081"/>
                    <a:pt x="8547" y="21081"/>
                  </a:cubicBezTo>
                  <a:cubicBezTo>
                    <a:pt x="8547" y="20042"/>
                    <a:pt x="8547" y="20042"/>
                    <a:pt x="8547" y="20042"/>
                  </a:cubicBezTo>
                  <a:close/>
                  <a:moveTo>
                    <a:pt x="8081" y="935"/>
                  </a:moveTo>
                  <a:cubicBezTo>
                    <a:pt x="13986" y="935"/>
                    <a:pt x="13986" y="935"/>
                    <a:pt x="13986" y="935"/>
                  </a:cubicBezTo>
                  <a:cubicBezTo>
                    <a:pt x="13986" y="1454"/>
                    <a:pt x="13986" y="1454"/>
                    <a:pt x="13986" y="1454"/>
                  </a:cubicBezTo>
                  <a:cubicBezTo>
                    <a:pt x="8081" y="1454"/>
                    <a:pt x="8081" y="1454"/>
                    <a:pt x="8081" y="1454"/>
                  </a:cubicBezTo>
                  <a:cubicBezTo>
                    <a:pt x="8081" y="935"/>
                    <a:pt x="8081" y="935"/>
                    <a:pt x="8081" y="935"/>
                  </a:cubicBezTo>
                  <a:close/>
                  <a:moveTo>
                    <a:pt x="2020" y="0"/>
                  </a:moveTo>
                  <a:cubicBezTo>
                    <a:pt x="932" y="0"/>
                    <a:pt x="0" y="623"/>
                    <a:pt x="0" y="1350"/>
                  </a:cubicBezTo>
                  <a:cubicBezTo>
                    <a:pt x="0" y="20250"/>
                    <a:pt x="0" y="20250"/>
                    <a:pt x="0" y="20250"/>
                  </a:cubicBezTo>
                  <a:cubicBezTo>
                    <a:pt x="0" y="20977"/>
                    <a:pt x="932" y="21600"/>
                    <a:pt x="2020" y="21600"/>
                  </a:cubicBezTo>
                  <a:cubicBezTo>
                    <a:pt x="19735" y="21600"/>
                    <a:pt x="19735" y="21600"/>
                    <a:pt x="19735" y="21600"/>
                  </a:cubicBezTo>
                  <a:cubicBezTo>
                    <a:pt x="20823" y="21600"/>
                    <a:pt x="21600" y="20977"/>
                    <a:pt x="21600" y="20250"/>
                  </a:cubicBezTo>
                  <a:cubicBezTo>
                    <a:pt x="21600" y="1350"/>
                    <a:pt x="21600" y="1350"/>
                    <a:pt x="21600" y="1350"/>
                  </a:cubicBezTo>
                  <a:cubicBezTo>
                    <a:pt x="21600" y="623"/>
                    <a:pt x="20823" y="0"/>
                    <a:pt x="19735" y="0"/>
                  </a:cubicBezTo>
                  <a:lnTo>
                    <a:pt x="2020"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418" name="Group 418"/>
          <p:cNvGrpSpPr/>
          <p:nvPr/>
        </p:nvGrpSpPr>
        <p:grpSpPr>
          <a:xfrm>
            <a:off x="20999302" y="7867656"/>
            <a:ext cx="1915887" cy="5018497"/>
            <a:chOff x="0" y="0"/>
            <a:chExt cx="1915885" cy="5018496"/>
          </a:xfrm>
        </p:grpSpPr>
        <p:grpSp>
          <p:nvGrpSpPr>
            <p:cNvPr id="414" name="Group 414"/>
            <p:cNvGrpSpPr/>
            <p:nvPr/>
          </p:nvGrpSpPr>
          <p:grpSpPr>
            <a:xfrm>
              <a:off x="0" y="0"/>
              <a:ext cx="1915886" cy="2416626"/>
              <a:chOff x="0" y="0"/>
              <a:chExt cx="1915885" cy="2416625"/>
            </a:xfrm>
          </p:grpSpPr>
          <p:sp>
            <p:nvSpPr>
              <p:cNvPr id="412" name="Shape 412"/>
              <p:cNvSpPr/>
              <p:nvPr/>
            </p:nvSpPr>
            <p:spPr>
              <a:xfrm>
                <a:off x="0" y="-1"/>
                <a:ext cx="1915886" cy="1970315"/>
              </a:xfrm>
              <a:prstGeom prst="rect">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13" name="Shape 413"/>
              <p:cNvSpPr/>
              <p:nvPr/>
            </p:nvSpPr>
            <p:spPr>
              <a:xfrm rot="10800000" flipH="1">
                <a:off x="761384" y="1970312"/>
                <a:ext cx="393116" cy="446314"/>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415" name="Shape 415"/>
            <p:cNvSpPr/>
            <p:nvPr/>
          </p:nvSpPr>
          <p:spPr>
            <a:xfrm>
              <a:off x="173753" y="0"/>
              <a:ext cx="1415674" cy="919480"/>
            </a:xfrm>
            <a:prstGeom prst="rect">
              <a:avLst/>
            </a:prstGeom>
            <a:noFill/>
            <a:ln w="12700" cap="flat">
              <a:noFill/>
              <a:miter lim="400000"/>
            </a:ln>
            <a:effectLst/>
          </p:spPr>
          <p:txBody>
            <a:bodyPr wrap="none" lIns="91439" tIns="91439" rIns="91439" bIns="91439" numCol="1" anchor="t">
              <a:spAutoFit/>
            </a:bodyPr>
            <a:lstStyle>
              <a:lvl1pPr>
                <a:defRPr sz="4800">
                  <a:solidFill>
                    <a:srgbClr val="153643">
                      <a:alpha val="83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153643">
                      <a:alpha val="83000"/>
                    </a:srgbClr>
                  </a:solidFill>
                  <a:latin typeface="Helvetica"/>
                  <a:ea typeface="Helvetica"/>
                  <a:cs typeface="Helvetica"/>
                  <a:sym typeface="Helvetica"/>
                </a:rPr>
                <a:t>20%</a:t>
              </a:r>
            </a:p>
          </p:txBody>
        </p:sp>
        <p:sp>
          <p:nvSpPr>
            <p:cNvPr id="416" name="Shape 416"/>
            <p:cNvSpPr/>
            <p:nvPr/>
          </p:nvSpPr>
          <p:spPr>
            <a:xfrm>
              <a:off x="116493" y="4289516"/>
              <a:ext cx="1618304" cy="728981"/>
            </a:xfrm>
            <a:prstGeom prst="rect">
              <a:avLst/>
            </a:prstGeom>
            <a:noFill/>
            <a:ln w="12700" cap="flat">
              <a:noFill/>
              <a:miter lim="400000"/>
            </a:ln>
            <a:effectLst/>
          </p:spPr>
          <p:txBody>
            <a:bodyPr wrap="none" lIns="91439" tIns="91439" rIns="91439" bIns="91439" numCol="1" anchor="t">
              <a:spAutoFit/>
            </a:bodyPr>
            <a:lstStyle>
              <a:lvl1pPr>
                <a:defRPr>
                  <a:solidFill>
                    <a:srgbClr val="FFFFFF"/>
                  </a:solidFill>
                  <a:latin typeface="Helvetica"/>
                  <a:ea typeface="Helvetica"/>
                  <a:cs typeface="Helvetica"/>
                  <a:sym typeface="Helvetica"/>
                </a:defRPr>
              </a:lvl1pPr>
            </a:lstStyle>
            <a:p>
              <a:pPr>
                <a:defRPr>
                  <a:solidFill>
                    <a:srgbClr val="000000"/>
                  </a:solidFill>
                  <a:latin typeface="+mn-lt"/>
                  <a:ea typeface="+mn-ea"/>
                  <a:cs typeface="+mn-cs"/>
                  <a:sym typeface="Trebuchet MS"/>
                </a:defRPr>
              </a:pPr>
              <a:r>
                <a:rPr>
                  <a:solidFill>
                    <a:srgbClr val="FFFFFF"/>
                  </a:solidFill>
                  <a:latin typeface="Helvetica"/>
                  <a:ea typeface="Helvetica"/>
                  <a:cs typeface="Helvetica"/>
                  <a:sym typeface="Helvetica"/>
                </a:rPr>
                <a:t>TEXT3</a:t>
              </a:r>
            </a:p>
          </p:txBody>
        </p:sp>
        <p:sp>
          <p:nvSpPr>
            <p:cNvPr id="417" name="Shape 417"/>
            <p:cNvSpPr/>
            <p:nvPr/>
          </p:nvSpPr>
          <p:spPr>
            <a:xfrm>
              <a:off x="635543" y="3120144"/>
              <a:ext cx="644797" cy="964249"/>
            </a:xfrm>
            <a:custGeom>
              <a:avLst/>
              <a:gdLst/>
              <a:ahLst/>
              <a:cxnLst>
                <a:cxn ang="0">
                  <a:pos x="wd2" y="hd2"/>
                </a:cxn>
                <a:cxn ang="5400000">
                  <a:pos x="wd2" y="hd2"/>
                </a:cxn>
                <a:cxn ang="10800000">
                  <a:pos x="wd2" y="hd2"/>
                </a:cxn>
                <a:cxn ang="16200000">
                  <a:pos x="wd2" y="hd2"/>
                </a:cxn>
              </a:cxnLst>
              <a:rect l="0" t="0" r="r" b="b"/>
              <a:pathLst>
                <a:path w="21600" h="21600" extrusionOk="0">
                  <a:moveTo>
                    <a:pt x="2176" y="2181"/>
                  </a:moveTo>
                  <a:cubicBezTo>
                    <a:pt x="19580" y="2181"/>
                    <a:pt x="19580" y="2181"/>
                    <a:pt x="19580" y="2181"/>
                  </a:cubicBezTo>
                  <a:cubicBezTo>
                    <a:pt x="19580" y="19419"/>
                    <a:pt x="19580" y="19419"/>
                    <a:pt x="19580" y="19419"/>
                  </a:cubicBezTo>
                  <a:cubicBezTo>
                    <a:pt x="2176" y="19419"/>
                    <a:pt x="2176" y="19419"/>
                    <a:pt x="2176" y="19419"/>
                  </a:cubicBezTo>
                  <a:cubicBezTo>
                    <a:pt x="2176" y="2181"/>
                    <a:pt x="2176" y="2181"/>
                    <a:pt x="2176" y="2181"/>
                  </a:cubicBezTo>
                  <a:close/>
                  <a:moveTo>
                    <a:pt x="8547" y="20042"/>
                  </a:moveTo>
                  <a:cubicBezTo>
                    <a:pt x="12898" y="20042"/>
                    <a:pt x="12898" y="20042"/>
                    <a:pt x="12898" y="20042"/>
                  </a:cubicBezTo>
                  <a:cubicBezTo>
                    <a:pt x="12898" y="21081"/>
                    <a:pt x="12898" y="21081"/>
                    <a:pt x="12898" y="21081"/>
                  </a:cubicBezTo>
                  <a:cubicBezTo>
                    <a:pt x="8547" y="21081"/>
                    <a:pt x="8547" y="21081"/>
                    <a:pt x="8547" y="21081"/>
                  </a:cubicBezTo>
                  <a:cubicBezTo>
                    <a:pt x="8547" y="20042"/>
                    <a:pt x="8547" y="20042"/>
                    <a:pt x="8547" y="20042"/>
                  </a:cubicBezTo>
                  <a:close/>
                  <a:moveTo>
                    <a:pt x="8081" y="935"/>
                  </a:moveTo>
                  <a:cubicBezTo>
                    <a:pt x="13986" y="935"/>
                    <a:pt x="13986" y="935"/>
                    <a:pt x="13986" y="935"/>
                  </a:cubicBezTo>
                  <a:cubicBezTo>
                    <a:pt x="13986" y="1454"/>
                    <a:pt x="13986" y="1454"/>
                    <a:pt x="13986" y="1454"/>
                  </a:cubicBezTo>
                  <a:cubicBezTo>
                    <a:pt x="8081" y="1454"/>
                    <a:pt x="8081" y="1454"/>
                    <a:pt x="8081" y="1454"/>
                  </a:cubicBezTo>
                  <a:cubicBezTo>
                    <a:pt x="8081" y="935"/>
                    <a:pt x="8081" y="935"/>
                    <a:pt x="8081" y="935"/>
                  </a:cubicBezTo>
                  <a:close/>
                  <a:moveTo>
                    <a:pt x="2020" y="0"/>
                  </a:moveTo>
                  <a:cubicBezTo>
                    <a:pt x="932" y="0"/>
                    <a:pt x="0" y="623"/>
                    <a:pt x="0" y="1350"/>
                  </a:cubicBezTo>
                  <a:cubicBezTo>
                    <a:pt x="0" y="20250"/>
                    <a:pt x="0" y="20250"/>
                    <a:pt x="0" y="20250"/>
                  </a:cubicBezTo>
                  <a:cubicBezTo>
                    <a:pt x="0" y="20977"/>
                    <a:pt x="932" y="21600"/>
                    <a:pt x="2020" y="21600"/>
                  </a:cubicBezTo>
                  <a:cubicBezTo>
                    <a:pt x="19735" y="21600"/>
                    <a:pt x="19735" y="21600"/>
                    <a:pt x="19735" y="21600"/>
                  </a:cubicBezTo>
                  <a:cubicBezTo>
                    <a:pt x="20823" y="21600"/>
                    <a:pt x="21600" y="20977"/>
                    <a:pt x="21600" y="20250"/>
                  </a:cubicBezTo>
                  <a:cubicBezTo>
                    <a:pt x="21600" y="1350"/>
                    <a:pt x="21600" y="1350"/>
                    <a:pt x="21600" y="1350"/>
                  </a:cubicBezTo>
                  <a:cubicBezTo>
                    <a:pt x="21600" y="623"/>
                    <a:pt x="20823" y="0"/>
                    <a:pt x="19735" y="0"/>
                  </a:cubicBezTo>
                  <a:lnTo>
                    <a:pt x="2020"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423" name="Group 423"/>
          <p:cNvGrpSpPr/>
          <p:nvPr/>
        </p:nvGrpSpPr>
        <p:grpSpPr>
          <a:xfrm>
            <a:off x="1226683" y="1081535"/>
            <a:ext cx="21930636" cy="1833116"/>
            <a:chOff x="0" y="0"/>
            <a:chExt cx="21930634" cy="1833114"/>
          </a:xfrm>
        </p:grpSpPr>
        <p:sp>
          <p:nvSpPr>
            <p:cNvPr id="419" name="Shape 419"/>
            <p:cNvSpPr/>
            <p:nvPr/>
          </p:nvSpPr>
          <p:spPr>
            <a:xfrm>
              <a:off x="283397" y="143400"/>
              <a:ext cx="6324820"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153643"/>
                  </a:solidFill>
                  <a:latin typeface="Helvetica"/>
                  <a:ea typeface="Helvetica"/>
                  <a:cs typeface="Helvetica"/>
                  <a:sym typeface="Helvetica"/>
                </a:rPr>
                <a:t>Add Your Title Here</a:t>
              </a:r>
            </a:p>
          </p:txBody>
        </p:sp>
        <p:sp>
          <p:nvSpPr>
            <p:cNvPr id="420" name="Shape 420"/>
            <p:cNvSpPr/>
            <p:nvPr/>
          </p:nvSpPr>
          <p:spPr>
            <a:xfrm>
              <a:off x="283397" y="1077548"/>
              <a:ext cx="21647238" cy="551181"/>
            </a:xfrm>
            <a:prstGeom prst="rect">
              <a:avLst/>
            </a:prstGeom>
            <a:noFill/>
            <a:ln w="12700" cap="flat">
              <a:noFill/>
              <a:miter lim="400000"/>
            </a:ln>
            <a:effectLst/>
          </p:spPr>
          <p:txBody>
            <a:bodyPr wrap="square" lIns="91439" tIns="91439" rIns="91439" bIns="91439" numCol="1" anchor="t">
              <a:spAutoFit/>
            </a:bodyPr>
            <a:lstStyle>
              <a:lvl1pPr>
                <a:defRPr sz="2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153643"/>
                  </a:solidFill>
                  <a:latin typeface="Helvetica"/>
                  <a:ea typeface="Helvetica"/>
                  <a:cs typeface="Helvetica"/>
                  <a:sym typeface="Helvetica"/>
                </a:rPr>
                <a:t>Once when I was six years old I saw a magnificent picture in a book, called True Stories from Nature, about the primeval forest. </a:t>
              </a:r>
            </a:p>
          </p:txBody>
        </p:sp>
        <p:sp>
          <p:nvSpPr>
            <p:cNvPr id="421" name="Shape 421"/>
            <p:cNvSpPr/>
            <p:nvPr/>
          </p:nvSpPr>
          <p:spPr>
            <a:xfrm>
              <a:off x="283396" y="0"/>
              <a:ext cx="21647238" cy="1826991"/>
            </a:xfrm>
            <a:prstGeom prst="rect">
              <a:avLst/>
            </a:prstGeom>
            <a:noFill/>
            <a:ln w="12700" cap="flat">
              <a:solidFill>
                <a:srgbClr val="153643">
                  <a:alpha val="47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22" name="Shape 422"/>
            <p:cNvSpPr/>
            <p:nvPr/>
          </p:nvSpPr>
          <p:spPr>
            <a:xfrm>
              <a:off x="-1" y="-1"/>
              <a:ext cx="283399" cy="1833116"/>
            </a:xfrm>
            <a:prstGeom prst="rect">
              <a:avLst/>
            </a:prstGeom>
            <a:solidFill>
              <a:srgbClr val="153643">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27" name="Group 427"/>
          <p:cNvGrpSpPr/>
          <p:nvPr/>
        </p:nvGrpSpPr>
        <p:grpSpPr>
          <a:xfrm>
            <a:off x="1150483" y="3657177"/>
            <a:ext cx="12334694" cy="2862581"/>
            <a:chOff x="0" y="0"/>
            <a:chExt cx="12334692" cy="2862579"/>
          </a:xfrm>
        </p:grpSpPr>
        <p:sp>
          <p:nvSpPr>
            <p:cNvPr id="424" name="Shape 424"/>
            <p:cNvSpPr/>
            <p:nvPr/>
          </p:nvSpPr>
          <p:spPr>
            <a:xfrm>
              <a:off x="0" y="0"/>
              <a:ext cx="2986604" cy="2862580"/>
            </a:xfrm>
            <a:prstGeom prst="rect">
              <a:avLst/>
            </a:prstGeom>
            <a:noFill/>
            <a:ln w="12700" cap="flat">
              <a:noFill/>
              <a:miter lim="400000"/>
            </a:ln>
            <a:effectLst/>
          </p:spPr>
          <p:txBody>
            <a:bodyPr wrap="none" lIns="91439" tIns="91439" rIns="91439" bIns="91439" numCol="1" anchor="t">
              <a:spAutoFit/>
            </a:bodyPr>
            <a:lstStyle>
              <a:lvl1pPr>
                <a:defRPr sz="17600" spc="1200">
                  <a:solidFill>
                    <a:srgbClr val="FFFFFF">
                      <a:alpha val="14000"/>
                    </a:srgbClr>
                  </a:solidFill>
                  <a:latin typeface="Helvetica"/>
                  <a:ea typeface="Helvetica"/>
                  <a:cs typeface="Helvetica"/>
                  <a:sym typeface="Helvetica"/>
                </a:defRPr>
              </a:lvl1pPr>
            </a:lstStyle>
            <a:p>
              <a:pPr>
                <a:defRPr sz="3600" spc="0">
                  <a:solidFill>
                    <a:srgbClr val="000000"/>
                  </a:solidFill>
                  <a:latin typeface="+mn-lt"/>
                  <a:ea typeface="+mn-ea"/>
                  <a:cs typeface="+mn-cs"/>
                  <a:sym typeface="Trebuchet MS"/>
                </a:defRPr>
              </a:pPr>
              <a:r>
                <a:rPr sz="17600" spc="1200">
                  <a:solidFill>
                    <a:srgbClr val="FFFFFF">
                      <a:alpha val="14000"/>
                    </a:srgbClr>
                  </a:solidFill>
                  <a:latin typeface="Helvetica"/>
                  <a:ea typeface="Helvetica"/>
                  <a:cs typeface="Helvetica"/>
                  <a:sym typeface="Helvetica"/>
                </a:rPr>
                <a:t>01</a:t>
              </a:r>
            </a:p>
          </p:txBody>
        </p:sp>
        <p:sp>
          <p:nvSpPr>
            <p:cNvPr id="425" name="Shape 425"/>
            <p:cNvSpPr/>
            <p:nvPr/>
          </p:nvSpPr>
          <p:spPr>
            <a:xfrm>
              <a:off x="223736" y="2508362"/>
              <a:ext cx="12093773"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426" name="Shape 426"/>
            <p:cNvSpPr/>
            <p:nvPr/>
          </p:nvSpPr>
          <p:spPr>
            <a:xfrm>
              <a:off x="2279006" y="569086"/>
              <a:ext cx="10055687" cy="1910080"/>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pondered deeply, then, over the adventures of the jungle. And after some work with a colored pencil I succeeded in making my first drawing. My Drawing Number One. It looked like this</a:t>
              </a:r>
            </a:p>
          </p:txBody>
        </p:sp>
      </p:grpSp>
      <p:grpSp>
        <p:nvGrpSpPr>
          <p:cNvPr id="431" name="Group 431"/>
          <p:cNvGrpSpPr/>
          <p:nvPr/>
        </p:nvGrpSpPr>
        <p:grpSpPr>
          <a:xfrm>
            <a:off x="1036183" y="6829958"/>
            <a:ext cx="12448994" cy="2862581"/>
            <a:chOff x="0" y="0"/>
            <a:chExt cx="12448992" cy="2862579"/>
          </a:xfrm>
        </p:grpSpPr>
        <p:sp>
          <p:nvSpPr>
            <p:cNvPr id="428" name="Shape 428"/>
            <p:cNvSpPr/>
            <p:nvPr/>
          </p:nvSpPr>
          <p:spPr>
            <a:xfrm>
              <a:off x="0" y="0"/>
              <a:ext cx="2681804" cy="2862580"/>
            </a:xfrm>
            <a:prstGeom prst="rect">
              <a:avLst/>
            </a:prstGeom>
            <a:noFill/>
            <a:ln w="12700" cap="flat">
              <a:noFill/>
              <a:miter lim="400000"/>
            </a:ln>
            <a:effectLst/>
          </p:spPr>
          <p:txBody>
            <a:bodyPr wrap="none" lIns="91439" tIns="91439" rIns="91439" bIns="91439" numCol="1" anchor="t">
              <a:spAutoFit/>
            </a:bodyPr>
            <a:lstStyle>
              <a:lvl1pPr>
                <a:defRPr sz="17600">
                  <a:solidFill>
                    <a:srgbClr val="FFFFFF">
                      <a:alpha val="14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17600">
                  <a:solidFill>
                    <a:srgbClr val="FFFFFF">
                      <a:alpha val="14000"/>
                    </a:srgbClr>
                  </a:solidFill>
                  <a:latin typeface="Helvetica"/>
                  <a:ea typeface="Helvetica"/>
                  <a:cs typeface="Helvetica"/>
                  <a:sym typeface="Helvetica"/>
                </a:rPr>
                <a:t>02</a:t>
              </a:r>
            </a:p>
          </p:txBody>
        </p:sp>
        <p:sp>
          <p:nvSpPr>
            <p:cNvPr id="429" name="Shape 429"/>
            <p:cNvSpPr/>
            <p:nvPr/>
          </p:nvSpPr>
          <p:spPr>
            <a:xfrm>
              <a:off x="338036" y="2561538"/>
              <a:ext cx="12093773"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430" name="Shape 430"/>
            <p:cNvSpPr/>
            <p:nvPr/>
          </p:nvSpPr>
          <p:spPr>
            <a:xfrm>
              <a:off x="2393306" y="510908"/>
              <a:ext cx="10055687"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pondered deeply, then, over the adventures of the jungle. And after some work with a colored pencil I succeeded in making my first drawing. My Drawing Number One. It looked like this</a:t>
              </a:r>
            </a:p>
          </p:txBody>
        </p:sp>
      </p:grpSp>
      <p:grpSp>
        <p:nvGrpSpPr>
          <p:cNvPr id="435" name="Group 435"/>
          <p:cNvGrpSpPr/>
          <p:nvPr/>
        </p:nvGrpSpPr>
        <p:grpSpPr>
          <a:xfrm>
            <a:off x="1023483" y="10002735"/>
            <a:ext cx="12461694" cy="2862581"/>
            <a:chOff x="0" y="0"/>
            <a:chExt cx="12461692" cy="2862579"/>
          </a:xfrm>
        </p:grpSpPr>
        <p:sp>
          <p:nvSpPr>
            <p:cNvPr id="432" name="Shape 432"/>
            <p:cNvSpPr/>
            <p:nvPr/>
          </p:nvSpPr>
          <p:spPr>
            <a:xfrm>
              <a:off x="0" y="0"/>
              <a:ext cx="2681804" cy="2862580"/>
            </a:xfrm>
            <a:prstGeom prst="rect">
              <a:avLst/>
            </a:prstGeom>
            <a:noFill/>
            <a:ln w="12700" cap="flat">
              <a:noFill/>
              <a:miter lim="400000"/>
            </a:ln>
            <a:effectLst/>
          </p:spPr>
          <p:txBody>
            <a:bodyPr wrap="none" lIns="91439" tIns="91439" rIns="91439" bIns="91439" numCol="1" anchor="t">
              <a:spAutoFit/>
            </a:bodyPr>
            <a:lstStyle>
              <a:lvl1pPr>
                <a:defRPr sz="17600">
                  <a:solidFill>
                    <a:srgbClr val="FFFFFF">
                      <a:alpha val="14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17600">
                  <a:solidFill>
                    <a:srgbClr val="FFFFFF">
                      <a:alpha val="14000"/>
                    </a:srgbClr>
                  </a:solidFill>
                  <a:latin typeface="Helvetica"/>
                  <a:ea typeface="Helvetica"/>
                  <a:cs typeface="Helvetica"/>
                  <a:sym typeface="Helvetica"/>
                </a:rPr>
                <a:t>03</a:t>
              </a:r>
            </a:p>
          </p:txBody>
        </p:sp>
        <p:sp>
          <p:nvSpPr>
            <p:cNvPr id="433" name="Shape 433"/>
            <p:cNvSpPr/>
            <p:nvPr/>
          </p:nvSpPr>
          <p:spPr>
            <a:xfrm>
              <a:off x="350736" y="2614714"/>
              <a:ext cx="12093773" cy="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sp>
          <p:nvSpPr>
            <p:cNvPr id="434" name="Shape 434"/>
            <p:cNvSpPr/>
            <p:nvPr/>
          </p:nvSpPr>
          <p:spPr>
            <a:xfrm>
              <a:off x="2406006" y="452732"/>
              <a:ext cx="10055687" cy="19100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 pondered deeply, then, over the adventures of the jungle. And after some work with a colored pencil I succeeded in making my first drawing. My Drawing Number One. It looked like this</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423"/>
                                        </p:tgtEl>
                                        <p:attrNameLst>
                                          <p:attrName>style.visibility</p:attrName>
                                        </p:attrNameLst>
                                      </p:cBhvr>
                                      <p:to>
                                        <p:strVal val="visible"/>
                                      </p:to>
                                    </p:set>
                                    <p:animEffect transition="in" filter="dissolve">
                                      <p:cBhvr>
                                        <p:cTn id="7" dur="500"/>
                                        <p:tgtEl>
                                          <p:spTgt spid="423"/>
                                        </p:tgtEl>
                                      </p:cBhvr>
                                    </p:animEffect>
                                  </p:childTnLst>
                                </p:cTn>
                              </p:par>
                            </p:childTnLst>
                          </p:cTn>
                        </p:par>
                        <p:par>
                          <p:cTn id="8" fill="hold">
                            <p:stCondLst>
                              <p:cond delay="500"/>
                            </p:stCondLst>
                            <p:childTnLst>
                              <p:par>
                                <p:cTn id="9" presetID="22" presetClass="entr" presetSubtype="4" fill="hold" grpId="2" nodeType="afterEffect">
                                  <p:stCondLst>
                                    <p:cond delay="0"/>
                                  </p:stCondLst>
                                  <p:iterate>
                                    <p:tmAbs val="0"/>
                                  </p:iterate>
                                  <p:childTnLst>
                                    <p:set>
                                      <p:cBhvr>
                                        <p:cTn id="10" dur="indefinite" fill="hold"/>
                                        <p:tgtEl>
                                          <p:spTgt spid="404"/>
                                        </p:tgtEl>
                                        <p:attrNameLst>
                                          <p:attrName>style.visibility</p:attrName>
                                        </p:attrNameLst>
                                      </p:cBhvr>
                                      <p:to>
                                        <p:strVal val="visible"/>
                                      </p:to>
                                    </p:set>
                                    <p:animEffect transition="in" filter="wipe(down)">
                                      <p:cBhvr>
                                        <p:cTn id="11" dur="500"/>
                                        <p:tgtEl>
                                          <p:spTgt spid="404"/>
                                        </p:tgtEl>
                                      </p:cBhvr>
                                    </p:animEffect>
                                  </p:childTnLst>
                                </p:cTn>
                              </p:par>
                            </p:childTnLst>
                          </p:cTn>
                        </p:par>
                        <p:par>
                          <p:cTn id="12" fill="hold">
                            <p:stCondLst>
                              <p:cond delay="1000"/>
                            </p:stCondLst>
                            <p:childTnLst>
                              <p:par>
                                <p:cTn id="13" presetID="22" presetClass="entr" presetSubtype="4" fill="hold" grpId="3" nodeType="afterEffect">
                                  <p:stCondLst>
                                    <p:cond delay="0"/>
                                  </p:stCondLst>
                                  <p:iterate>
                                    <p:tmAbs val="0"/>
                                  </p:iterate>
                                  <p:childTnLst>
                                    <p:set>
                                      <p:cBhvr>
                                        <p:cTn id="14" dur="indefinite" fill="hold"/>
                                        <p:tgtEl>
                                          <p:spTgt spid="411"/>
                                        </p:tgtEl>
                                        <p:attrNameLst>
                                          <p:attrName>style.visibility</p:attrName>
                                        </p:attrNameLst>
                                      </p:cBhvr>
                                      <p:to>
                                        <p:strVal val="visible"/>
                                      </p:to>
                                    </p:set>
                                    <p:animEffect transition="in" filter="wipe(down)">
                                      <p:cBhvr>
                                        <p:cTn id="15" dur="500"/>
                                        <p:tgtEl>
                                          <p:spTgt spid="411"/>
                                        </p:tgtEl>
                                      </p:cBhvr>
                                    </p:animEffect>
                                  </p:childTnLst>
                                </p:cTn>
                              </p:par>
                            </p:childTnLst>
                          </p:cTn>
                        </p:par>
                        <p:par>
                          <p:cTn id="16" fill="hold">
                            <p:stCondLst>
                              <p:cond delay="1500"/>
                            </p:stCondLst>
                            <p:childTnLst>
                              <p:par>
                                <p:cTn id="17" presetID="22" presetClass="entr" presetSubtype="4" fill="hold" grpId="4" nodeType="afterEffect">
                                  <p:stCondLst>
                                    <p:cond delay="0"/>
                                  </p:stCondLst>
                                  <p:iterate>
                                    <p:tmAbs val="0"/>
                                  </p:iterate>
                                  <p:childTnLst>
                                    <p:set>
                                      <p:cBhvr>
                                        <p:cTn id="18" dur="indefinite" fill="hold"/>
                                        <p:tgtEl>
                                          <p:spTgt spid="418"/>
                                        </p:tgtEl>
                                        <p:attrNameLst>
                                          <p:attrName>style.visibility</p:attrName>
                                        </p:attrNameLst>
                                      </p:cBhvr>
                                      <p:to>
                                        <p:strVal val="visible"/>
                                      </p:to>
                                    </p:set>
                                    <p:animEffect transition="in" filter="wipe(down)">
                                      <p:cBhvr>
                                        <p:cTn id="19" dur="500"/>
                                        <p:tgtEl>
                                          <p:spTgt spid="418"/>
                                        </p:tgtEl>
                                      </p:cBhvr>
                                    </p:animEffect>
                                  </p:childTnLst>
                                </p:cTn>
                              </p:par>
                            </p:childTnLst>
                          </p:cTn>
                        </p:par>
                        <p:par>
                          <p:cTn id="20" fill="hold">
                            <p:stCondLst>
                              <p:cond delay="2000"/>
                            </p:stCondLst>
                            <p:childTnLst>
                              <p:par>
                                <p:cTn id="21" presetID="2" presetClass="entr" presetSubtype="8" fill="hold" grpId="5" nodeType="afterEffect">
                                  <p:stCondLst>
                                    <p:cond delay="0"/>
                                  </p:stCondLst>
                                  <p:iterate>
                                    <p:tmAbs val="0"/>
                                  </p:iterate>
                                  <p:childTnLst>
                                    <p:set>
                                      <p:cBhvr>
                                        <p:cTn id="22" dur="indefinite" fill="hold"/>
                                        <p:tgtEl>
                                          <p:spTgt spid="427"/>
                                        </p:tgtEl>
                                        <p:attrNameLst>
                                          <p:attrName>style.visibility</p:attrName>
                                        </p:attrNameLst>
                                      </p:cBhvr>
                                      <p:to>
                                        <p:strVal val="visible"/>
                                      </p:to>
                                    </p:set>
                                    <p:anim calcmode="lin" valueType="num">
                                      <p:cBhvr>
                                        <p:cTn id="23" dur="500" fill="hold"/>
                                        <p:tgtEl>
                                          <p:spTgt spid="427"/>
                                        </p:tgtEl>
                                        <p:attrNameLst>
                                          <p:attrName>ppt_x</p:attrName>
                                        </p:attrNameLst>
                                      </p:cBhvr>
                                      <p:tavLst>
                                        <p:tav tm="0">
                                          <p:val>
                                            <p:strVal val="0-#ppt_w/2"/>
                                          </p:val>
                                        </p:tav>
                                        <p:tav tm="100000">
                                          <p:val>
                                            <p:strVal val="#ppt_x"/>
                                          </p:val>
                                        </p:tav>
                                      </p:tavLst>
                                    </p:anim>
                                    <p:anim calcmode="lin" valueType="num">
                                      <p:cBhvr>
                                        <p:cTn id="24" dur="500" fill="hold"/>
                                        <p:tgtEl>
                                          <p:spTgt spid="42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6" nodeType="afterEffect">
                                  <p:stCondLst>
                                    <p:cond delay="0"/>
                                  </p:stCondLst>
                                  <p:iterate>
                                    <p:tmAbs val="0"/>
                                  </p:iterate>
                                  <p:childTnLst>
                                    <p:set>
                                      <p:cBhvr>
                                        <p:cTn id="27" dur="indefinite" fill="hold"/>
                                        <p:tgtEl>
                                          <p:spTgt spid="431"/>
                                        </p:tgtEl>
                                        <p:attrNameLst>
                                          <p:attrName>style.visibility</p:attrName>
                                        </p:attrNameLst>
                                      </p:cBhvr>
                                      <p:to>
                                        <p:strVal val="visible"/>
                                      </p:to>
                                    </p:set>
                                    <p:anim calcmode="lin" valueType="num">
                                      <p:cBhvr>
                                        <p:cTn id="28" dur="500" fill="hold"/>
                                        <p:tgtEl>
                                          <p:spTgt spid="431"/>
                                        </p:tgtEl>
                                        <p:attrNameLst>
                                          <p:attrName>ppt_x</p:attrName>
                                        </p:attrNameLst>
                                      </p:cBhvr>
                                      <p:tavLst>
                                        <p:tav tm="0">
                                          <p:val>
                                            <p:strVal val="0-#ppt_w/2"/>
                                          </p:val>
                                        </p:tav>
                                        <p:tav tm="100000">
                                          <p:val>
                                            <p:strVal val="#ppt_x"/>
                                          </p:val>
                                        </p:tav>
                                      </p:tavLst>
                                    </p:anim>
                                    <p:anim calcmode="lin" valueType="num">
                                      <p:cBhvr>
                                        <p:cTn id="29" dur="500" fill="hold"/>
                                        <p:tgtEl>
                                          <p:spTgt spid="43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grpId="7" nodeType="afterEffect">
                                  <p:stCondLst>
                                    <p:cond delay="0"/>
                                  </p:stCondLst>
                                  <p:iterate>
                                    <p:tmAbs val="0"/>
                                  </p:iterate>
                                  <p:childTnLst>
                                    <p:set>
                                      <p:cBhvr>
                                        <p:cTn id="32" dur="indefinite" fill="hold"/>
                                        <p:tgtEl>
                                          <p:spTgt spid="435"/>
                                        </p:tgtEl>
                                        <p:attrNameLst>
                                          <p:attrName>style.visibility</p:attrName>
                                        </p:attrNameLst>
                                      </p:cBhvr>
                                      <p:to>
                                        <p:strVal val="visible"/>
                                      </p:to>
                                    </p:set>
                                    <p:anim calcmode="lin" valueType="num">
                                      <p:cBhvr>
                                        <p:cTn id="33" dur="500" fill="hold"/>
                                        <p:tgtEl>
                                          <p:spTgt spid="435"/>
                                        </p:tgtEl>
                                        <p:attrNameLst>
                                          <p:attrName>ppt_x</p:attrName>
                                        </p:attrNameLst>
                                      </p:cBhvr>
                                      <p:tavLst>
                                        <p:tav tm="0">
                                          <p:val>
                                            <p:strVal val="0-#ppt_w/2"/>
                                          </p:val>
                                        </p:tav>
                                        <p:tav tm="100000">
                                          <p:val>
                                            <p:strVal val="#ppt_x"/>
                                          </p:val>
                                        </p:tav>
                                      </p:tavLst>
                                    </p:anim>
                                    <p:anim calcmode="lin" valueType="num">
                                      <p:cBhvr>
                                        <p:cTn id="34" dur="500" fill="hold"/>
                                        <p:tgtEl>
                                          <p:spTgt spid="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 grpId="2" animBg="1" advAuto="0"/>
      <p:bldP spid="411" grpId="3" animBg="1" advAuto="0"/>
      <p:bldP spid="418" grpId="4" animBg="1" advAuto="0"/>
      <p:bldP spid="423" grpId="1" animBg="1" advAuto="0"/>
      <p:bldP spid="427" grpId="5" animBg="1" advAuto="0"/>
      <p:bldP spid="431" grpId="6" animBg="1" advAuto="0"/>
      <p:bldP spid="435" grpId="7"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Shape 437"/>
          <p:cNvSpPr/>
          <p:nvPr/>
        </p:nvSpPr>
        <p:spPr>
          <a:xfrm>
            <a:off x="2" y="2639785"/>
            <a:ext cx="24384001" cy="4151088"/>
          </a:xfrm>
          <a:prstGeom prst="rect">
            <a:avLst/>
          </a:prstGeom>
          <a:gradFill>
            <a:gsLst>
              <a:gs pos="46000">
                <a:srgbClr val="153643">
                  <a:alpha val="24000"/>
                </a:srgbClr>
              </a:gs>
              <a:gs pos="90000">
                <a:srgbClr val="153643">
                  <a:alpha val="24000"/>
                </a:srgbClr>
              </a:gs>
              <a:gs pos="100000">
                <a:srgbClr val="153643">
                  <a:alpha val="43000"/>
                </a:srgbClr>
              </a:gs>
            </a:gsLst>
            <a:path path="circle">
              <a:fillToRect l="-7922" t="9442" r="107922" b="90557"/>
            </a:path>
          </a:gradFill>
          <a:ln w="25400">
            <a:solidFill>
              <a:srgbClr val="153643">
                <a:alpha val="30000"/>
              </a:srgbClr>
            </a:solidFill>
            <a:miter lim="400000"/>
          </a:ln>
        </p:spPr>
        <p:txBody>
          <a:bodyPr tIns="91439" bIns="91439" anchor="ctr"/>
          <a:lstStyle/>
          <a:p>
            <a:pPr algn="ctr">
              <a:defRPr>
                <a:solidFill>
                  <a:srgbClr val="FFFFFF"/>
                </a:solidFill>
              </a:defRPr>
            </a:pPr>
            <a:endParaRPr/>
          </a:p>
        </p:txBody>
      </p:sp>
      <p:sp>
        <p:nvSpPr>
          <p:cNvPr id="438" name="Shape 438"/>
          <p:cNvSpPr/>
          <p:nvPr/>
        </p:nvSpPr>
        <p:spPr>
          <a:xfrm>
            <a:off x="5838468" y="1076050"/>
            <a:ext cx="12707066" cy="1160781"/>
          </a:xfrm>
          <a:prstGeom prst="rect">
            <a:avLst/>
          </a:prstGeom>
          <a:ln w="12700">
            <a:miter lim="400000"/>
          </a:ln>
        </p:spPr>
        <p:txBody>
          <a:bodyPr wrap="none" tIns="91439" bIns="91439">
            <a:spAutoFit/>
          </a:bodyPr>
          <a:lstStyle>
            <a:lvl1pPr algn="ctr">
              <a:defRPr sz="64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6400">
                <a:solidFill>
                  <a:srgbClr val="153643"/>
                </a:solidFill>
                <a:latin typeface="Helvetica"/>
                <a:ea typeface="Helvetica"/>
                <a:cs typeface="Helvetica"/>
                <a:sym typeface="Helvetica"/>
              </a:rPr>
              <a:t>ADD THE TITLE OF THIS GRAPH</a:t>
            </a:r>
          </a:p>
        </p:txBody>
      </p:sp>
      <p:grpSp>
        <p:nvGrpSpPr>
          <p:cNvPr id="442" name="Group 442"/>
          <p:cNvGrpSpPr/>
          <p:nvPr/>
        </p:nvGrpSpPr>
        <p:grpSpPr>
          <a:xfrm>
            <a:off x="2922894" y="7467400"/>
            <a:ext cx="3661069" cy="4506868"/>
            <a:chOff x="0" y="0"/>
            <a:chExt cx="3661068" cy="4506867"/>
          </a:xfrm>
        </p:grpSpPr>
        <p:sp>
          <p:nvSpPr>
            <p:cNvPr id="439" name="Shape 439"/>
            <p:cNvSpPr/>
            <p:nvPr/>
          </p:nvSpPr>
          <p:spPr>
            <a:xfrm>
              <a:off x="1318370" y="0"/>
              <a:ext cx="1024328" cy="856744"/>
            </a:xfrm>
            <a:custGeom>
              <a:avLst/>
              <a:gdLst/>
              <a:ahLst/>
              <a:cxnLst>
                <a:cxn ang="0">
                  <a:pos x="wd2" y="hd2"/>
                </a:cxn>
                <a:cxn ang="5400000">
                  <a:pos x="wd2" y="hd2"/>
                </a:cxn>
                <a:cxn ang="10800000">
                  <a:pos x="wd2" y="hd2"/>
                </a:cxn>
                <a:cxn ang="16200000">
                  <a:pos x="wd2" y="hd2"/>
                </a:cxn>
              </a:cxnLst>
              <a:rect l="0" t="0" r="r" b="b"/>
              <a:pathLst>
                <a:path w="21600" h="21600" extrusionOk="0">
                  <a:moveTo>
                    <a:pt x="19409" y="0"/>
                  </a:moveTo>
                  <a:cubicBezTo>
                    <a:pt x="2296" y="0"/>
                    <a:pt x="2296" y="0"/>
                    <a:pt x="2296" y="0"/>
                  </a:cubicBezTo>
                  <a:cubicBezTo>
                    <a:pt x="0" y="5868"/>
                    <a:pt x="0" y="5868"/>
                    <a:pt x="0" y="5868"/>
                  </a:cubicBezTo>
                  <a:cubicBezTo>
                    <a:pt x="0" y="5993"/>
                    <a:pt x="0" y="5993"/>
                    <a:pt x="0" y="5993"/>
                  </a:cubicBezTo>
                  <a:cubicBezTo>
                    <a:pt x="0" y="7366"/>
                    <a:pt x="939" y="8490"/>
                    <a:pt x="2087" y="8615"/>
                  </a:cubicBezTo>
                  <a:cubicBezTo>
                    <a:pt x="2087" y="21600"/>
                    <a:pt x="2087" y="21600"/>
                    <a:pt x="2087" y="21600"/>
                  </a:cubicBezTo>
                  <a:cubicBezTo>
                    <a:pt x="4278" y="21600"/>
                    <a:pt x="4278" y="21600"/>
                    <a:pt x="4278" y="21600"/>
                  </a:cubicBezTo>
                  <a:cubicBezTo>
                    <a:pt x="4278" y="11112"/>
                    <a:pt x="4278" y="11112"/>
                    <a:pt x="4278" y="11112"/>
                  </a:cubicBezTo>
                  <a:cubicBezTo>
                    <a:pt x="8765" y="11112"/>
                    <a:pt x="8765" y="11112"/>
                    <a:pt x="8765" y="11112"/>
                  </a:cubicBezTo>
                  <a:cubicBezTo>
                    <a:pt x="8765" y="21600"/>
                    <a:pt x="8765" y="21600"/>
                    <a:pt x="8765" y="21600"/>
                  </a:cubicBezTo>
                  <a:cubicBezTo>
                    <a:pt x="19409" y="21600"/>
                    <a:pt x="19409" y="21600"/>
                    <a:pt x="19409" y="21600"/>
                  </a:cubicBezTo>
                  <a:cubicBezTo>
                    <a:pt x="19409" y="8615"/>
                    <a:pt x="19409" y="8615"/>
                    <a:pt x="19409" y="8615"/>
                  </a:cubicBezTo>
                  <a:cubicBezTo>
                    <a:pt x="20661" y="8490"/>
                    <a:pt x="21600" y="7366"/>
                    <a:pt x="21600" y="5993"/>
                  </a:cubicBezTo>
                  <a:cubicBezTo>
                    <a:pt x="21600" y="5868"/>
                    <a:pt x="21600" y="5868"/>
                    <a:pt x="21600" y="5868"/>
                  </a:cubicBezTo>
                  <a:lnTo>
                    <a:pt x="19409" y="0"/>
                  </a:lnTo>
                  <a:close/>
                  <a:moveTo>
                    <a:pt x="9600" y="20601"/>
                  </a:moveTo>
                  <a:cubicBezTo>
                    <a:pt x="9600" y="10113"/>
                    <a:pt x="9600" y="10113"/>
                    <a:pt x="9600" y="10113"/>
                  </a:cubicBezTo>
                  <a:cubicBezTo>
                    <a:pt x="3443" y="10113"/>
                    <a:pt x="3443" y="10113"/>
                    <a:pt x="3443" y="10113"/>
                  </a:cubicBezTo>
                  <a:cubicBezTo>
                    <a:pt x="3443" y="20601"/>
                    <a:pt x="3443" y="20601"/>
                    <a:pt x="3443" y="20601"/>
                  </a:cubicBezTo>
                  <a:cubicBezTo>
                    <a:pt x="2922" y="20601"/>
                    <a:pt x="2922" y="20601"/>
                    <a:pt x="2922" y="20601"/>
                  </a:cubicBezTo>
                  <a:cubicBezTo>
                    <a:pt x="2922" y="8615"/>
                    <a:pt x="2922" y="8615"/>
                    <a:pt x="2922" y="8615"/>
                  </a:cubicBezTo>
                  <a:cubicBezTo>
                    <a:pt x="2922" y="8615"/>
                    <a:pt x="3026" y="8615"/>
                    <a:pt x="3026" y="8615"/>
                  </a:cubicBezTo>
                  <a:cubicBezTo>
                    <a:pt x="3130" y="8615"/>
                    <a:pt x="3130" y="8615"/>
                    <a:pt x="3130" y="8615"/>
                  </a:cubicBezTo>
                  <a:cubicBezTo>
                    <a:pt x="3235" y="8615"/>
                    <a:pt x="3235" y="8490"/>
                    <a:pt x="3339" y="8490"/>
                  </a:cubicBezTo>
                  <a:cubicBezTo>
                    <a:pt x="3443" y="8490"/>
                    <a:pt x="3443" y="8490"/>
                    <a:pt x="3548" y="8490"/>
                  </a:cubicBezTo>
                  <a:cubicBezTo>
                    <a:pt x="3548" y="8365"/>
                    <a:pt x="3652" y="8365"/>
                    <a:pt x="3652" y="8365"/>
                  </a:cubicBezTo>
                  <a:cubicBezTo>
                    <a:pt x="3757" y="8365"/>
                    <a:pt x="3757" y="8365"/>
                    <a:pt x="3757" y="8240"/>
                  </a:cubicBezTo>
                  <a:cubicBezTo>
                    <a:pt x="3861" y="8240"/>
                    <a:pt x="3861" y="8240"/>
                    <a:pt x="3861" y="8240"/>
                  </a:cubicBezTo>
                  <a:cubicBezTo>
                    <a:pt x="3965" y="8240"/>
                    <a:pt x="3965" y="8116"/>
                    <a:pt x="4070" y="8116"/>
                  </a:cubicBezTo>
                  <a:cubicBezTo>
                    <a:pt x="4070" y="8116"/>
                    <a:pt x="4070" y="8116"/>
                    <a:pt x="4174" y="7991"/>
                  </a:cubicBezTo>
                  <a:cubicBezTo>
                    <a:pt x="4174" y="7991"/>
                    <a:pt x="4174" y="7991"/>
                    <a:pt x="4278" y="7866"/>
                  </a:cubicBezTo>
                  <a:cubicBezTo>
                    <a:pt x="4278" y="7866"/>
                    <a:pt x="4278" y="7866"/>
                    <a:pt x="4278" y="7866"/>
                  </a:cubicBezTo>
                  <a:cubicBezTo>
                    <a:pt x="4383" y="7741"/>
                    <a:pt x="4383" y="7741"/>
                    <a:pt x="4383" y="7741"/>
                  </a:cubicBezTo>
                  <a:cubicBezTo>
                    <a:pt x="4487" y="7616"/>
                    <a:pt x="4487" y="7616"/>
                    <a:pt x="4487" y="7491"/>
                  </a:cubicBezTo>
                  <a:cubicBezTo>
                    <a:pt x="4591" y="7491"/>
                    <a:pt x="4591" y="7491"/>
                    <a:pt x="4591" y="7491"/>
                  </a:cubicBezTo>
                  <a:cubicBezTo>
                    <a:pt x="4591" y="7491"/>
                    <a:pt x="4696" y="7616"/>
                    <a:pt x="4696" y="7616"/>
                  </a:cubicBezTo>
                  <a:cubicBezTo>
                    <a:pt x="4696" y="7616"/>
                    <a:pt x="4696" y="7741"/>
                    <a:pt x="4800" y="7741"/>
                  </a:cubicBezTo>
                  <a:cubicBezTo>
                    <a:pt x="4800" y="7741"/>
                    <a:pt x="4800" y="7741"/>
                    <a:pt x="4800" y="7741"/>
                  </a:cubicBezTo>
                  <a:cubicBezTo>
                    <a:pt x="4904" y="7866"/>
                    <a:pt x="4904" y="7866"/>
                    <a:pt x="5009" y="7991"/>
                  </a:cubicBezTo>
                  <a:cubicBezTo>
                    <a:pt x="5009" y="7991"/>
                    <a:pt x="5009" y="7991"/>
                    <a:pt x="5009" y="7991"/>
                  </a:cubicBezTo>
                  <a:cubicBezTo>
                    <a:pt x="5113" y="8116"/>
                    <a:pt x="5113" y="8116"/>
                    <a:pt x="5217" y="8240"/>
                  </a:cubicBezTo>
                  <a:cubicBezTo>
                    <a:pt x="5217" y="8240"/>
                    <a:pt x="5217" y="8240"/>
                    <a:pt x="5217" y="8240"/>
                  </a:cubicBezTo>
                  <a:cubicBezTo>
                    <a:pt x="5322" y="8240"/>
                    <a:pt x="5426" y="8365"/>
                    <a:pt x="5426" y="8365"/>
                  </a:cubicBezTo>
                  <a:cubicBezTo>
                    <a:pt x="5530" y="8365"/>
                    <a:pt x="5530" y="8365"/>
                    <a:pt x="5530" y="8365"/>
                  </a:cubicBezTo>
                  <a:cubicBezTo>
                    <a:pt x="5635" y="8490"/>
                    <a:pt x="5635" y="8490"/>
                    <a:pt x="5739" y="8490"/>
                  </a:cubicBezTo>
                  <a:cubicBezTo>
                    <a:pt x="5739" y="8490"/>
                    <a:pt x="5843" y="8490"/>
                    <a:pt x="5843" y="8490"/>
                  </a:cubicBezTo>
                  <a:cubicBezTo>
                    <a:pt x="6052" y="8615"/>
                    <a:pt x="6157" y="8615"/>
                    <a:pt x="6365" y="8615"/>
                  </a:cubicBezTo>
                  <a:cubicBezTo>
                    <a:pt x="6470" y="8740"/>
                    <a:pt x="6574" y="8740"/>
                    <a:pt x="6678" y="8740"/>
                  </a:cubicBezTo>
                  <a:cubicBezTo>
                    <a:pt x="7513" y="8740"/>
                    <a:pt x="8243" y="8240"/>
                    <a:pt x="8765" y="7491"/>
                  </a:cubicBezTo>
                  <a:cubicBezTo>
                    <a:pt x="9183" y="8240"/>
                    <a:pt x="9913" y="8740"/>
                    <a:pt x="10852" y="8740"/>
                  </a:cubicBezTo>
                  <a:cubicBezTo>
                    <a:pt x="11687" y="8740"/>
                    <a:pt x="12417" y="8240"/>
                    <a:pt x="12939" y="7491"/>
                  </a:cubicBezTo>
                  <a:cubicBezTo>
                    <a:pt x="13357" y="8240"/>
                    <a:pt x="14087" y="8740"/>
                    <a:pt x="14922" y="8740"/>
                  </a:cubicBezTo>
                  <a:cubicBezTo>
                    <a:pt x="15130" y="8740"/>
                    <a:pt x="15235" y="8740"/>
                    <a:pt x="15339" y="8615"/>
                  </a:cubicBezTo>
                  <a:cubicBezTo>
                    <a:pt x="15339" y="8615"/>
                    <a:pt x="15339" y="8615"/>
                    <a:pt x="15339" y="8615"/>
                  </a:cubicBezTo>
                  <a:cubicBezTo>
                    <a:pt x="15443" y="8615"/>
                    <a:pt x="15548" y="8615"/>
                    <a:pt x="15548" y="8615"/>
                  </a:cubicBezTo>
                  <a:cubicBezTo>
                    <a:pt x="15652" y="8615"/>
                    <a:pt x="15652" y="8615"/>
                    <a:pt x="15652" y="8615"/>
                  </a:cubicBezTo>
                  <a:cubicBezTo>
                    <a:pt x="15757" y="8615"/>
                    <a:pt x="15757" y="8490"/>
                    <a:pt x="15861" y="8490"/>
                  </a:cubicBezTo>
                  <a:cubicBezTo>
                    <a:pt x="15861" y="8490"/>
                    <a:pt x="15861" y="8490"/>
                    <a:pt x="15861" y="8490"/>
                  </a:cubicBezTo>
                  <a:cubicBezTo>
                    <a:pt x="16383" y="8240"/>
                    <a:pt x="16800" y="7866"/>
                    <a:pt x="17009" y="7491"/>
                  </a:cubicBezTo>
                  <a:cubicBezTo>
                    <a:pt x="17113" y="7491"/>
                    <a:pt x="17113" y="7491"/>
                    <a:pt x="17113" y="7491"/>
                  </a:cubicBezTo>
                  <a:cubicBezTo>
                    <a:pt x="17113" y="7616"/>
                    <a:pt x="17217" y="7741"/>
                    <a:pt x="17322" y="7866"/>
                  </a:cubicBezTo>
                  <a:cubicBezTo>
                    <a:pt x="17322" y="7866"/>
                    <a:pt x="17322" y="7866"/>
                    <a:pt x="17426" y="7866"/>
                  </a:cubicBezTo>
                  <a:cubicBezTo>
                    <a:pt x="17739" y="8240"/>
                    <a:pt x="18052" y="8490"/>
                    <a:pt x="18574" y="8615"/>
                  </a:cubicBezTo>
                  <a:cubicBezTo>
                    <a:pt x="18574" y="20601"/>
                    <a:pt x="18574" y="20601"/>
                    <a:pt x="18574" y="20601"/>
                  </a:cubicBezTo>
                  <a:lnTo>
                    <a:pt x="9600" y="20601"/>
                  </a:lnTo>
                  <a:close/>
                  <a:moveTo>
                    <a:pt x="19200" y="7741"/>
                  </a:moveTo>
                  <a:cubicBezTo>
                    <a:pt x="18991" y="7616"/>
                    <a:pt x="18991" y="7616"/>
                    <a:pt x="18991" y="7616"/>
                  </a:cubicBezTo>
                  <a:cubicBezTo>
                    <a:pt x="18783" y="7616"/>
                    <a:pt x="18574" y="7616"/>
                    <a:pt x="18365" y="7491"/>
                  </a:cubicBezTo>
                  <a:cubicBezTo>
                    <a:pt x="18365" y="7491"/>
                    <a:pt x="18365" y="7491"/>
                    <a:pt x="18365" y="7491"/>
                  </a:cubicBezTo>
                  <a:cubicBezTo>
                    <a:pt x="18261" y="7491"/>
                    <a:pt x="18261" y="7366"/>
                    <a:pt x="18157" y="7366"/>
                  </a:cubicBezTo>
                  <a:cubicBezTo>
                    <a:pt x="18157" y="7366"/>
                    <a:pt x="18052" y="7366"/>
                    <a:pt x="18052" y="7242"/>
                  </a:cubicBezTo>
                  <a:cubicBezTo>
                    <a:pt x="18052" y="7242"/>
                    <a:pt x="17948" y="7242"/>
                    <a:pt x="17948" y="7117"/>
                  </a:cubicBezTo>
                  <a:cubicBezTo>
                    <a:pt x="17843" y="7117"/>
                    <a:pt x="17843" y="7117"/>
                    <a:pt x="17843" y="6992"/>
                  </a:cubicBezTo>
                  <a:cubicBezTo>
                    <a:pt x="17843" y="6992"/>
                    <a:pt x="17739" y="6992"/>
                    <a:pt x="17739" y="6867"/>
                  </a:cubicBezTo>
                  <a:cubicBezTo>
                    <a:pt x="17739" y="6867"/>
                    <a:pt x="17635" y="6742"/>
                    <a:pt x="17635" y="6742"/>
                  </a:cubicBezTo>
                  <a:cubicBezTo>
                    <a:pt x="17635" y="6742"/>
                    <a:pt x="17635" y="6617"/>
                    <a:pt x="17635" y="6617"/>
                  </a:cubicBezTo>
                  <a:cubicBezTo>
                    <a:pt x="17530" y="6492"/>
                    <a:pt x="17530" y="6492"/>
                    <a:pt x="17530" y="6368"/>
                  </a:cubicBezTo>
                  <a:cubicBezTo>
                    <a:pt x="17530" y="6368"/>
                    <a:pt x="17530" y="6368"/>
                    <a:pt x="17530" y="6368"/>
                  </a:cubicBezTo>
                  <a:cubicBezTo>
                    <a:pt x="17530" y="6243"/>
                    <a:pt x="17426" y="6118"/>
                    <a:pt x="17426" y="5993"/>
                  </a:cubicBezTo>
                  <a:cubicBezTo>
                    <a:pt x="16591" y="5993"/>
                    <a:pt x="16591" y="5993"/>
                    <a:pt x="16591" y="5993"/>
                  </a:cubicBezTo>
                  <a:cubicBezTo>
                    <a:pt x="16591" y="6867"/>
                    <a:pt x="15861" y="7741"/>
                    <a:pt x="14922" y="7741"/>
                  </a:cubicBezTo>
                  <a:cubicBezTo>
                    <a:pt x="14087" y="7741"/>
                    <a:pt x="13357" y="6867"/>
                    <a:pt x="13357" y="5993"/>
                  </a:cubicBezTo>
                  <a:cubicBezTo>
                    <a:pt x="12522" y="5993"/>
                    <a:pt x="12522" y="5993"/>
                    <a:pt x="12522" y="5993"/>
                  </a:cubicBezTo>
                  <a:cubicBezTo>
                    <a:pt x="12522" y="6867"/>
                    <a:pt x="11687" y="7741"/>
                    <a:pt x="10852" y="7741"/>
                  </a:cubicBezTo>
                  <a:cubicBezTo>
                    <a:pt x="9913" y="7741"/>
                    <a:pt x="9183" y="6867"/>
                    <a:pt x="9183" y="5993"/>
                  </a:cubicBezTo>
                  <a:cubicBezTo>
                    <a:pt x="8348" y="5993"/>
                    <a:pt x="8348" y="5993"/>
                    <a:pt x="8348" y="5993"/>
                  </a:cubicBezTo>
                  <a:cubicBezTo>
                    <a:pt x="8348" y="6867"/>
                    <a:pt x="7617" y="7741"/>
                    <a:pt x="6678" y="7741"/>
                  </a:cubicBezTo>
                  <a:cubicBezTo>
                    <a:pt x="5739" y="7741"/>
                    <a:pt x="5009" y="6867"/>
                    <a:pt x="5009" y="5993"/>
                  </a:cubicBezTo>
                  <a:cubicBezTo>
                    <a:pt x="4174" y="5993"/>
                    <a:pt x="4174" y="5993"/>
                    <a:pt x="4174" y="5993"/>
                  </a:cubicBezTo>
                  <a:cubicBezTo>
                    <a:pt x="4174" y="6118"/>
                    <a:pt x="4174" y="6243"/>
                    <a:pt x="4174" y="6368"/>
                  </a:cubicBezTo>
                  <a:cubicBezTo>
                    <a:pt x="3965" y="7117"/>
                    <a:pt x="3339" y="7741"/>
                    <a:pt x="2504" y="7741"/>
                  </a:cubicBezTo>
                  <a:cubicBezTo>
                    <a:pt x="2504" y="7741"/>
                    <a:pt x="2504" y="7741"/>
                    <a:pt x="2504" y="7741"/>
                  </a:cubicBezTo>
                  <a:cubicBezTo>
                    <a:pt x="1565" y="7741"/>
                    <a:pt x="939" y="6992"/>
                    <a:pt x="835" y="6118"/>
                  </a:cubicBezTo>
                  <a:cubicBezTo>
                    <a:pt x="2817" y="999"/>
                    <a:pt x="2817" y="999"/>
                    <a:pt x="2817" y="999"/>
                  </a:cubicBezTo>
                  <a:cubicBezTo>
                    <a:pt x="18887" y="999"/>
                    <a:pt x="18887" y="999"/>
                    <a:pt x="18887" y="999"/>
                  </a:cubicBezTo>
                  <a:cubicBezTo>
                    <a:pt x="20765" y="6118"/>
                    <a:pt x="20765" y="6118"/>
                    <a:pt x="20765" y="6118"/>
                  </a:cubicBezTo>
                  <a:cubicBezTo>
                    <a:pt x="20765" y="6992"/>
                    <a:pt x="20035" y="7616"/>
                    <a:pt x="19200" y="7741"/>
                  </a:cubicBezTo>
                  <a:close/>
                  <a:moveTo>
                    <a:pt x="9913" y="17605"/>
                  </a:moveTo>
                  <a:cubicBezTo>
                    <a:pt x="18261" y="17605"/>
                    <a:pt x="18261" y="17605"/>
                    <a:pt x="18261" y="17605"/>
                  </a:cubicBezTo>
                  <a:cubicBezTo>
                    <a:pt x="18261" y="10113"/>
                    <a:pt x="18261" y="10113"/>
                    <a:pt x="18261" y="10113"/>
                  </a:cubicBezTo>
                  <a:cubicBezTo>
                    <a:pt x="9913" y="10113"/>
                    <a:pt x="9913" y="10113"/>
                    <a:pt x="9913" y="10113"/>
                  </a:cubicBezTo>
                  <a:lnTo>
                    <a:pt x="9913" y="17605"/>
                  </a:lnTo>
                  <a:close/>
                  <a:moveTo>
                    <a:pt x="10748" y="11112"/>
                  </a:moveTo>
                  <a:cubicBezTo>
                    <a:pt x="17426" y="11112"/>
                    <a:pt x="17426" y="11112"/>
                    <a:pt x="17426" y="11112"/>
                  </a:cubicBezTo>
                  <a:cubicBezTo>
                    <a:pt x="17426" y="16606"/>
                    <a:pt x="17426" y="16606"/>
                    <a:pt x="17426" y="16606"/>
                  </a:cubicBezTo>
                  <a:cubicBezTo>
                    <a:pt x="10748" y="16606"/>
                    <a:pt x="10748" y="16606"/>
                    <a:pt x="10748" y="16606"/>
                  </a:cubicBezTo>
                  <a:lnTo>
                    <a:pt x="10748" y="1111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0" name="Shape 440"/>
            <p:cNvSpPr/>
            <p:nvPr/>
          </p:nvSpPr>
          <p:spPr>
            <a:xfrm>
              <a:off x="970447" y="933919"/>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Item1</a:t>
              </a:r>
            </a:p>
          </p:txBody>
        </p:sp>
        <p:sp>
          <p:nvSpPr>
            <p:cNvPr id="441" name="Shape 441"/>
            <p:cNvSpPr/>
            <p:nvPr/>
          </p:nvSpPr>
          <p:spPr>
            <a:xfrm>
              <a:off x="0" y="2164987"/>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447" name="Group 447"/>
          <p:cNvGrpSpPr/>
          <p:nvPr/>
        </p:nvGrpSpPr>
        <p:grpSpPr>
          <a:xfrm>
            <a:off x="7881942" y="7391989"/>
            <a:ext cx="3661069" cy="4582279"/>
            <a:chOff x="0" y="0"/>
            <a:chExt cx="3661068" cy="4582277"/>
          </a:xfrm>
        </p:grpSpPr>
        <p:grpSp>
          <p:nvGrpSpPr>
            <p:cNvPr id="445" name="Group 445"/>
            <p:cNvGrpSpPr/>
            <p:nvPr/>
          </p:nvGrpSpPr>
          <p:grpSpPr>
            <a:xfrm>
              <a:off x="970447" y="0"/>
              <a:ext cx="1720176" cy="1928811"/>
              <a:chOff x="0" y="0"/>
              <a:chExt cx="1720175" cy="1928810"/>
            </a:xfrm>
          </p:grpSpPr>
          <p:sp>
            <p:nvSpPr>
              <p:cNvPr id="443" name="Shape 443"/>
              <p:cNvSpPr/>
              <p:nvPr/>
            </p:nvSpPr>
            <p:spPr>
              <a:xfrm>
                <a:off x="344784" y="0"/>
                <a:ext cx="1029366" cy="1007564"/>
              </a:xfrm>
              <a:custGeom>
                <a:avLst/>
                <a:gdLst/>
                <a:ahLst/>
                <a:cxnLst>
                  <a:cxn ang="0">
                    <a:pos x="wd2" y="hd2"/>
                  </a:cxn>
                  <a:cxn ang="5400000">
                    <a:pos x="wd2" y="hd2"/>
                  </a:cxn>
                  <a:cxn ang="10800000">
                    <a:pos x="wd2" y="hd2"/>
                  </a:cxn>
                  <a:cxn ang="16200000">
                    <a:pos x="wd2" y="hd2"/>
                  </a:cxn>
                </a:cxnLst>
                <a:rect l="0" t="0" r="r" b="b"/>
                <a:pathLst>
                  <a:path w="21574" h="21600" extrusionOk="0">
                    <a:moveTo>
                      <a:pt x="21496" y="11066"/>
                    </a:moveTo>
                    <a:cubicBezTo>
                      <a:pt x="21392" y="10960"/>
                      <a:pt x="21185" y="10853"/>
                      <a:pt x="20873" y="10747"/>
                    </a:cubicBezTo>
                    <a:cubicBezTo>
                      <a:pt x="20873" y="10640"/>
                      <a:pt x="20769" y="10534"/>
                      <a:pt x="20769" y="10534"/>
                    </a:cubicBezTo>
                    <a:cubicBezTo>
                      <a:pt x="20665" y="10215"/>
                      <a:pt x="20458" y="10108"/>
                      <a:pt x="20250" y="10108"/>
                    </a:cubicBezTo>
                    <a:cubicBezTo>
                      <a:pt x="19731" y="10002"/>
                      <a:pt x="19212" y="10215"/>
                      <a:pt x="18900" y="10428"/>
                    </a:cubicBezTo>
                    <a:cubicBezTo>
                      <a:pt x="18173" y="7874"/>
                      <a:pt x="16096" y="5746"/>
                      <a:pt x="13292" y="4788"/>
                    </a:cubicBezTo>
                    <a:cubicBezTo>
                      <a:pt x="13500" y="4363"/>
                      <a:pt x="13604" y="3937"/>
                      <a:pt x="13604" y="3405"/>
                    </a:cubicBezTo>
                    <a:cubicBezTo>
                      <a:pt x="13604" y="1490"/>
                      <a:pt x="12150" y="0"/>
                      <a:pt x="10281" y="0"/>
                    </a:cubicBezTo>
                    <a:cubicBezTo>
                      <a:pt x="8412" y="0"/>
                      <a:pt x="6958" y="1490"/>
                      <a:pt x="6958" y="3405"/>
                    </a:cubicBezTo>
                    <a:cubicBezTo>
                      <a:pt x="6958" y="3937"/>
                      <a:pt x="7062" y="4469"/>
                      <a:pt x="7269" y="4895"/>
                    </a:cubicBezTo>
                    <a:cubicBezTo>
                      <a:pt x="6335" y="5214"/>
                      <a:pt x="5400" y="5639"/>
                      <a:pt x="4673" y="6278"/>
                    </a:cubicBezTo>
                    <a:cubicBezTo>
                      <a:pt x="3738" y="5746"/>
                      <a:pt x="2804" y="5746"/>
                      <a:pt x="2181" y="6278"/>
                    </a:cubicBezTo>
                    <a:cubicBezTo>
                      <a:pt x="1869" y="6597"/>
                      <a:pt x="1869" y="6597"/>
                      <a:pt x="1869" y="6597"/>
                    </a:cubicBezTo>
                    <a:cubicBezTo>
                      <a:pt x="2908" y="8087"/>
                      <a:pt x="2908" y="8087"/>
                      <a:pt x="2908" y="8087"/>
                    </a:cubicBezTo>
                    <a:cubicBezTo>
                      <a:pt x="2388" y="8832"/>
                      <a:pt x="1973" y="9683"/>
                      <a:pt x="1765" y="10534"/>
                    </a:cubicBezTo>
                    <a:cubicBezTo>
                      <a:pt x="1246" y="10534"/>
                      <a:pt x="1246" y="10534"/>
                      <a:pt x="1246" y="10534"/>
                    </a:cubicBezTo>
                    <a:cubicBezTo>
                      <a:pt x="623" y="10534"/>
                      <a:pt x="0" y="11172"/>
                      <a:pt x="0" y="11917"/>
                    </a:cubicBezTo>
                    <a:cubicBezTo>
                      <a:pt x="0" y="15641"/>
                      <a:pt x="0" y="15641"/>
                      <a:pt x="0" y="15641"/>
                    </a:cubicBezTo>
                    <a:cubicBezTo>
                      <a:pt x="0" y="16386"/>
                      <a:pt x="623" y="17025"/>
                      <a:pt x="1246" y="17025"/>
                    </a:cubicBezTo>
                    <a:cubicBezTo>
                      <a:pt x="3115" y="17025"/>
                      <a:pt x="3115" y="17025"/>
                      <a:pt x="3115" y="17025"/>
                    </a:cubicBezTo>
                    <a:cubicBezTo>
                      <a:pt x="3635" y="17663"/>
                      <a:pt x="4362" y="18301"/>
                      <a:pt x="5088" y="18833"/>
                    </a:cubicBezTo>
                    <a:cubicBezTo>
                      <a:pt x="5088" y="20642"/>
                      <a:pt x="5088" y="20642"/>
                      <a:pt x="5088" y="20642"/>
                    </a:cubicBezTo>
                    <a:cubicBezTo>
                      <a:pt x="5088" y="21174"/>
                      <a:pt x="5504" y="21600"/>
                      <a:pt x="5919" y="21600"/>
                    </a:cubicBezTo>
                    <a:cubicBezTo>
                      <a:pt x="7477" y="21600"/>
                      <a:pt x="7477" y="21600"/>
                      <a:pt x="7477" y="21600"/>
                    </a:cubicBezTo>
                    <a:cubicBezTo>
                      <a:pt x="7996" y="21600"/>
                      <a:pt x="8412" y="21174"/>
                      <a:pt x="8412" y="20642"/>
                    </a:cubicBezTo>
                    <a:cubicBezTo>
                      <a:pt x="8412" y="20217"/>
                      <a:pt x="8412" y="20217"/>
                      <a:pt x="8412" y="20217"/>
                    </a:cubicBezTo>
                    <a:cubicBezTo>
                      <a:pt x="9554" y="20430"/>
                      <a:pt x="10800" y="20536"/>
                      <a:pt x="12046" y="20217"/>
                    </a:cubicBezTo>
                    <a:cubicBezTo>
                      <a:pt x="12046" y="20642"/>
                      <a:pt x="12046" y="20642"/>
                      <a:pt x="12046" y="20642"/>
                    </a:cubicBezTo>
                    <a:cubicBezTo>
                      <a:pt x="12046" y="21174"/>
                      <a:pt x="12462" y="21600"/>
                      <a:pt x="12981" y="21600"/>
                    </a:cubicBezTo>
                    <a:cubicBezTo>
                      <a:pt x="14538" y="21600"/>
                      <a:pt x="14538" y="21600"/>
                      <a:pt x="14538" y="21600"/>
                    </a:cubicBezTo>
                    <a:cubicBezTo>
                      <a:pt x="14954" y="21600"/>
                      <a:pt x="15369" y="21174"/>
                      <a:pt x="15369" y="20642"/>
                    </a:cubicBezTo>
                    <a:cubicBezTo>
                      <a:pt x="15369" y="18940"/>
                      <a:pt x="15369" y="18940"/>
                      <a:pt x="15369" y="18940"/>
                    </a:cubicBezTo>
                    <a:cubicBezTo>
                      <a:pt x="17758" y="17450"/>
                      <a:pt x="19212" y="15003"/>
                      <a:pt x="19212" y="12343"/>
                    </a:cubicBezTo>
                    <a:cubicBezTo>
                      <a:pt x="19212" y="11917"/>
                      <a:pt x="19108" y="11385"/>
                      <a:pt x="19004" y="10853"/>
                    </a:cubicBezTo>
                    <a:cubicBezTo>
                      <a:pt x="19315" y="10640"/>
                      <a:pt x="19835" y="10428"/>
                      <a:pt x="20146" y="10428"/>
                    </a:cubicBezTo>
                    <a:cubicBezTo>
                      <a:pt x="20250" y="10534"/>
                      <a:pt x="20354" y="10534"/>
                      <a:pt x="20354" y="10640"/>
                    </a:cubicBezTo>
                    <a:cubicBezTo>
                      <a:pt x="20146" y="10640"/>
                      <a:pt x="19938" y="10640"/>
                      <a:pt x="19835" y="10747"/>
                    </a:cubicBezTo>
                    <a:cubicBezTo>
                      <a:pt x="19627" y="10853"/>
                      <a:pt x="19523" y="11172"/>
                      <a:pt x="19627" y="11385"/>
                    </a:cubicBezTo>
                    <a:cubicBezTo>
                      <a:pt x="19627" y="11598"/>
                      <a:pt x="19835" y="11811"/>
                      <a:pt x="20146" y="11811"/>
                    </a:cubicBezTo>
                    <a:cubicBezTo>
                      <a:pt x="20146" y="11811"/>
                      <a:pt x="20250" y="11811"/>
                      <a:pt x="20250" y="11811"/>
                    </a:cubicBezTo>
                    <a:cubicBezTo>
                      <a:pt x="20354" y="11811"/>
                      <a:pt x="20562" y="11704"/>
                      <a:pt x="20665" y="11598"/>
                    </a:cubicBezTo>
                    <a:cubicBezTo>
                      <a:pt x="20769" y="11492"/>
                      <a:pt x="20769" y="11385"/>
                      <a:pt x="20873" y="11172"/>
                    </a:cubicBezTo>
                    <a:cubicBezTo>
                      <a:pt x="20977" y="11279"/>
                      <a:pt x="21185" y="11279"/>
                      <a:pt x="21185" y="11385"/>
                    </a:cubicBezTo>
                    <a:cubicBezTo>
                      <a:pt x="21288" y="11492"/>
                      <a:pt x="21392" y="11492"/>
                      <a:pt x="21496" y="11385"/>
                    </a:cubicBezTo>
                    <a:cubicBezTo>
                      <a:pt x="21600" y="11279"/>
                      <a:pt x="21600" y="11172"/>
                      <a:pt x="21496" y="11066"/>
                    </a:cubicBezTo>
                    <a:close/>
                    <a:moveTo>
                      <a:pt x="10281" y="851"/>
                    </a:moveTo>
                    <a:cubicBezTo>
                      <a:pt x="11631" y="851"/>
                      <a:pt x="12773" y="1915"/>
                      <a:pt x="12773" y="3405"/>
                    </a:cubicBezTo>
                    <a:cubicBezTo>
                      <a:pt x="12773" y="3937"/>
                      <a:pt x="12565" y="4363"/>
                      <a:pt x="12358" y="4788"/>
                    </a:cubicBezTo>
                    <a:cubicBezTo>
                      <a:pt x="12358" y="4788"/>
                      <a:pt x="12358" y="4788"/>
                      <a:pt x="12358" y="4788"/>
                    </a:cubicBezTo>
                    <a:cubicBezTo>
                      <a:pt x="12358" y="4788"/>
                      <a:pt x="12358" y="4895"/>
                      <a:pt x="12254" y="4895"/>
                    </a:cubicBezTo>
                    <a:cubicBezTo>
                      <a:pt x="12254" y="4895"/>
                      <a:pt x="12150" y="5001"/>
                      <a:pt x="12150" y="5001"/>
                    </a:cubicBezTo>
                    <a:cubicBezTo>
                      <a:pt x="12150" y="5107"/>
                      <a:pt x="12150" y="5107"/>
                      <a:pt x="12150" y="5107"/>
                    </a:cubicBezTo>
                    <a:cubicBezTo>
                      <a:pt x="12046" y="5107"/>
                      <a:pt x="11942" y="5214"/>
                      <a:pt x="11942" y="5320"/>
                    </a:cubicBezTo>
                    <a:cubicBezTo>
                      <a:pt x="11942" y="5320"/>
                      <a:pt x="11942" y="5320"/>
                      <a:pt x="11942" y="5320"/>
                    </a:cubicBezTo>
                    <a:cubicBezTo>
                      <a:pt x="11735" y="5427"/>
                      <a:pt x="11631" y="5533"/>
                      <a:pt x="11423" y="5639"/>
                    </a:cubicBezTo>
                    <a:cubicBezTo>
                      <a:pt x="11423" y="5639"/>
                      <a:pt x="11423" y="5639"/>
                      <a:pt x="11423" y="5639"/>
                    </a:cubicBezTo>
                    <a:cubicBezTo>
                      <a:pt x="11319" y="5639"/>
                      <a:pt x="11215" y="5746"/>
                      <a:pt x="11215" y="5746"/>
                    </a:cubicBezTo>
                    <a:cubicBezTo>
                      <a:pt x="11112" y="5746"/>
                      <a:pt x="11112" y="5746"/>
                      <a:pt x="11112" y="5746"/>
                    </a:cubicBezTo>
                    <a:cubicBezTo>
                      <a:pt x="11008" y="5746"/>
                      <a:pt x="11008" y="5852"/>
                      <a:pt x="10904" y="5852"/>
                    </a:cubicBezTo>
                    <a:cubicBezTo>
                      <a:pt x="10904" y="5852"/>
                      <a:pt x="10904" y="5852"/>
                      <a:pt x="10800" y="5852"/>
                    </a:cubicBezTo>
                    <a:cubicBezTo>
                      <a:pt x="10800" y="5852"/>
                      <a:pt x="10696" y="5852"/>
                      <a:pt x="10592" y="5852"/>
                    </a:cubicBezTo>
                    <a:cubicBezTo>
                      <a:pt x="10592" y="5852"/>
                      <a:pt x="10592" y="5852"/>
                      <a:pt x="10592" y="5959"/>
                    </a:cubicBezTo>
                    <a:cubicBezTo>
                      <a:pt x="10488" y="5959"/>
                      <a:pt x="10385" y="5959"/>
                      <a:pt x="10281" y="5959"/>
                    </a:cubicBezTo>
                    <a:cubicBezTo>
                      <a:pt x="10177" y="5959"/>
                      <a:pt x="10073" y="5959"/>
                      <a:pt x="9969" y="5959"/>
                    </a:cubicBezTo>
                    <a:cubicBezTo>
                      <a:pt x="9969" y="5852"/>
                      <a:pt x="9969" y="5852"/>
                      <a:pt x="9969" y="5852"/>
                    </a:cubicBezTo>
                    <a:cubicBezTo>
                      <a:pt x="9865" y="5852"/>
                      <a:pt x="9762" y="5852"/>
                      <a:pt x="9658" y="5852"/>
                    </a:cubicBezTo>
                    <a:cubicBezTo>
                      <a:pt x="9658" y="5852"/>
                      <a:pt x="9658" y="5852"/>
                      <a:pt x="9658" y="5852"/>
                    </a:cubicBezTo>
                    <a:cubicBezTo>
                      <a:pt x="9554" y="5852"/>
                      <a:pt x="9554" y="5746"/>
                      <a:pt x="9450" y="5746"/>
                    </a:cubicBezTo>
                    <a:cubicBezTo>
                      <a:pt x="9450" y="5746"/>
                      <a:pt x="9450" y="5746"/>
                      <a:pt x="9346" y="5746"/>
                    </a:cubicBezTo>
                    <a:cubicBezTo>
                      <a:pt x="9035" y="5639"/>
                      <a:pt x="8723" y="5427"/>
                      <a:pt x="8412" y="5107"/>
                    </a:cubicBezTo>
                    <a:cubicBezTo>
                      <a:pt x="8412" y="5107"/>
                      <a:pt x="8412" y="5107"/>
                      <a:pt x="8412" y="5107"/>
                    </a:cubicBezTo>
                    <a:cubicBezTo>
                      <a:pt x="8412" y="5001"/>
                      <a:pt x="8308" y="5001"/>
                      <a:pt x="8308" y="4895"/>
                    </a:cubicBezTo>
                    <a:cubicBezTo>
                      <a:pt x="8204" y="4895"/>
                      <a:pt x="8204" y="4788"/>
                      <a:pt x="8204" y="4788"/>
                    </a:cubicBezTo>
                    <a:cubicBezTo>
                      <a:pt x="8204" y="4788"/>
                      <a:pt x="8204" y="4788"/>
                      <a:pt x="8204" y="4788"/>
                    </a:cubicBezTo>
                    <a:cubicBezTo>
                      <a:pt x="7892" y="4363"/>
                      <a:pt x="7788" y="3937"/>
                      <a:pt x="7788" y="3405"/>
                    </a:cubicBezTo>
                    <a:cubicBezTo>
                      <a:pt x="7788" y="1915"/>
                      <a:pt x="8931" y="851"/>
                      <a:pt x="10281" y="851"/>
                    </a:cubicBezTo>
                    <a:close/>
                    <a:moveTo>
                      <a:pt x="14746" y="18408"/>
                    </a:moveTo>
                    <a:cubicBezTo>
                      <a:pt x="14538" y="18514"/>
                      <a:pt x="14538" y="18514"/>
                      <a:pt x="14538" y="18514"/>
                    </a:cubicBezTo>
                    <a:cubicBezTo>
                      <a:pt x="14538" y="20642"/>
                      <a:pt x="14538" y="20642"/>
                      <a:pt x="14538" y="20642"/>
                    </a:cubicBezTo>
                    <a:cubicBezTo>
                      <a:pt x="14538" y="20749"/>
                      <a:pt x="14538" y="20749"/>
                      <a:pt x="14538" y="20749"/>
                    </a:cubicBezTo>
                    <a:cubicBezTo>
                      <a:pt x="12981" y="20749"/>
                      <a:pt x="12981" y="20749"/>
                      <a:pt x="12981" y="20749"/>
                    </a:cubicBezTo>
                    <a:cubicBezTo>
                      <a:pt x="12981" y="20749"/>
                      <a:pt x="12877" y="20749"/>
                      <a:pt x="12877" y="20642"/>
                    </a:cubicBezTo>
                    <a:cubicBezTo>
                      <a:pt x="12877" y="19153"/>
                      <a:pt x="12877" y="19153"/>
                      <a:pt x="12877" y="19153"/>
                    </a:cubicBezTo>
                    <a:cubicBezTo>
                      <a:pt x="12358" y="19366"/>
                      <a:pt x="12358" y="19366"/>
                      <a:pt x="12358" y="19366"/>
                    </a:cubicBezTo>
                    <a:cubicBezTo>
                      <a:pt x="10904" y="19685"/>
                      <a:pt x="9450" y="19685"/>
                      <a:pt x="8100" y="19259"/>
                    </a:cubicBezTo>
                    <a:cubicBezTo>
                      <a:pt x="7581" y="19153"/>
                      <a:pt x="7581" y="19153"/>
                      <a:pt x="7581" y="19153"/>
                    </a:cubicBezTo>
                    <a:cubicBezTo>
                      <a:pt x="7581" y="20642"/>
                      <a:pt x="7581" y="20642"/>
                      <a:pt x="7581" y="20642"/>
                    </a:cubicBezTo>
                    <a:cubicBezTo>
                      <a:pt x="7581" y="20642"/>
                      <a:pt x="7477" y="20749"/>
                      <a:pt x="7477" y="20749"/>
                    </a:cubicBezTo>
                    <a:cubicBezTo>
                      <a:pt x="5919" y="20749"/>
                      <a:pt x="5919" y="20749"/>
                      <a:pt x="5919" y="20749"/>
                    </a:cubicBezTo>
                    <a:cubicBezTo>
                      <a:pt x="5919" y="20749"/>
                      <a:pt x="5919" y="20642"/>
                      <a:pt x="5919" y="20642"/>
                    </a:cubicBezTo>
                    <a:cubicBezTo>
                      <a:pt x="5919" y="18727"/>
                      <a:pt x="5919" y="18727"/>
                      <a:pt x="5919" y="18727"/>
                    </a:cubicBezTo>
                    <a:cubicBezTo>
                      <a:pt x="6023" y="18408"/>
                      <a:pt x="6023" y="18408"/>
                      <a:pt x="6023" y="18408"/>
                    </a:cubicBezTo>
                    <a:cubicBezTo>
                      <a:pt x="5712" y="18195"/>
                      <a:pt x="5712" y="18195"/>
                      <a:pt x="5712" y="18195"/>
                    </a:cubicBezTo>
                    <a:cubicBezTo>
                      <a:pt x="4881" y="17769"/>
                      <a:pt x="4258" y="17131"/>
                      <a:pt x="3635" y="16280"/>
                    </a:cubicBezTo>
                    <a:cubicBezTo>
                      <a:pt x="3531" y="16173"/>
                      <a:pt x="3531" y="16173"/>
                      <a:pt x="3531" y="16173"/>
                    </a:cubicBezTo>
                    <a:cubicBezTo>
                      <a:pt x="1246" y="16173"/>
                      <a:pt x="1246" y="16173"/>
                      <a:pt x="1246" y="16173"/>
                    </a:cubicBezTo>
                    <a:cubicBezTo>
                      <a:pt x="1038" y="16173"/>
                      <a:pt x="831" y="15961"/>
                      <a:pt x="831" y="15641"/>
                    </a:cubicBezTo>
                    <a:cubicBezTo>
                      <a:pt x="831" y="11917"/>
                      <a:pt x="831" y="11917"/>
                      <a:pt x="831" y="11917"/>
                    </a:cubicBezTo>
                    <a:cubicBezTo>
                      <a:pt x="831" y="11598"/>
                      <a:pt x="1038" y="11385"/>
                      <a:pt x="1246" y="11385"/>
                    </a:cubicBezTo>
                    <a:cubicBezTo>
                      <a:pt x="2388" y="11385"/>
                      <a:pt x="2388" y="11385"/>
                      <a:pt x="2388" y="11385"/>
                    </a:cubicBezTo>
                    <a:cubicBezTo>
                      <a:pt x="2492" y="11066"/>
                      <a:pt x="2492" y="11066"/>
                      <a:pt x="2492" y="11066"/>
                    </a:cubicBezTo>
                    <a:cubicBezTo>
                      <a:pt x="2700" y="10108"/>
                      <a:pt x="3115" y="9151"/>
                      <a:pt x="3738" y="8300"/>
                    </a:cubicBezTo>
                    <a:cubicBezTo>
                      <a:pt x="3946" y="8087"/>
                      <a:pt x="3946" y="8087"/>
                      <a:pt x="3946" y="8087"/>
                    </a:cubicBezTo>
                    <a:cubicBezTo>
                      <a:pt x="3012" y="6810"/>
                      <a:pt x="3012" y="6810"/>
                      <a:pt x="3012" y="6810"/>
                    </a:cubicBezTo>
                    <a:cubicBezTo>
                      <a:pt x="3427" y="6703"/>
                      <a:pt x="3946" y="6810"/>
                      <a:pt x="4465" y="7129"/>
                    </a:cubicBezTo>
                    <a:cubicBezTo>
                      <a:pt x="4777" y="7342"/>
                      <a:pt x="4777" y="7342"/>
                      <a:pt x="4777" y="7342"/>
                    </a:cubicBezTo>
                    <a:cubicBezTo>
                      <a:pt x="4985" y="7129"/>
                      <a:pt x="4985" y="7129"/>
                      <a:pt x="4985" y="7129"/>
                    </a:cubicBezTo>
                    <a:cubicBezTo>
                      <a:pt x="5815" y="6384"/>
                      <a:pt x="6750" y="5959"/>
                      <a:pt x="7788" y="5639"/>
                    </a:cubicBezTo>
                    <a:cubicBezTo>
                      <a:pt x="7788" y="5639"/>
                      <a:pt x="7788" y="5639"/>
                      <a:pt x="7788" y="5639"/>
                    </a:cubicBezTo>
                    <a:cubicBezTo>
                      <a:pt x="7892" y="5746"/>
                      <a:pt x="7892" y="5746"/>
                      <a:pt x="7996" y="5852"/>
                    </a:cubicBezTo>
                    <a:cubicBezTo>
                      <a:pt x="7996" y="5852"/>
                      <a:pt x="7996" y="5852"/>
                      <a:pt x="7996" y="5852"/>
                    </a:cubicBezTo>
                    <a:cubicBezTo>
                      <a:pt x="8100" y="5959"/>
                      <a:pt x="8204" y="6065"/>
                      <a:pt x="8308" y="6065"/>
                    </a:cubicBezTo>
                    <a:cubicBezTo>
                      <a:pt x="8308" y="6065"/>
                      <a:pt x="8308" y="6065"/>
                      <a:pt x="8308" y="6065"/>
                    </a:cubicBezTo>
                    <a:cubicBezTo>
                      <a:pt x="8308" y="6171"/>
                      <a:pt x="8412" y="6171"/>
                      <a:pt x="8412" y="6171"/>
                    </a:cubicBezTo>
                    <a:cubicBezTo>
                      <a:pt x="7892" y="6278"/>
                      <a:pt x="7373" y="6491"/>
                      <a:pt x="6854" y="6810"/>
                    </a:cubicBezTo>
                    <a:cubicBezTo>
                      <a:pt x="6646" y="6916"/>
                      <a:pt x="6542" y="7129"/>
                      <a:pt x="6646" y="7342"/>
                    </a:cubicBezTo>
                    <a:cubicBezTo>
                      <a:pt x="6750" y="7555"/>
                      <a:pt x="7062" y="7661"/>
                      <a:pt x="7269" y="7555"/>
                    </a:cubicBezTo>
                    <a:cubicBezTo>
                      <a:pt x="8204" y="7023"/>
                      <a:pt x="9242" y="6810"/>
                      <a:pt x="10385" y="6810"/>
                    </a:cubicBezTo>
                    <a:cubicBezTo>
                      <a:pt x="11527" y="6810"/>
                      <a:pt x="12669" y="7129"/>
                      <a:pt x="13604" y="7661"/>
                    </a:cubicBezTo>
                    <a:cubicBezTo>
                      <a:pt x="13708" y="7661"/>
                      <a:pt x="13708" y="7661"/>
                      <a:pt x="13812" y="7661"/>
                    </a:cubicBezTo>
                    <a:cubicBezTo>
                      <a:pt x="14019" y="7661"/>
                      <a:pt x="14123" y="7555"/>
                      <a:pt x="14227" y="7448"/>
                    </a:cubicBezTo>
                    <a:cubicBezTo>
                      <a:pt x="14331" y="7235"/>
                      <a:pt x="14227" y="7023"/>
                      <a:pt x="14019" y="6916"/>
                    </a:cubicBezTo>
                    <a:cubicBezTo>
                      <a:pt x="13396" y="6597"/>
                      <a:pt x="12773" y="6278"/>
                      <a:pt x="12150" y="6171"/>
                    </a:cubicBezTo>
                    <a:cubicBezTo>
                      <a:pt x="12150" y="6171"/>
                      <a:pt x="12254" y="6171"/>
                      <a:pt x="12254" y="6065"/>
                    </a:cubicBezTo>
                    <a:cubicBezTo>
                      <a:pt x="12254" y="6065"/>
                      <a:pt x="12254" y="6065"/>
                      <a:pt x="12358" y="6065"/>
                    </a:cubicBezTo>
                    <a:cubicBezTo>
                      <a:pt x="12358" y="5959"/>
                      <a:pt x="12462" y="5959"/>
                      <a:pt x="12462" y="5852"/>
                    </a:cubicBezTo>
                    <a:cubicBezTo>
                      <a:pt x="12565" y="5852"/>
                      <a:pt x="12565" y="5852"/>
                      <a:pt x="12565" y="5852"/>
                    </a:cubicBezTo>
                    <a:cubicBezTo>
                      <a:pt x="12669" y="5746"/>
                      <a:pt x="12669" y="5639"/>
                      <a:pt x="12773" y="5639"/>
                    </a:cubicBezTo>
                    <a:cubicBezTo>
                      <a:pt x="12773" y="5639"/>
                      <a:pt x="12773" y="5533"/>
                      <a:pt x="12773" y="5533"/>
                    </a:cubicBezTo>
                    <a:cubicBezTo>
                      <a:pt x="16096" y="6491"/>
                      <a:pt x="18381" y="9257"/>
                      <a:pt x="18381" y="12343"/>
                    </a:cubicBezTo>
                    <a:cubicBezTo>
                      <a:pt x="18381" y="14790"/>
                      <a:pt x="17031" y="17025"/>
                      <a:pt x="14746" y="18408"/>
                    </a:cubicBezTo>
                    <a:close/>
                    <a:moveTo>
                      <a:pt x="20354" y="11385"/>
                    </a:moveTo>
                    <a:cubicBezTo>
                      <a:pt x="20250" y="11385"/>
                      <a:pt x="20250" y="11385"/>
                      <a:pt x="20250" y="11385"/>
                    </a:cubicBezTo>
                    <a:cubicBezTo>
                      <a:pt x="20146" y="11385"/>
                      <a:pt x="20042" y="11385"/>
                      <a:pt x="20042" y="11279"/>
                    </a:cubicBezTo>
                    <a:cubicBezTo>
                      <a:pt x="19938" y="11172"/>
                      <a:pt x="20042" y="11066"/>
                      <a:pt x="20042" y="11066"/>
                    </a:cubicBezTo>
                    <a:cubicBezTo>
                      <a:pt x="20042" y="11066"/>
                      <a:pt x="20146" y="11066"/>
                      <a:pt x="20146" y="11066"/>
                    </a:cubicBezTo>
                    <a:cubicBezTo>
                      <a:pt x="20250" y="11066"/>
                      <a:pt x="20354" y="11066"/>
                      <a:pt x="20458" y="11066"/>
                    </a:cubicBezTo>
                    <a:cubicBezTo>
                      <a:pt x="20354" y="11172"/>
                      <a:pt x="20354" y="11279"/>
                      <a:pt x="20354" y="11385"/>
                    </a:cubicBezTo>
                    <a:close/>
                    <a:moveTo>
                      <a:pt x="5712" y="10960"/>
                    </a:moveTo>
                    <a:cubicBezTo>
                      <a:pt x="5712" y="11385"/>
                      <a:pt x="5400" y="11704"/>
                      <a:pt x="5088" y="11704"/>
                    </a:cubicBezTo>
                    <a:cubicBezTo>
                      <a:pt x="4673" y="11704"/>
                      <a:pt x="4362" y="11385"/>
                      <a:pt x="4362" y="10960"/>
                    </a:cubicBezTo>
                    <a:cubicBezTo>
                      <a:pt x="4362" y="10534"/>
                      <a:pt x="4673" y="10215"/>
                      <a:pt x="5088" y="10215"/>
                    </a:cubicBezTo>
                    <a:cubicBezTo>
                      <a:pt x="5400" y="10215"/>
                      <a:pt x="5712" y="10534"/>
                      <a:pt x="5712" y="1096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4" name="Shape 444"/>
              <p:cNvSpPr/>
              <p:nvPr/>
            </p:nvSpPr>
            <p:spPr>
              <a:xfrm>
                <a:off x="0" y="1009330"/>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Item2</a:t>
                </a:r>
              </a:p>
            </p:txBody>
          </p:sp>
        </p:grpSp>
        <p:sp>
          <p:nvSpPr>
            <p:cNvPr id="446" name="Shape 446"/>
            <p:cNvSpPr/>
            <p:nvPr/>
          </p:nvSpPr>
          <p:spPr>
            <a:xfrm>
              <a:off x="0" y="2240397"/>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451" name="Group 451"/>
          <p:cNvGrpSpPr/>
          <p:nvPr/>
        </p:nvGrpSpPr>
        <p:grpSpPr>
          <a:xfrm>
            <a:off x="12840989" y="7400367"/>
            <a:ext cx="3661069" cy="4573901"/>
            <a:chOff x="0" y="0"/>
            <a:chExt cx="3661068" cy="4573899"/>
          </a:xfrm>
        </p:grpSpPr>
        <p:sp>
          <p:nvSpPr>
            <p:cNvPr id="448" name="Shape 448"/>
            <p:cNvSpPr/>
            <p:nvPr/>
          </p:nvSpPr>
          <p:spPr>
            <a:xfrm>
              <a:off x="1335129" y="0"/>
              <a:ext cx="990809" cy="990809"/>
            </a:xfrm>
            <a:custGeom>
              <a:avLst/>
              <a:gdLst/>
              <a:ahLst/>
              <a:cxnLst>
                <a:cxn ang="0">
                  <a:pos x="wd2" y="hd2"/>
                </a:cxn>
                <a:cxn ang="5400000">
                  <a:pos x="wd2" y="hd2"/>
                </a:cxn>
                <a:cxn ang="10800000">
                  <a:pos x="wd2" y="hd2"/>
                </a:cxn>
                <a:cxn ang="16200000">
                  <a:pos x="wd2" y="hd2"/>
                </a:cxn>
              </a:cxnLst>
              <a:rect l="0" t="0" r="r" b="b"/>
              <a:pathLst>
                <a:path w="21600" h="21600" extrusionOk="0">
                  <a:moveTo>
                    <a:pt x="20304" y="4320"/>
                  </a:moveTo>
                  <a:cubicBezTo>
                    <a:pt x="16200" y="4320"/>
                    <a:pt x="16200" y="4320"/>
                    <a:pt x="16200" y="4320"/>
                  </a:cubicBezTo>
                  <a:cubicBezTo>
                    <a:pt x="16308" y="4212"/>
                    <a:pt x="16416" y="4104"/>
                    <a:pt x="16524" y="3996"/>
                  </a:cubicBezTo>
                  <a:cubicBezTo>
                    <a:pt x="16956" y="3564"/>
                    <a:pt x="17280" y="3024"/>
                    <a:pt x="17280" y="2376"/>
                  </a:cubicBezTo>
                  <a:cubicBezTo>
                    <a:pt x="17280" y="1080"/>
                    <a:pt x="16200" y="0"/>
                    <a:pt x="14796" y="0"/>
                  </a:cubicBezTo>
                  <a:cubicBezTo>
                    <a:pt x="14364" y="0"/>
                    <a:pt x="14040" y="108"/>
                    <a:pt x="13824" y="216"/>
                  </a:cubicBezTo>
                  <a:cubicBezTo>
                    <a:pt x="13824" y="216"/>
                    <a:pt x="13824" y="216"/>
                    <a:pt x="13824" y="216"/>
                  </a:cubicBezTo>
                  <a:cubicBezTo>
                    <a:pt x="13284" y="432"/>
                    <a:pt x="11772" y="1728"/>
                    <a:pt x="10800" y="2700"/>
                  </a:cubicBezTo>
                  <a:cubicBezTo>
                    <a:pt x="9828" y="1728"/>
                    <a:pt x="8316" y="432"/>
                    <a:pt x="7776" y="216"/>
                  </a:cubicBezTo>
                  <a:cubicBezTo>
                    <a:pt x="7776" y="216"/>
                    <a:pt x="7776" y="216"/>
                    <a:pt x="7776" y="216"/>
                  </a:cubicBezTo>
                  <a:cubicBezTo>
                    <a:pt x="7560" y="108"/>
                    <a:pt x="7128" y="0"/>
                    <a:pt x="6696" y="0"/>
                  </a:cubicBezTo>
                  <a:cubicBezTo>
                    <a:pt x="5400" y="0"/>
                    <a:pt x="4320" y="1080"/>
                    <a:pt x="4320" y="2376"/>
                  </a:cubicBezTo>
                  <a:cubicBezTo>
                    <a:pt x="4320" y="3024"/>
                    <a:pt x="4536" y="3564"/>
                    <a:pt x="4968" y="3996"/>
                  </a:cubicBezTo>
                  <a:cubicBezTo>
                    <a:pt x="5076" y="4104"/>
                    <a:pt x="5184" y="4212"/>
                    <a:pt x="5400" y="4320"/>
                  </a:cubicBezTo>
                  <a:cubicBezTo>
                    <a:pt x="1296" y="4320"/>
                    <a:pt x="1296" y="4320"/>
                    <a:pt x="1296" y="4320"/>
                  </a:cubicBezTo>
                  <a:cubicBezTo>
                    <a:pt x="540" y="4320"/>
                    <a:pt x="0" y="4860"/>
                    <a:pt x="0" y="5616"/>
                  </a:cubicBezTo>
                  <a:cubicBezTo>
                    <a:pt x="0" y="8640"/>
                    <a:pt x="0" y="8640"/>
                    <a:pt x="0" y="8640"/>
                  </a:cubicBezTo>
                  <a:cubicBezTo>
                    <a:pt x="0" y="9396"/>
                    <a:pt x="540" y="9936"/>
                    <a:pt x="1296" y="9936"/>
                  </a:cubicBezTo>
                  <a:cubicBezTo>
                    <a:pt x="1944" y="9936"/>
                    <a:pt x="1944" y="9936"/>
                    <a:pt x="1944" y="9936"/>
                  </a:cubicBezTo>
                  <a:cubicBezTo>
                    <a:pt x="1944" y="19872"/>
                    <a:pt x="1944" y="19872"/>
                    <a:pt x="1944" y="19872"/>
                  </a:cubicBezTo>
                  <a:cubicBezTo>
                    <a:pt x="1944" y="20844"/>
                    <a:pt x="2700" y="21600"/>
                    <a:pt x="3672" y="21600"/>
                  </a:cubicBezTo>
                  <a:cubicBezTo>
                    <a:pt x="8748" y="21600"/>
                    <a:pt x="8748" y="21600"/>
                    <a:pt x="8748" y="21600"/>
                  </a:cubicBezTo>
                  <a:cubicBezTo>
                    <a:pt x="9612" y="21600"/>
                    <a:pt x="9612" y="21600"/>
                    <a:pt x="9612" y="21600"/>
                  </a:cubicBezTo>
                  <a:cubicBezTo>
                    <a:pt x="11988" y="21600"/>
                    <a:pt x="11988" y="21600"/>
                    <a:pt x="11988" y="21600"/>
                  </a:cubicBezTo>
                  <a:cubicBezTo>
                    <a:pt x="12852" y="21600"/>
                    <a:pt x="12852" y="21600"/>
                    <a:pt x="12852" y="21600"/>
                  </a:cubicBezTo>
                  <a:cubicBezTo>
                    <a:pt x="17928" y="21600"/>
                    <a:pt x="17928" y="21600"/>
                    <a:pt x="17928" y="21600"/>
                  </a:cubicBezTo>
                  <a:cubicBezTo>
                    <a:pt x="18900" y="21600"/>
                    <a:pt x="19656" y="20844"/>
                    <a:pt x="19656" y="19872"/>
                  </a:cubicBezTo>
                  <a:cubicBezTo>
                    <a:pt x="19656" y="9936"/>
                    <a:pt x="19656" y="9936"/>
                    <a:pt x="19656" y="9936"/>
                  </a:cubicBezTo>
                  <a:cubicBezTo>
                    <a:pt x="20304" y="9936"/>
                    <a:pt x="20304" y="9936"/>
                    <a:pt x="20304" y="9936"/>
                  </a:cubicBezTo>
                  <a:cubicBezTo>
                    <a:pt x="21060" y="9936"/>
                    <a:pt x="21600" y="9396"/>
                    <a:pt x="21600" y="8640"/>
                  </a:cubicBezTo>
                  <a:cubicBezTo>
                    <a:pt x="21600" y="5616"/>
                    <a:pt x="21600" y="5616"/>
                    <a:pt x="21600" y="5616"/>
                  </a:cubicBezTo>
                  <a:cubicBezTo>
                    <a:pt x="21600" y="4860"/>
                    <a:pt x="21060" y="4320"/>
                    <a:pt x="20304" y="4320"/>
                  </a:cubicBezTo>
                  <a:close/>
                  <a:moveTo>
                    <a:pt x="14364" y="1296"/>
                  </a:moveTo>
                  <a:cubicBezTo>
                    <a:pt x="14472" y="1296"/>
                    <a:pt x="14688" y="1188"/>
                    <a:pt x="14796" y="1188"/>
                  </a:cubicBezTo>
                  <a:cubicBezTo>
                    <a:pt x="15444" y="1188"/>
                    <a:pt x="15984" y="1728"/>
                    <a:pt x="15984" y="2376"/>
                  </a:cubicBezTo>
                  <a:cubicBezTo>
                    <a:pt x="15984" y="3024"/>
                    <a:pt x="15552" y="3456"/>
                    <a:pt x="14904" y="3564"/>
                  </a:cubicBezTo>
                  <a:cubicBezTo>
                    <a:pt x="11664" y="3564"/>
                    <a:pt x="11664" y="3564"/>
                    <a:pt x="11664" y="3564"/>
                  </a:cubicBezTo>
                  <a:cubicBezTo>
                    <a:pt x="12744" y="2592"/>
                    <a:pt x="13932" y="1512"/>
                    <a:pt x="14364" y="1296"/>
                  </a:cubicBezTo>
                  <a:close/>
                  <a:moveTo>
                    <a:pt x="6696" y="1188"/>
                  </a:moveTo>
                  <a:cubicBezTo>
                    <a:pt x="6912" y="1188"/>
                    <a:pt x="7128" y="1296"/>
                    <a:pt x="7236" y="1296"/>
                  </a:cubicBezTo>
                  <a:cubicBezTo>
                    <a:pt x="7560" y="1512"/>
                    <a:pt x="8856" y="2592"/>
                    <a:pt x="9936" y="3564"/>
                  </a:cubicBezTo>
                  <a:cubicBezTo>
                    <a:pt x="6696" y="3564"/>
                    <a:pt x="6696" y="3564"/>
                    <a:pt x="6696" y="3564"/>
                  </a:cubicBezTo>
                  <a:cubicBezTo>
                    <a:pt x="6048" y="3456"/>
                    <a:pt x="5616" y="3024"/>
                    <a:pt x="5616" y="2376"/>
                  </a:cubicBezTo>
                  <a:cubicBezTo>
                    <a:pt x="5616" y="1728"/>
                    <a:pt x="6048" y="1188"/>
                    <a:pt x="6696" y="1188"/>
                  </a:cubicBezTo>
                  <a:close/>
                  <a:moveTo>
                    <a:pt x="1296" y="9072"/>
                  </a:moveTo>
                  <a:cubicBezTo>
                    <a:pt x="972" y="9072"/>
                    <a:pt x="864" y="8856"/>
                    <a:pt x="864" y="8640"/>
                  </a:cubicBezTo>
                  <a:cubicBezTo>
                    <a:pt x="864" y="5616"/>
                    <a:pt x="864" y="5616"/>
                    <a:pt x="864" y="5616"/>
                  </a:cubicBezTo>
                  <a:cubicBezTo>
                    <a:pt x="864" y="5400"/>
                    <a:pt x="972" y="5184"/>
                    <a:pt x="1296" y="5184"/>
                  </a:cubicBezTo>
                  <a:cubicBezTo>
                    <a:pt x="8748" y="5184"/>
                    <a:pt x="8748" y="5184"/>
                    <a:pt x="8748" y="5184"/>
                  </a:cubicBezTo>
                  <a:cubicBezTo>
                    <a:pt x="8748" y="9072"/>
                    <a:pt x="8748" y="9072"/>
                    <a:pt x="8748" y="9072"/>
                  </a:cubicBezTo>
                  <a:cubicBezTo>
                    <a:pt x="1944" y="9072"/>
                    <a:pt x="1944" y="9072"/>
                    <a:pt x="1944" y="9072"/>
                  </a:cubicBezTo>
                  <a:lnTo>
                    <a:pt x="1296" y="9072"/>
                  </a:lnTo>
                  <a:close/>
                  <a:moveTo>
                    <a:pt x="8748" y="20736"/>
                  </a:moveTo>
                  <a:cubicBezTo>
                    <a:pt x="3672" y="20736"/>
                    <a:pt x="3672" y="20736"/>
                    <a:pt x="3672" y="20736"/>
                  </a:cubicBezTo>
                  <a:cubicBezTo>
                    <a:pt x="3132" y="20736"/>
                    <a:pt x="2808" y="20304"/>
                    <a:pt x="2808" y="19872"/>
                  </a:cubicBezTo>
                  <a:cubicBezTo>
                    <a:pt x="2808" y="9936"/>
                    <a:pt x="2808" y="9936"/>
                    <a:pt x="2808" y="9936"/>
                  </a:cubicBezTo>
                  <a:cubicBezTo>
                    <a:pt x="8748" y="9936"/>
                    <a:pt x="8748" y="9936"/>
                    <a:pt x="8748" y="9936"/>
                  </a:cubicBezTo>
                  <a:lnTo>
                    <a:pt x="8748" y="20736"/>
                  </a:lnTo>
                  <a:close/>
                  <a:moveTo>
                    <a:pt x="11988" y="20736"/>
                  </a:moveTo>
                  <a:cubicBezTo>
                    <a:pt x="9612" y="20736"/>
                    <a:pt x="9612" y="20736"/>
                    <a:pt x="9612" y="20736"/>
                  </a:cubicBezTo>
                  <a:cubicBezTo>
                    <a:pt x="9612" y="9936"/>
                    <a:pt x="9612" y="9936"/>
                    <a:pt x="9612" y="9936"/>
                  </a:cubicBezTo>
                  <a:cubicBezTo>
                    <a:pt x="9612" y="9072"/>
                    <a:pt x="9612" y="9072"/>
                    <a:pt x="9612" y="9072"/>
                  </a:cubicBezTo>
                  <a:cubicBezTo>
                    <a:pt x="9612" y="5184"/>
                    <a:pt x="9612" y="5184"/>
                    <a:pt x="9612" y="5184"/>
                  </a:cubicBezTo>
                  <a:cubicBezTo>
                    <a:pt x="11988" y="5184"/>
                    <a:pt x="11988" y="5184"/>
                    <a:pt x="11988" y="5184"/>
                  </a:cubicBezTo>
                  <a:cubicBezTo>
                    <a:pt x="11988" y="9072"/>
                    <a:pt x="11988" y="9072"/>
                    <a:pt x="11988" y="9072"/>
                  </a:cubicBezTo>
                  <a:cubicBezTo>
                    <a:pt x="11988" y="9936"/>
                    <a:pt x="11988" y="9936"/>
                    <a:pt x="11988" y="9936"/>
                  </a:cubicBezTo>
                  <a:lnTo>
                    <a:pt x="11988" y="20736"/>
                  </a:lnTo>
                  <a:close/>
                  <a:moveTo>
                    <a:pt x="18792" y="19872"/>
                  </a:moveTo>
                  <a:cubicBezTo>
                    <a:pt x="18792" y="20304"/>
                    <a:pt x="18360" y="20736"/>
                    <a:pt x="17928" y="20736"/>
                  </a:cubicBezTo>
                  <a:cubicBezTo>
                    <a:pt x="12852" y="20736"/>
                    <a:pt x="12852" y="20736"/>
                    <a:pt x="12852" y="20736"/>
                  </a:cubicBezTo>
                  <a:cubicBezTo>
                    <a:pt x="12852" y="9936"/>
                    <a:pt x="12852" y="9936"/>
                    <a:pt x="12852" y="9936"/>
                  </a:cubicBezTo>
                  <a:cubicBezTo>
                    <a:pt x="18792" y="9936"/>
                    <a:pt x="18792" y="9936"/>
                    <a:pt x="18792" y="9936"/>
                  </a:cubicBezTo>
                  <a:lnTo>
                    <a:pt x="18792" y="19872"/>
                  </a:lnTo>
                  <a:close/>
                  <a:moveTo>
                    <a:pt x="20736" y="8640"/>
                  </a:moveTo>
                  <a:cubicBezTo>
                    <a:pt x="20736" y="8856"/>
                    <a:pt x="20520" y="9072"/>
                    <a:pt x="20304" y="9072"/>
                  </a:cubicBezTo>
                  <a:cubicBezTo>
                    <a:pt x="19656" y="9072"/>
                    <a:pt x="19656" y="9072"/>
                    <a:pt x="19656" y="9072"/>
                  </a:cubicBezTo>
                  <a:cubicBezTo>
                    <a:pt x="12852" y="9072"/>
                    <a:pt x="12852" y="9072"/>
                    <a:pt x="12852" y="9072"/>
                  </a:cubicBezTo>
                  <a:cubicBezTo>
                    <a:pt x="12852" y="5184"/>
                    <a:pt x="12852" y="5184"/>
                    <a:pt x="12852" y="5184"/>
                  </a:cubicBezTo>
                  <a:cubicBezTo>
                    <a:pt x="20304" y="5184"/>
                    <a:pt x="20304" y="5184"/>
                    <a:pt x="20304" y="5184"/>
                  </a:cubicBezTo>
                  <a:cubicBezTo>
                    <a:pt x="20520" y="5184"/>
                    <a:pt x="20736" y="5400"/>
                    <a:pt x="20736" y="5616"/>
                  </a:cubicBezTo>
                  <a:lnTo>
                    <a:pt x="20736" y="864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9" name="Shape 449"/>
            <p:cNvSpPr/>
            <p:nvPr/>
          </p:nvSpPr>
          <p:spPr>
            <a:xfrm>
              <a:off x="970447" y="1000952"/>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Item3</a:t>
              </a:r>
            </a:p>
          </p:txBody>
        </p:sp>
        <p:sp>
          <p:nvSpPr>
            <p:cNvPr id="450" name="Shape 450"/>
            <p:cNvSpPr/>
            <p:nvPr/>
          </p:nvSpPr>
          <p:spPr>
            <a:xfrm>
              <a:off x="0" y="2232019"/>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455" name="Group 455"/>
          <p:cNvGrpSpPr/>
          <p:nvPr/>
        </p:nvGrpSpPr>
        <p:grpSpPr>
          <a:xfrm>
            <a:off x="17800037" y="7434653"/>
            <a:ext cx="3661069" cy="4539615"/>
            <a:chOff x="0" y="0"/>
            <a:chExt cx="3661068" cy="4539614"/>
          </a:xfrm>
        </p:grpSpPr>
        <p:sp>
          <p:nvSpPr>
            <p:cNvPr id="452" name="Shape 452"/>
            <p:cNvSpPr/>
            <p:nvPr/>
          </p:nvSpPr>
          <p:spPr>
            <a:xfrm>
              <a:off x="1271916" y="0"/>
              <a:ext cx="1117237" cy="922237"/>
            </a:xfrm>
            <a:custGeom>
              <a:avLst/>
              <a:gdLst/>
              <a:ahLst/>
              <a:cxnLst>
                <a:cxn ang="0">
                  <a:pos x="wd2" y="hd2"/>
                </a:cxn>
                <a:cxn ang="5400000">
                  <a:pos x="wd2" y="hd2"/>
                </a:cxn>
                <a:cxn ang="10800000">
                  <a:pos x="wd2" y="hd2"/>
                </a:cxn>
                <a:cxn ang="16200000">
                  <a:pos x="wd2" y="hd2"/>
                </a:cxn>
              </a:cxnLst>
              <a:rect l="0" t="0" r="r" b="b"/>
              <a:pathLst>
                <a:path w="21600" h="21600" extrusionOk="0">
                  <a:moveTo>
                    <a:pt x="14470" y="6226"/>
                  </a:moveTo>
                  <a:cubicBezTo>
                    <a:pt x="13212" y="6226"/>
                    <a:pt x="13212" y="6226"/>
                    <a:pt x="13212" y="6226"/>
                  </a:cubicBezTo>
                  <a:cubicBezTo>
                    <a:pt x="13212" y="8132"/>
                    <a:pt x="13212" y="8132"/>
                    <a:pt x="13212" y="8132"/>
                  </a:cubicBezTo>
                  <a:cubicBezTo>
                    <a:pt x="8388" y="8132"/>
                    <a:pt x="8388" y="8132"/>
                    <a:pt x="8388" y="8132"/>
                  </a:cubicBezTo>
                  <a:cubicBezTo>
                    <a:pt x="8388" y="6226"/>
                    <a:pt x="8388" y="6226"/>
                    <a:pt x="8388" y="6226"/>
                  </a:cubicBezTo>
                  <a:cubicBezTo>
                    <a:pt x="7025" y="6226"/>
                    <a:pt x="7025" y="6226"/>
                    <a:pt x="7025" y="6226"/>
                  </a:cubicBezTo>
                  <a:cubicBezTo>
                    <a:pt x="7025" y="6226"/>
                    <a:pt x="4299" y="12960"/>
                    <a:pt x="1049" y="16009"/>
                  </a:cubicBezTo>
                  <a:cubicBezTo>
                    <a:pt x="210" y="21219"/>
                    <a:pt x="3355" y="21600"/>
                    <a:pt x="3355" y="21600"/>
                  </a:cubicBezTo>
                  <a:cubicBezTo>
                    <a:pt x="10590" y="21600"/>
                    <a:pt x="10590" y="21600"/>
                    <a:pt x="10590" y="21600"/>
                  </a:cubicBezTo>
                  <a:cubicBezTo>
                    <a:pt x="10905" y="21600"/>
                    <a:pt x="10905" y="21600"/>
                    <a:pt x="10905" y="21600"/>
                  </a:cubicBezTo>
                  <a:cubicBezTo>
                    <a:pt x="18140" y="21600"/>
                    <a:pt x="18140" y="21600"/>
                    <a:pt x="18140" y="21600"/>
                  </a:cubicBezTo>
                  <a:cubicBezTo>
                    <a:pt x="18140" y="21600"/>
                    <a:pt x="21285" y="21219"/>
                    <a:pt x="20551" y="16009"/>
                  </a:cubicBezTo>
                  <a:cubicBezTo>
                    <a:pt x="17301" y="12960"/>
                    <a:pt x="14470" y="6226"/>
                    <a:pt x="14470" y="6226"/>
                  </a:cubicBezTo>
                  <a:close/>
                  <a:moveTo>
                    <a:pt x="19293" y="19694"/>
                  </a:moveTo>
                  <a:cubicBezTo>
                    <a:pt x="18874" y="20456"/>
                    <a:pt x="18245" y="20584"/>
                    <a:pt x="18140" y="20584"/>
                  </a:cubicBezTo>
                  <a:cubicBezTo>
                    <a:pt x="10905" y="20584"/>
                    <a:pt x="10905" y="20584"/>
                    <a:pt x="10905" y="20584"/>
                  </a:cubicBezTo>
                  <a:cubicBezTo>
                    <a:pt x="10590" y="20584"/>
                    <a:pt x="10590" y="20584"/>
                    <a:pt x="10590" y="20584"/>
                  </a:cubicBezTo>
                  <a:cubicBezTo>
                    <a:pt x="3460" y="20584"/>
                    <a:pt x="3460" y="20584"/>
                    <a:pt x="3460" y="20584"/>
                  </a:cubicBezTo>
                  <a:cubicBezTo>
                    <a:pt x="3250" y="20584"/>
                    <a:pt x="2726" y="20456"/>
                    <a:pt x="2307" y="19694"/>
                  </a:cubicBezTo>
                  <a:cubicBezTo>
                    <a:pt x="1783" y="19059"/>
                    <a:pt x="1678" y="17915"/>
                    <a:pt x="1783" y="16518"/>
                  </a:cubicBezTo>
                  <a:cubicBezTo>
                    <a:pt x="4509" y="13849"/>
                    <a:pt x="6816" y="9021"/>
                    <a:pt x="7550" y="7242"/>
                  </a:cubicBezTo>
                  <a:cubicBezTo>
                    <a:pt x="7550" y="8132"/>
                    <a:pt x="7550" y="8132"/>
                    <a:pt x="7550" y="8132"/>
                  </a:cubicBezTo>
                  <a:cubicBezTo>
                    <a:pt x="7550" y="9148"/>
                    <a:pt x="7550" y="9148"/>
                    <a:pt x="7550" y="9148"/>
                  </a:cubicBezTo>
                  <a:cubicBezTo>
                    <a:pt x="8388" y="9148"/>
                    <a:pt x="8388" y="9148"/>
                    <a:pt x="8388" y="9148"/>
                  </a:cubicBezTo>
                  <a:cubicBezTo>
                    <a:pt x="13212" y="9148"/>
                    <a:pt x="13212" y="9148"/>
                    <a:pt x="13212" y="9148"/>
                  </a:cubicBezTo>
                  <a:cubicBezTo>
                    <a:pt x="14050" y="9148"/>
                    <a:pt x="14050" y="9148"/>
                    <a:pt x="14050" y="9148"/>
                  </a:cubicBezTo>
                  <a:cubicBezTo>
                    <a:pt x="14050" y="8132"/>
                    <a:pt x="14050" y="8132"/>
                    <a:pt x="14050" y="8132"/>
                  </a:cubicBezTo>
                  <a:cubicBezTo>
                    <a:pt x="14050" y="7242"/>
                    <a:pt x="14050" y="7242"/>
                    <a:pt x="14050" y="7242"/>
                  </a:cubicBezTo>
                  <a:cubicBezTo>
                    <a:pt x="14784" y="9021"/>
                    <a:pt x="16986" y="13849"/>
                    <a:pt x="19713" y="16518"/>
                  </a:cubicBezTo>
                  <a:cubicBezTo>
                    <a:pt x="19922" y="17915"/>
                    <a:pt x="19713" y="19059"/>
                    <a:pt x="19293" y="19694"/>
                  </a:cubicBezTo>
                  <a:close/>
                  <a:moveTo>
                    <a:pt x="21600" y="5336"/>
                  </a:moveTo>
                  <a:cubicBezTo>
                    <a:pt x="21495" y="2414"/>
                    <a:pt x="19503" y="0"/>
                    <a:pt x="17091" y="0"/>
                  </a:cubicBezTo>
                  <a:cubicBezTo>
                    <a:pt x="4404" y="0"/>
                    <a:pt x="4404" y="0"/>
                    <a:pt x="4404" y="0"/>
                  </a:cubicBezTo>
                  <a:cubicBezTo>
                    <a:pt x="1992" y="0"/>
                    <a:pt x="105" y="2287"/>
                    <a:pt x="0" y="5209"/>
                  </a:cubicBezTo>
                  <a:cubicBezTo>
                    <a:pt x="0" y="5845"/>
                    <a:pt x="0" y="5845"/>
                    <a:pt x="0" y="5845"/>
                  </a:cubicBezTo>
                  <a:cubicBezTo>
                    <a:pt x="0" y="6734"/>
                    <a:pt x="524" y="7369"/>
                    <a:pt x="1258" y="7369"/>
                  </a:cubicBezTo>
                  <a:cubicBezTo>
                    <a:pt x="5138" y="7369"/>
                    <a:pt x="5138" y="7369"/>
                    <a:pt x="5138" y="7369"/>
                  </a:cubicBezTo>
                  <a:cubicBezTo>
                    <a:pt x="5872" y="7369"/>
                    <a:pt x="6396" y="6734"/>
                    <a:pt x="6396" y="5845"/>
                  </a:cubicBezTo>
                  <a:cubicBezTo>
                    <a:pt x="6396" y="5336"/>
                    <a:pt x="6396" y="5336"/>
                    <a:pt x="6396" y="5336"/>
                  </a:cubicBezTo>
                  <a:cubicBezTo>
                    <a:pt x="6396" y="4955"/>
                    <a:pt x="6606" y="4701"/>
                    <a:pt x="6920" y="4701"/>
                  </a:cubicBezTo>
                  <a:cubicBezTo>
                    <a:pt x="14575" y="4701"/>
                    <a:pt x="14575" y="4701"/>
                    <a:pt x="14575" y="4701"/>
                  </a:cubicBezTo>
                  <a:cubicBezTo>
                    <a:pt x="14889" y="4701"/>
                    <a:pt x="15099" y="4955"/>
                    <a:pt x="15099" y="5336"/>
                  </a:cubicBezTo>
                  <a:cubicBezTo>
                    <a:pt x="15099" y="5845"/>
                    <a:pt x="15099" y="5845"/>
                    <a:pt x="15099" y="5845"/>
                  </a:cubicBezTo>
                  <a:cubicBezTo>
                    <a:pt x="15099" y="6734"/>
                    <a:pt x="15623" y="7369"/>
                    <a:pt x="16357" y="7369"/>
                  </a:cubicBezTo>
                  <a:cubicBezTo>
                    <a:pt x="20342" y="7369"/>
                    <a:pt x="20342" y="7369"/>
                    <a:pt x="20342" y="7369"/>
                  </a:cubicBezTo>
                  <a:cubicBezTo>
                    <a:pt x="20971" y="7369"/>
                    <a:pt x="21600" y="6734"/>
                    <a:pt x="21600" y="5845"/>
                  </a:cubicBezTo>
                  <a:lnTo>
                    <a:pt x="21600" y="5336"/>
                  </a:lnTo>
                  <a:close/>
                  <a:moveTo>
                    <a:pt x="20342" y="6353"/>
                  </a:moveTo>
                  <a:cubicBezTo>
                    <a:pt x="16357" y="6353"/>
                    <a:pt x="16357" y="6353"/>
                    <a:pt x="16357" y="6353"/>
                  </a:cubicBezTo>
                  <a:cubicBezTo>
                    <a:pt x="16043" y="6353"/>
                    <a:pt x="15938" y="6226"/>
                    <a:pt x="15938" y="5972"/>
                  </a:cubicBezTo>
                  <a:cubicBezTo>
                    <a:pt x="15938" y="5336"/>
                    <a:pt x="15938" y="5336"/>
                    <a:pt x="15938" y="5336"/>
                  </a:cubicBezTo>
                  <a:cubicBezTo>
                    <a:pt x="15938" y="4447"/>
                    <a:pt x="15309" y="3685"/>
                    <a:pt x="14575" y="3685"/>
                  </a:cubicBezTo>
                  <a:cubicBezTo>
                    <a:pt x="6920" y="3685"/>
                    <a:pt x="6920" y="3685"/>
                    <a:pt x="6920" y="3685"/>
                  </a:cubicBezTo>
                  <a:cubicBezTo>
                    <a:pt x="6186" y="3685"/>
                    <a:pt x="5662" y="4447"/>
                    <a:pt x="5557" y="5209"/>
                  </a:cubicBezTo>
                  <a:cubicBezTo>
                    <a:pt x="5557" y="5209"/>
                    <a:pt x="5557" y="5209"/>
                    <a:pt x="5557" y="5209"/>
                  </a:cubicBezTo>
                  <a:cubicBezTo>
                    <a:pt x="5557" y="5845"/>
                    <a:pt x="5557" y="5845"/>
                    <a:pt x="5557" y="5845"/>
                  </a:cubicBezTo>
                  <a:cubicBezTo>
                    <a:pt x="5557" y="6226"/>
                    <a:pt x="5452" y="6353"/>
                    <a:pt x="5138" y="6353"/>
                  </a:cubicBezTo>
                  <a:cubicBezTo>
                    <a:pt x="1258" y="6353"/>
                    <a:pt x="1258" y="6353"/>
                    <a:pt x="1258" y="6353"/>
                  </a:cubicBezTo>
                  <a:cubicBezTo>
                    <a:pt x="1049" y="6353"/>
                    <a:pt x="839" y="6226"/>
                    <a:pt x="839" y="5845"/>
                  </a:cubicBezTo>
                  <a:cubicBezTo>
                    <a:pt x="839" y="5336"/>
                    <a:pt x="839" y="5336"/>
                    <a:pt x="839" y="5336"/>
                  </a:cubicBezTo>
                  <a:cubicBezTo>
                    <a:pt x="839" y="2922"/>
                    <a:pt x="2517" y="1016"/>
                    <a:pt x="4404" y="1016"/>
                  </a:cubicBezTo>
                  <a:cubicBezTo>
                    <a:pt x="17091" y="1016"/>
                    <a:pt x="17091" y="1016"/>
                    <a:pt x="17091" y="1016"/>
                  </a:cubicBezTo>
                  <a:cubicBezTo>
                    <a:pt x="19083" y="1016"/>
                    <a:pt x="20656" y="2922"/>
                    <a:pt x="20761" y="5336"/>
                  </a:cubicBezTo>
                  <a:cubicBezTo>
                    <a:pt x="20761" y="5845"/>
                    <a:pt x="20761" y="5845"/>
                    <a:pt x="20761" y="5845"/>
                  </a:cubicBezTo>
                  <a:cubicBezTo>
                    <a:pt x="20761" y="6226"/>
                    <a:pt x="20551" y="6353"/>
                    <a:pt x="20342" y="6353"/>
                  </a:cubicBezTo>
                  <a:close/>
                  <a:moveTo>
                    <a:pt x="10800" y="10292"/>
                  </a:moveTo>
                  <a:cubicBezTo>
                    <a:pt x="8388" y="10292"/>
                    <a:pt x="6501" y="12325"/>
                    <a:pt x="6501" y="14866"/>
                  </a:cubicBezTo>
                  <a:cubicBezTo>
                    <a:pt x="6501" y="17407"/>
                    <a:pt x="8388" y="19567"/>
                    <a:pt x="10800" y="19567"/>
                  </a:cubicBezTo>
                  <a:cubicBezTo>
                    <a:pt x="11744" y="19567"/>
                    <a:pt x="12687" y="19186"/>
                    <a:pt x="13421" y="18551"/>
                  </a:cubicBezTo>
                  <a:cubicBezTo>
                    <a:pt x="12687" y="16772"/>
                    <a:pt x="12687" y="16772"/>
                    <a:pt x="12687" y="16772"/>
                  </a:cubicBezTo>
                  <a:cubicBezTo>
                    <a:pt x="14365" y="17407"/>
                    <a:pt x="14365" y="17407"/>
                    <a:pt x="14365" y="17407"/>
                  </a:cubicBezTo>
                  <a:cubicBezTo>
                    <a:pt x="14784" y="16645"/>
                    <a:pt x="15099" y="15882"/>
                    <a:pt x="15099" y="14866"/>
                  </a:cubicBezTo>
                  <a:cubicBezTo>
                    <a:pt x="15099" y="12325"/>
                    <a:pt x="13107" y="10292"/>
                    <a:pt x="10800" y="10292"/>
                  </a:cubicBezTo>
                  <a:close/>
                  <a:moveTo>
                    <a:pt x="10800" y="17153"/>
                  </a:moveTo>
                  <a:cubicBezTo>
                    <a:pt x="9647" y="17153"/>
                    <a:pt x="8598" y="16136"/>
                    <a:pt x="8598" y="14866"/>
                  </a:cubicBezTo>
                  <a:cubicBezTo>
                    <a:pt x="8598" y="13595"/>
                    <a:pt x="9647" y="12579"/>
                    <a:pt x="10800" y="12579"/>
                  </a:cubicBezTo>
                  <a:cubicBezTo>
                    <a:pt x="11953" y="12579"/>
                    <a:pt x="12897" y="13595"/>
                    <a:pt x="12897" y="14866"/>
                  </a:cubicBezTo>
                  <a:cubicBezTo>
                    <a:pt x="12897" y="16136"/>
                    <a:pt x="11953" y="17153"/>
                    <a:pt x="10800" y="1715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53" name="Shape 453"/>
            <p:cNvSpPr/>
            <p:nvPr/>
          </p:nvSpPr>
          <p:spPr>
            <a:xfrm>
              <a:off x="970446" y="966666"/>
              <a:ext cx="1720176" cy="919481"/>
            </a:xfrm>
            <a:prstGeom prst="rect">
              <a:avLst/>
            </a:prstGeom>
            <a:noFill/>
            <a:ln w="12700" cap="flat">
              <a:noFill/>
              <a:miter lim="400000"/>
            </a:ln>
            <a:effectLst/>
          </p:spPr>
          <p:txBody>
            <a:bodyPr wrap="none" lIns="91439" tIns="91439" rIns="91439" bIns="91439" numCol="1" anchor="t">
              <a:spAutoFit/>
            </a:bodyPr>
            <a:lstStyle>
              <a:lvl1pPr algn="ctr">
                <a:defRPr sz="4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4800">
                  <a:solidFill>
                    <a:srgbClr val="FFFFFF"/>
                  </a:solidFill>
                  <a:latin typeface="Helvetica"/>
                  <a:ea typeface="Helvetica"/>
                  <a:cs typeface="Helvetica"/>
                  <a:sym typeface="Helvetica"/>
                </a:rPr>
                <a:t>Item4</a:t>
              </a:r>
            </a:p>
          </p:txBody>
        </p:sp>
        <p:sp>
          <p:nvSpPr>
            <p:cNvPr id="454" name="Shape 454"/>
            <p:cNvSpPr/>
            <p:nvPr/>
          </p:nvSpPr>
          <p:spPr>
            <a:xfrm>
              <a:off x="0" y="2197734"/>
              <a:ext cx="3661069" cy="2341881"/>
            </a:xfrm>
            <a:prstGeom prst="rect">
              <a:avLst/>
            </a:prstGeom>
            <a:noFill/>
            <a:ln w="12700" cap="flat">
              <a:noFill/>
              <a:miter lim="400000"/>
            </a:ln>
            <a:effectLst/>
          </p:spPr>
          <p:txBody>
            <a:bodyPr wrap="square" lIns="91439" tIns="91439" rIns="91439" bIns="91439" numCol="1" anchor="t">
              <a:spAutoFit/>
            </a:bodyPr>
            <a:lstStyle>
              <a:lvl1pPr algn="ct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Once when I was six years old I saw a magnificent picture in a book, called True Stories from Nature</a:t>
              </a:r>
            </a:p>
          </p:txBody>
        </p:sp>
      </p:grpSp>
      <p:grpSp>
        <p:nvGrpSpPr>
          <p:cNvPr id="459" name="Group 459"/>
          <p:cNvGrpSpPr/>
          <p:nvPr/>
        </p:nvGrpSpPr>
        <p:grpSpPr>
          <a:xfrm>
            <a:off x="2995529" y="3088276"/>
            <a:ext cx="3073401" cy="3073401"/>
            <a:chOff x="0" y="0"/>
            <a:chExt cx="3073400" cy="3073400"/>
          </a:xfrm>
        </p:grpSpPr>
        <p:graphicFrame>
          <p:nvGraphicFramePr>
            <p:cNvPr id="456" name="Chart 456"/>
            <p:cNvGraphicFramePr/>
            <p:nvPr/>
          </p:nvGraphicFramePr>
          <p:xfrm>
            <a:off x="0" y="0"/>
            <a:ext cx="3073400" cy="3073400"/>
          </p:xfrm>
          <a:graphic>
            <a:graphicData uri="http://schemas.openxmlformats.org/drawingml/2006/chart">
              <c:chart xmlns:c="http://schemas.openxmlformats.org/drawingml/2006/chart" xmlns:r="http://schemas.openxmlformats.org/officeDocument/2006/relationships" r:id="rId2"/>
            </a:graphicData>
          </a:graphic>
        </p:graphicFrame>
        <p:sp>
          <p:nvSpPr>
            <p:cNvPr id="457" name="Shape 457"/>
            <p:cNvSpPr/>
            <p:nvPr/>
          </p:nvSpPr>
          <p:spPr>
            <a:xfrm>
              <a:off x="316740" y="315212"/>
              <a:ext cx="2438150" cy="2441206"/>
            </a:xfrm>
            <a:prstGeom prst="ellipse">
              <a:avLst/>
            </a:prstGeom>
            <a:noFill/>
            <a:ln w="25400" cap="flat">
              <a:solidFill>
                <a:srgbClr val="FFFFFF"/>
              </a:solidFill>
              <a:prstDash val="solid"/>
              <a:miter lim="400000"/>
            </a:ln>
            <a:effectLst/>
          </p:spPr>
          <p:txBody>
            <a:bodyPr wrap="square" lIns="91439" tIns="91439" rIns="91439" bIns="91439" numCol="1" anchor="ctr">
              <a:noAutofit/>
            </a:bodyPr>
            <a:lstStyle/>
            <a:p>
              <a:pPr>
                <a:defRPr>
                  <a:solidFill>
                    <a:srgbClr val="FFFFFF"/>
                  </a:solidFill>
                </a:defRPr>
              </a:pPr>
              <a:endParaRPr/>
            </a:p>
          </p:txBody>
        </p:sp>
        <p:sp>
          <p:nvSpPr>
            <p:cNvPr id="458" name="Shape 458"/>
            <p:cNvSpPr/>
            <p:nvPr/>
          </p:nvSpPr>
          <p:spPr>
            <a:xfrm>
              <a:off x="601958" y="834775"/>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75</a:t>
              </a:r>
              <a:r>
                <a:rPr sz="4800">
                  <a:solidFill>
                    <a:srgbClr val="FFFFFF"/>
                  </a:solidFill>
                  <a:latin typeface="Helvetica"/>
                  <a:ea typeface="Helvetica"/>
                  <a:cs typeface="Helvetica"/>
                  <a:sym typeface="Helvetica"/>
                </a:rPr>
                <a:t>%</a:t>
              </a:r>
            </a:p>
          </p:txBody>
        </p:sp>
      </p:grpSp>
      <p:grpSp>
        <p:nvGrpSpPr>
          <p:cNvPr id="463" name="Group 463"/>
          <p:cNvGrpSpPr/>
          <p:nvPr/>
        </p:nvGrpSpPr>
        <p:grpSpPr>
          <a:xfrm>
            <a:off x="7954578" y="3088276"/>
            <a:ext cx="3073401" cy="3073401"/>
            <a:chOff x="0" y="0"/>
            <a:chExt cx="3073400" cy="3073400"/>
          </a:xfrm>
        </p:grpSpPr>
        <p:graphicFrame>
          <p:nvGraphicFramePr>
            <p:cNvPr id="460" name="Chart 460"/>
            <p:cNvGraphicFramePr/>
            <p:nvPr/>
          </p:nvGraphicFramePr>
          <p:xfrm>
            <a:off x="0" y="0"/>
            <a:ext cx="3073400" cy="3073400"/>
          </p:xfrm>
          <a:graphic>
            <a:graphicData uri="http://schemas.openxmlformats.org/drawingml/2006/chart">
              <c:chart xmlns:c="http://schemas.openxmlformats.org/drawingml/2006/chart" xmlns:r="http://schemas.openxmlformats.org/officeDocument/2006/relationships" r:id="rId3"/>
            </a:graphicData>
          </a:graphic>
        </p:graphicFrame>
        <p:sp>
          <p:nvSpPr>
            <p:cNvPr id="461" name="Shape 461"/>
            <p:cNvSpPr/>
            <p:nvPr/>
          </p:nvSpPr>
          <p:spPr>
            <a:xfrm>
              <a:off x="316740" y="315212"/>
              <a:ext cx="2438150" cy="2441206"/>
            </a:xfrm>
            <a:prstGeom prst="ellipse">
              <a:avLst/>
            </a:prstGeom>
            <a:noFill/>
            <a:ln w="25400" cap="flat">
              <a:solidFill>
                <a:srgbClr val="FFFFFF"/>
              </a:solidFill>
              <a:prstDash val="solid"/>
              <a:miter lim="400000"/>
            </a:ln>
            <a:effectLst/>
          </p:spPr>
          <p:txBody>
            <a:bodyPr wrap="square" lIns="91439" tIns="91439" rIns="91439" bIns="91439" numCol="1" anchor="ctr">
              <a:noAutofit/>
            </a:bodyPr>
            <a:lstStyle/>
            <a:p>
              <a:pPr>
                <a:defRPr>
                  <a:solidFill>
                    <a:srgbClr val="FFFFFF"/>
                  </a:solidFill>
                </a:defRPr>
              </a:pPr>
              <a:endParaRPr/>
            </a:p>
          </p:txBody>
        </p:sp>
        <p:sp>
          <p:nvSpPr>
            <p:cNvPr id="462" name="Shape 462"/>
            <p:cNvSpPr/>
            <p:nvPr/>
          </p:nvSpPr>
          <p:spPr>
            <a:xfrm>
              <a:off x="601958" y="834775"/>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55</a:t>
              </a:r>
              <a:r>
                <a:rPr sz="4800">
                  <a:solidFill>
                    <a:srgbClr val="FFFFFF"/>
                  </a:solidFill>
                  <a:latin typeface="Helvetica"/>
                  <a:ea typeface="Helvetica"/>
                  <a:cs typeface="Helvetica"/>
                  <a:sym typeface="Helvetica"/>
                </a:rPr>
                <a:t>%</a:t>
              </a:r>
            </a:p>
          </p:txBody>
        </p:sp>
      </p:grpSp>
      <p:grpSp>
        <p:nvGrpSpPr>
          <p:cNvPr id="467" name="Group 467"/>
          <p:cNvGrpSpPr/>
          <p:nvPr/>
        </p:nvGrpSpPr>
        <p:grpSpPr>
          <a:xfrm>
            <a:off x="12913626" y="3088276"/>
            <a:ext cx="3073401" cy="3073401"/>
            <a:chOff x="0" y="0"/>
            <a:chExt cx="3073400" cy="3073400"/>
          </a:xfrm>
        </p:grpSpPr>
        <p:graphicFrame>
          <p:nvGraphicFramePr>
            <p:cNvPr id="464" name="Chart 464"/>
            <p:cNvGraphicFramePr/>
            <p:nvPr/>
          </p:nvGraphicFramePr>
          <p:xfrm>
            <a:off x="0" y="0"/>
            <a:ext cx="3073400" cy="3073400"/>
          </p:xfrm>
          <a:graphic>
            <a:graphicData uri="http://schemas.openxmlformats.org/drawingml/2006/chart">
              <c:chart xmlns:c="http://schemas.openxmlformats.org/drawingml/2006/chart" xmlns:r="http://schemas.openxmlformats.org/officeDocument/2006/relationships" r:id="rId4"/>
            </a:graphicData>
          </a:graphic>
        </p:graphicFrame>
        <p:sp>
          <p:nvSpPr>
            <p:cNvPr id="465" name="Shape 465"/>
            <p:cNvSpPr/>
            <p:nvPr/>
          </p:nvSpPr>
          <p:spPr>
            <a:xfrm>
              <a:off x="316740" y="315212"/>
              <a:ext cx="2438150" cy="2441206"/>
            </a:xfrm>
            <a:prstGeom prst="ellipse">
              <a:avLst/>
            </a:prstGeom>
            <a:noFill/>
            <a:ln w="25400" cap="flat">
              <a:solidFill>
                <a:srgbClr val="FFFFFF"/>
              </a:solidFill>
              <a:prstDash val="solid"/>
              <a:miter lim="400000"/>
            </a:ln>
            <a:effectLst/>
          </p:spPr>
          <p:txBody>
            <a:bodyPr wrap="square" lIns="91439" tIns="91439" rIns="91439" bIns="91439" numCol="1" anchor="ctr">
              <a:noAutofit/>
            </a:bodyPr>
            <a:lstStyle/>
            <a:p>
              <a:pPr>
                <a:defRPr>
                  <a:solidFill>
                    <a:srgbClr val="FFFFFF"/>
                  </a:solidFill>
                </a:defRPr>
              </a:pPr>
              <a:endParaRPr/>
            </a:p>
          </p:txBody>
        </p:sp>
        <p:sp>
          <p:nvSpPr>
            <p:cNvPr id="466" name="Shape 466"/>
            <p:cNvSpPr/>
            <p:nvPr/>
          </p:nvSpPr>
          <p:spPr>
            <a:xfrm>
              <a:off x="601958" y="834775"/>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85</a:t>
              </a:r>
              <a:r>
                <a:rPr sz="4800">
                  <a:solidFill>
                    <a:srgbClr val="FFFFFF"/>
                  </a:solidFill>
                  <a:latin typeface="Helvetica"/>
                  <a:ea typeface="Helvetica"/>
                  <a:cs typeface="Helvetica"/>
                  <a:sym typeface="Helvetica"/>
                </a:rPr>
                <a:t>%</a:t>
              </a:r>
            </a:p>
          </p:txBody>
        </p:sp>
      </p:grpSp>
      <p:grpSp>
        <p:nvGrpSpPr>
          <p:cNvPr id="471" name="Group 471"/>
          <p:cNvGrpSpPr/>
          <p:nvPr/>
        </p:nvGrpSpPr>
        <p:grpSpPr>
          <a:xfrm>
            <a:off x="17872674" y="3088276"/>
            <a:ext cx="3073401" cy="3073401"/>
            <a:chOff x="0" y="0"/>
            <a:chExt cx="3073400" cy="3073400"/>
          </a:xfrm>
        </p:grpSpPr>
        <p:graphicFrame>
          <p:nvGraphicFramePr>
            <p:cNvPr id="468" name="Chart 468"/>
            <p:cNvGraphicFramePr/>
            <p:nvPr/>
          </p:nvGraphicFramePr>
          <p:xfrm>
            <a:off x="0" y="0"/>
            <a:ext cx="3073400" cy="3073400"/>
          </p:xfrm>
          <a:graphic>
            <a:graphicData uri="http://schemas.openxmlformats.org/drawingml/2006/chart">
              <c:chart xmlns:c="http://schemas.openxmlformats.org/drawingml/2006/chart" xmlns:r="http://schemas.openxmlformats.org/officeDocument/2006/relationships" r:id="rId5"/>
            </a:graphicData>
          </a:graphic>
        </p:graphicFrame>
        <p:sp>
          <p:nvSpPr>
            <p:cNvPr id="469" name="Shape 469"/>
            <p:cNvSpPr/>
            <p:nvPr/>
          </p:nvSpPr>
          <p:spPr>
            <a:xfrm>
              <a:off x="316740" y="315212"/>
              <a:ext cx="2438150" cy="2441206"/>
            </a:xfrm>
            <a:prstGeom prst="ellipse">
              <a:avLst/>
            </a:prstGeom>
            <a:noFill/>
            <a:ln w="25400" cap="flat">
              <a:solidFill>
                <a:srgbClr val="FFFFFF"/>
              </a:solidFill>
              <a:prstDash val="solid"/>
              <a:miter lim="400000"/>
            </a:ln>
            <a:effectLst/>
          </p:spPr>
          <p:txBody>
            <a:bodyPr wrap="square" lIns="91439" tIns="91439" rIns="91439" bIns="91439" numCol="1" anchor="ctr">
              <a:noAutofit/>
            </a:bodyPr>
            <a:lstStyle/>
            <a:p>
              <a:pPr>
                <a:defRPr>
                  <a:solidFill>
                    <a:srgbClr val="FFFFFF"/>
                  </a:solidFill>
                </a:defRPr>
              </a:pPr>
              <a:endParaRPr/>
            </a:p>
          </p:txBody>
        </p:sp>
        <p:sp>
          <p:nvSpPr>
            <p:cNvPr id="470" name="Shape 470"/>
            <p:cNvSpPr/>
            <p:nvPr/>
          </p:nvSpPr>
          <p:spPr>
            <a:xfrm>
              <a:off x="601958" y="834775"/>
              <a:ext cx="1867714" cy="1402081"/>
            </a:xfrm>
            <a:prstGeom prst="rect">
              <a:avLst/>
            </a:prstGeom>
            <a:noFill/>
            <a:ln w="12700" cap="flat">
              <a:noFill/>
              <a:miter lim="400000"/>
            </a:ln>
            <a:effectLst/>
          </p:spPr>
          <p:txBody>
            <a:bodyPr wrap="none" lIns="91439" tIns="91439" rIns="91439" bIns="91439" numCol="1" anchor="t">
              <a:spAutoFit/>
            </a:bodyPr>
            <a:lstStyle/>
            <a:p>
              <a:pPr algn="ctr"/>
              <a:r>
                <a:rPr sz="8000">
                  <a:solidFill>
                    <a:srgbClr val="FFFFFF"/>
                  </a:solidFill>
                  <a:latin typeface="Helvetica"/>
                  <a:ea typeface="Helvetica"/>
                  <a:cs typeface="Helvetica"/>
                  <a:sym typeface="Helvetica"/>
                </a:rPr>
                <a:t>65</a:t>
              </a:r>
              <a:r>
                <a:rPr sz="4800">
                  <a:solidFill>
                    <a:srgbClr val="FFFFFF"/>
                  </a:solidFill>
                  <a:latin typeface="Helvetica"/>
                  <a:ea typeface="Helvetica"/>
                  <a:cs typeface="Helvetica"/>
                  <a:sym typeface="Helvetica"/>
                </a:rPr>
                <a:t>%</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0"/>
                                  </p:stCondLst>
                                  <p:iterate>
                                    <p:tmAbs val="0"/>
                                  </p:iterate>
                                  <p:childTnLst>
                                    <p:set>
                                      <p:cBhvr>
                                        <p:cTn id="6" dur="indefinite" fill="hold"/>
                                        <p:tgtEl>
                                          <p:spTgt spid="438"/>
                                        </p:tgtEl>
                                        <p:attrNameLst>
                                          <p:attrName>style.visibility</p:attrName>
                                        </p:attrNameLst>
                                      </p:cBhvr>
                                      <p:to>
                                        <p:strVal val="visible"/>
                                      </p:to>
                                    </p:set>
                                    <p:anim calcmode="lin" valueType="num">
                                      <p:cBhvr>
                                        <p:cTn id="7" dur="500" fill="hold"/>
                                        <p:tgtEl>
                                          <p:spTgt spid="438"/>
                                        </p:tgtEl>
                                        <p:attrNameLst>
                                          <p:attrName>ppt_x</p:attrName>
                                        </p:attrNameLst>
                                      </p:cBhvr>
                                      <p:tavLst>
                                        <p:tav tm="0">
                                          <p:val>
                                            <p:strVal val="#ppt_x"/>
                                          </p:val>
                                        </p:tav>
                                        <p:tav tm="100000">
                                          <p:val>
                                            <p:strVal val="#ppt_x"/>
                                          </p:val>
                                        </p:tav>
                                      </p:tavLst>
                                    </p:anim>
                                    <p:anim calcmode="lin" valueType="num">
                                      <p:cBhvr>
                                        <p:cTn id="8" dur="500" fill="hold"/>
                                        <p:tgtEl>
                                          <p:spTgt spid="43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437"/>
                                        </p:tgtEl>
                                        <p:attrNameLst>
                                          <p:attrName>style.visibility</p:attrName>
                                        </p:attrNameLst>
                                      </p:cBhvr>
                                      <p:to>
                                        <p:strVal val="visible"/>
                                      </p:to>
                                    </p:set>
                                    <p:animEffect transition="in" filter="wipe(left)">
                                      <p:cBhvr>
                                        <p:cTn id="12" dur="500"/>
                                        <p:tgtEl>
                                          <p:spTgt spid="437"/>
                                        </p:tgtEl>
                                      </p:cBhvr>
                                    </p:animEffect>
                                  </p:childTnLst>
                                </p:cTn>
                              </p:par>
                            </p:childTnLst>
                          </p:cTn>
                        </p:par>
                        <p:par>
                          <p:cTn id="13" fill="hold">
                            <p:stCondLst>
                              <p:cond delay="1000"/>
                            </p:stCondLst>
                            <p:childTnLst>
                              <p:par>
                                <p:cTn id="14" presetID="2" presetClass="entr" presetSubtype="1" fill="hold" grpId="3" nodeType="afterEffect">
                                  <p:stCondLst>
                                    <p:cond delay="0"/>
                                  </p:stCondLst>
                                  <p:iterate>
                                    <p:tmAbs val="0"/>
                                  </p:iterate>
                                  <p:childTnLst>
                                    <p:set>
                                      <p:cBhvr>
                                        <p:cTn id="15" dur="indefinite" fill="hold"/>
                                        <p:tgtEl>
                                          <p:spTgt spid="459"/>
                                        </p:tgtEl>
                                        <p:attrNameLst>
                                          <p:attrName>style.visibility</p:attrName>
                                        </p:attrNameLst>
                                      </p:cBhvr>
                                      <p:to>
                                        <p:strVal val="visible"/>
                                      </p:to>
                                    </p:set>
                                    <p:anim calcmode="lin" valueType="num">
                                      <p:cBhvr>
                                        <p:cTn id="16" dur="500" fill="hold"/>
                                        <p:tgtEl>
                                          <p:spTgt spid="459"/>
                                        </p:tgtEl>
                                        <p:attrNameLst>
                                          <p:attrName>ppt_x</p:attrName>
                                        </p:attrNameLst>
                                      </p:cBhvr>
                                      <p:tavLst>
                                        <p:tav tm="0">
                                          <p:val>
                                            <p:strVal val="#ppt_x"/>
                                          </p:val>
                                        </p:tav>
                                        <p:tav tm="100000">
                                          <p:val>
                                            <p:strVal val="#ppt_x"/>
                                          </p:val>
                                        </p:tav>
                                      </p:tavLst>
                                    </p:anim>
                                    <p:anim calcmode="lin" valueType="num">
                                      <p:cBhvr>
                                        <p:cTn id="17" dur="500" fill="hold"/>
                                        <p:tgtEl>
                                          <p:spTgt spid="45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4" nodeType="afterEffect">
                                  <p:stCondLst>
                                    <p:cond delay="0"/>
                                  </p:stCondLst>
                                  <p:iterate>
                                    <p:tmAbs val="0"/>
                                  </p:iterate>
                                  <p:childTnLst>
                                    <p:set>
                                      <p:cBhvr>
                                        <p:cTn id="20" dur="indefinite" fill="hold"/>
                                        <p:tgtEl>
                                          <p:spTgt spid="463"/>
                                        </p:tgtEl>
                                        <p:attrNameLst>
                                          <p:attrName>style.visibility</p:attrName>
                                        </p:attrNameLst>
                                      </p:cBhvr>
                                      <p:to>
                                        <p:strVal val="visible"/>
                                      </p:to>
                                    </p:set>
                                    <p:anim calcmode="lin" valueType="num">
                                      <p:cBhvr>
                                        <p:cTn id="21" dur="500" fill="hold"/>
                                        <p:tgtEl>
                                          <p:spTgt spid="463"/>
                                        </p:tgtEl>
                                        <p:attrNameLst>
                                          <p:attrName>ppt_x</p:attrName>
                                        </p:attrNameLst>
                                      </p:cBhvr>
                                      <p:tavLst>
                                        <p:tav tm="0">
                                          <p:val>
                                            <p:strVal val="#ppt_x"/>
                                          </p:val>
                                        </p:tav>
                                        <p:tav tm="100000">
                                          <p:val>
                                            <p:strVal val="#ppt_x"/>
                                          </p:val>
                                        </p:tav>
                                      </p:tavLst>
                                    </p:anim>
                                    <p:anim calcmode="lin" valueType="num">
                                      <p:cBhvr>
                                        <p:cTn id="22" dur="500" fill="hold"/>
                                        <p:tgtEl>
                                          <p:spTgt spid="463"/>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5" nodeType="afterEffect">
                                  <p:stCondLst>
                                    <p:cond delay="0"/>
                                  </p:stCondLst>
                                  <p:iterate>
                                    <p:tmAbs val="0"/>
                                  </p:iterate>
                                  <p:childTnLst>
                                    <p:set>
                                      <p:cBhvr>
                                        <p:cTn id="25" dur="indefinite" fill="hold"/>
                                        <p:tgtEl>
                                          <p:spTgt spid="467"/>
                                        </p:tgtEl>
                                        <p:attrNameLst>
                                          <p:attrName>style.visibility</p:attrName>
                                        </p:attrNameLst>
                                      </p:cBhvr>
                                      <p:to>
                                        <p:strVal val="visible"/>
                                      </p:to>
                                    </p:set>
                                    <p:anim calcmode="lin" valueType="num">
                                      <p:cBhvr>
                                        <p:cTn id="26" dur="500" fill="hold"/>
                                        <p:tgtEl>
                                          <p:spTgt spid="467"/>
                                        </p:tgtEl>
                                        <p:attrNameLst>
                                          <p:attrName>ppt_x</p:attrName>
                                        </p:attrNameLst>
                                      </p:cBhvr>
                                      <p:tavLst>
                                        <p:tav tm="0">
                                          <p:val>
                                            <p:strVal val="#ppt_x"/>
                                          </p:val>
                                        </p:tav>
                                        <p:tav tm="100000">
                                          <p:val>
                                            <p:strVal val="#ppt_x"/>
                                          </p:val>
                                        </p:tav>
                                      </p:tavLst>
                                    </p:anim>
                                    <p:anim calcmode="lin" valueType="num">
                                      <p:cBhvr>
                                        <p:cTn id="27" dur="500" fill="hold"/>
                                        <p:tgtEl>
                                          <p:spTgt spid="467"/>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6" nodeType="afterEffect">
                                  <p:stCondLst>
                                    <p:cond delay="0"/>
                                  </p:stCondLst>
                                  <p:iterate>
                                    <p:tmAbs val="0"/>
                                  </p:iterate>
                                  <p:childTnLst>
                                    <p:set>
                                      <p:cBhvr>
                                        <p:cTn id="30" dur="indefinite" fill="hold"/>
                                        <p:tgtEl>
                                          <p:spTgt spid="471"/>
                                        </p:tgtEl>
                                        <p:attrNameLst>
                                          <p:attrName>style.visibility</p:attrName>
                                        </p:attrNameLst>
                                      </p:cBhvr>
                                      <p:to>
                                        <p:strVal val="visible"/>
                                      </p:to>
                                    </p:set>
                                    <p:anim calcmode="lin" valueType="num">
                                      <p:cBhvr>
                                        <p:cTn id="31" dur="500" fill="hold"/>
                                        <p:tgtEl>
                                          <p:spTgt spid="471"/>
                                        </p:tgtEl>
                                        <p:attrNameLst>
                                          <p:attrName>ppt_x</p:attrName>
                                        </p:attrNameLst>
                                      </p:cBhvr>
                                      <p:tavLst>
                                        <p:tav tm="0">
                                          <p:val>
                                            <p:strVal val="#ppt_x"/>
                                          </p:val>
                                        </p:tav>
                                        <p:tav tm="100000">
                                          <p:val>
                                            <p:strVal val="#ppt_x"/>
                                          </p:val>
                                        </p:tav>
                                      </p:tavLst>
                                    </p:anim>
                                    <p:anim calcmode="lin" valueType="num">
                                      <p:cBhvr>
                                        <p:cTn id="32" dur="500" fill="hold"/>
                                        <p:tgtEl>
                                          <p:spTgt spid="47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4" fill="hold" grpId="7" nodeType="afterEffect">
                                  <p:stCondLst>
                                    <p:cond delay="0"/>
                                  </p:stCondLst>
                                  <p:iterate>
                                    <p:tmAbs val="0"/>
                                  </p:iterate>
                                  <p:childTnLst>
                                    <p:set>
                                      <p:cBhvr>
                                        <p:cTn id="35" dur="indefinite" fill="hold"/>
                                        <p:tgtEl>
                                          <p:spTgt spid="442"/>
                                        </p:tgtEl>
                                        <p:attrNameLst>
                                          <p:attrName>style.visibility</p:attrName>
                                        </p:attrNameLst>
                                      </p:cBhvr>
                                      <p:to>
                                        <p:strVal val="visible"/>
                                      </p:to>
                                    </p:set>
                                    <p:anim calcmode="lin" valueType="num">
                                      <p:cBhvr>
                                        <p:cTn id="36" dur="500" fill="hold"/>
                                        <p:tgtEl>
                                          <p:spTgt spid="442"/>
                                        </p:tgtEl>
                                        <p:attrNameLst>
                                          <p:attrName>ppt_x</p:attrName>
                                        </p:attrNameLst>
                                      </p:cBhvr>
                                      <p:tavLst>
                                        <p:tav tm="0">
                                          <p:val>
                                            <p:strVal val="#ppt_x"/>
                                          </p:val>
                                        </p:tav>
                                        <p:tav tm="100000">
                                          <p:val>
                                            <p:strVal val="#ppt_x"/>
                                          </p:val>
                                        </p:tav>
                                      </p:tavLst>
                                    </p:anim>
                                    <p:anim calcmode="lin" valueType="num">
                                      <p:cBhvr>
                                        <p:cTn id="37" dur="500" fill="hold"/>
                                        <p:tgtEl>
                                          <p:spTgt spid="442"/>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8" nodeType="afterEffect">
                                  <p:stCondLst>
                                    <p:cond delay="0"/>
                                  </p:stCondLst>
                                  <p:iterate>
                                    <p:tmAbs val="0"/>
                                  </p:iterate>
                                  <p:childTnLst>
                                    <p:set>
                                      <p:cBhvr>
                                        <p:cTn id="40" dur="indefinite" fill="hold"/>
                                        <p:tgtEl>
                                          <p:spTgt spid="447"/>
                                        </p:tgtEl>
                                        <p:attrNameLst>
                                          <p:attrName>style.visibility</p:attrName>
                                        </p:attrNameLst>
                                      </p:cBhvr>
                                      <p:to>
                                        <p:strVal val="visible"/>
                                      </p:to>
                                    </p:set>
                                    <p:anim calcmode="lin" valueType="num">
                                      <p:cBhvr>
                                        <p:cTn id="41" dur="500" fill="hold"/>
                                        <p:tgtEl>
                                          <p:spTgt spid="447"/>
                                        </p:tgtEl>
                                        <p:attrNameLst>
                                          <p:attrName>ppt_x</p:attrName>
                                        </p:attrNameLst>
                                      </p:cBhvr>
                                      <p:tavLst>
                                        <p:tav tm="0">
                                          <p:val>
                                            <p:strVal val="#ppt_x"/>
                                          </p:val>
                                        </p:tav>
                                        <p:tav tm="100000">
                                          <p:val>
                                            <p:strVal val="#ppt_x"/>
                                          </p:val>
                                        </p:tav>
                                      </p:tavLst>
                                    </p:anim>
                                    <p:anim calcmode="lin" valueType="num">
                                      <p:cBhvr>
                                        <p:cTn id="42" dur="500" fill="hold"/>
                                        <p:tgtEl>
                                          <p:spTgt spid="44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9" nodeType="afterEffect">
                                  <p:stCondLst>
                                    <p:cond delay="0"/>
                                  </p:stCondLst>
                                  <p:iterate>
                                    <p:tmAbs val="0"/>
                                  </p:iterate>
                                  <p:childTnLst>
                                    <p:set>
                                      <p:cBhvr>
                                        <p:cTn id="45" dur="indefinite" fill="hold"/>
                                        <p:tgtEl>
                                          <p:spTgt spid="451"/>
                                        </p:tgtEl>
                                        <p:attrNameLst>
                                          <p:attrName>style.visibility</p:attrName>
                                        </p:attrNameLst>
                                      </p:cBhvr>
                                      <p:to>
                                        <p:strVal val="visible"/>
                                      </p:to>
                                    </p:set>
                                    <p:anim calcmode="lin" valueType="num">
                                      <p:cBhvr>
                                        <p:cTn id="46" dur="500" fill="hold"/>
                                        <p:tgtEl>
                                          <p:spTgt spid="451"/>
                                        </p:tgtEl>
                                        <p:attrNameLst>
                                          <p:attrName>ppt_x</p:attrName>
                                        </p:attrNameLst>
                                      </p:cBhvr>
                                      <p:tavLst>
                                        <p:tav tm="0">
                                          <p:val>
                                            <p:strVal val="#ppt_x"/>
                                          </p:val>
                                        </p:tav>
                                        <p:tav tm="100000">
                                          <p:val>
                                            <p:strVal val="#ppt_x"/>
                                          </p:val>
                                        </p:tav>
                                      </p:tavLst>
                                    </p:anim>
                                    <p:anim calcmode="lin" valueType="num">
                                      <p:cBhvr>
                                        <p:cTn id="47" dur="500" fill="hold"/>
                                        <p:tgtEl>
                                          <p:spTgt spid="45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10" nodeType="afterEffect">
                                  <p:stCondLst>
                                    <p:cond delay="0"/>
                                  </p:stCondLst>
                                  <p:iterate>
                                    <p:tmAbs val="0"/>
                                  </p:iterate>
                                  <p:childTnLst>
                                    <p:set>
                                      <p:cBhvr>
                                        <p:cTn id="50" dur="indefinite" fill="hold"/>
                                        <p:tgtEl>
                                          <p:spTgt spid="455"/>
                                        </p:tgtEl>
                                        <p:attrNameLst>
                                          <p:attrName>style.visibility</p:attrName>
                                        </p:attrNameLst>
                                      </p:cBhvr>
                                      <p:to>
                                        <p:strVal val="visible"/>
                                      </p:to>
                                    </p:set>
                                    <p:anim calcmode="lin" valueType="num">
                                      <p:cBhvr>
                                        <p:cTn id="51" dur="500" fill="hold"/>
                                        <p:tgtEl>
                                          <p:spTgt spid="455"/>
                                        </p:tgtEl>
                                        <p:attrNameLst>
                                          <p:attrName>ppt_x</p:attrName>
                                        </p:attrNameLst>
                                      </p:cBhvr>
                                      <p:tavLst>
                                        <p:tav tm="0">
                                          <p:val>
                                            <p:strVal val="#ppt_x"/>
                                          </p:val>
                                        </p:tav>
                                        <p:tav tm="100000">
                                          <p:val>
                                            <p:strVal val="#ppt_x"/>
                                          </p:val>
                                        </p:tav>
                                      </p:tavLst>
                                    </p:anim>
                                    <p:anim calcmode="lin" valueType="num">
                                      <p:cBhvr>
                                        <p:cTn id="52" dur="500" fill="hold"/>
                                        <p:tgtEl>
                                          <p:spTgt spid="4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 grpId="2" animBg="1" advAuto="0"/>
      <p:bldP spid="438" grpId="1" animBg="1" advAuto="0"/>
      <p:bldP spid="442" grpId="7" animBg="1" advAuto="0"/>
      <p:bldP spid="447" grpId="8" animBg="1" advAuto="0"/>
      <p:bldP spid="451" grpId="9" animBg="1" advAuto="0"/>
      <p:bldP spid="455" grpId="10" animBg="1" advAuto="0"/>
      <p:bldP spid="459" grpId="3" animBg="1" advAuto="0"/>
      <p:bldP spid="463" grpId="4" animBg="1" advAuto="0"/>
      <p:bldP spid="467" grpId="5" animBg="1" advAuto="0"/>
      <p:bldP spid="471" grpId="6"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7" name="Group 477"/>
          <p:cNvGrpSpPr/>
          <p:nvPr/>
        </p:nvGrpSpPr>
        <p:grpSpPr>
          <a:xfrm>
            <a:off x="839930" y="1584727"/>
            <a:ext cx="11352069" cy="2072184"/>
            <a:chOff x="0" y="0"/>
            <a:chExt cx="11352068" cy="2072182"/>
          </a:xfrm>
        </p:grpSpPr>
        <p:sp>
          <p:nvSpPr>
            <p:cNvPr id="473" name="Shape 473"/>
            <p:cNvSpPr/>
            <p:nvPr/>
          </p:nvSpPr>
          <p:spPr>
            <a:xfrm flipH="1">
              <a:off x="0" y="0"/>
              <a:ext cx="485775" cy="1992316"/>
            </a:xfrm>
            <a:prstGeom prst="rect">
              <a:avLst/>
            </a:prstGeom>
            <a:solidFill>
              <a:srgbClr val="FFFFFF">
                <a:alpha val="44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74" name="Shape 474"/>
            <p:cNvSpPr/>
            <p:nvPr/>
          </p:nvSpPr>
          <p:spPr>
            <a:xfrm>
              <a:off x="485775" y="2"/>
              <a:ext cx="6324820" cy="1033781"/>
            </a:xfrm>
            <a:prstGeom prst="rect">
              <a:avLst/>
            </a:prstGeom>
            <a:noFill/>
            <a:ln w="12700" cap="flat">
              <a:noFill/>
              <a:miter lim="400000"/>
            </a:ln>
            <a:effectLst/>
          </p:spPr>
          <p:txBody>
            <a:bodyPr wrap="none" lIns="91439" tIns="91439" rIns="91439" bIns="91439" numCol="1" anchor="t">
              <a:spAutoFit/>
            </a:bodyPr>
            <a:lstStyle>
              <a:lvl1pPr>
                <a:defRPr sz="56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FFFFFF"/>
                  </a:solidFill>
                  <a:latin typeface="Helvetica"/>
                  <a:ea typeface="Helvetica"/>
                  <a:cs typeface="Helvetica"/>
                  <a:sym typeface="Helvetica"/>
                </a:rPr>
                <a:t>Add Your Title Here</a:t>
              </a:r>
            </a:p>
          </p:txBody>
        </p:sp>
        <p:sp>
          <p:nvSpPr>
            <p:cNvPr id="475" name="Shape 475"/>
            <p:cNvSpPr/>
            <p:nvPr/>
          </p:nvSpPr>
          <p:spPr>
            <a:xfrm>
              <a:off x="591524" y="1025702"/>
              <a:ext cx="10052369" cy="1046481"/>
            </a:xfrm>
            <a:prstGeom prst="rect">
              <a:avLst/>
            </a:prstGeom>
            <a:noFill/>
            <a:ln w="12700" cap="flat">
              <a:noFill/>
              <a:miter lim="400000"/>
            </a:ln>
            <a:effectLst/>
          </p:spPr>
          <p:txBody>
            <a:bodyPr wrap="square" lIns="91439" tIns="91439" rIns="91439" bIns="91439" numCol="1" anchor="t">
              <a:spAutoFit/>
            </a:bodyPr>
            <a:lstStyle/>
            <a:p>
              <a:r>
                <a:rPr sz="2800">
                  <a:solidFill>
                    <a:srgbClr val="FFFFFF"/>
                  </a:solidFill>
                  <a:latin typeface="Helvetica"/>
                  <a:ea typeface="Helvetica"/>
                  <a:cs typeface="Helvetica"/>
                  <a:sym typeface="Helvetica"/>
                </a:rPr>
                <a:t>when he was a little boy, ask the indulgence of the children who may read this book for dedicating it to a grown-up.</a:t>
              </a:r>
            </a:p>
          </p:txBody>
        </p:sp>
        <p:sp>
          <p:nvSpPr>
            <p:cNvPr id="476" name="Shape 476"/>
            <p:cNvSpPr/>
            <p:nvPr/>
          </p:nvSpPr>
          <p:spPr>
            <a:xfrm>
              <a:off x="11260630" y="0"/>
              <a:ext cx="91439" cy="1992316"/>
            </a:xfrm>
            <a:prstGeom prst="rect">
              <a:avLst/>
            </a:prstGeom>
            <a:solidFill>
              <a:srgbClr val="FFFFFF">
                <a:alpha val="44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478" name="Shape 478"/>
          <p:cNvSpPr/>
          <p:nvPr/>
        </p:nvSpPr>
        <p:spPr>
          <a:xfrm>
            <a:off x="840106" y="10981767"/>
            <a:ext cx="11306172" cy="1478281"/>
          </a:xfrm>
          <a:prstGeom prst="rect">
            <a:avLst/>
          </a:prstGeom>
          <a:ln w="12700">
            <a:miter lim="400000"/>
          </a:ln>
        </p:spPr>
        <p:txBody>
          <a:bodyPr tIns="91439" bIns="91439">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 I have a serious reason: he is the best friend I have in the world. I have another reason: this grown-up understands everything, even books about children.</a:t>
            </a:r>
          </a:p>
        </p:txBody>
      </p:sp>
      <p:grpSp>
        <p:nvGrpSpPr>
          <p:cNvPr id="484" name="Group 484"/>
          <p:cNvGrpSpPr/>
          <p:nvPr/>
        </p:nvGrpSpPr>
        <p:grpSpPr>
          <a:xfrm>
            <a:off x="12540342" y="1584725"/>
            <a:ext cx="10914745" cy="12467987"/>
            <a:chOff x="0" y="0"/>
            <a:chExt cx="10914743" cy="12467985"/>
          </a:xfrm>
        </p:grpSpPr>
        <p:sp>
          <p:nvSpPr>
            <p:cNvPr id="479" name="Shape 479"/>
            <p:cNvSpPr/>
            <p:nvPr/>
          </p:nvSpPr>
          <p:spPr>
            <a:xfrm>
              <a:off x="0" y="0"/>
              <a:ext cx="10914744" cy="11032725"/>
            </a:xfrm>
            <a:prstGeom prst="roundRect">
              <a:avLst>
                <a:gd name="adj" fmla="val 1745"/>
              </a:avLst>
            </a:prstGeom>
            <a:gradFill flip="none" rotWithShape="1">
              <a:gsLst>
                <a:gs pos="0">
                  <a:srgbClr val="FFFFFF">
                    <a:alpha val="0"/>
                  </a:srgbClr>
                </a:gs>
                <a:gs pos="23000">
                  <a:srgbClr val="FFFFFF">
                    <a:alpha val="13000"/>
                  </a:srgbClr>
                </a:gs>
                <a:gs pos="87000">
                  <a:srgbClr val="FFFFFF">
                    <a:alpha val="34000"/>
                  </a:srgbClr>
                </a:gs>
                <a:gs pos="100000">
                  <a:srgbClr val="FFFFFF">
                    <a:alpha val="43000"/>
                  </a:srgbClr>
                </a:gs>
              </a:gsLst>
              <a:path path="circle">
                <a:fillToRect l="-7922" t="9442" r="107922" b="90557"/>
              </a:path>
            </a:gradFill>
            <a:ln w="25400" cap="flat">
              <a:solidFill>
                <a:srgbClr val="FFFFFF">
                  <a:alpha val="69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80" name="Shape 480"/>
            <p:cNvSpPr/>
            <p:nvPr/>
          </p:nvSpPr>
          <p:spPr>
            <a:xfrm>
              <a:off x="161532" y="127960"/>
              <a:ext cx="10591680" cy="8517165"/>
            </a:xfrm>
            <a:prstGeom prst="roundRect">
              <a:avLst>
                <a:gd name="adj" fmla="val 1789"/>
              </a:avLst>
            </a:prstGeom>
            <a:gradFill flip="none" rotWithShape="1">
              <a:gsLst>
                <a:gs pos="46000">
                  <a:srgbClr val="FFFFFF">
                    <a:alpha val="0"/>
                  </a:srgbClr>
                </a:gs>
                <a:gs pos="90000">
                  <a:srgbClr val="FFFFFF">
                    <a:alpha val="13000"/>
                  </a:srgbClr>
                </a:gs>
                <a:gs pos="100000">
                  <a:srgbClr val="FFFFFF">
                    <a:alpha val="20000"/>
                  </a:srgbClr>
                </a:gs>
              </a:gsLst>
              <a:path path="circle">
                <a:fillToRect l="-7922" t="9442" r="107922" b="90557"/>
              </a:path>
            </a:gradFill>
            <a:ln w="25400" cap="flat">
              <a:solidFill>
                <a:srgbClr val="FFFFFF">
                  <a:alpha val="30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481" name="image7.jpg"/>
            <p:cNvPicPr>
              <a:picLocks noChangeAspect="1"/>
            </p:cNvPicPr>
            <p:nvPr/>
          </p:nvPicPr>
          <p:blipFill>
            <a:blip r:embed="rId2"/>
            <a:srcRect l="11445" r="5771"/>
            <a:stretch>
              <a:fillRect/>
            </a:stretch>
          </p:blipFill>
          <p:spPr>
            <a:xfrm>
              <a:off x="331481" y="244073"/>
              <a:ext cx="10251782" cy="8266318"/>
            </a:xfrm>
            <a:prstGeom prst="rect">
              <a:avLst/>
            </a:prstGeom>
            <a:ln w="12700" cap="flat">
              <a:noFill/>
              <a:miter lim="400000"/>
              <a:headEnd/>
              <a:tailEnd/>
            </a:ln>
            <a:effectLst/>
          </p:spPr>
        </p:pic>
        <p:sp>
          <p:nvSpPr>
            <p:cNvPr id="482" name="Shape 482"/>
            <p:cNvSpPr/>
            <p:nvPr/>
          </p:nvSpPr>
          <p:spPr>
            <a:xfrm>
              <a:off x="1782965" y="9368221"/>
              <a:ext cx="8760297" cy="1046481"/>
            </a:xfrm>
            <a:prstGeom prst="rect">
              <a:avLst/>
            </a:prstGeom>
            <a:noFill/>
            <a:ln w="12700" cap="flat">
              <a:noFill/>
              <a:miter lim="400000"/>
            </a:ln>
            <a:effectLst/>
          </p:spPr>
          <p:txBody>
            <a:bodyPr wrap="square" lIns="91439" tIns="91439" rIns="91439" bIns="91439" numCol="1" anchor="t">
              <a:spAutoFit/>
            </a:bodyPr>
            <a:lstStyle>
              <a:lvl1pPr algn="r">
                <a:defRPr sz="2800">
                  <a:solidFill>
                    <a:srgbClr val="0A1B21"/>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0A1B21"/>
                  </a:solidFill>
                  <a:latin typeface="Helvetica"/>
                  <a:ea typeface="Helvetica"/>
                  <a:cs typeface="Helvetica"/>
                  <a:sym typeface="Helvetica"/>
                </a:rPr>
                <a:t>I have a third reason: he lives in France where he is hungry and cold. He needs cheering up.</a:t>
              </a:r>
            </a:p>
          </p:txBody>
        </p:sp>
        <p:sp>
          <p:nvSpPr>
            <p:cNvPr id="483" name="Shape 483"/>
            <p:cNvSpPr/>
            <p:nvPr/>
          </p:nvSpPr>
          <p:spPr>
            <a:xfrm>
              <a:off x="276345" y="8373505"/>
              <a:ext cx="1168297" cy="4094481"/>
            </a:xfrm>
            <a:prstGeom prst="rect">
              <a:avLst/>
            </a:prstGeom>
            <a:noFill/>
            <a:ln w="12700" cap="flat">
              <a:noFill/>
              <a:miter lim="400000"/>
            </a:ln>
            <a:effectLst/>
          </p:spPr>
          <p:txBody>
            <a:bodyPr wrap="none" lIns="91439" tIns="91439" rIns="91439" bIns="91439" numCol="1" anchor="t">
              <a:spAutoFit/>
            </a:bodyPr>
            <a:lstStyle>
              <a:lvl1pPr>
                <a:defRPr sz="23000">
                  <a:solidFill>
                    <a:srgbClr val="FFFFFF"/>
                  </a:solidFill>
                  <a:latin typeface="Arial Unicode MS"/>
                  <a:ea typeface="Arial Unicode MS"/>
                  <a:cs typeface="Arial Unicode MS"/>
                  <a:sym typeface="Arial Unicode MS"/>
                </a:defRPr>
              </a:lvl1pPr>
            </a:lstStyle>
            <a:p>
              <a:pPr>
                <a:defRPr sz="3600">
                  <a:solidFill>
                    <a:srgbClr val="000000"/>
                  </a:solidFill>
                  <a:latin typeface="+mn-lt"/>
                  <a:ea typeface="+mn-ea"/>
                  <a:cs typeface="+mn-cs"/>
                  <a:sym typeface="Trebuchet MS"/>
                </a:defRPr>
              </a:pPr>
              <a:r>
                <a:rPr sz="23000">
                  <a:solidFill>
                    <a:srgbClr val="FFFFFF"/>
                  </a:solidFill>
                  <a:latin typeface="Arial Unicode MS"/>
                  <a:ea typeface="Arial Unicode MS"/>
                  <a:cs typeface="Arial Unicode MS"/>
                  <a:sym typeface="Arial Unicode MS"/>
                </a:rPr>
                <a:t>“</a:t>
              </a:r>
            </a:p>
          </p:txBody>
        </p:sp>
      </p:grpSp>
      <p:grpSp>
        <p:nvGrpSpPr>
          <p:cNvPr id="508" name="Group 508"/>
          <p:cNvGrpSpPr/>
          <p:nvPr/>
        </p:nvGrpSpPr>
        <p:grpSpPr>
          <a:xfrm>
            <a:off x="-727120" y="4602746"/>
            <a:ext cx="14369517" cy="5641755"/>
            <a:chOff x="0" y="0"/>
            <a:chExt cx="14369516" cy="5641754"/>
          </a:xfrm>
        </p:grpSpPr>
        <p:grpSp>
          <p:nvGrpSpPr>
            <p:cNvPr id="506" name="Group 506"/>
            <p:cNvGrpSpPr/>
            <p:nvPr/>
          </p:nvGrpSpPr>
          <p:grpSpPr>
            <a:xfrm>
              <a:off x="0" y="0"/>
              <a:ext cx="14369517" cy="5450929"/>
              <a:chOff x="0" y="0"/>
              <a:chExt cx="14369516" cy="5450928"/>
            </a:xfrm>
          </p:grpSpPr>
          <p:grpSp>
            <p:nvGrpSpPr>
              <p:cNvPr id="487" name="Group 487"/>
              <p:cNvGrpSpPr/>
              <p:nvPr/>
            </p:nvGrpSpPr>
            <p:grpSpPr>
              <a:xfrm>
                <a:off x="2229584" y="1676208"/>
                <a:ext cx="2713827" cy="2942285"/>
                <a:chOff x="209915" y="0"/>
                <a:chExt cx="2713826" cy="2942283"/>
              </a:xfrm>
            </p:grpSpPr>
            <p:sp>
              <p:nvSpPr>
                <p:cNvPr id="485" name="Shape 485"/>
                <p:cNvSpPr/>
                <p:nvPr/>
              </p:nvSpPr>
              <p:spPr>
                <a:xfrm>
                  <a:off x="209915" y="487160"/>
                  <a:ext cx="2713827" cy="2455124"/>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86" name="Shape 486"/>
                <p:cNvSpPr/>
                <p:nvPr/>
              </p:nvSpPr>
              <p:spPr>
                <a:xfrm>
                  <a:off x="209915" y="0"/>
                  <a:ext cx="2713827" cy="2942284"/>
                </a:xfrm>
                <a:prstGeom prst="triangle">
                  <a:avLst/>
                </a:prstGeom>
                <a:noFill/>
                <a:ln w="3175" cap="flat">
                  <a:solidFill>
                    <a:srgbClr val="FFFFFF">
                      <a:alpha val="33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90" name="Group 490"/>
              <p:cNvGrpSpPr/>
              <p:nvPr/>
            </p:nvGrpSpPr>
            <p:grpSpPr>
              <a:xfrm>
                <a:off x="5863350" y="0"/>
                <a:ext cx="2713827" cy="4618491"/>
                <a:chOff x="209915" y="0"/>
                <a:chExt cx="2713826" cy="4618490"/>
              </a:xfrm>
            </p:grpSpPr>
            <p:sp>
              <p:nvSpPr>
                <p:cNvPr id="488" name="Shape 488"/>
                <p:cNvSpPr/>
                <p:nvPr/>
              </p:nvSpPr>
              <p:spPr>
                <a:xfrm>
                  <a:off x="209915" y="764694"/>
                  <a:ext cx="2713827" cy="3853797"/>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89" name="Shape 489"/>
                <p:cNvSpPr/>
                <p:nvPr/>
              </p:nvSpPr>
              <p:spPr>
                <a:xfrm>
                  <a:off x="209915" y="0"/>
                  <a:ext cx="2713827" cy="4618491"/>
                </a:xfrm>
                <a:prstGeom prst="triangle">
                  <a:avLst/>
                </a:prstGeom>
                <a:noFill/>
                <a:ln w="3175" cap="flat">
                  <a:solidFill>
                    <a:srgbClr val="FFFFFF">
                      <a:alpha val="33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93" name="Group 493"/>
              <p:cNvGrpSpPr/>
              <p:nvPr/>
            </p:nvGrpSpPr>
            <p:grpSpPr>
              <a:xfrm>
                <a:off x="4046468" y="629813"/>
                <a:ext cx="2713827" cy="3988680"/>
                <a:chOff x="209915" y="0"/>
                <a:chExt cx="2713826" cy="3988678"/>
              </a:xfrm>
            </p:grpSpPr>
            <p:sp>
              <p:nvSpPr>
                <p:cNvPr id="491" name="Shape 491"/>
                <p:cNvSpPr/>
                <p:nvPr/>
              </p:nvSpPr>
              <p:spPr>
                <a:xfrm>
                  <a:off x="209915" y="660414"/>
                  <a:ext cx="2713827" cy="3328265"/>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92" name="Shape 492"/>
                <p:cNvSpPr/>
                <p:nvPr/>
              </p:nvSpPr>
              <p:spPr>
                <a:xfrm>
                  <a:off x="209915" y="0"/>
                  <a:ext cx="2713827" cy="3988679"/>
                </a:xfrm>
                <a:prstGeom prst="triangle">
                  <a:avLst/>
                </a:prstGeom>
                <a:noFill/>
                <a:ln w="3175" cap="flat">
                  <a:solidFill>
                    <a:srgbClr val="FFFFFF">
                      <a:alpha val="33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96" name="Group 496"/>
              <p:cNvGrpSpPr/>
              <p:nvPr/>
            </p:nvGrpSpPr>
            <p:grpSpPr>
              <a:xfrm>
                <a:off x="7680234" y="1498551"/>
                <a:ext cx="2713827" cy="3119942"/>
                <a:chOff x="209915" y="0"/>
                <a:chExt cx="2713825" cy="3119940"/>
              </a:xfrm>
            </p:grpSpPr>
            <p:sp>
              <p:nvSpPr>
                <p:cNvPr id="494" name="Shape 494"/>
                <p:cNvSpPr/>
                <p:nvPr/>
              </p:nvSpPr>
              <p:spPr>
                <a:xfrm>
                  <a:off x="209915" y="516576"/>
                  <a:ext cx="2713826" cy="2603364"/>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95" name="Shape 495"/>
                <p:cNvSpPr/>
                <p:nvPr/>
              </p:nvSpPr>
              <p:spPr>
                <a:xfrm>
                  <a:off x="209915" y="0"/>
                  <a:ext cx="2713826" cy="3119941"/>
                </a:xfrm>
                <a:prstGeom prst="triangle">
                  <a:avLst/>
                </a:prstGeom>
                <a:noFill/>
                <a:ln w="3175" cap="flat">
                  <a:solidFill>
                    <a:srgbClr val="FFFFFF">
                      <a:alpha val="33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99" name="Group 499"/>
              <p:cNvGrpSpPr/>
              <p:nvPr/>
            </p:nvGrpSpPr>
            <p:grpSpPr>
              <a:xfrm>
                <a:off x="9497116" y="629811"/>
                <a:ext cx="2713827" cy="3988682"/>
                <a:chOff x="209915" y="0"/>
                <a:chExt cx="2713825" cy="3988680"/>
              </a:xfrm>
            </p:grpSpPr>
            <p:sp>
              <p:nvSpPr>
                <p:cNvPr id="497" name="Shape 497"/>
                <p:cNvSpPr/>
                <p:nvPr/>
              </p:nvSpPr>
              <p:spPr>
                <a:xfrm>
                  <a:off x="209915" y="660415"/>
                  <a:ext cx="2713826" cy="3328266"/>
                </a:xfrm>
                <a:prstGeom prst="triangle">
                  <a:avLst/>
                </a:prstGeom>
                <a:solidFill>
                  <a:srgbClr val="FFFFFF">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98" name="Shape 498"/>
                <p:cNvSpPr/>
                <p:nvPr/>
              </p:nvSpPr>
              <p:spPr>
                <a:xfrm>
                  <a:off x="209915" y="0"/>
                  <a:ext cx="2713826" cy="3988681"/>
                </a:xfrm>
                <a:prstGeom prst="triangle">
                  <a:avLst/>
                </a:prstGeom>
                <a:noFill/>
                <a:ln w="3175" cap="flat">
                  <a:solidFill>
                    <a:srgbClr val="FFFFFF">
                      <a:alpha val="33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pic>
            <p:nvPicPr>
              <p:cNvPr id="500" name="image5.png"/>
              <p:cNvPicPr>
                <a:picLocks noChangeAspect="1"/>
              </p:cNvPicPr>
              <p:nvPr/>
            </p:nvPicPr>
            <p:blipFill>
              <a:blip r:embed="rId3"/>
              <a:srcRect r="52032"/>
              <a:stretch>
                <a:fillRect/>
              </a:stretch>
            </p:blipFill>
            <p:spPr>
              <a:xfrm rot="5400000">
                <a:off x="6347852" y="-3249397"/>
                <a:ext cx="1673813" cy="14369518"/>
              </a:xfrm>
              <a:prstGeom prst="rect">
                <a:avLst/>
              </a:prstGeom>
              <a:ln w="12700" cap="flat">
                <a:noFill/>
                <a:miter lim="400000"/>
                <a:headEnd/>
                <a:tailEnd/>
              </a:ln>
              <a:effectLst/>
            </p:spPr>
          </p:pic>
          <p:sp>
            <p:nvSpPr>
              <p:cNvPr id="501" name="Shape 501"/>
              <p:cNvSpPr/>
              <p:nvPr/>
            </p:nvSpPr>
            <p:spPr>
              <a:xfrm>
                <a:off x="2987292" y="4836248"/>
                <a:ext cx="1084928"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Item1</a:t>
                </a:r>
              </a:p>
            </p:txBody>
          </p:sp>
          <p:sp>
            <p:nvSpPr>
              <p:cNvPr id="502" name="Shape 502"/>
              <p:cNvSpPr/>
              <p:nvPr/>
            </p:nvSpPr>
            <p:spPr>
              <a:xfrm>
                <a:off x="4757926" y="4836248"/>
                <a:ext cx="1084928"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Item2</a:t>
                </a:r>
              </a:p>
            </p:txBody>
          </p:sp>
          <p:sp>
            <p:nvSpPr>
              <p:cNvPr id="503" name="Shape 503"/>
              <p:cNvSpPr/>
              <p:nvPr/>
            </p:nvSpPr>
            <p:spPr>
              <a:xfrm>
                <a:off x="6588134" y="4836248"/>
                <a:ext cx="1084928"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Item3</a:t>
                </a:r>
              </a:p>
            </p:txBody>
          </p:sp>
          <p:sp>
            <p:nvSpPr>
              <p:cNvPr id="504" name="Shape 504"/>
              <p:cNvSpPr/>
              <p:nvPr/>
            </p:nvSpPr>
            <p:spPr>
              <a:xfrm>
                <a:off x="8418342" y="4836248"/>
                <a:ext cx="1084929"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Item4</a:t>
                </a:r>
              </a:p>
            </p:txBody>
          </p:sp>
          <p:sp>
            <p:nvSpPr>
              <p:cNvPr id="505" name="Shape 505"/>
              <p:cNvSpPr/>
              <p:nvPr/>
            </p:nvSpPr>
            <p:spPr>
              <a:xfrm>
                <a:off x="10254824" y="4836248"/>
                <a:ext cx="1084928" cy="614681"/>
              </a:xfrm>
              <a:prstGeom prst="rect">
                <a:avLst/>
              </a:prstGeom>
              <a:noFill/>
              <a:ln w="12700" cap="flat">
                <a:noFill/>
                <a:miter lim="400000"/>
              </a:ln>
              <a:effectLst/>
            </p:spPr>
            <p:txBody>
              <a:bodyPr wrap="non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Item5</a:t>
                </a:r>
              </a:p>
            </p:txBody>
          </p:sp>
        </p:grpSp>
        <p:pic>
          <p:nvPicPr>
            <p:cNvPr id="507" name="image4.png"/>
            <p:cNvPicPr>
              <a:picLocks noChangeAspect="1"/>
            </p:cNvPicPr>
            <p:nvPr/>
          </p:nvPicPr>
          <p:blipFill>
            <a:blip r:embed="rId4"/>
            <a:stretch>
              <a:fillRect/>
            </a:stretch>
          </p:blipFill>
          <p:spPr>
            <a:xfrm rot="16200000">
              <a:off x="6015358" y="-2400511"/>
              <a:ext cx="2338801" cy="13745730"/>
            </a:xfrm>
            <a:prstGeom prst="rect">
              <a:avLst/>
            </a:prstGeom>
            <a:ln w="12700" cap="flat">
              <a:noFill/>
              <a:miter lim="400000"/>
              <a:headEnd/>
              <a:tailEnd/>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iterate>
                                    <p:tmAbs val="0"/>
                                  </p:iterate>
                                  <p:childTnLst>
                                    <p:set>
                                      <p:cBhvr>
                                        <p:cTn id="6" dur="indefinite" fill="hold"/>
                                        <p:tgtEl>
                                          <p:spTgt spid="477"/>
                                        </p:tgtEl>
                                        <p:attrNameLst>
                                          <p:attrName>style.visibility</p:attrName>
                                        </p:attrNameLst>
                                      </p:cBhvr>
                                      <p:to>
                                        <p:strVal val="visible"/>
                                      </p:to>
                                    </p:set>
                                    <p:anim calcmode="lin" valueType="num">
                                      <p:cBhvr>
                                        <p:cTn id="7" dur="500" fill="hold"/>
                                        <p:tgtEl>
                                          <p:spTgt spid="477"/>
                                        </p:tgtEl>
                                        <p:attrNameLst>
                                          <p:attrName>ppt_x</p:attrName>
                                        </p:attrNameLst>
                                      </p:cBhvr>
                                      <p:tavLst>
                                        <p:tav tm="0">
                                          <p:val>
                                            <p:strVal val="0-#ppt_w/2"/>
                                          </p:val>
                                        </p:tav>
                                        <p:tav tm="100000">
                                          <p:val>
                                            <p:strVal val="#ppt_x"/>
                                          </p:val>
                                        </p:tav>
                                      </p:tavLst>
                                    </p:anim>
                                    <p:anim calcmode="lin" valueType="num">
                                      <p:cBhvr>
                                        <p:cTn id="8" dur="500" fill="hold"/>
                                        <p:tgtEl>
                                          <p:spTgt spid="4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2" nodeType="afterEffect">
                                  <p:stCondLst>
                                    <p:cond delay="400"/>
                                  </p:stCondLst>
                                  <p:iterate>
                                    <p:tmAbs val="0"/>
                                  </p:iterate>
                                  <p:childTnLst>
                                    <p:set>
                                      <p:cBhvr>
                                        <p:cTn id="11" dur="indefinite" fill="hold"/>
                                        <p:tgtEl>
                                          <p:spTgt spid="508"/>
                                        </p:tgtEl>
                                        <p:attrNameLst>
                                          <p:attrName>style.visibility</p:attrName>
                                        </p:attrNameLst>
                                      </p:cBhvr>
                                      <p:to>
                                        <p:strVal val="visible"/>
                                      </p:to>
                                    </p:set>
                                    <p:animEffect transition="in" filter="wipe(down)">
                                      <p:cBhvr>
                                        <p:cTn id="12" dur="500"/>
                                        <p:tgtEl>
                                          <p:spTgt spid="508"/>
                                        </p:tgtEl>
                                      </p:cBhvr>
                                    </p:animEffect>
                                  </p:childTnLst>
                                </p:cTn>
                              </p:par>
                            </p:childTnLst>
                          </p:cTn>
                        </p:par>
                        <p:par>
                          <p:cTn id="13" fill="hold">
                            <p:stCondLst>
                              <p:cond delay="1399"/>
                            </p:stCondLst>
                            <p:childTnLst>
                              <p:par>
                                <p:cTn id="14" presetID="22" presetClass="entr" presetSubtype="8" fill="hold" grpId="3" nodeType="afterEffect">
                                  <p:stCondLst>
                                    <p:cond delay="700"/>
                                  </p:stCondLst>
                                  <p:iterate>
                                    <p:tmAbs val="0"/>
                                  </p:iterate>
                                  <p:childTnLst>
                                    <p:set>
                                      <p:cBhvr>
                                        <p:cTn id="15" dur="indefinite" fill="hold"/>
                                        <p:tgtEl>
                                          <p:spTgt spid="478"/>
                                        </p:tgtEl>
                                        <p:attrNameLst>
                                          <p:attrName>style.visibility</p:attrName>
                                        </p:attrNameLst>
                                      </p:cBhvr>
                                      <p:to>
                                        <p:strVal val="visible"/>
                                      </p:to>
                                    </p:set>
                                    <p:animEffect transition="in" filter="wipe(left)">
                                      <p:cBhvr>
                                        <p:cTn id="16" dur="500"/>
                                        <p:tgtEl>
                                          <p:spTgt spid="478"/>
                                        </p:tgtEl>
                                      </p:cBhvr>
                                    </p:animEffect>
                                  </p:childTnLst>
                                </p:cTn>
                              </p:par>
                            </p:childTnLst>
                          </p:cTn>
                        </p:par>
                        <p:par>
                          <p:cTn id="17" fill="hold">
                            <p:stCondLst>
                              <p:cond delay="2599"/>
                            </p:stCondLst>
                            <p:childTnLst>
                              <p:par>
                                <p:cTn id="18" presetID="9" presetClass="entr" presetSubtype="0" fill="hold" grpId="4" nodeType="afterEffect">
                                  <p:stCondLst>
                                    <p:cond delay="1300"/>
                                  </p:stCondLst>
                                  <p:iterate>
                                    <p:tmAbs val="0"/>
                                  </p:iterate>
                                  <p:childTnLst>
                                    <p:set>
                                      <p:cBhvr>
                                        <p:cTn id="19" dur="indefinite" fill="hold"/>
                                        <p:tgtEl>
                                          <p:spTgt spid="484"/>
                                        </p:tgtEl>
                                        <p:attrNameLst>
                                          <p:attrName>style.visibility</p:attrName>
                                        </p:attrNameLst>
                                      </p:cBhvr>
                                      <p:to>
                                        <p:strVal val="visible"/>
                                      </p:to>
                                    </p:set>
                                    <p:animEffect transition="in" filter="dissolve">
                                      <p:cBhvr>
                                        <p:cTn id="20" dur="500"/>
                                        <p:tgtEl>
                                          <p:spTgt spid="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 grpId="1" animBg="1" advAuto="0"/>
      <p:bldP spid="478" grpId="3" animBg="1" advAuto="0"/>
      <p:bldP spid="484" grpId="4" animBg="1" advAuto="0"/>
      <p:bldP spid="508"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5" name="Group 525"/>
          <p:cNvGrpSpPr/>
          <p:nvPr/>
        </p:nvGrpSpPr>
        <p:grpSpPr>
          <a:xfrm>
            <a:off x="844468" y="1544652"/>
            <a:ext cx="22433987" cy="1924457"/>
            <a:chOff x="0" y="0"/>
            <a:chExt cx="22433985" cy="1924455"/>
          </a:xfrm>
        </p:grpSpPr>
        <p:sp>
          <p:nvSpPr>
            <p:cNvPr id="510" name="Shape 510"/>
            <p:cNvSpPr/>
            <p:nvPr/>
          </p:nvSpPr>
          <p:spPr>
            <a:xfrm>
              <a:off x="0" y="0"/>
              <a:ext cx="22433987" cy="1924456"/>
            </a:xfrm>
            <a:prstGeom prst="roundRect">
              <a:avLst>
                <a:gd name="adj" fmla="val 7919"/>
              </a:avLst>
            </a:prstGeom>
            <a:solidFill>
              <a:srgbClr val="153643">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11" name="Shape 511"/>
            <p:cNvSpPr/>
            <p:nvPr/>
          </p:nvSpPr>
          <p:spPr>
            <a:xfrm>
              <a:off x="148498" y="120895"/>
              <a:ext cx="22136991" cy="1682663"/>
            </a:xfrm>
            <a:prstGeom prst="roundRect">
              <a:avLst>
                <a:gd name="adj" fmla="val 8302"/>
              </a:avLst>
            </a:prstGeom>
            <a:solidFill>
              <a:srgbClr val="153643">
                <a:alpha val="23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14" name="Group 514"/>
            <p:cNvGrpSpPr/>
            <p:nvPr/>
          </p:nvGrpSpPr>
          <p:grpSpPr>
            <a:xfrm>
              <a:off x="17527072" y="367111"/>
              <a:ext cx="1170881" cy="1170881"/>
              <a:chOff x="0" y="0"/>
              <a:chExt cx="1170879" cy="1170879"/>
            </a:xfrm>
          </p:grpSpPr>
          <p:sp>
            <p:nvSpPr>
              <p:cNvPr id="512" name="Shape 512"/>
              <p:cNvSpPr/>
              <p:nvPr/>
            </p:nvSpPr>
            <p:spPr>
              <a:xfrm>
                <a:off x="305148" y="331546"/>
                <a:ext cx="560584" cy="507788"/>
              </a:xfrm>
              <a:custGeom>
                <a:avLst/>
                <a:gdLst/>
                <a:ahLst/>
                <a:cxnLst>
                  <a:cxn ang="0">
                    <a:pos x="wd2" y="hd2"/>
                  </a:cxn>
                  <a:cxn ang="5400000">
                    <a:pos x="wd2" y="hd2"/>
                  </a:cxn>
                  <a:cxn ang="10800000">
                    <a:pos x="wd2" y="hd2"/>
                  </a:cxn>
                  <a:cxn ang="16200000">
                    <a:pos x="wd2" y="hd2"/>
                  </a:cxn>
                </a:cxnLst>
                <a:rect l="0" t="0" r="r" b="b"/>
                <a:pathLst>
                  <a:path w="21427" h="21600" extrusionOk="0">
                    <a:moveTo>
                      <a:pt x="21365" y="12531"/>
                    </a:moveTo>
                    <a:cubicBezTo>
                      <a:pt x="21365" y="12696"/>
                      <a:pt x="21069" y="12861"/>
                      <a:pt x="20921" y="12861"/>
                    </a:cubicBezTo>
                    <a:cubicBezTo>
                      <a:pt x="18998" y="12861"/>
                      <a:pt x="18998" y="12861"/>
                      <a:pt x="18998" y="12861"/>
                    </a:cubicBezTo>
                    <a:cubicBezTo>
                      <a:pt x="18850" y="12861"/>
                      <a:pt x="18702" y="12861"/>
                      <a:pt x="18554" y="12696"/>
                    </a:cubicBezTo>
                    <a:cubicBezTo>
                      <a:pt x="10713" y="3463"/>
                      <a:pt x="10713" y="3463"/>
                      <a:pt x="10713" y="3463"/>
                    </a:cubicBezTo>
                    <a:cubicBezTo>
                      <a:pt x="2872" y="12696"/>
                      <a:pt x="2872" y="12696"/>
                      <a:pt x="2872" y="12696"/>
                    </a:cubicBezTo>
                    <a:cubicBezTo>
                      <a:pt x="2724" y="12861"/>
                      <a:pt x="2576" y="12861"/>
                      <a:pt x="2428" y="12861"/>
                    </a:cubicBezTo>
                    <a:cubicBezTo>
                      <a:pt x="653" y="12861"/>
                      <a:pt x="653" y="12861"/>
                      <a:pt x="653" y="12861"/>
                    </a:cubicBezTo>
                    <a:cubicBezTo>
                      <a:pt x="357" y="12861"/>
                      <a:pt x="209" y="12696"/>
                      <a:pt x="61" y="12531"/>
                    </a:cubicBezTo>
                    <a:cubicBezTo>
                      <a:pt x="-87" y="12202"/>
                      <a:pt x="61" y="12037"/>
                      <a:pt x="209" y="11707"/>
                    </a:cubicBezTo>
                    <a:cubicBezTo>
                      <a:pt x="10269" y="165"/>
                      <a:pt x="10269" y="165"/>
                      <a:pt x="10269" y="165"/>
                    </a:cubicBezTo>
                    <a:cubicBezTo>
                      <a:pt x="10417" y="0"/>
                      <a:pt x="10565" y="0"/>
                      <a:pt x="10713" y="0"/>
                    </a:cubicBezTo>
                    <a:cubicBezTo>
                      <a:pt x="10861" y="0"/>
                      <a:pt x="11157" y="0"/>
                      <a:pt x="11157" y="165"/>
                    </a:cubicBezTo>
                    <a:cubicBezTo>
                      <a:pt x="21217" y="11707"/>
                      <a:pt x="21217" y="11707"/>
                      <a:pt x="21217" y="11707"/>
                    </a:cubicBezTo>
                    <a:cubicBezTo>
                      <a:pt x="21365" y="12037"/>
                      <a:pt x="21513" y="12202"/>
                      <a:pt x="21365" y="12531"/>
                    </a:cubicBezTo>
                    <a:close/>
                    <a:moveTo>
                      <a:pt x="3316" y="13521"/>
                    </a:moveTo>
                    <a:cubicBezTo>
                      <a:pt x="3316" y="20446"/>
                      <a:pt x="3316" y="20446"/>
                      <a:pt x="3316" y="20446"/>
                    </a:cubicBezTo>
                    <a:cubicBezTo>
                      <a:pt x="3316" y="21105"/>
                      <a:pt x="3760" y="21600"/>
                      <a:pt x="4203" y="21600"/>
                    </a:cubicBezTo>
                    <a:cubicBezTo>
                      <a:pt x="8346" y="21600"/>
                      <a:pt x="8346" y="21600"/>
                      <a:pt x="8346" y="21600"/>
                    </a:cubicBezTo>
                    <a:cubicBezTo>
                      <a:pt x="8346" y="14015"/>
                      <a:pt x="8346" y="14015"/>
                      <a:pt x="8346" y="14015"/>
                    </a:cubicBezTo>
                    <a:cubicBezTo>
                      <a:pt x="8346" y="13521"/>
                      <a:pt x="8790" y="12861"/>
                      <a:pt x="9381" y="12861"/>
                    </a:cubicBezTo>
                    <a:cubicBezTo>
                      <a:pt x="12045" y="12861"/>
                      <a:pt x="12045" y="12861"/>
                      <a:pt x="12045" y="12861"/>
                    </a:cubicBezTo>
                    <a:cubicBezTo>
                      <a:pt x="12636" y="12861"/>
                      <a:pt x="13080" y="13521"/>
                      <a:pt x="13080" y="14015"/>
                    </a:cubicBezTo>
                    <a:cubicBezTo>
                      <a:pt x="13080" y="21600"/>
                      <a:pt x="13080" y="21600"/>
                      <a:pt x="13080" y="21600"/>
                    </a:cubicBezTo>
                    <a:cubicBezTo>
                      <a:pt x="17223" y="21600"/>
                      <a:pt x="17223" y="21600"/>
                      <a:pt x="17223" y="21600"/>
                    </a:cubicBezTo>
                    <a:cubicBezTo>
                      <a:pt x="17666" y="21600"/>
                      <a:pt x="18110" y="21105"/>
                      <a:pt x="18110" y="20446"/>
                    </a:cubicBezTo>
                    <a:cubicBezTo>
                      <a:pt x="18110" y="13521"/>
                      <a:pt x="18110" y="13521"/>
                      <a:pt x="18110" y="13521"/>
                    </a:cubicBezTo>
                    <a:cubicBezTo>
                      <a:pt x="10713" y="4947"/>
                      <a:pt x="10713" y="4947"/>
                      <a:pt x="10713" y="4947"/>
                    </a:cubicBezTo>
                    <a:lnTo>
                      <a:pt x="3316" y="1352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13" name="Shape 513"/>
              <p:cNvSpPr/>
              <p:nvPr/>
            </p:nvSpPr>
            <p:spPr>
              <a:xfrm>
                <a:off x="0" y="0"/>
                <a:ext cx="1170880" cy="1170880"/>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517" name="Group 517"/>
            <p:cNvGrpSpPr/>
            <p:nvPr/>
          </p:nvGrpSpPr>
          <p:grpSpPr>
            <a:xfrm>
              <a:off x="19072237" y="367111"/>
              <a:ext cx="1170881" cy="1170881"/>
              <a:chOff x="0" y="0"/>
              <a:chExt cx="1170879" cy="1170879"/>
            </a:xfrm>
          </p:grpSpPr>
          <p:sp>
            <p:nvSpPr>
              <p:cNvPr id="515" name="Shape 515"/>
              <p:cNvSpPr/>
              <p:nvPr/>
            </p:nvSpPr>
            <p:spPr>
              <a:xfrm>
                <a:off x="282937" y="341040"/>
                <a:ext cx="602588" cy="488800"/>
              </a:xfrm>
              <a:custGeom>
                <a:avLst/>
                <a:gdLst/>
                <a:ahLst/>
                <a:cxnLst>
                  <a:cxn ang="0">
                    <a:pos x="wd2" y="hd2"/>
                  </a:cxn>
                  <a:cxn ang="5400000">
                    <a:pos x="wd2" y="hd2"/>
                  </a:cxn>
                  <a:cxn ang="10800000">
                    <a:pos x="wd2" y="hd2"/>
                  </a:cxn>
                  <a:cxn ang="16200000">
                    <a:pos x="wd2" y="hd2"/>
                  </a:cxn>
                </a:cxnLst>
                <a:rect l="0" t="0" r="r" b="b"/>
                <a:pathLst>
                  <a:path w="21514" h="21600" extrusionOk="0">
                    <a:moveTo>
                      <a:pt x="11810" y="16393"/>
                    </a:moveTo>
                    <a:cubicBezTo>
                      <a:pt x="10878" y="15429"/>
                      <a:pt x="10878" y="15429"/>
                      <a:pt x="10878" y="15429"/>
                    </a:cubicBezTo>
                    <a:cubicBezTo>
                      <a:pt x="11188" y="14850"/>
                      <a:pt x="11344" y="14271"/>
                      <a:pt x="11499" y="13693"/>
                    </a:cubicBezTo>
                    <a:cubicBezTo>
                      <a:pt x="12742" y="13693"/>
                      <a:pt x="12742" y="13693"/>
                      <a:pt x="12742" y="13693"/>
                    </a:cubicBezTo>
                    <a:cubicBezTo>
                      <a:pt x="12898" y="13693"/>
                      <a:pt x="12898" y="13500"/>
                      <a:pt x="12898" y="13307"/>
                    </a:cubicBezTo>
                    <a:cubicBezTo>
                      <a:pt x="12898" y="10800"/>
                      <a:pt x="12898" y="10800"/>
                      <a:pt x="12898" y="10800"/>
                    </a:cubicBezTo>
                    <a:cubicBezTo>
                      <a:pt x="12898" y="10607"/>
                      <a:pt x="12898" y="10607"/>
                      <a:pt x="12742" y="10607"/>
                    </a:cubicBezTo>
                    <a:cubicBezTo>
                      <a:pt x="11499" y="10607"/>
                      <a:pt x="11499" y="10607"/>
                      <a:pt x="11499" y="10607"/>
                    </a:cubicBezTo>
                    <a:cubicBezTo>
                      <a:pt x="11344" y="9836"/>
                      <a:pt x="11188" y="9257"/>
                      <a:pt x="10878" y="8679"/>
                    </a:cubicBezTo>
                    <a:cubicBezTo>
                      <a:pt x="11810" y="7714"/>
                      <a:pt x="11810" y="7714"/>
                      <a:pt x="11810" y="7714"/>
                    </a:cubicBezTo>
                    <a:cubicBezTo>
                      <a:pt x="11810" y="7521"/>
                      <a:pt x="11810" y="7329"/>
                      <a:pt x="11810" y="7329"/>
                    </a:cubicBezTo>
                    <a:cubicBezTo>
                      <a:pt x="10412" y="5593"/>
                      <a:pt x="10412" y="5593"/>
                      <a:pt x="10412" y="5593"/>
                    </a:cubicBezTo>
                    <a:cubicBezTo>
                      <a:pt x="10256" y="5400"/>
                      <a:pt x="10101" y="5400"/>
                      <a:pt x="9945" y="5593"/>
                    </a:cubicBezTo>
                    <a:cubicBezTo>
                      <a:pt x="9168" y="6557"/>
                      <a:pt x="9168" y="6557"/>
                      <a:pt x="9168" y="6557"/>
                    </a:cubicBezTo>
                    <a:cubicBezTo>
                      <a:pt x="8702" y="6171"/>
                      <a:pt x="8236" y="5979"/>
                      <a:pt x="7770" y="5786"/>
                    </a:cubicBezTo>
                    <a:cubicBezTo>
                      <a:pt x="7770" y="4243"/>
                      <a:pt x="7770" y="4243"/>
                      <a:pt x="7770" y="4243"/>
                    </a:cubicBezTo>
                    <a:cubicBezTo>
                      <a:pt x="7770" y="4050"/>
                      <a:pt x="7614" y="4050"/>
                      <a:pt x="7459" y="4050"/>
                    </a:cubicBezTo>
                    <a:cubicBezTo>
                      <a:pt x="5439" y="4050"/>
                      <a:pt x="5439" y="4050"/>
                      <a:pt x="5439" y="4050"/>
                    </a:cubicBezTo>
                    <a:cubicBezTo>
                      <a:pt x="5283" y="4050"/>
                      <a:pt x="5283" y="4050"/>
                      <a:pt x="5283" y="4243"/>
                    </a:cubicBezTo>
                    <a:cubicBezTo>
                      <a:pt x="5283" y="5786"/>
                      <a:pt x="5283" y="5786"/>
                      <a:pt x="5283" y="5786"/>
                    </a:cubicBezTo>
                    <a:cubicBezTo>
                      <a:pt x="4662" y="5979"/>
                      <a:pt x="4196" y="6171"/>
                      <a:pt x="3729" y="6557"/>
                    </a:cubicBezTo>
                    <a:cubicBezTo>
                      <a:pt x="2953" y="5593"/>
                      <a:pt x="2953" y="5593"/>
                      <a:pt x="2953" y="5593"/>
                    </a:cubicBezTo>
                    <a:cubicBezTo>
                      <a:pt x="2797" y="5400"/>
                      <a:pt x="2642" y="5400"/>
                      <a:pt x="2486" y="5593"/>
                    </a:cubicBezTo>
                    <a:cubicBezTo>
                      <a:pt x="1088" y="7329"/>
                      <a:pt x="1088" y="7329"/>
                      <a:pt x="1088" y="7329"/>
                    </a:cubicBezTo>
                    <a:cubicBezTo>
                      <a:pt x="1088" y="7329"/>
                      <a:pt x="1088" y="7521"/>
                      <a:pt x="1088" y="7714"/>
                    </a:cubicBezTo>
                    <a:cubicBezTo>
                      <a:pt x="2020" y="8679"/>
                      <a:pt x="2020" y="8679"/>
                      <a:pt x="2020" y="8679"/>
                    </a:cubicBezTo>
                    <a:cubicBezTo>
                      <a:pt x="1709" y="9257"/>
                      <a:pt x="1554" y="9836"/>
                      <a:pt x="1399" y="10607"/>
                    </a:cubicBezTo>
                    <a:cubicBezTo>
                      <a:pt x="155" y="10607"/>
                      <a:pt x="155" y="10607"/>
                      <a:pt x="155" y="10607"/>
                    </a:cubicBezTo>
                    <a:cubicBezTo>
                      <a:pt x="0" y="10607"/>
                      <a:pt x="0" y="10607"/>
                      <a:pt x="0" y="10800"/>
                    </a:cubicBezTo>
                    <a:cubicBezTo>
                      <a:pt x="0" y="13307"/>
                      <a:pt x="0" y="13307"/>
                      <a:pt x="0" y="13307"/>
                    </a:cubicBezTo>
                    <a:cubicBezTo>
                      <a:pt x="0" y="13500"/>
                      <a:pt x="0" y="13693"/>
                      <a:pt x="155" y="13693"/>
                    </a:cubicBezTo>
                    <a:cubicBezTo>
                      <a:pt x="1399" y="13693"/>
                      <a:pt x="1399" y="13693"/>
                      <a:pt x="1399" y="13693"/>
                    </a:cubicBezTo>
                    <a:cubicBezTo>
                      <a:pt x="1554" y="14271"/>
                      <a:pt x="1709" y="14850"/>
                      <a:pt x="2020" y="15429"/>
                    </a:cubicBezTo>
                    <a:cubicBezTo>
                      <a:pt x="1088" y="16393"/>
                      <a:pt x="1088" y="16393"/>
                      <a:pt x="1088" y="16393"/>
                    </a:cubicBezTo>
                    <a:cubicBezTo>
                      <a:pt x="1088" y="16586"/>
                      <a:pt x="1088" y="16779"/>
                      <a:pt x="1088" y="16971"/>
                    </a:cubicBezTo>
                    <a:cubicBezTo>
                      <a:pt x="2486" y="18707"/>
                      <a:pt x="2486" y="18707"/>
                      <a:pt x="2486" y="18707"/>
                    </a:cubicBezTo>
                    <a:cubicBezTo>
                      <a:pt x="2642" y="18707"/>
                      <a:pt x="2797" y="18707"/>
                      <a:pt x="2953" y="18707"/>
                    </a:cubicBezTo>
                    <a:cubicBezTo>
                      <a:pt x="3729" y="17550"/>
                      <a:pt x="3729" y="17550"/>
                      <a:pt x="3729" y="17550"/>
                    </a:cubicBezTo>
                    <a:cubicBezTo>
                      <a:pt x="4196" y="17936"/>
                      <a:pt x="4662" y="18129"/>
                      <a:pt x="5283" y="18321"/>
                    </a:cubicBezTo>
                    <a:cubicBezTo>
                      <a:pt x="5283" y="19864"/>
                      <a:pt x="5283" y="19864"/>
                      <a:pt x="5283" y="19864"/>
                    </a:cubicBezTo>
                    <a:cubicBezTo>
                      <a:pt x="5283" y="20057"/>
                      <a:pt x="5283" y="20057"/>
                      <a:pt x="5439" y="20057"/>
                    </a:cubicBezTo>
                    <a:cubicBezTo>
                      <a:pt x="7459" y="20057"/>
                      <a:pt x="7459" y="20057"/>
                      <a:pt x="7459" y="20057"/>
                    </a:cubicBezTo>
                    <a:cubicBezTo>
                      <a:pt x="7614" y="20057"/>
                      <a:pt x="7770" y="20057"/>
                      <a:pt x="7770" y="19864"/>
                    </a:cubicBezTo>
                    <a:cubicBezTo>
                      <a:pt x="7770" y="18321"/>
                      <a:pt x="7770" y="18321"/>
                      <a:pt x="7770" y="18321"/>
                    </a:cubicBezTo>
                    <a:cubicBezTo>
                      <a:pt x="8236" y="18129"/>
                      <a:pt x="8702" y="17936"/>
                      <a:pt x="9168" y="17550"/>
                    </a:cubicBezTo>
                    <a:cubicBezTo>
                      <a:pt x="9945" y="18707"/>
                      <a:pt x="9945" y="18707"/>
                      <a:pt x="9945" y="18707"/>
                    </a:cubicBezTo>
                    <a:cubicBezTo>
                      <a:pt x="10101" y="18707"/>
                      <a:pt x="10256" y="18707"/>
                      <a:pt x="10412" y="18707"/>
                    </a:cubicBezTo>
                    <a:cubicBezTo>
                      <a:pt x="11810" y="16971"/>
                      <a:pt x="11810" y="16971"/>
                      <a:pt x="11810" y="16971"/>
                    </a:cubicBezTo>
                    <a:cubicBezTo>
                      <a:pt x="11810" y="16779"/>
                      <a:pt x="11810" y="16586"/>
                      <a:pt x="11810" y="16393"/>
                    </a:cubicBezTo>
                    <a:close/>
                    <a:moveTo>
                      <a:pt x="6527" y="17357"/>
                    </a:moveTo>
                    <a:cubicBezTo>
                      <a:pt x="4196" y="17357"/>
                      <a:pt x="2331" y="15043"/>
                      <a:pt x="2331" y="12150"/>
                    </a:cubicBezTo>
                    <a:cubicBezTo>
                      <a:pt x="2331" y="9257"/>
                      <a:pt x="4196" y="6943"/>
                      <a:pt x="6527" y="6943"/>
                    </a:cubicBezTo>
                    <a:cubicBezTo>
                      <a:pt x="8702" y="6943"/>
                      <a:pt x="10722" y="9257"/>
                      <a:pt x="10722" y="12150"/>
                    </a:cubicBezTo>
                    <a:cubicBezTo>
                      <a:pt x="10722" y="15043"/>
                      <a:pt x="8702" y="17357"/>
                      <a:pt x="6527" y="17357"/>
                    </a:cubicBezTo>
                    <a:close/>
                    <a:moveTo>
                      <a:pt x="8858" y="12150"/>
                    </a:moveTo>
                    <a:cubicBezTo>
                      <a:pt x="8858" y="13693"/>
                      <a:pt x="7770" y="15043"/>
                      <a:pt x="6527" y="15043"/>
                    </a:cubicBezTo>
                    <a:cubicBezTo>
                      <a:pt x="5128" y="15043"/>
                      <a:pt x="4040" y="13693"/>
                      <a:pt x="4040" y="12150"/>
                    </a:cubicBezTo>
                    <a:cubicBezTo>
                      <a:pt x="4040" y="10414"/>
                      <a:pt x="5128" y="9064"/>
                      <a:pt x="6527" y="9064"/>
                    </a:cubicBezTo>
                    <a:cubicBezTo>
                      <a:pt x="7770" y="9064"/>
                      <a:pt x="8858" y="10414"/>
                      <a:pt x="8858" y="12150"/>
                    </a:cubicBezTo>
                    <a:close/>
                    <a:moveTo>
                      <a:pt x="21445" y="6943"/>
                    </a:moveTo>
                    <a:cubicBezTo>
                      <a:pt x="20512" y="6750"/>
                      <a:pt x="20512" y="6750"/>
                      <a:pt x="20512" y="6750"/>
                    </a:cubicBezTo>
                    <a:cubicBezTo>
                      <a:pt x="20512" y="6171"/>
                      <a:pt x="20512" y="5593"/>
                      <a:pt x="20357" y="5207"/>
                    </a:cubicBezTo>
                    <a:cubicBezTo>
                      <a:pt x="21134" y="4629"/>
                      <a:pt x="21134" y="4629"/>
                      <a:pt x="21134" y="4629"/>
                    </a:cubicBezTo>
                    <a:cubicBezTo>
                      <a:pt x="21289" y="4629"/>
                      <a:pt x="21289" y="4436"/>
                      <a:pt x="21289" y="4243"/>
                    </a:cubicBezTo>
                    <a:cubicBezTo>
                      <a:pt x="20512" y="2507"/>
                      <a:pt x="20512" y="2507"/>
                      <a:pt x="20512" y="2507"/>
                    </a:cubicBezTo>
                    <a:cubicBezTo>
                      <a:pt x="20512" y="2507"/>
                      <a:pt x="20357" y="2314"/>
                      <a:pt x="20201" y="2507"/>
                    </a:cubicBezTo>
                    <a:cubicBezTo>
                      <a:pt x="19424" y="3086"/>
                      <a:pt x="19424" y="3086"/>
                      <a:pt x="19424" y="3086"/>
                    </a:cubicBezTo>
                    <a:cubicBezTo>
                      <a:pt x="19114" y="2700"/>
                      <a:pt x="18803" y="2314"/>
                      <a:pt x="18492" y="1929"/>
                    </a:cubicBezTo>
                    <a:cubicBezTo>
                      <a:pt x="18803" y="964"/>
                      <a:pt x="18803" y="964"/>
                      <a:pt x="18803" y="964"/>
                    </a:cubicBezTo>
                    <a:cubicBezTo>
                      <a:pt x="18803" y="771"/>
                      <a:pt x="18803" y="579"/>
                      <a:pt x="18647" y="579"/>
                    </a:cubicBezTo>
                    <a:cubicBezTo>
                      <a:pt x="17094" y="0"/>
                      <a:pt x="17094" y="0"/>
                      <a:pt x="17094" y="0"/>
                    </a:cubicBezTo>
                    <a:cubicBezTo>
                      <a:pt x="17094" y="0"/>
                      <a:pt x="16938" y="0"/>
                      <a:pt x="16938" y="193"/>
                    </a:cubicBezTo>
                    <a:cubicBezTo>
                      <a:pt x="16627" y="1350"/>
                      <a:pt x="16627" y="1350"/>
                      <a:pt x="16627" y="1350"/>
                    </a:cubicBezTo>
                    <a:cubicBezTo>
                      <a:pt x="16161" y="1350"/>
                      <a:pt x="15695" y="1350"/>
                      <a:pt x="15384" y="1543"/>
                    </a:cubicBezTo>
                    <a:cubicBezTo>
                      <a:pt x="14918" y="386"/>
                      <a:pt x="14918" y="386"/>
                      <a:pt x="14918" y="386"/>
                    </a:cubicBezTo>
                    <a:cubicBezTo>
                      <a:pt x="14918" y="386"/>
                      <a:pt x="14763" y="193"/>
                      <a:pt x="14607" y="386"/>
                    </a:cubicBezTo>
                    <a:cubicBezTo>
                      <a:pt x="13209" y="1157"/>
                      <a:pt x="13209" y="1157"/>
                      <a:pt x="13209" y="1157"/>
                    </a:cubicBezTo>
                    <a:cubicBezTo>
                      <a:pt x="13209" y="1350"/>
                      <a:pt x="13209" y="1543"/>
                      <a:pt x="13209" y="1543"/>
                    </a:cubicBezTo>
                    <a:cubicBezTo>
                      <a:pt x="13675" y="2507"/>
                      <a:pt x="13675" y="2507"/>
                      <a:pt x="13675" y="2507"/>
                    </a:cubicBezTo>
                    <a:cubicBezTo>
                      <a:pt x="13364" y="2893"/>
                      <a:pt x="13053" y="3279"/>
                      <a:pt x="12898" y="3857"/>
                    </a:cubicBezTo>
                    <a:cubicBezTo>
                      <a:pt x="11965" y="3471"/>
                      <a:pt x="11965" y="3471"/>
                      <a:pt x="11965" y="3471"/>
                    </a:cubicBezTo>
                    <a:cubicBezTo>
                      <a:pt x="11810" y="3471"/>
                      <a:pt x="11810" y="3471"/>
                      <a:pt x="11655" y="3664"/>
                    </a:cubicBezTo>
                    <a:cubicBezTo>
                      <a:pt x="11188" y="5400"/>
                      <a:pt x="11188" y="5400"/>
                      <a:pt x="11188" y="5400"/>
                    </a:cubicBezTo>
                    <a:cubicBezTo>
                      <a:pt x="11188" y="5593"/>
                      <a:pt x="11344" y="5786"/>
                      <a:pt x="11344" y="5786"/>
                    </a:cubicBezTo>
                    <a:cubicBezTo>
                      <a:pt x="12276" y="6171"/>
                      <a:pt x="12276" y="6171"/>
                      <a:pt x="12276" y="6171"/>
                    </a:cubicBezTo>
                    <a:cubicBezTo>
                      <a:pt x="12276" y="6557"/>
                      <a:pt x="12276" y="7136"/>
                      <a:pt x="12432" y="7714"/>
                    </a:cubicBezTo>
                    <a:cubicBezTo>
                      <a:pt x="11499" y="8293"/>
                      <a:pt x="11499" y="8293"/>
                      <a:pt x="11499" y="8293"/>
                    </a:cubicBezTo>
                    <a:cubicBezTo>
                      <a:pt x="11499" y="8293"/>
                      <a:pt x="11499" y="8486"/>
                      <a:pt x="11499" y="8486"/>
                    </a:cubicBezTo>
                    <a:cubicBezTo>
                      <a:pt x="12276" y="10221"/>
                      <a:pt x="12276" y="10221"/>
                      <a:pt x="12276" y="10221"/>
                    </a:cubicBezTo>
                    <a:cubicBezTo>
                      <a:pt x="12276" y="10414"/>
                      <a:pt x="12432" y="10414"/>
                      <a:pt x="12432" y="10414"/>
                    </a:cubicBezTo>
                    <a:cubicBezTo>
                      <a:pt x="13364" y="9836"/>
                      <a:pt x="13364" y="9836"/>
                      <a:pt x="13364" y="9836"/>
                    </a:cubicBezTo>
                    <a:cubicBezTo>
                      <a:pt x="13519" y="10221"/>
                      <a:pt x="13830" y="10607"/>
                      <a:pt x="14296" y="10800"/>
                    </a:cubicBezTo>
                    <a:cubicBezTo>
                      <a:pt x="13986" y="11957"/>
                      <a:pt x="13986" y="11957"/>
                      <a:pt x="13986" y="11957"/>
                    </a:cubicBezTo>
                    <a:cubicBezTo>
                      <a:pt x="13986" y="11957"/>
                      <a:pt x="13986" y="12150"/>
                      <a:pt x="14141" y="12150"/>
                    </a:cubicBezTo>
                    <a:cubicBezTo>
                      <a:pt x="15695" y="12729"/>
                      <a:pt x="15695" y="12729"/>
                      <a:pt x="15695" y="12729"/>
                    </a:cubicBezTo>
                    <a:cubicBezTo>
                      <a:pt x="15695" y="12729"/>
                      <a:pt x="15850" y="12729"/>
                      <a:pt x="15850" y="12536"/>
                    </a:cubicBezTo>
                    <a:cubicBezTo>
                      <a:pt x="16161" y="11571"/>
                      <a:pt x="16161" y="11571"/>
                      <a:pt x="16161" y="11571"/>
                    </a:cubicBezTo>
                    <a:cubicBezTo>
                      <a:pt x="16627" y="11571"/>
                      <a:pt x="16938" y="11571"/>
                      <a:pt x="17404" y="11379"/>
                    </a:cubicBezTo>
                    <a:cubicBezTo>
                      <a:pt x="17871" y="12343"/>
                      <a:pt x="17871" y="12343"/>
                      <a:pt x="17871" y="12343"/>
                    </a:cubicBezTo>
                    <a:cubicBezTo>
                      <a:pt x="17871" y="12536"/>
                      <a:pt x="18026" y="12536"/>
                      <a:pt x="18026" y="12536"/>
                    </a:cubicBezTo>
                    <a:cubicBezTo>
                      <a:pt x="19424" y="11571"/>
                      <a:pt x="19424" y="11571"/>
                      <a:pt x="19424" y="11571"/>
                    </a:cubicBezTo>
                    <a:cubicBezTo>
                      <a:pt x="19580" y="11571"/>
                      <a:pt x="19580" y="11379"/>
                      <a:pt x="19580" y="11186"/>
                    </a:cubicBezTo>
                    <a:cubicBezTo>
                      <a:pt x="19114" y="10221"/>
                      <a:pt x="19114" y="10221"/>
                      <a:pt x="19114" y="10221"/>
                    </a:cubicBezTo>
                    <a:cubicBezTo>
                      <a:pt x="19424" y="9836"/>
                      <a:pt x="19735" y="9450"/>
                      <a:pt x="19891" y="9064"/>
                    </a:cubicBezTo>
                    <a:cubicBezTo>
                      <a:pt x="20823" y="9257"/>
                      <a:pt x="20823" y="9257"/>
                      <a:pt x="20823" y="9257"/>
                    </a:cubicBezTo>
                    <a:cubicBezTo>
                      <a:pt x="20978" y="9450"/>
                      <a:pt x="20978" y="9257"/>
                      <a:pt x="20978" y="9257"/>
                    </a:cubicBezTo>
                    <a:cubicBezTo>
                      <a:pt x="21445" y="7329"/>
                      <a:pt x="21445" y="7329"/>
                      <a:pt x="21445" y="7329"/>
                    </a:cubicBezTo>
                    <a:cubicBezTo>
                      <a:pt x="21600" y="7136"/>
                      <a:pt x="21445" y="7136"/>
                      <a:pt x="21445" y="6943"/>
                    </a:cubicBezTo>
                    <a:close/>
                    <a:moveTo>
                      <a:pt x="19580" y="7521"/>
                    </a:moveTo>
                    <a:cubicBezTo>
                      <a:pt x="18958" y="9836"/>
                      <a:pt x="17094" y="10993"/>
                      <a:pt x="15384" y="10414"/>
                    </a:cubicBezTo>
                    <a:cubicBezTo>
                      <a:pt x="13675" y="9643"/>
                      <a:pt x="12742" y="7329"/>
                      <a:pt x="13209" y="5207"/>
                    </a:cubicBezTo>
                    <a:cubicBezTo>
                      <a:pt x="13675" y="3086"/>
                      <a:pt x="15540" y="1736"/>
                      <a:pt x="17404" y="2507"/>
                    </a:cubicBezTo>
                    <a:cubicBezTo>
                      <a:pt x="19114" y="3086"/>
                      <a:pt x="20046" y="5400"/>
                      <a:pt x="19580" y="7521"/>
                    </a:cubicBezTo>
                    <a:close/>
                    <a:moveTo>
                      <a:pt x="18181" y="7136"/>
                    </a:moveTo>
                    <a:cubicBezTo>
                      <a:pt x="17871" y="8293"/>
                      <a:pt x="16783" y="9064"/>
                      <a:pt x="15850" y="8679"/>
                    </a:cubicBezTo>
                    <a:cubicBezTo>
                      <a:pt x="14763" y="8293"/>
                      <a:pt x="14141" y="6943"/>
                      <a:pt x="14452" y="5786"/>
                    </a:cubicBezTo>
                    <a:cubicBezTo>
                      <a:pt x="14918" y="4436"/>
                      <a:pt x="15850" y="3664"/>
                      <a:pt x="16938" y="4050"/>
                    </a:cubicBezTo>
                    <a:cubicBezTo>
                      <a:pt x="18026" y="4436"/>
                      <a:pt x="18492" y="5786"/>
                      <a:pt x="18181" y="7136"/>
                    </a:cubicBezTo>
                    <a:close/>
                    <a:moveTo>
                      <a:pt x="18492" y="15429"/>
                    </a:moveTo>
                    <a:cubicBezTo>
                      <a:pt x="18492" y="15236"/>
                      <a:pt x="18337" y="15236"/>
                      <a:pt x="18337" y="15236"/>
                    </a:cubicBezTo>
                    <a:cubicBezTo>
                      <a:pt x="17715" y="15429"/>
                      <a:pt x="17715" y="15429"/>
                      <a:pt x="17715" y="15429"/>
                    </a:cubicBezTo>
                    <a:cubicBezTo>
                      <a:pt x="17560" y="15043"/>
                      <a:pt x="17404" y="14850"/>
                      <a:pt x="17094" y="14464"/>
                    </a:cubicBezTo>
                    <a:cubicBezTo>
                      <a:pt x="17560" y="13886"/>
                      <a:pt x="17560" y="13886"/>
                      <a:pt x="17560" y="13886"/>
                    </a:cubicBezTo>
                    <a:cubicBezTo>
                      <a:pt x="17560" y="13693"/>
                      <a:pt x="17560" y="13693"/>
                      <a:pt x="17404" y="13693"/>
                    </a:cubicBezTo>
                    <a:cubicBezTo>
                      <a:pt x="16472" y="12921"/>
                      <a:pt x="16472" y="12921"/>
                      <a:pt x="16472" y="12921"/>
                    </a:cubicBezTo>
                    <a:cubicBezTo>
                      <a:pt x="16472" y="12921"/>
                      <a:pt x="16317" y="12921"/>
                      <a:pt x="16317" y="12921"/>
                    </a:cubicBezTo>
                    <a:cubicBezTo>
                      <a:pt x="16006" y="13693"/>
                      <a:pt x="16006" y="13693"/>
                      <a:pt x="16006" y="13693"/>
                    </a:cubicBezTo>
                    <a:cubicBezTo>
                      <a:pt x="15695" y="13500"/>
                      <a:pt x="15384" y="13500"/>
                      <a:pt x="15073" y="13500"/>
                    </a:cubicBezTo>
                    <a:cubicBezTo>
                      <a:pt x="14918" y="12729"/>
                      <a:pt x="14918" y="12729"/>
                      <a:pt x="14918" y="12729"/>
                    </a:cubicBezTo>
                    <a:cubicBezTo>
                      <a:pt x="14918" y="12729"/>
                      <a:pt x="14918" y="12536"/>
                      <a:pt x="14763" y="12729"/>
                    </a:cubicBezTo>
                    <a:cubicBezTo>
                      <a:pt x="13675" y="12921"/>
                      <a:pt x="13675" y="12921"/>
                      <a:pt x="13675" y="12921"/>
                    </a:cubicBezTo>
                    <a:cubicBezTo>
                      <a:pt x="13675" y="12921"/>
                      <a:pt x="13675" y="13114"/>
                      <a:pt x="13675" y="13114"/>
                    </a:cubicBezTo>
                    <a:cubicBezTo>
                      <a:pt x="13830" y="13886"/>
                      <a:pt x="13830" y="13886"/>
                      <a:pt x="13830" y="13886"/>
                    </a:cubicBezTo>
                    <a:cubicBezTo>
                      <a:pt x="13519" y="14079"/>
                      <a:pt x="13364" y="14271"/>
                      <a:pt x="13053" y="14657"/>
                    </a:cubicBezTo>
                    <a:cubicBezTo>
                      <a:pt x="12587" y="14271"/>
                      <a:pt x="12587" y="14271"/>
                      <a:pt x="12587" y="14271"/>
                    </a:cubicBezTo>
                    <a:cubicBezTo>
                      <a:pt x="12432" y="14079"/>
                      <a:pt x="12432" y="14271"/>
                      <a:pt x="12276" y="14271"/>
                    </a:cubicBezTo>
                    <a:cubicBezTo>
                      <a:pt x="11810" y="15429"/>
                      <a:pt x="11810" y="15429"/>
                      <a:pt x="11810" y="15429"/>
                    </a:cubicBezTo>
                    <a:cubicBezTo>
                      <a:pt x="11810" y="15429"/>
                      <a:pt x="11810" y="15621"/>
                      <a:pt x="11810" y="15621"/>
                    </a:cubicBezTo>
                    <a:cubicBezTo>
                      <a:pt x="12432" y="16007"/>
                      <a:pt x="12432" y="16007"/>
                      <a:pt x="12432" y="16007"/>
                    </a:cubicBezTo>
                    <a:cubicBezTo>
                      <a:pt x="12276" y="16393"/>
                      <a:pt x="12276" y="16779"/>
                      <a:pt x="12276" y="17164"/>
                    </a:cubicBezTo>
                    <a:cubicBezTo>
                      <a:pt x="11655" y="17357"/>
                      <a:pt x="11655" y="17357"/>
                      <a:pt x="11655" y="17357"/>
                    </a:cubicBezTo>
                    <a:cubicBezTo>
                      <a:pt x="11655" y="17357"/>
                      <a:pt x="11499" y="17550"/>
                      <a:pt x="11499" y="17550"/>
                    </a:cubicBezTo>
                    <a:cubicBezTo>
                      <a:pt x="11810" y="18900"/>
                      <a:pt x="11810" y="18900"/>
                      <a:pt x="11810" y="18900"/>
                    </a:cubicBezTo>
                    <a:cubicBezTo>
                      <a:pt x="11810" y="18900"/>
                      <a:pt x="11965" y="19093"/>
                      <a:pt x="11965" y="19093"/>
                    </a:cubicBezTo>
                    <a:cubicBezTo>
                      <a:pt x="12587" y="18900"/>
                      <a:pt x="12587" y="18900"/>
                      <a:pt x="12587" y="18900"/>
                    </a:cubicBezTo>
                    <a:cubicBezTo>
                      <a:pt x="12742" y="19093"/>
                      <a:pt x="12898" y="19479"/>
                      <a:pt x="13209" y="19671"/>
                    </a:cubicBezTo>
                    <a:cubicBezTo>
                      <a:pt x="12898" y="20443"/>
                      <a:pt x="12898" y="20443"/>
                      <a:pt x="12898" y="20443"/>
                    </a:cubicBezTo>
                    <a:cubicBezTo>
                      <a:pt x="12742" y="20443"/>
                      <a:pt x="12742" y="20636"/>
                      <a:pt x="12898" y="20636"/>
                    </a:cubicBezTo>
                    <a:cubicBezTo>
                      <a:pt x="13830" y="21214"/>
                      <a:pt x="13830" y="21214"/>
                      <a:pt x="13830" y="21214"/>
                    </a:cubicBezTo>
                    <a:cubicBezTo>
                      <a:pt x="13830" y="21407"/>
                      <a:pt x="13986" y="21407"/>
                      <a:pt x="13986" y="21214"/>
                    </a:cubicBezTo>
                    <a:cubicBezTo>
                      <a:pt x="14296" y="20443"/>
                      <a:pt x="14296" y="20443"/>
                      <a:pt x="14296" y="20443"/>
                    </a:cubicBezTo>
                    <a:cubicBezTo>
                      <a:pt x="14607" y="20636"/>
                      <a:pt x="14918" y="20636"/>
                      <a:pt x="15229" y="20636"/>
                    </a:cubicBezTo>
                    <a:cubicBezTo>
                      <a:pt x="15384" y="21407"/>
                      <a:pt x="15384" y="21407"/>
                      <a:pt x="15384" y="21407"/>
                    </a:cubicBezTo>
                    <a:cubicBezTo>
                      <a:pt x="15384" y="21600"/>
                      <a:pt x="15384" y="21600"/>
                      <a:pt x="15540" y="21600"/>
                    </a:cubicBezTo>
                    <a:cubicBezTo>
                      <a:pt x="16627" y="21214"/>
                      <a:pt x="16627" y="21214"/>
                      <a:pt x="16627" y="21214"/>
                    </a:cubicBezTo>
                    <a:cubicBezTo>
                      <a:pt x="16627" y="21214"/>
                      <a:pt x="16783" y="21214"/>
                      <a:pt x="16627" y="21021"/>
                    </a:cubicBezTo>
                    <a:cubicBezTo>
                      <a:pt x="16472" y="20250"/>
                      <a:pt x="16472" y="20250"/>
                      <a:pt x="16472" y="20250"/>
                    </a:cubicBezTo>
                    <a:cubicBezTo>
                      <a:pt x="16783" y="20057"/>
                      <a:pt x="17094" y="19864"/>
                      <a:pt x="17249" y="19671"/>
                    </a:cubicBezTo>
                    <a:cubicBezTo>
                      <a:pt x="17715" y="20057"/>
                      <a:pt x="17715" y="20057"/>
                      <a:pt x="17715" y="20057"/>
                    </a:cubicBezTo>
                    <a:cubicBezTo>
                      <a:pt x="17871" y="20057"/>
                      <a:pt x="17871" y="20057"/>
                      <a:pt x="18026" y="19864"/>
                    </a:cubicBezTo>
                    <a:cubicBezTo>
                      <a:pt x="18492" y="18707"/>
                      <a:pt x="18492" y="18707"/>
                      <a:pt x="18492" y="18707"/>
                    </a:cubicBezTo>
                    <a:cubicBezTo>
                      <a:pt x="18492" y="18707"/>
                      <a:pt x="18492" y="18514"/>
                      <a:pt x="18492" y="18514"/>
                    </a:cubicBezTo>
                    <a:cubicBezTo>
                      <a:pt x="17871" y="18129"/>
                      <a:pt x="17871" y="18129"/>
                      <a:pt x="17871" y="18129"/>
                    </a:cubicBezTo>
                    <a:cubicBezTo>
                      <a:pt x="18026" y="17743"/>
                      <a:pt x="18026" y="17357"/>
                      <a:pt x="18026" y="16971"/>
                    </a:cubicBezTo>
                    <a:cubicBezTo>
                      <a:pt x="18647" y="16779"/>
                      <a:pt x="18647" y="16779"/>
                      <a:pt x="18647" y="16779"/>
                    </a:cubicBezTo>
                    <a:cubicBezTo>
                      <a:pt x="18803" y="16779"/>
                      <a:pt x="18803" y="16779"/>
                      <a:pt x="18803" y="16586"/>
                    </a:cubicBezTo>
                    <a:lnTo>
                      <a:pt x="18492" y="15429"/>
                    </a:lnTo>
                    <a:close/>
                    <a:moveTo>
                      <a:pt x="15695" y="19864"/>
                    </a:moveTo>
                    <a:cubicBezTo>
                      <a:pt x="14452" y="20250"/>
                      <a:pt x="13209" y="19286"/>
                      <a:pt x="12898" y="17743"/>
                    </a:cubicBezTo>
                    <a:cubicBezTo>
                      <a:pt x="12587" y="16393"/>
                      <a:pt x="13364" y="14657"/>
                      <a:pt x="14607" y="14271"/>
                    </a:cubicBezTo>
                    <a:cubicBezTo>
                      <a:pt x="15850" y="13886"/>
                      <a:pt x="17094" y="14850"/>
                      <a:pt x="17404" y="16393"/>
                    </a:cubicBezTo>
                    <a:cubicBezTo>
                      <a:pt x="17715" y="17936"/>
                      <a:pt x="16938" y="19479"/>
                      <a:pt x="15695" y="19864"/>
                    </a:cubicBezTo>
                    <a:close/>
                    <a:moveTo>
                      <a:pt x="16472" y="16779"/>
                    </a:moveTo>
                    <a:cubicBezTo>
                      <a:pt x="16627" y="17550"/>
                      <a:pt x="16161" y="18514"/>
                      <a:pt x="15540" y="18707"/>
                    </a:cubicBezTo>
                    <a:cubicBezTo>
                      <a:pt x="14763" y="18900"/>
                      <a:pt x="13986" y="18514"/>
                      <a:pt x="13830" y="17550"/>
                    </a:cubicBezTo>
                    <a:cubicBezTo>
                      <a:pt x="13675" y="16586"/>
                      <a:pt x="14141" y="15814"/>
                      <a:pt x="14763" y="15429"/>
                    </a:cubicBezTo>
                    <a:cubicBezTo>
                      <a:pt x="15540" y="15236"/>
                      <a:pt x="16317" y="15814"/>
                      <a:pt x="16472" y="1677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16" name="Shape 516"/>
              <p:cNvSpPr/>
              <p:nvPr/>
            </p:nvSpPr>
            <p:spPr>
              <a:xfrm>
                <a:off x="0" y="0"/>
                <a:ext cx="1170880" cy="1170880"/>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520" name="Group 520"/>
            <p:cNvGrpSpPr/>
            <p:nvPr/>
          </p:nvGrpSpPr>
          <p:grpSpPr>
            <a:xfrm>
              <a:off x="20617400" y="367111"/>
              <a:ext cx="1170881" cy="1170881"/>
              <a:chOff x="0" y="0"/>
              <a:chExt cx="1170879" cy="1170879"/>
            </a:xfrm>
          </p:grpSpPr>
          <p:sp>
            <p:nvSpPr>
              <p:cNvPr id="518" name="Shape 518"/>
              <p:cNvSpPr/>
              <p:nvPr/>
            </p:nvSpPr>
            <p:spPr>
              <a:xfrm>
                <a:off x="317059" y="321671"/>
                <a:ext cx="536762" cy="527538"/>
              </a:xfrm>
              <a:custGeom>
                <a:avLst/>
                <a:gdLst/>
                <a:ahLst/>
                <a:cxnLst>
                  <a:cxn ang="0">
                    <a:pos x="wd2" y="hd2"/>
                  </a:cxn>
                  <a:cxn ang="5400000">
                    <a:pos x="wd2" y="hd2"/>
                  </a:cxn>
                  <a:cxn ang="10800000">
                    <a:pos x="wd2" y="hd2"/>
                  </a:cxn>
                  <a:cxn ang="16200000">
                    <a:pos x="wd2" y="hd2"/>
                  </a:cxn>
                </a:cxnLst>
                <a:rect l="0" t="0" r="r" b="b"/>
                <a:pathLst>
                  <a:path w="21600" h="21600" extrusionOk="0">
                    <a:moveTo>
                      <a:pt x="14049" y="17851"/>
                    </a:moveTo>
                    <a:cubicBezTo>
                      <a:pt x="13346" y="18030"/>
                      <a:pt x="12644" y="18208"/>
                      <a:pt x="11941" y="18208"/>
                    </a:cubicBezTo>
                    <a:cubicBezTo>
                      <a:pt x="9659" y="18208"/>
                      <a:pt x="7727" y="17316"/>
                      <a:pt x="6322" y="15888"/>
                    </a:cubicBezTo>
                    <a:cubicBezTo>
                      <a:pt x="5268" y="14995"/>
                      <a:pt x="4566" y="13745"/>
                      <a:pt x="4215" y="12496"/>
                    </a:cubicBezTo>
                    <a:cubicBezTo>
                      <a:pt x="3337" y="13745"/>
                      <a:pt x="3337" y="13745"/>
                      <a:pt x="3337" y="13745"/>
                    </a:cubicBezTo>
                    <a:cubicBezTo>
                      <a:pt x="2283" y="11960"/>
                      <a:pt x="2283" y="11960"/>
                      <a:pt x="2283" y="11960"/>
                    </a:cubicBezTo>
                    <a:cubicBezTo>
                      <a:pt x="2634" y="13745"/>
                      <a:pt x="3512" y="15174"/>
                      <a:pt x="4566" y="16602"/>
                    </a:cubicBezTo>
                    <a:cubicBezTo>
                      <a:pt x="6322" y="18565"/>
                      <a:pt x="8956" y="19815"/>
                      <a:pt x="11941" y="19815"/>
                    </a:cubicBezTo>
                    <a:cubicBezTo>
                      <a:pt x="12995" y="19815"/>
                      <a:pt x="14049" y="19636"/>
                      <a:pt x="15102" y="19279"/>
                    </a:cubicBezTo>
                    <a:cubicBezTo>
                      <a:pt x="16859" y="21600"/>
                      <a:pt x="16859" y="21600"/>
                      <a:pt x="16859" y="21600"/>
                    </a:cubicBezTo>
                    <a:cubicBezTo>
                      <a:pt x="18439" y="15888"/>
                      <a:pt x="18439" y="15888"/>
                      <a:pt x="18439" y="15888"/>
                    </a:cubicBezTo>
                    <a:cubicBezTo>
                      <a:pt x="12644" y="16066"/>
                      <a:pt x="12644" y="16066"/>
                      <a:pt x="12644" y="16066"/>
                    </a:cubicBezTo>
                    <a:lnTo>
                      <a:pt x="14049" y="17851"/>
                    </a:lnTo>
                    <a:close/>
                    <a:moveTo>
                      <a:pt x="21600" y="9997"/>
                    </a:moveTo>
                    <a:cubicBezTo>
                      <a:pt x="21600" y="7498"/>
                      <a:pt x="20722" y="5355"/>
                      <a:pt x="19493" y="3749"/>
                    </a:cubicBezTo>
                    <a:cubicBezTo>
                      <a:pt x="19317" y="3570"/>
                      <a:pt x="19317" y="3570"/>
                      <a:pt x="19317" y="3570"/>
                    </a:cubicBezTo>
                    <a:cubicBezTo>
                      <a:pt x="20020" y="2678"/>
                      <a:pt x="20020" y="2678"/>
                      <a:pt x="20020" y="2678"/>
                    </a:cubicBezTo>
                    <a:cubicBezTo>
                      <a:pt x="20722" y="1785"/>
                      <a:pt x="20722" y="1785"/>
                      <a:pt x="20722" y="1785"/>
                    </a:cubicBezTo>
                    <a:cubicBezTo>
                      <a:pt x="20371" y="1785"/>
                      <a:pt x="20371" y="1785"/>
                      <a:pt x="20371" y="1785"/>
                    </a:cubicBezTo>
                    <a:cubicBezTo>
                      <a:pt x="14927" y="1428"/>
                      <a:pt x="14927" y="1428"/>
                      <a:pt x="14927" y="1428"/>
                    </a:cubicBezTo>
                    <a:cubicBezTo>
                      <a:pt x="16332" y="7140"/>
                      <a:pt x="16332" y="7140"/>
                      <a:pt x="16332" y="7140"/>
                    </a:cubicBezTo>
                    <a:cubicBezTo>
                      <a:pt x="18263" y="4820"/>
                      <a:pt x="18263" y="4820"/>
                      <a:pt x="18263" y="4820"/>
                    </a:cubicBezTo>
                    <a:cubicBezTo>
                      <a:pt x="18263" y="4998"/>
                      <a:pt x="18439" y="5177"/>
                      <a:pt x="18615" y="5355"/>
                    </a:cubicBezTo>
                    <a:cubicBezTo>
                      <a:pt x="19493" y="6605"/>
                      <a:pt x="20020" y="8212"/>
                      <a:pt x="20020" y="9997"/>
                    </a:cubicBezTo>
                    <a:cubicBezTo>
                      <a:pt x="20020" y="11960"/>
                      <a:pt x="19317" y="13745"/>
                      <a:pt x="18088" y="15174"/>
                    </a:cubicBezTo>
                    <a:cubicBezTo>
                      <a:pt x="19493" y="14995"/>
                      <a:pt x="19493" y="14995"/>
                      <a:pt x="19493" y="14995"/>
                    </a:cubicBezTo>
                    <a:cubicBezTo>
                      <a:pt x="18615" y="16959"/>
                      <a:pt x="18615" y="16959"/>
                      <a:pt x="18615" y="16959"/>
                    </a:cubicBezTo>
                    <a:cubicBezTo>
                      <a:pt x="20546" y="15174"/>
                      <a:pt x="21600" y="12674"/>
                      <a:pt x="21600" y="9997"/>
                    </a:cubicBezTo>
                    <a:close/>
                    <a:moveTo>
                      <a:pt x="6849" y="7855"/>
                    </a:moveTo>
                    <a:cubicBezTo>
                      <a:pt x="4039" y="7855"/>
                      <a:pt x="4039" y="7855"/>
                      <a:pt x="4039" y="7855"/>
                    </a:cubicBezTo>
                    <a:cubicBezTo>
                      <a:pt x="4917" y="4284"/>
                      <a:pt x="8078" y="1607"/>
                      <a:pt x="11941" y="1607"/>
                    </a:cubicBezTo>
                    <a:cubicBezTo>
                      <a:pt x="12820" y="1607"/>
                      <a:pt x="13698" y="1785"/>
                      <a:pt x="14576" y="2142"/>
                    </a:cubicBezTo>
                    <a:cubicBezTo>
                      <a:pt x="14049" y="714"/>
                      <a:pt x="14049" y="714"/>
                      <a:pt x="14049" y="714"/>
                    </a:cubicBezTo>
                    <a:cubicBezTo>
                      <a:pt x="15980" y="893"/>
                      <a:pt x="15980" y="893"/>
                      <a:pt x="15980" y="893"/>
                    </a:cubicBezTo>
                    <a:cubicBezTo>
                      <a:pt x="14751" y="357"/>
                      <a:pt x="13346" y="0"/>
                      <a:pt x="11941" y="0"/>
                    </a:cubicBezTo>
                    <a:cubicBezTo>
                      <a:pt x="7200" y="0"/>
                      <a:pt x="3337" y="3392"/>
                      <a:pt x="2283" y="7855"/>
                    </a:cubicBezTo>
                    <a:cubicBezTo>
                      <a:pt x="0" y="7855"/>
                      <a:pt x="0" y="7855"/>
                      <a:pt x="0" y="7855"/>
                    </a:cubicBezTo>
                    <a:cubicBezTo>
                      <a:pt x="3337" y="12674"/>
                      <a:pt x="3337" y="12674"/>
                      <a:pt x="3337" y="12674"/>
                    </a:cubicBezTo>
                    <a:lnTo>
                      <a:pt x="6849" y="7855"/>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19" name="Shape 519"/>
              <p:cNvSpPr/>
              <p:nvPr/>
            </p:nvSpPr>
            <p:spPr>
              <a:xfrm>
                <a:off x="0" y="0"/>
                <a:ext cx="1170880" cy="1170880"/>
              </a:xfrm>
              <a:prstGeom prst="ellipse">
                <a:avLst/>
              </a:prstGeom>
              <a:no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524" name="Group 524"/>
            <p:cNvGrpSpPr/>
            <p:nvPr/>
          </p:nvGrpSpPr>
          <p:grpSpPr>
            <a:xfrm>
              <a:off x="750574" y="429331"/>
              <a:ext cx="16279292" cy="1046441"/>
              <a:chOff x="0" y="0"/>
              <a:chExt cx="16279290" cy="1046440"/>
            </a:xfrm>
          </p:grpSpPr>
          <p:sp>
            <p:nvSpPr>
              <p:cNvPr id="521" name="Shape 521"/>
              <p:cNvSpPr/>
              <p:nvPr/>
            </p:nvSpPr>
            <p:spPr>
              <a:xfrm>
                <a:off x="0" y="0"/>
                <a:ext cx="6324819" cy="1033780"/>
              </a:xfrm>
              <a:prstGeom prst="rect">
                <a:avLst/>
              </a:prstGeom>
              <a:noFill/>
              <a:ln w="12700" cap="flat">
                <a:noFill/>
                <a:miter lim="400000"/>
              </a:ln>
              <a:effectLst/>
            </p:spPr>
            <p:txBody>
              <a:bodyPr wrap="none" lIns="91439" tIns="91439" rIns="91439" bIns="91439" numCol="1" anchor="t">
                <a:spAutoFit/>
              </a:bodyPr>
              <a:lstStyle>
                <a:lvl1pPr>
                  <a:defRPr sz="56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5600">
                    <a:solidFill>
                      <a:srgbClr val="FFFFFF"/>
                    </a:solidFill>
                    <a:latin typeface="Helvetica"/>
                    <a:ea typeface="Helvetica"/>
                    <a:cs typeface="Helvetica"/>
                    <a:sym typeface="Helvetica"/>
                  </a:rPr>
                  <a:t>Add Your Title Here</a:t>
                </a:r>
              </a:p>
            </p:txBody>
          </p:sp>
          <p:sp>
            <p:nvSpPr>
              <p:cNvPr id="522" name="Shape 522"/>
              <p:cNvSpPr/>
              <p:nvPr/>
            </p:nvSpPr>
            <p:spPr>
              <a:xfrm>
                <a:off x="7075419" y="61556"/>
                <a:ext cx="9203872" cy="919481"/>
              </a:xfrm>
              <a:prstGeom prst="rect">
                <a:avLst/>
              </a:prstGeom>
              <a:noFill/>
              <a:ln w="12700" cap="flat">
                <a:noFill/>
                <a:miter lim="400000"/>
              </a:ln>
              <a:effectLst/>
            </p:spPr>
            <p:txBody>
              <a:bodyPr wrap="square" lIns="91439" tIns="91439" rIns="91439" bIns="91439" numCol="1" anchor="t">
                <a:spAutoFit/>
              </a:bodyPr>
              <a:lstStyle>
                <a:lvl1pPr>
                  <a:defRPr sz="24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FFFFFF"/>
                    </a:solidFill>
                    <a:latin typeface="Helvetica"/>
                    <a:ea typeface="Helvetica"/>
                    <a:cs typeface="Helvetica"/>
                    <a:sym typeface="Helvetica"/>
                  </a:rPr>
                  <a:t>Once when I was six years old I saw a magnificent picture in a book, called True Stories from Nature, about the primeval forest. </a:t>
                </a:r>
              </a:p>
            </p:txBody>
          </p:sp>
          <p:sp>
            <p:nvSpPr>
              <p:cNvPr id="523" name="Shape 523"/>
              <p:cNvSpPr/>
              <p:nvPr/>
            </p:nvSpPr>
            <p:spPr>
              <a:xfrm>
                <a:off x="6678236" y="0"/>
                <a:ext cx="1" cy="1046441"/>
              </a:xfrm>
              <a:prstGeom prst="line">
                <a:avLst/>
              </a:prstGeom>
              <a:noFill/>
              <a:ln w="12700" cap="flat">
                <a:solidFill>
                  <a:srgbClr val="FFFFFF">
                    <a:alpha val="5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grpSp>
        <p:nvGrpSpPr>
          <p:cNvPr id="533" name="Group 533"/>
          <p:cNvGrpSpPr/>
          <p:nvPr/>
        </p:nvGrpSpPr>
        <p:grpSpPr>
          <a:xfrm>
            <a:off x="12299029" y="4233462"/>
            <a:ext cx="11340933" cy="3053569"/>
            <a:chOff x="0" y="0"/>
            <a:chExt cx="11340931" cy="3053568"/>
          </a:xfrm>
        </p:grpSpPr>
        <p:sp>
          <p:nvSpPr>
            <p:cNvPr id="526" name="Shape 526"/>
            <p:cNvSpPr/>
            <p:nvPr/>
          </p:nvSpPr>
          <p:spPr>
            <a:xfrm>
              <a:off x="0" y="0"/>
              <a:ext cx="11340932" cy="3053569"/>
            </a:xfrm>
            <a:prstGeom prst="roundRect">
              <a:avLst>
                <a:gd name="adj" fmla="val 3327"/>
              </a:avLst>
            </a:prstGeom>
            <a:noFill/>
            <a:ln w="25400" cap="flat">
              <a:solidFill>
                <a:srgbClr val="153643">
                  <a:alpha val="41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31" name="Group 531"/>
            <p:cNvGrpSpPr/>
            <p:nvPr/>
          </p:nvGrpSpPr>
          <p:grpSpPr>
            <a:xfrm>
              <a:off x="136219" y="124642"/>
              <a:ext cx="11068495" cy="2799041"/>
              <a:chOff x="0" y="0"/>
              <a:chExt cx="11068494" cy="2799040"/>
            </a:xfrm>
          </p:grpSpPr>
          <p:sp>
            <p:nvSpPr>
              <p:cNvPr id="527" name="Shape 527"/>
              <p:cNvSpPr/>
              <p:nvPr/>
            </p:nvSpPr>
            <p:spPr>
              <a:xfrm>
                <a:off x="0" y="0"/>
                <a:ext cx="11068495" cy="2799041"/>
              </a:xfrm>
              <a:prstGeom prst="roundRect">
                <a:avLst>
                  <a:gd name="adj" fmla="val 3176"/>
                </a:avLst>
              </a:prstGeom>
              <a:solidFill>
                <a:srgbClr val="153643">
                  <a:alpha val="3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28" name="Shape 528"/>
              <p:cNvSpPr/>
              <p:nvPr/>
            </p:nvSpPr>
            <p:spPr>
              <a:xfrm>
                <a:off x="578873" y="587399"/>
                <a:ext cx="1990730" cy="1624238"/>
              </a:xfrm>
              <a:custGeom>
                <a:avLst/>
                <a:gdLst/>
                <a:ahLst/>
                <a:cxnLst>
                  <a:cxn ang="0">
                    <a:pos x="wd2" y="hd2"/>
                  </a:cxn>
                  <a:cxn ang="5400000">
                    <a:pos x="wd2" y="hd2"/>
                  </a:cxn>
                  <a:cxn ang="10800000">
                    <a:pos x="wd2" y="hd2"/>
                  </a:cxn>
                  <a:cxn ang="16200000">
                    <a:pos x="wd2" y="hd2"/>
                  </a:cxn>
                </a:cxnLst>
                <a:rect l="0" t="0" r="r" b="b"/>
                <a:pathLst>
                  <a:path w="21600" h="21600" extrusionOk="0">
                    <a:moveTo>
                      <a:pt x="15800" y="21600"/>
                    </a:moveTo>
                    <a:cubicBezTo>
                      <a:pt x="17200" y="21600"/>
                      <a:pt x="17200" y="21600"/>
                      <a:pt x="17200" y="21600"/>
                    </a:cubicBezTo>
                    <a:cubicBezTo>
                      <a:pt x="17200" y="10555"/>
                      <a:pt x="17200" y="10555"/>
                      <a:pt x="17200" y="10555"/>
                    </a:cubicBezTo>
                    <a:cubicBezTo>
                      <a:pt x="16600" y="10800"/>
                      <a:pt x="16600" y="10800"/>
                      <a:pt x="16600" y="10800"/>
                    </a:cubicBezTo>
                    <a:cubicBezTo>
                      <a:pt x="16400" y="16936"/>
                      <a:pt x="16400" y="16936"/>
                      <a:pt x="16400" y="16936"/>
                    </a:cubicBezTo>
                    <a:cubicBezTo>
                      <a:pt x="15800" y="17182"/>
                      <a:pt x="15800" y="17182"/>
                      <a:pt x="15800" y="17182"/>
                    </a:cubicBezTo>
                    <a:cubicBezTo>
                      <a:pt x="15800" y="21600"/>
                      <a:pt x="15800" y="21600"/>
                      <a:pt x="15800" y="21600"/>
                    </a:cubicBezTo>
                    <a:close/>
                    <a:moveTo>
                      <a:pt x="21600" y="0"/>
                    </a:moveTo>
                    <a:cubicBezTo>
                      <a:pt x="20000" y="3927"/>
                      <a:pt x="20000" y="3927"/>
                      <a:pt x="20000" y="3927"/>
                    </a:cubicBezTo>
                    <a:cubicBezTo>
                      <a:pt x="18200" y="8100"/>
                      <a:pt x="18200" y="8100"/>
                      <a:pt x="18200" y="8100"/>
                    </a:cubicBezTo>
                    <a:cubicBezTo>
                      <a:pt x="16800" y="5400"/>
                      <a:pt x="16800" y="5400"/>
                      <a:pt x="16800" y="5400"/>
                    </a:cubicBezTo>
                    <a:cubicBezTo>
                      <a:pt x="16000" y="5891"/>
                      <a:pt x="16000" y="5891"/>
                      <a:pt x="16000" y="5891"/>
                    </a:cubicBezTo>
                    <a:cubicBezTo>
                      <a:pt x="15400" y="15464"/>
                      <a:pt x="15400" y="15464"/>
                      <a:pt x="15400" y="15464"/>
                    </a:cubicBezTo>
                    <a:cubicBezTo>
                      <a:pt x="13400" y="16445"/>
                      <a:pt x="13400" y="16445"/>
                      <a:pt x="13400" y="16445"/>
                    </a:cubicBezTo>
                    <a:cubicBezTo>
                      <a:pt x="9400" y="12027"/>
                      <a:pt x="9400" y="12027"/>
                      <a:pt x="9400" y="12027"/>
                    </a:cubicBezTo>
                    <a:cubicBezTo>
                      <a:pt x="7200" y="17673"/>
                      <a:pt x="7200" y="17673"/>
                      <a:pt x="7200" y="17673"/>
                    </a:cubicBezTo>
                    <a:cubicBezTo>
                      <a:pt x="5000" y="17918"/>
                      <a:pt x="5000" y="17918"/>
                      <a:pt x="5000" y="17918"/>
                    </a:cubicBezTo>
                    <a:cubicBezTo>
                      <a:pt x="3800" y="15218"/>
                      <a:pt x="3800" y="15218"/>
                      <a:pt x="3800" y="15218"/>
                    </a:cubicBezTo>
                    <a:cubicBezTo>
                      <a:pt x="600" y="16445"/>
                      <a:pt x="600" y="16445"/>
                      <a:pt x="600" y="16445"/>
                    </a:cubicBezTo>
                    <a:cubicBezTo>
                      <a:pt x="0" y="13500"/>
                      <a:pt x="0" y="13500"/>
                      <a:pt x="0" y="13500"/>
                    </a:cubicBezTo>
                    <a:cubicBezTo>
                      <a:pt x="4000" y="12027"/>
                      <a:pt x="4000" y="12027"/>
                      <a:pt x="4000" y="12027"/>
                    </a:cubicBezTo>
                    <a:cubicBezTo>
                      <a:pt x="4800" y="11782"/>
                      <a:pt x="4800" y="11782"/>
                      <a:pt x="4800" y="11782"/>
                    </a:cubicBezTo>
                    <a:cubicBezTo>
                      <a:pt x="5400" y="12764"/>
                      <a:pt x="5400" y="12764"/>
                      <a:pt x="5400" y="12764"/>
                    </a:cubicBezTo>
                    <a:cubicBezTo>
                      <a:pt x="6000" y="13991"/>
                      <a:pt x="6000" y="13991"/>
                      <a:pt x="6000" y="13991"/>
                    </a:cubicBezTo>
                    <a:cubicBezTo>
                      <a:pt x="7800" y="8836"/>
                      <a:pt x="7800" y="8836"/>
                      <a:pt x="7800" y="8836"/>
                    </a:cubicBezTo>
                    <a:cubicBezTo>
                      <a:pt x="8600" y="7118"/>
                      <a:pt x="8600" y="7118"/>
                      <a:pt x="8600" y="7118"/>
                    </a:cubicBezTo>
                    <a:cubicBezTo>
                      <a:pt x="9800" y="8591"/>
                      <a:pt x="9800" y="8591"/>
                      <a:pt x="9800" y="8591"/>
                    </a:cubicBezTo>
                    <a:cubicBezTo>
                      <a:pt x="13000" y="12273"/>
                      <a:pt x="13000" y="12273"/>
                      <a:pt x="13000" y="12273"/>
                    </a:cubicBezTo>
                    <a:cubicBezTo>
                      <a:pt x="13400" y="5155"/>
                      <a:pt x="13400" y="5155"/>
                      <a:pt x="13400" y="5155"/>
                    </a:cubicBezTo>
                    <a:cubicBezTo>
                      <a:pt x="13600" y="4418"/>
                      <a:pt x="13600" y="4418"/>
                      <a:pt x="13600" y="4418"/>
                    </a:cubicBezTo>
                    <a:cubicBezTo>
                      <a:pt x="14000" y="3927"/>
                      <a:pt x="14000" y="3927"/>
                      <a:pt x="14000" y="3927"/>
                    </a:cubicBezTo>
                    <a:cubicBezTo>
                      <a:pt x="15400" y="2700"/>
                      <a:pt x="15400" y="2700"/>
                      <a:pt x="15400" y="2700"/>
                    </a:cubicBezTo>
                    <a:cubicBezTo>
                      <a:pt x="14200" y="245"/>
                      <a:pt x="14200" y="245"/>
                      <a:pt x="14200" y="245"/>
                    </a:cubicBezTo>
                    <a:cubicBezTo>
                      <a:pt x="18000" y="0"/>
                      <a:pt x="18000" y="0"/>
                      <a:pt x="18000" y="0"/>
                    </a:cubicBezTo>
                    <a:cubicBezTo>
                      <a:pt x="21600" y="0"/>
                      <a:pt x="21600" y="0"/>
                      <a:pt x="21600" y="0"/>
                    </a:cubicBezTo>
                    <a:close/>
                    <a:moveTo>
                      <a:pt x="4400" y="21600"/>
                    </a:moveTo>
                    <a:cubicBezTo>
                      <a:pt x="4800" y="21600"/>
                      <a:pt x="5200" y="21600"/>
                      <a:pt x="5600" y="21600"/>
                    </a:cubicBezTo>
                    <a:cubicBezTo>
                      <a:pt x="5600" y="19636"/>
                      <a:pt x="5600" y="19636"/>
                      <a:pt x="5600" y="19636"/>
                    </a:cubicBezTo>
                    <a:cubicBezTo>
                      <a:pt x="4600" y="19636"/>
                      <a:pt x="4600" y="19636"/>
                      <a:pt x="4600" y="19636"/>
                    </a:cubicBezTo>
                    <a:cubicBezTo>
                      <a:pt x="4400" y="19145"/>
                      <a:pt x="4400" y="19145"/>
                      <a:pt x="4400" y="19145"/>
                    </a:cubicBezTo>
                    <a:cubicBezTo>
                      <a:pt x="4400" y="21600"/>
                      <a:pt x="4400" y="21600"/>
                      <a:pt x="4400" y="21600"/>
                    </a:cubicBezTo>
                    <a:close/>
                    <a:moveTo>
                      <a:pt x="2000" y="21600"/>
                    </a:moveTo>
                    <a:cubicBezTo>
                      <a:pt x="3400" y="21600"/>
                      <a:pt x="3400" y="21600"/>
                      <a:pt x="3400" y="21600"/>
                    </a:cubicBezTo>
                    <a:cubicBezTo>
                      <a:pt x="3400" y="17427"/>
                      <a:pt x="3400" y="17427"/>
                      <a:pt x="3400" y="17427"/>
                    </a:cubicBezTo>
                    <a:cubicBezTo>
                      <a:pt x="3400" y="17182"/>
                      <a:pt x="3400" y="17182"/>
                      <a:pt x="3400" y="17182"/>
                    </a:cubicBezTo>
                    <a:cubicBezTo>
                      <a:pt x="2000" y="17673"/>
                      <a:pt x="2000" y="17673"/>
                      <a:pt x="2000" y="17673"/>
                    </a:cubicBezTo>
                    <a:cubicBezTo>
                      <a:pt x="2000" y="21600"/>
                      <a:pt x="2000" y="21600"/>
                      <a:pt x="2000" y="21600"/>
                    </a:cubicBezTo>
                    <a:close/>
                    <a:moveTo>
                      <a:pt x="6600" y="21600"/>
                    </a:moveTo>
                    <a:cubicBezTo>
                      <a:pt x="7000" y="21600"/>
                      <a:pt x="7600" y="21600"/>
                      <a:pt x="8000" y="21600"/>
                    </a:cubicBezTo>
                    <a:cubicBezTo>
                      <a:pt x="8000" y="19145"/>
                      <a:pt x="8000" y="19145"/>
                      <a:pt x="8000" y="19145"/>
                    </a:cubicBezTo>
                    <a:cubicBezTo>
                      <a:pt x="7800" y="19391"/>
                      <a:pt x="7800" y="19391"/>
                      <a:pt x="7800" y="19391"/>
                    </a:cubicBezTo>
                    <a:cubicBezTo>
                      <a:pt x="6600" y="19636"/>
                      <a:pt x="6600" y="19636"/>
                      <a:pt x="6600" y="19636"/>
                    </a:cubicBezTo>
                    <a:cubicBezTo>
                      <a:pt x="6600" y="21600"/>
                      <a:pt x="6600" y="21600"/>
                      <a:pt x="6600" y="21600"/>
                    </a:cubicBezTo>
                    <a:close/>
                    <a:moveTo>
                      <a:pt x="9000" y="21600"/>
                    </a:moveTo>
                    <a:cubicBezTo>
                      <a:pt x="9400" y="21600"/>
                      <a:pt x="9800" y="21600"/>
                      <a:pt x="10200" y="21600"/>
                    </a:cubicBezTo>
                    <a:cubicBezTo>
                      <a:pt x="10200" y="15218"/>
                      <a:pt x="10200" y="15218"/>
                      <a:pt x="10200" y="15218"/>
                    </a:cubicBezTo>
                    <a:cubicBezTo>
                      <a:pt x="9800" y="14727"/>
                      <a:pt x="9800" y="14727"/>
                      <a:pt x="9800" y="14727"/>
                    </a:cubicBezTo>
                    <a:cubicBezTo>
                      <a:pt x="9000" y="16691"/>
                      <a:pt x="9000" y="16691"/>
                      <a:pt x="9000" y="16691"/>
                    </a:cubicBezTo>
                    <a:cubicBezTo>
                      <a:pt x="9000" y="21600"/>
                      <a:pt x="9000" y="21600"/>
                      <a:pt x="9000" y="21600"/>
                    </a:cubicBezTo>
                    <a:close/>
                    <a:moveTo>
                      <a:pt x="11200" y="21600"/>
                    </a:moveTo>
                    <a:cubicBezTo>
                      <a:pt x="11600" y="21600"/>
                      <a:pt x="12000" y="21600"/>
                      <a:pt x="12600" y="21600"/>
                    </a:cubicBezTo>
                    <a:cubicBezTo>
                      <a:pt x="12600" y="17918"/>
                      <a:pt x="12600" y="17918"/>
                      <a:pt x="12600" y="17918"/>
                    </a:cubicBezTo>
                    <a:cubicBezTo>
                      <a:pt x="11200" y="16445"/>
                      <a:pt x="11200" y="16445"/>
                      <a:pt x="11200" y="16445"/>
                    </a:cubicBezTo>
                    <a:cubicBezTo>
                      <a:pt x="11200" y="21600"/>
                      <a:pt x="11200" y="21600"/>
                      <a:pt x="11200" y="21600"/>
                    </a:cubicBezTo>
                    <a:close/>
                    <a:moveTo>
                      <a:pt x="13600" y="21600"/>
                    </a:moveTo>
                    <a:cubicBezTo>
                      <a:pt x="14000" y="21600"/>
                      <a:pt x="14400" y="21600"/>
                      <a:pt x="14800" y="21600"/>
                    </a:cubicBezTo>
                    <a:cubicBezTo>
                      <a:pt x="14800" y="17673"/>
                      <a:pt x="14800" y="17673"/>
                      <a:pt x="14800" y="17673"/>
                    </a:cubicBezTo>
                    <a:cubicBezTo>
                      <a:pt x="13600" y="18409"/>
                      <a:pt x="13600" y="18409"/>
                      <a:pt x="13600" y="18409"/>
                    </a:cubicBezTo>
                    <a:lnTo>
                      <a:pt x="13600" y="2160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29" name="Shape 529"/>
              <p:cNvSpPr/>
              <p:nvPr/>
            </p:nvSpPr>
            <p:spPr>
              <a:xfrm>
                <a:off x="2998862" y="956732"/>
                <a:ext cx="7966369"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 It was a picture of a boa constrictor digesting an elephant. </a:t>
                </a:r>
              </a:p>
            </p:txBody>
          </p:sp>
          <p:sp>
            <p:nvSpPr>
              <p:cNvPr id="530" name="Shape 530"/>
              <p:cNvSpPr/>
              <p:nvPr/>
            </p:nvSpPr>
            <p:spPr>
              <a:xfrm>
                <a:off x="2983402" y="218067"/>
                <a:ext cx="3921493" cy="728981"/>
              </a:xfrm>
              <a:prstGeom prst="rect">
                <a:avLst/>
              </a:prstGeom>
              <a:noFill/>
              <a:ln w="12700" cap="flat">
                <a:noFill/>
                <a:miter lim="400000"/>
              </a:ln>
              <a:effectLst/>
            </p:spPr>
            <p:txBody>
              <a:bodyPr wrap="none" lIns="91439" tIns="91439" rIns="91439" bIns="91439" numCol="1" anchor="t">
                <a:spAutoFit/>
              </a:bodyPr>
              <a:lstStyle>
                <a:lvl1pPr>
                  <a:defRPr b="1">
                    <a:solidFill>
                      <a:srgbClr val="FFFFFF"/>
                    </a:solidFill>
                    <a:latin typeface="Helvetica"/>
                    <a:ea typeface="Helvetica"/>
                    <a:cs typeface="Helvetica"/>
                    <a:sym typeface="Helvetica"/>
                  </a:defRPr>
                </a:lvl1pPr>
              </a:lstStyle>
              <a:p>
                <a:pPr>
                  <a:defRPr b="0">
                    <a:solidFill>
                      <a:srgbClr val="000000"/>
                    </a:solidFill>
                    <a:latin typeface="+mn-lt"/>
                    <a:ea typeface="+mn-ea"/>
                    <a:cs typeface="+mn-cs"/>
                    <a:sym typeface="Trebuchet MS"/>
                  </a:defRPr>
                </a:pPr>
                <a:r>
                  <a:rPr b="1">
                    <a:solidFill>
                      <a:srgbClr val="FFFFFF"/>
                    </a:solidFill>
                    <a:latin typeface="Helvetica"/>
                    <a:ea typeface="Helvetica"/>
                    <a:cs typeface="Helvetica"/>
                    <a:sym typeface="Helvetica"/>
                  </a:rPr>
                  <a:t>ADD YOUR TEXT</a:t>
                </a:r>
              </a:p>
            </p:txBody>
          </p:sp>
        </p:grpSp>
        <p:sp>
          <p:nvSpPr>
            <p:cNvPr id="532" name="Shape 532"/>
            <p:cNvSpPr/>
            <p:nvPr/>
          </p:nvSpPr>
          <p:spPr>
            <a:xfrm flipH="1">
              <a:off x="2937291" y="331647"/>
              <a:ext cx="1" cy="2385030"/>
            </a:xfrm>
            <a:prstGeom prst="line">
              <a:avLst/>
            </a:prstGeom>
            <a:noFill/>
            <a:ln w="12700" cap="flat">
              <a:solidFill>
                <a:srgbClr val="FFFFFF">
                  <a:alpha val="1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541" name="Group 541"/>
          <p:cNvGrpSpPr/>
          <p:nvPr/>
        </p:nvGrpSpPr>
        <p:grpSpPr>
          <a:xfrm>
            <a:off x="12299029" y="7491821"/>
            <a:ext cx="11340933" cy="3053569"/>
            <a:chOff x="0" y="0"/>
            <a:chExt cx="11340931" cy="3053568"/>
          </a:xfrm>
        </p:grpSpPr>
        <p:grpSp>
          <p:nvGrpSpPr>
            <p:cNvPr id="538" name="Group 538"/>
            <p:cNvGrpSpPr/>
            <p:nvPr/>
          </p:nvGrpSpPr>
          <p:grpSpPr>
            <a:xfrm>
              <a:off x="136219" y="209987"/>
              <a:ext cx="11068495" cy="2712546"/>
              <a:chOff x="0" y="0"/>
              <a:chExt cx="11068494" cy="2712544"/>
            </a:xfrm>
          </p:grpSpPr>
          <p:sp>
            <p:nvSpPr>
              <p:cNvPr id="534" name="Shape 534"/>
              <p:cNvSpPr/>
              <p:nvPr/>
            </p:nvSpPr>
            <p:spPr>
              <a:xfrm>
                <a:off x="0" y="0"/>
                <a:ext cx="11068495" cy="2712545"/>
              </a:xfrm>
              <a:prstGeom prst="roundRect">
                <a:avLst>
                  <a:gd name="adj" fmla="val 3746"/>
                </a:avLst>
              </a:prstGeom>
              <a:solidFill>
                <a:srgbClr val="FFFFFF">
                  <a:alpha val="4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35" name="Shape 535"/>
              <p:cNvSpPr/>
              <p:nvPr/>
            </p:nvSpPr>
            <p:spPr>
              <a:xfrm>
                <a:off x="578873" y="620524"/>
                <a:ext cx="1990730" cy="1489813"/>
              </a:xfrm>
              <a:custGeom>
                <a:avLst/>
                <a:gdLst/>
                <a:ahLst/>
                <a:cxnLst>
                  <a:cxn ang="0">
                    <a:pos x="wd2" y="hd2"/>
                  </a:cxn>
                  <a:cxn ang="5400000">
                    <a:pos x="wd2" y="hd2"/>
                  </a:cxn>
                  <a:cxn ang="10800000">
                    <a:pos x="wd2" y="hd2"/>
                  </a:cxn>
                  <a:cxn ang="16200000">
                    <a:pos x="wd2" y="hd2"/>
                  </a:cxn>
                </a:cxnLst>
                <a:rect l="0" t="0" r="r" b="b"/>
                <a:pathLst>
                  <a:path w="21600" h="21338" extrusionOk="0">
                    <a:moveTo>
                      <a:pt x="3323" y="285"/>
                    </a:moveTo>
                    <a:cubicBezTo>
                      <a:pt x="4362" y="-262"/>
                      <a:pt x="4985" y="11"/>
                      <a:pt x="5608" y="832"/>
                    </a:cubicBezTo>
                    <a:cubicBezTo>
                      <a:pt x="5400" y="5206"/>
                      <a:pt x="4777" y="9308"/>
                      <a:pt x="3946" y="12862"/>
                    </a:cubicBezTo>
                    <a:cubicBezTo>
                      <a:pt x="2908" y="12589"/>
                      <a:pt x="1869" y="12315"/>
                      <a:pt x="831" y="12042"/>
                    </a:cubicBezTo>
                    <a:cubicBezTo>
                      <a:pt x="1246" y="7667"/>
                      <a:pt x="2077" y="3839"/>
                      <a:pt x="3323" y="285"/>
                    </a:cubicBezTo>
                    <a:close/>
                    <a:moveTo>
                      <a:pt x="3738" y="17510"/>
                    </a:moveTo>
                    <a:cubicBezTo>
                      <a:pt x="3323" y="19424"/>
                      <a:pt x="3323" y="19424"/>
                      <a:pt x="3323" y="19424"/>
                    </a:cubicBezTo>
                    <a:cubicBezTo>
                      <a:pt x="14331" y="19424"/>
                      <a:pt x="15369" y="19424"/>
                      <a:pt x="20977" y="19424"/>
                    </a:cubicBezTo>
                    <a:cubicBezTo>
                      <a:pt x="21600" y="19424"/>
                      <a:pt x="21600" y="19424"/>
                      <a:pt x="21600" y="19424"/>
                    </a:cubicBezTo>
                    <a:cubicBezTo>
                      <a:pt x="21600" y="18330"/>
                      <a:pt x="21600" y="18330"/>
                      <a:pt x="21600" y="18330"/>
                    </a:cubicBezTo>
                    <a:cubicBezTo>
                      <a:pt x="21600" y="6847"/>
                      <a:pt x="21600" y="6847"/>
                      <a:pt x="21600" y="6847"/>
                    </a:cubicBezTo>
                    <a:cubicBezTo>
                      <a:pt x="21600" y="6300"/>
                      <a:pt x="21600" y="6300"/>
                      <a:pt x="21600" y="6300"/>
                    </a:cubicBezTo>
                    <a:cubicBezTo>
                      <a:pt x="21392" y="6027"/>
                      <a:pt x="21392" y="6027"/>
                      <a:pt x="21392" y="6027"/>
                    </a:cubicBezTo>
                    <a:cubicBezTo>
                      <a:pt x="18692" y="2472"/>
                      <a:pt x="18692" y="2472"/>
                      <a:pt x="18692" y="2472"/>
                    </a:cubicBezTo>
                    <a:cubicBezTo>
                      <a:pt x="18485" y="2199"/>
                      <a:pt x="18485" y="2199"/>
                      <a:pt x="18485" y="2199"/>
                    </a:cubicBezTo>
                    <a:cubicBezTo>
                      <a:pt x="18069" y="2199"/>
                      <a:pt x="18069" y="2199"/>
                      <a:pt x="18069" y="2199"/>
                    </a:cubicBezTo>
                    <a:cubicBezTo>
                      <a:pt x="6438" y="2199"/>
                      <a:pt x="6438" y="2199"/>
                      <a:pt x="6438" y="2199"/>
                    </a:cubicBezTo>
                    <a:cubicBezTo>
                      <a:pt x="6438" y="3019"/>
                      <a:pt x="6438" y="3566"/>
                      <a:pt x="6438" y="4386"/>
                    </a:cubicBezTo>
                    <a:cubicBezTo>
                      <a:pt x="17446" y="4386"/>
                      <a:pt x="17446" y="4386"/>
                      <a:pt x="17446" y="4386"/>
                    </a:cubicBezTo>
                    <a:cubicBezTo>
                      <a:pt x="17238" y="7394"/>
                      <a:pt x="17238" y="7394"/>
                      <a:pt x="17238" y="7394"/>
                    </a:cubicBezTo>
                    <a:cubicBezTo>
                      <a:pt x="17238" y="7941"/>
                      <a:pt x="17238" y="7941"/>
                      <a:pt x="17238" y="7941"/>
                    </a:cubicBezTo>
                    <a:cubicBezTo>
                      <a:pt x="17654" y="7941"/>
                      <a:pt x="17654" y="7941"/>
                      <a:pt x="17654" y="7941"/>
                    </a:cubicBezTo>
                    <a:cubicBezTo>
                      <a:pt x="20146" y="7667"/>
                      <a:pt x="20146" y="7667"/>
                      <a:pt x="20146" y="7667"/>
                    </a:cubicBezTo>
                    <a:cubicBezTo>
                      <a:pt x="20146" y="17510"/>
                      <a:pt x="20146" y="17510"/>
                      <a:pt x="20146" y="17510"/>
                    </a:cubicBezTo>
                    <a:cubicBezTo>
                      <a:pt x="16408" y="17510"/>
                      <a:pt x="11838" y="17510"/>
                      <a:pt x="3738" y="17510"/>
                    </a:cubicBezTo>
                    <a:close/>
                    <a:moveTo>
                      <a:pt x="19731" y="6847"/>
                    </a:moveTo>
                    <a:cubicBezTo>
                      <a:pt x="17862" y="6847"/>
                      <a:pt x="17862" y="6847"/>
                      <a:pt x="17862" y="6847"/>
                    </a:cubicBezTo>
                    <a:cubicBezTo>
                      <a:pt x="18069" y="4660"/>
                      <a:pt x="18069" y="4660"/>
                      <a:pt x="18069" y="4660"/>
                    </a:cubicBezTo>
                    <a:cubicBezTo>
                      <a:pt x="19731" y="6847"/>
                      <a:pt x="19731" y="6847"/>
                      <a:pt x="19731" y="6847"/>
                    </a:cubicBezTo>
                    <a:close/>
                    <a:moveTo>
                      <a:pt x="6646" y="11495"/>
                    </a:moveTo>
                    <a:cubicBezTo>
                      <a:pt x="15369" y="11495"/>
                      <a:pt x="15369" y="11495"/>
                      <a:pt x="15369" y="11495"/>
                    </a:cubicBezTo>
                    <a:cubicBezTo>
                      <a:pt x="15369" y="12042"/>
                      <a:pt x="15369" y="12042"/>
                      <a:pt x="15369" y="12042"/>
                    </a:cubicBezTo>
                    <a:cubicBezTo>
                      <a:pt x="6646" y="12042"/>
                      <a:pt x="6646" y="12042"/>
                      <a:pt x="6646" y="12042"/>
                    </a:cubicBezTo>
                    <a:cubicBezTo>
                      <a:pt x="6646" y="11495"/>
                      <a:pt x="6646" y="11495"/>
                      <a:pt x="6646" y="11495"/>
                    </a:cubicBezTo>
                    <a:close/>
                    <a:moveTo>
                      <a:pt x="6646" y="8487"/>
                    </a:moveTo>
                    <a:cubicBezTo>
                      <a:pt x="14746" y="8487"/>
                      <a:pt x="14746" y="8487"/>
                      <a:pt x="14746" y="8487"/>
                    </a:cubicBezTo>
                    <a:cubicBezTo>
                      <a:pt x="14746" y="9308"/>
                      <a:pt x="14746" y="9308"/>
                      <a:pt x="14746" y="9308"/>
                    </a:cubicBezTo>
                    <a:cubicBezTo>
                      <a:pt x="6646" y="9308"/>
                      <a:pt x="6646" y="9308"/>
                      <a:pt x="6646" y="9308"/>
                    </a:cubicBezTo>
                    <a:cubicBezTo>
                      <a:pt x="6646" y="8487"/>
                      <a:pt x="6646" y="8487"/>
                      <a:pt x="6646" y="8487"/>
                    </a:cubicBezTo>
                    <a:close/>
                    <a:moveTo>
                      <a:pt x="6646" y="5753"/>
                    </a:moveTo>
                    <a:cubicBezTo>
                      <a:pt x="14746" y="5753"/>
                      <a:pt x="14746" y="5753"/>
                      <a:pt x="14746" y="5753"/>
                    </a:cubicBezTo>
                    <a:cubicBezTo>
                      <a:pt x="14746" y="6573"/>
                      <a:pt x="14746" y="6573"/>
                      <a:pt x="14746" y="6573"/>
                    </a:cubicBezTo>
                    <a:cubicBezTo>
                      <a:pt x="6646" y="6573"/>
                      <a:pt x="6646" y="6573"/>
                      <a:pt x="6646" y="6573"/>
                    </a:cubicBezTo>
                    <a:cubicBezTo>
                      <a:pt x="6646" y="5753"/>
                      <a:pt x="6646" y="5753"/>
                      <a:pt x="6646" y="5753"/>
                    </a:cubicBezTo>
                    <a:close/>
                    <a:moveTo>
                      <a:pt x="623" y="17784"/>
                    </a:moveTo>
                    <a:cubicBezTo>
                      <a:pt x="1869" y="18330"/>
                      <a:pt x="1869" y="18330"/>
                      <a:pt x="1869" y="18330"/>
                    </a:cubicBezTo>
                    <a:cubicBezTo>
                      <a:pt x="1869" y="19971"/>
                      <a:pt x="1869" y="19971"/>
                      <a:pt x="1869" y="19971"/>
                    </a:cubicBezTo>
                    <a:cubicBezTo>
                      <a:pt x="1038" y="21338"/>
                      <a:pt x="1038" y="21338"/>
                      <a:pt x="1038" y="21338"/>
                    </a:cubicBezTo>
                    <a:cubicBezTo>
                      <a:pt x="831" y="21338"/>
                      <a:pt x="623" y="21338"/>
                      <a:pt x="415" y="21065"/>
                    </a:cubicBezTo>
                    <a:cubicBezTo>
                      <a:pt x="0" y="19424"/>
                      <a:pt x="0" y="19424"/>
                      <a:pt x="0" y="19424"/>
                    </a:cubicBezTo>
                    <a:cubicBezTo>
                      <a:pt x="623" y="17784"/>
                      <a:pt x="623" y="17784"/>
                      <a:pt x="623" y="17784"/>
                    </a:cubicBezTo>
                    <a:close/>
                    <a:moveTo>
                      <a:pt x="831" y="12862"/>
                    </a:moveTo>
                    <a:cubicBezTo>
                      <a:pt x="623" y="14229"/>
                      <a:pt x="623" y="15870"/>
                      <a:pt x="415" y="17510"/>
                    </a:cubicBezTo>
                    <a:cubicBezTo>
                      <a:pt x="1038" y="17510"/>
                      <a:pt x="1869" y="17784"/>
                      <a:pt x="2492" y="18057"/>
                    </a:cubicBezTo>
                    <a:cubicBezTo>
                      <a:pt x="2908" y="16416"/>
                      <a:pt x="3115" y="15049"/>
                      <a:pt x="3531" y="13682"/>
                    </a:cubicBezTo>
                    <a:cubicBezTo>
                      <a:pt x="2700" y="13409"/>
                      <a:pt x="1869" y="13135"/>
                      <a:pt x="831" y="12862"/>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536" name="Shape 536"/>
              <p:cNvSpPr/>
              <p:nvPr/>
            </p:nvSpPr>
            <p:spPr>
              <a:xfrm>
                <a:off x="2998862" y="971540"/>
                <a:ext cx="7966369"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My drawing was not a picture of a hat. It was a picture of a boa constrictor digesting an elephant. </a:t>
                </a:r>
              </a:p>
            </p:txBody>
          </p:sp>
          <p:sp>
            <p:nvSpPr>
              <p:cNvPr id="537" name="Shape 537"/>
              <p:cNvSpPr/>
              <p:nvPr/>
            </p:nvSpPr>
            <p:spPr>
              <a:xfrm>
                <a:off x="2983402" y="232876"/>
                <a:ext cx="3921493" cy="728981"/>
              </a:xfrm>
              <a:prstGeom prst="rect">
                <a:avLst/>
              </a:prstGeom>
              <a:noFill/>
              <a:ln w="12700" cap="flat">
                <a:noFill/>
                <a:miter lim="400000"/>
              </a:ln>
              <a:effectLst/>
            </p:spPr>
            <p:txBody>
              <a:bodyPr wrap="none" lIns="91439" tIns="91439" rIns="91439" bIns="91439" numCol="1" anchor="t">
                <a:spAutoFit/>
              </a:bodyPr>
              <a:lstStyle>
                <a:lvl1pPr>
                  <a:defRPr b="1">
                    <a:solidFill>
                      <a:srgbClr val="153643"/>
                    </a:solidFill>
                    <a:latin typeface="Helvetica"/>
                    <a:ea typeface="Helvetica"/>
                    <a:cs typeface="Helvetica"/>
                    <a:sym typeface="Helvetica"/>
                  </a:defRPr>
                </a:lvl1pPr>
              </a:lstStyle>
              <a:p>
                <a:pPr>
                  <a:defRPr b="0">
                    <a:solidFill>
                      <a:srgbClr val="000000"/>
                    </a:solidFill>
                    <a:latin typeface="+mn-lt"/>
                    <a:ea typeface="+mn-ea"/>
                    <a:cs typeface="+mn-cs"/>
                    <a:sym typeface="Trebuchet MS"/>
                  </a:defRPr>
                </a:pPr>
                <a:r>
                  <a:rPr b="1">
                    <a:solidFill>
                      <a:srgbClr val="153643"/>
                    </a:solidFill>
                    <a:latin typeface="Helvetica"/>
                    <a:ea typeface="Helvetica"/>
                    <a:cs typeface="Helvetica"/>
                    <a:sym typeface="Helvetica"/>
                  </a:rPr>
                  <a:t>ADD YOUR TEXT</a:t>
                </a:r>
              </a:p>
            </p:txBody>
          </p:sp>
        </p:grpSp>
        <p:sp>
          <p:nvSpPr>
            <p:cNvPr id="539" name="Shape 539"/>
            <p:cNvSpPr/>
            <p:nvPr/>
          </p:nvSpPr>
          <p:spPr>
            <a:xfrm>
              <a:off x="0" y="0"/>
              <a:ext cx="11340932" cy="3053569"/>
            </a:xfrm>
            <a:prstGeom prst="roundRect">
              <a:avLst>
                <a:gd name="adj" fmla="val 3327"/>
              </a:avLst>
            </a:prstGeom>
            <a:noFill/>
            <a:ln w="25400" cap="flat">
              <a:solidFill>
                <a:srgbClr val="FFFFFF">
                  <a:alpha val="41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40" name="Shape 540"/>
            <p:cNvSpPr/>
            <p:nvPr/>
          </p:nvSpPr>
          <p:spPr>
            <a:xfrm flipH="1">
              <a:off x="2937291" y="373745"/>
              <a:ext cx="1" cy="2385030"/>
            </a:xfrm>
            <a:prstGeom prst="line">
              <a:avLst/>
            </a:prstGeom>
            <a:noFill/>
            <a:ln w="12700" cap="flat">
              <a:solidFill>
                <a:srgbClr val="153643">
                  <a:alpha val="1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542" name="Shape 542"/>
          <p:cNvSpPr/>
          <p:nvPr/>
        </p:nvSpPr>
        <p:spPr>
          <a:xfrm>
            <a:off x="14438097" y="10867676"/>
            <a:ext cx="9203873" cy="919481"/>
          </a:xfrm>
          <a:prstGeom prst="rect">
            <a:avLst/>
          </a:prstGeom>
          <a:ln w="12700">
            <a:miter lim="400000"/>
          </a:ln>
        </p:spPr>
        <p:txBody>
          <a:bodyPr tIns="91439" bIns="91439">
            <a:spAutoFit/>
          </a:bodyPr>
          <a:lstStyle>
            <a:lvl1pPr algn="r">
              <a:defRPr sz="2400">
                <a:solidFill>
                  <a:srgbClr val="FFFFFF">
                    <a:alpha val="5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FFFFFF">
                    <a:alpha val="57000"/>
                  </a:srgbClr>
                </a:solidFill>
                <a:latin typeface="Helvetica"/>
                <a:ea typeface="Helvetica"/>
                <a:cs typeface="Helvetica"/>
                <a:sym typeface="Helvetica"/>
              </a:rPr>
              <a:t>Once when I was six years old I saw a magnificent picture in a book, called True Stories from Nature, about the primeval forest. </a:t>
            </a:r>
          </a:p>
        </p:txBody>
      </p:sp>
      <p:grpSp>
        <p:nvGrpSpPr>
          <p:cNvPr id="550" name="Group 550"/>
          <p:cNvGrpSpPr/>
          <p:nvPr/>
        </p:nvGrpSpPr>
        <p:grpSpPr>
          <a:xfrm>
            <a:off x="742029" y="4208062"/>
            <a:ext cx="11340933" cy="3053569"/>
            <a:chOff x="0" y="0"/>
            <a:chExt cx="11340931" cy="3053568"/>
          </a:xfrm>
        </p:grpSpPr>
        <p:sp>
          <p:nvSpPr>
            <p:cNvPr id="543" name="Shape 543"/>
            <p:cNvSpPr/>
            <p:nvPr/>
          </p:nvSpPr>
          <p:spPr>
            <a:xfrm>
              <a:off x="0" y="0"/>
              <a:ext cx="11340932" cy="3053569"/>
            </a:xfrm>
            <a:prstGeom prst="roundRect">
              <a:avLst>
                <a:gd name="adj" fmla="val 3327"/>
              </a:avLst>
            </a:prstGeom>
            <a:noFill/>
            <a:ln w="25400" cap="flat">
              <a:solidFill>
                <a:srgbClr val="153643">
                  <a:alpha val="41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nvGrpSpPr>
            <p:cNvPr id="548" name="Group 548"/>
            <p:cNvGrpSpPr/>
            <p:nvPr/>
          </p:nvGrpSpPr>
          <p:grpSpPr>
            <a:xfrm>
              <a:off x="136219" y="124642"/>
              <a:ext cx="11068495" cy="2799041"/>
              <a:chOff x="0" y="0"/>
              <a:chExt cx="11068494" cy="2799040"/>
            </a:xfrm>
          </p:grpSpPr>
          <p:sp>
            <p:nvSpPr>
              <p:cNvPr id="544" name="Shape 544"/>
              <p:cNvSpPr/>
              <p:nvPr/>
            </p:nvSpPr>
            <p:spPr>
              <a:xfrm>
                <a:off x="0" y="0"/>
                <a:ext cx="11068495" cy="2799041"/>
              </a:xfrm>
              <a:prstGeom prst="roundRect">
                <a:avLst>
                  <a:gd name="adj" fmla="val 3176"/>
                </a:avLst>
              </a:prstGeom>
              <a:solidFill>
                <a:srgbClr val="153643">
                  <a:alpha val="3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45" name="Shape 545"/>
              <p:cNvSpPr/>
              <p:nvPr/>
            </p:nvSpPr>
            <p:spPr>
              <a:xfrm>
                <a:off x="578873" y="587399"/>
                <a:ext cx="1990730" cy="1624238"/>
              </a:xfrm>
              <a:custGeom>
                <a:avLst/>
                <a:gdLst/>
                <a:ahLst/>
                <a:cxnLst>
                  <a:cxn ang="0">
                    <a:pos x="wd2" y="hd2"/>
                  </a:cxn>
                  <a:cxn ang="5400000">
                    <a:pos x="wd2" y="hd2"/>
                  </a:cxn>
                  <a:cxn ang="10800000">
                    <a:pos x="wd2" y="hd2"/>
                  </a:cxn>
                  <a:cxn ang="16200000">
                    <a:pos x="wd2" y="hd2"/>
                  </a:cxn>
                </a:cxnLst>
                <a:rect l="0" t="0" r="r" b="b"/>
                <a:pathLst>
                  <a:path w="21600" h="21600" extrusionOk="0">
                    <a:moveTo>
                      <a:pt x="15800" y="21600"/>
                    </a:moveTo>
                    <a:cubicBezTo>
                      <a:pt x="17200" y="21600"/>
                      <a:pt x="17200" y="21600"/>
                      <a:pt x="17200" y="21600"/>
                    </a:cubicBezTo>
                    <a:cubicBezTo>
                      <a:pt x="17200" y="10555"/>
                      <a:pt x="17200" y="10555"/>
                      <a:pt x="17200" y="10555"/>
                    </a:cubicBezTo>
                    <a:cubicBezTo>
                      <a:pt x="16600" y="10800"/>
                      <a:pt x="16600" y="10800"/>
                      <a:pt x="16600" y="10800"/>
                    </a:cubicBezTo>
                    <a:cubicBezTo>
                      <a:pt x="16400" y="16936"/>
                      <a:pt x="16400" y="16936"/>
                      <a:pt x="16400" y="16936"/>
                    </a:cubicBezTo>
                    <a:cubicBezTo>
                      <a:pt x="15800" y="17182"/>
                      <a:pt x="15800" y="17182"/>
                      <a:pt x="15800" y="17182"/>
                    </a:cubicBezTo>
                    <a:cubicBezTo>
                      <a:pt x="15800" y="21600"/>
                      <a:pt x="15800" y="21600"/>
                      <a:pt x="15800" y="21600"/>
                    </a:cubicBezTo>
                    <a:close/>
                    <a:moveTo>
                      <a:pt x="21600" y="0"/>
                    </a:moveTo>
                    <a:cubicBezTo>
                      <a:pt x="20000" y="3927"/>
                      <a:pt x="20000" y="3927"/>
                      <a:pt x="20000" y="3927"/>
                    </a:cubicBezTo>
                    <a:cubicBezTo>
                      <a:pt x="18200" y="8100"/>
                      <a:pt x="18200" y="8100"/>
                      <a:pt x="18200" y="8100"/>
                    </a:cubicBezTo>
                    <a:cubicBezTo>
                      <a:pt x="16800" y="5400"/>
                      <a:pt x="16800" y="5400"/>
                      <a:pt x="16800" y="5400"/>
                    </a:cubicBezTo>
                    <a:cubicBezTo>
                      <a:pt x="16000" y="5891"/>
                      <a:pt x="16000" y="5891"/>
                      <a:pt x="16000" y="5891"/>
                    </a:cubicBezTo>
                    <a:cubicBezTo>
                      <a:pt x="15400" y="15464"/>
                      <a:pt x="15400" y="15464"/>
                      <a:pt x="15400" y="15464"/>
                    </a:cubicBezTo>
                    <a:cubicBezTo>
                      <a:pt x="13400" y="16445"/>
                      <a:pt x="13400" y="16445"/>
                      <a:pt x="13400" y="16445"/>
                    </a:cubicBezTo>
                    <a:cubicBezTo>
                      <a:pt x="9400" y="12027"/>
                      <a:pt x="9400" y="12027"/>
                      <a:pt x="9400" y="12027"/>
                    </a:cubicBezTo>
                    <a:cubicBezTo>
                      <a:pt x="7200" y="17673"/>
                      <a:pt x="7200" y="17673"/>
                      <a:pt x="7200" y="17673"/>
                    </a:cubicBezTo>
                    <a:cubicBezTo>
                      <a:pt x="5000" y="17918"/>
                      <a:pt x="5000" y="17918"/>
                      <a:pt x="5000" y="17918"/>
                    </a:cubicBezTo>
                    <a:cubicBezTo>
                      <a:pt x="3800" y="15218"/>
                      <a:pt x="3800" y="15218"/>
                      <a:pt x="3800" y="15218"/>
                    </a:cubicBezTo>
                    <a:cubicBezTo>
                      <a:pt x="600" y="16445"/>
                      <a:pt x="600" y="16445"/>
                      <a:pt x="600" y="16445"/>
                    </a:cubicBezTo>
                    <a:cubicBezTo>
                      <a:pt x="0" y="13500"/>
                      <a:pt x="0" y="13500"/>
                      <a:pt x="0" y="13500"/>
                    </a:cubicBezTo>
                    <a:cubicBezTo>
                      <a:pt x="4000" y="12027"/>
                      <a:pt x="4000" y="12027"/>
                      <a:pt x="4000" y="12027"/>
                    </a:cubicBezTo>
                    <a:cubicBezTo>
                      <a:pt x="4800" y="11782"/>
                      <a:pt x="4800" y="11782"/>
                      <a:pt x="4800" y="11782"/>
                    </a:cubicBezTo>
                    <a:cubicBezTo>
                      <a:pt x="5400" y="12764"/>
                      <a:pt x="5400" y="12764"/>
                      <a:pt x="5400" y="12764"/>
                    </a:cubicBezTo>
                    <a:cubicBezTo>
                      <a:pt x="6000" y="13991"/>
                      <a:pt x="6000" y="13991"/>
                      <a:pt x="6000" y="13991"/>
                    </a:cubicBezTo>
                    <a:cubicBezTo>
                      <a:pt x="7800" y="8836"/>
                      <a:pt x="7800" y="8836"/>
                      <a:pt x="7800" y="8836"/>
                    </a:cubicBezTo>
                    <a:cubicBezTo>
                      <a:pt x="8600" y="7118"/>
                      <a:pt x="8600" y="7118"/>
                      <a:pt x="8600" y="7118"/>
                    </a:cubicBezTo>
                    <a:cubicBezTo>
                      <a:pt x="9800" y="8591"/>
                      <a:pt x="9800" y="8591"/>
                      <a:pt x="9800" y="8591"/>
                    </a:cubicBezTo>
                    <a:cubicBezTo>
                      <a:pt x="13000" y="12273"/>
                      <a:pt x="13000" y="12273"/>
                      <a:pt x="13000" y="12273"/>
                    </a:cubicBezTo>
                    <a:cubicBezTo>
                      <a:pt x="13400" y="5155"/>
                      <a:pt x="13400" y="5155"/>
                      <a:pt x="13400" y="5155"/>
                    </a:cubicBezTo>
                    <a:cubicBezTo>
                      <a:pt x="13600" y="4418"/>
                      <a:pt x="13600" y="4418"/>
                      <a:pt x="13600" y="4418"/>
                    </a:cubicBezTo>
                    <a:cubicBezTo>
                      <a:pt x="14000" y="3927"/>
                      <a:pt x="14000" y="3927"/>
                      <a:pt x="14000" y="3927"/>
                    </a:cubicBezTo>
                    <a:cubicBezTo>
                      <a:pt x="15400" y="2700"/>
                      <a:pt x="15400" y="2700"/>
                      <a:pt x="15400" y="2700"/>
                    </a:cubicBezTo>
                    <a:cubicBezTo>
                      <a:pt x="14200" y="245"/>
                      <a:pt x="14200" y="245"/>
                      <a:pt x="14200" y="245"/>
                    </a:cubicBezTo>
                    <a:cubicBezTo>
                      <a:pt x="18000" y="0"/>
                      <a:pt x="18000" y="0"/>
                      <a:pt x="18000" y="0"/>
                    </a:cubicBezTo>
                    <a:cubicBezTo>
                      <a:pt x="21600" y="0"/>
                      <a:pt x="21600" y="0"/>
                      <a:pt x="21600" y="0"/>
                    </a:cubicBezTo>
                    <a:close/>
                    <a:moveTo>
                      <a:pt x="4400" y="21600"/>
                    </a:moveTo>
                    <a:cubicBezTo>
                      <a:pt x="4800" y="21600"/>
                      <a:pt x="5200" y="21600"/>
                      <a:pt x="5600" y="21600"/>
                    </a:cubicBezTo>
                    <a:cubicBezTo>
                      <a:pt x="5600" y="19636"/>
                      <a:pt x="5600" y="19636"/>
                      <a:pt x="5600" y="19636"/>
                    </a:cubicBezTo>
                    <a:cubicBezTo>
                      <a:pt x="4600" y="19636"/>
                      <a:pt x="4600" y="19636"/>
                      <a:pt x="4600" y="19636"/>
                    </a:cubicBezTo>
                    <a:cubicBezTo>
                      <a:pt x="4400" y="19145"/>
                      <a:pt x="4400" y="19145"/>
                      <a:pt x="4400" y="19145"/>
                    </a:cubicBezTo>
                    <a:cubicBezTo>
                      <a:pt x="4400" y="21600"/>
                      <a:pt x="4400" y="21600"/>
                      <a:pt x="4400" y="21600"/>
                    </a:cubicBezTo>
                    <a:close/>
                    <a:moveTo>
                      <a:pt x="2000" y="21600"/>
                    </a:moveTo>
                    <a:cubicBezTo>
                      <a:pt x="3400" y="21600"/>
                      <a:pt x="3400" y="21600"/>
                      <a:pt x="3400" y="21600"/>
                    </a:cubicBezTo>
                    <a:cubicBezTo>
                      <a:pt x="3400" y="17427"/>
                      <a:pt x="3400" y="17427"/>
                      <a:pt x="3400" y="17427"/>
                    </a:cubicBezTo>
                    <a:cubicBezTo>
                      <a:pt x="3400" y="17182"/>
                      <a:pt x="3400" y="17182"/>
                      <a:pt x="3400" y="17182"/>
                    </a:cubicBezTo>
                    <a:cubicBezTo>
                      <a:pt x="2000" y="17673"/>
                      <a:pt x="2000" y="17673"/>
                      <a:pt x="2000" y="17673"/>
                    </a:cubicBezTo>
                    <a:cubicBezTo>
                      <a:pt x="2000" y="21600"/>
                      <a:pt x="2000" y="21600"/>
                      <a:pt x="2000" y="21600"/>
                    </a:cubicBezTo>
                    <a:close/>
                    <a:moveTo>
                      <a:pt x="6600" y="21600"/>
                    </a:moveTo>
                    <a:cubicBezTo>
                      <a:pt x="7000" y="21600"/>
                      <a:pt x="7600" y="21600"/>
                      <a:pt x="8000" y="21600"/>
                    </a:cubicBezTo>
                    <a:cubicBezTo>
                      <a:pt x="8000" y="19145"/>
                      <a:pt x="8000" y="19145"/>
                      <a:pt x="8000" y="19145"/>
                    </a:cubicBezTo>
                    <a:cubicBezTo>
                      <a:pt x="7800" y="19391"/>
                      <a:pt x="7800" y="19391"/>
                      <a:pt x="7800" y="19391"/>
                    </a:cubicBezTo>
                    <a:cubicBezTo>
                      <a:pt x="6600" y="19636"/>
                      <a:pt x="6600" y="19636"/>
                      <a:pt x="6600" y="19636"/>
                    </a:cubicBezTo>
                    <a:cubicBezTo>
                      <a:pt x="6600" y="21600"/>
                      <a:pt x="6600" y="21600"/>
                      <a:pt x="6600" y="21600"/>
                    </a:cubicBezTo>
                    <a:close/>
                    <a:moveTo>
                      <a:pt x="9000" y="21600"/>
                    </a:moveTo>
                    <a:cubicBezTo>
                      <a:pt x="9400" y="21600"/>
                      <a:pt x="9800" y="21600"/>
                      <a:pt x="10200" y="21600"/>
                    </a:cubicBezTo>
                    <a:cubicBezTo>
                      <a:pt x="10200" y="15218"/>
                      <a:pt x="10200" y="15218"/>
                      <a:pt x="10200" y="15218"/>
                    </a:cubicBezTo>
                    <a:cubicBezTo>
                      <a:pt x="9800" y="14727"/>
                      <a:pt x="9800" y="14727"/>
                      <a:pt x="9800" y="14727"/>
                    </a:cubicBezTo>
                    <a:cubicBezTo>
                      <a:pt x="9000" y="16691"/>
                      <a:pt x="9000" y="16691"/>
                      <a:pt x="9000" y="16691"/>
                    </a:cubicBezTo>
                    <a:cubicBezTo>
                      <a:pt x="9000" y="21600"/>
                      <a:pt x="9000" y="21600"/>
                      <a:pt x="9000" y="21600"/>
                    </a:cubicBezTo>
                    <a:close/>
                    <a:moveTo>
                      <a:pt x="11200" y="21600"/>
                    </a:moveTo>
                    <a:cubicBezTo>
                      <a:pt x="11600" y="21600"/>
                      <a:pt x="12000" y="21600"/>
                      <a:pt x="12600" y="21600"/>
                    </a:cubicBezTo>
                    <a:cubicBezTo>
                      <a:pt x="12600" y="17918"/>
                      <a:pt x="12600" y="17918"/>
                      <a:pt x="12600" y="17918"/>
                    </a:cubicBezTo>
                    <a:cubicBezTo>
                      <a:pt x="11200" y="16445"/>
                      <a:pt x="11200" y="16445"/>
                      <a:pt x="11200" y="16445"/>
                    </a:cubicBezTo>
                    <a:cubicBezTo>
                      <a:pt x="11200" y="21600"/>
                      <a:pt x="11200" y="21600"/>
                      <a:pt x="11200" y="21600"/>
                    </a:cubicBezTo>
                    <a:close/>
                    <a:moveTo>
                      <a:pt x="13600" y="21600"/>
                    </a:moveTo>
                    <a:cubicBezTo>
                      <a:pt x="14000" y="21600"/>
                      <a:pt x="14400" y="21600"/>
                      <a:pt x="14800" y="21600"/>
                    </a:cubicBezTo>
                    <a:cubicBezTo>
                      <a:pt x="14800" y="17673"/>
                      <a:pt x="14800" y="17673"/>
                      <a:pt x="14800" y="17673"/>
                    </a:cubicBezTo>
                    <a:cubicBezTo>
                      <a:pt x="13600" y="18409"/>
                      <a:pt x="13600" y="18409"/>
                      <a:pt x="13600" y="18409"/>
                    </a:cubicBezTo>
                    <a:lnTo>
                      <a:pt x="13600" y="2160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546" name="Shape 546"/>
              <p:cNvSpPr/>
              <p:nvPr/>
            </p:nvSpPr>
            <p:spPr>
              <a:xfrm>
                <a:off x="2998862" y="956732"/>
                <a:ext cx="7966369"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FFFFFF"/>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FFFFFF"/>
                    </a:solidFill>
                    <a:latin typeface="Helvetica"/>
                    <a:ea typeface="Helvetica"/>
                    <a:cs typeface="Helvetica"/>
                    <a:sym typeface="Helvetica"/>
                  </a:rPr>
                  <a:t>My drawing was not a picture of a hat. It was a picture of a boa constrictor digesting an elephant. </a:t>
                </a:r>
              </a:p>
            </p:txBody>
          </p:sp>
          <p:sp>
            <p:nvSpPr>
              <p:cNvPr id="547" name="Shape 547"/>
              <p:cNvSpPr/>
              <p:nvPr/>
            </p:nvSpPr>
            <p:spPr>
              <a:xfrm>
                <a:off x="2983402" y="218067"/>
                <a:ext cx="3921493" cy="728981"/>
              </a:xfrm>
              <a:prstGeom prst="rect">
                <a:avLst/>
              </a:prstGeom>
              <a:noFill/>
              <a:ln w="12700" cap="flat">
                <a:noFill/>
                <a:miter lim="400000"/>
              </a:ln>
              <a:effectLst/>
            </p:spPr>
            <p:txBody>
              <a:bodyPr wrap="none" lIns="91439" tIns="91439" rIns="91439" bIns="91439" numCol="1" anchor="t">
                <a:spAutoFit/>
              </a:bodyPr>
              <a:lstStyle>
                <a:lvl1pPr>
                  <a:defRPr b="1">
                    <a:solidFill>
                      <a:srgbClr val="FFFFFF"/>
                    </a:solidFill>
                    <a:latin typeface="Helvetica"/>
                    <a:ea typeface="Helvetica"/>
                    <a:cs typeface="Helvetica"/>
                    <a:sym typeface="Helvetica"/>
                  </a:defRPr>
                </a:lvl1pPr>
              </a:lstStyle>
              <a:p>
                <a:pPr>
                  <a:defRPr b="0">
                    <a:solidFill>
                      <a:srgbClr val="000000"/>
                    </a:solidFill>
                    <a:latin typeface="+mn-lt"/>
                    <a:ea typeface="+mn-ea"/>
                    <a:cs typeface="+mn-cs"/>
                    <a:sym typeface="Trebuchet MS"/>
                  </a:defRPr>
                </a:pPr>
                <a:r>
                  <a:rPr b="1">
                    <a:solidFill>
                      <a:srgbClr val="FFFFFF"/>
                    </a:solidFill>
                    <a:latin typeface="Helvetica"/>
                    <a:ea typeface="Helvetica"/>
                    <a:cs typeface="Helvetica"/>
                    <a:sym typeface="Helvetica"/>
                  </a:rPr>
                  <a:t>ADD YOUR TEXT</a:t>
                </a:r>
              </a:p>
            </p:txBody>
          </p:sp>
        </p:grpSp>
        <p:sp>
          <p:nvSpPr>
            <p:cNvPr id="549" name="Shape 549"/>
            <p:cNvSpPr/>
            <p:nvPr/>
          </p:nvSpPr>
          <p:spPr>
            <a:xfrm flipH="1">
              <a:off x="2937291" y="331647"/>
              <a:ext cx="1" cy="2385030"/>
            </a:xfrm>
            <a:prstGeom prst="line">
              <a:avLst/>
            </a:prstGeom>
            <a:noFill/>
            <a:ln w="12700" cap="flat">
              <a:solidFill>
                <a:srgbClr val="FFFFFF">
                  <a:alpha val="1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grpSp>
        <p:nvGrpSpPr>
          <p:cNvPr id="558" name="Group 558"/>
          <p:cNvGrpSpPr/>
          <p:nvPr/>
        </p:nvGrpSpPr>
        <p:grpSpPr>
          <a:xfrm>
            <a:off x="742029" y="7466421"/>
            <a:ext cx="11340933" cy="3053569"/>
            <a:chOff x="0" y="0"/>
            <a:chExt cx="11340931" cy="3053568"/>
          </a:xfrm>
        </p:grpSpPr>
        <p:grpSp>
          <p:nvGrpSpPr>
            <p:cNvPr id="555" name="Group 555"/>
            <p:cNvGrpSpPr/>
            <p:nvPr/>
          </p:nvGrpSpPr>
          <p:grpSpPr>
            <a:xfrm>
              <a:off x="136219" y="209987"/>
              <a:ext cx="11068495" cy="2712546"/>
              <a:chOff x="0" y="0"/>
              <a:chExt cx="11068494" cy="2712544"/>
            </a:xfrm>
          </p:grpSpPr>
          <p:sp>
            <p:nvSpPr>
              <p:cNvPr id="551" name="Shape 551"/>
              <p:cNvSpPr/>
              <p:nvPr/>
            </p:nvSpPr>
            <p:spPr>
              <a:xfrm>
                <a:off x="0" y="0"/>
                <a:ext cx="11068495" cy="2712545"/>
              </a:xfrm>
              <a:prstGeom prst="roundRect">
                <a:avLst>
                  <a:gd name="adj" fmla="val 3746"/>
                </a:avLst>
              </a:prstGeom>
              <a:solidFill>
                <a:srgbClr val="FFFFFF">
                  <a:alpha val="48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52" name="Shape 552"/>
              <p:cNvSpPr/>
              <p:nvPr/>
            </p:nvSpPr>
            <p:spPr>
              <a:xfrm>
                <a:off x="578873" y="620524"/>
                <a:ext cx="1990730" cy="1489813"/>
              </a:xfrm>
              <a:custGeom>
                <a:avLst/>
                <a:gdLst/>
                <a:ahLst/>
                <a:cxnLst>
                  <a:cxn ang="0">
                    <a:pos x="wd2" y="hd2"/>
                  </a:cxn>
                  <a:cxn ang="5400000">
                    <a:pos x="wd2" y="hd2"/>
                  </a:cxn>
                  <a:cxn ang="10800000">
                    <a:pos x="wd2" y="hd2"/>
                  </a:cxn>
                  <a:cxn ang="16200000">
                    <a:pos x="wd2" y="hd2"/>
                  </a:cxn>
                </a:cxnLst>
                <a:rect l="0" t="0" r="r" b="b"/>
                <a:pathLst>
                  <a:path w="21600" h="21338" extrusionOk="0">
                    <a:moveTo>
                      <a:pt x="3323" y="285"/>
                    </a:moveTo>
                    <a:cubicBezTo>
                      <a:pt x="4362" y="-262"/>
                      <a:pt x="4985" y="11"/>
                      <a:pt x="5608" y="832"/>
                    </a:cubicBezTo>
                    <a:cubicBezTo>
                      <a:pt x="5400" y="5206"/>
                      <a:pt x="4777" y="9308"/>
                      <a:pt x="3946" y="12862"/>
                    </a:cubicBezTo>
                    <a:cubicBezTo>
                      <a:pt x="2908" y="12589"/>
                      <a:pt x="1869" y="12315"/>
                      <a:pt x="831" y="12042"/>
                    </a:cubicBezTo>
                    <a:cubicBezTo>
                      <a:pt x="1246" y="7667"/>
                      <a:pt x="2077" y="3839"/>
                      <a:pt x="3323" y="285"/>
                    </a:cubicBezTo>
                    <a:close/>
                    <a:moveTo>
                      <a:pt x="3738" y="17510"/>
                    </a:moveTo>
                    <a:cubicBezTo>
                      <a:pt x="3323" y="19424"/>
                      <a:pt x="3323" y="19424"/>
                      <a:pt x="3323" y="19424"/>
                    </a:cubicBezTo>
                    <a:cubicBezTo>
                      <a:pt x="14331" y="19424"/>
                      <a:pt x="15369" y="19424"/>
                      <a:pt x="20977" y="19424"/>
                    </a:cubicBezTo>
                    <a:cubicBezTo>
                      <a:pt x="21600" y="19424"/>
                      <a:pt x="21600" y="19424"/>
                      <a:pt x="21600" y="19424"/>
                    </a:cubicBezTo>
                    <a:cubicBezTo>
                      <a:pt x="21600" y="18330"/>
                      <a:pt x="21600" y="18330"/>
                      <a:pt x="21600" y="18330"/>
                    </a:cubicBezTo>
                    <a:cubicBezTo>
                      <a:pt x="21600" y="6847"/>
                      <a:pt x="21600" y="6847"/>
                      <a:pt x="21600" y="6847"/>
                    </a:cubicBezTo>
                    <a:cubicBezTo>
                      <a:pt x="21600" y="6300"/>
                      <a:pt x="21600" y="6300"/>
                      <a:pt x="21600" y="6300"/>
                    </a:cubicBezTo>
                    <a:cubicBezTo>
                      <a:pt x="21392" y="6027"/>
                      <a:pt x="21392" y="6027"/>
                      <a:pt x="21392" y="6027"/>
                    </a:cubicBezTo>
                    <a:cubicBezTo>
                      <a:pt x="18692" y="2472"/>
                      <a:pt x="18692" y="2472"/>
                      <a:pt x="18692" y="2472"/>
                    </a:cubicBezTo>
                    <a:cubicBezTo>
                      <a:pt x="18485" y="2199"/>
                      <a:pt x="18485" y="2199"/>
                      <a:pt x="18485" y="2199"/>
                    </a:cubicBezTo>
                    <a:cubicBezTo>
                      <a:pt x="18069" y="2199"/>
                      <a:pt x="18069" y="2199"/>
                      <a:pt x="18069" y="2199"/>
                    </a:cubicBezTo>
                    <a:cubicBezTo>
                      <a:pt x="6438" y="2199"/>
                      <a:pt x="6438" y="2199"/>
                      <a:pt x="6438" y="2199"/>
                    </a:cubicBezTo>
                    <a:cubicBezTo>
                      <a:pt x="6438" y="3019"/>
                      <a:pt x="6438" y="3566"/>
                      <a:pt x="6438" y="4386"/>
                    </a:cubicBezTo>
                    <a:cubicBezTo>
                      <a:pt x="17446" y="4386"/>
                      <a:pt x="17446" y="4386"/>
                      <a:pt x="17446" y="4386"/>
                    </a:cubicBezTo>
                    <a:cubicBezTo>
                      <a:pt x="17238" y="7394"/>
                      <a:pt x="17238" y="7394"/>
                      <a:pt x="17238" y="7394"/>
                    </a:cubicBezTo>
                    <a:cubicBezTo>
                      <a:pt x="17238" y="7941"/>
                      <a:pt x="17238" y="7941"/>
                      <a:pt x="17238" y="7941"/>
                    </a:cubicBezTo>
                    <a:cubicBezTo>
                      <a:pt x="17654" y="7941"/>
                      <a:pt x="17654" y="7941"/>
                      <a:pt x="17654" y="7941"/>
                    </a:cubicBezTo>
                    <a:cubicBezTo>
                      <a:pt x="20146" y="7667"/>
                      <a:pt x="20146" y="7667"/>
                      <a:pt x="20146" y="7667"/>
                    </a:cubicBezTo>
                    <a:cubicBezTo>
                      <a:pt x="20146" y="17510"/>
                      <a:pt x="20146" y="17510"/>
                      <a:pt x="20146" y="17510"/>
                    </a:cubicBezTo>
                    <a:cubicBezTo>
                      <a:pt x="16408" y="17510"/>
                      <a:pt x="11838" y="17510"/>
                      <a:pt x="3738" y="17510"/>
                    </a:cubicBezTo>
                    <a:close/>
                    <a:moveTo>
                      <a:pt x="19731" y="6847"/>
                    </a:moveTo>
                    <a:cubicBezTo>
                      <a:pt x="17862" y="6847"/>
                      <a:pt x="17862" y="6847"/>
                      <a:pt x="17862" y="6847"/>
                    </a:cubicBezTo>
                    <a:cubicBezTo>
                      <a:pt x="18069" y="4660"/>
                      <a:pt x="18069" y="4660"/>
                      <a:pt x="18069" y="4660"/>
                    </a:cubicBezTo>
                    <a:cubicBezTo>
                      <a:pt x="19731" y="6847"/>
                      <a:pt x="19731" y="6847"/>
                      <a:pt x="19731" y="6847"/>
                    </a:cubicBezTo>
                    <a:close/>
                    <a:moveTo>
                      <a:pt x="6646" y="11495"/>
                    </a:moveTo>
                    <a:cubicBezTo>
                      <a:pt x="15369" y="11495"/>
                      <a:pt x="15369" y="11495"/>
                      <a:pt x="15369" y="11495"/>
                    </a:cubicBezTo>
                    <a:cubicBezTo>
                      <a:pt x="15369" y="12042"/>
                      <a:pt x="15369" y="12042"/>
                      <a:pt x="15369" y="12042"/>
                    </a:cubicBezTo>
                    <a:cubicBezTo>
                      <a:pt x="6646" y="12042"/>
                      <a:pt x="6646" y="12042"/>
                      <a:pt x="6646" y="12042"/>
                    </a:cubicBezTo>
                    <a:cubicBezTo>
                      <a:pt x="6646" y="11495"/>
                      <a:pt x="6646" y="11495"/>
                      <a:pt x="6646" y="11495"/>
                    </a:cubicBezTo>
                    <a:close/>
                    <a:moveTo>
                      <a:pt x="6646" y="8487"/>
                    </a:moveTo>
                    <a:cubicBezTo>
                      <a:pt x="14746" y="8487"/>
                      <a:pt x="14746" y="8487"/>
                      <a:pt x="14746" y="8487"/>
                    </a:cubicBezTo>
                    <a:cubicBezTo>
                      <a:pt x="14746" y="9308"/>
                      <a:pt x="14746" y="9308"/>
                      <a:pt x="14746" y="9308"/>
                    </a:cubicBezTo>
                    <a:cubicBezTo>
                      <a:pt x="6646" y="9308"/>
                      <a:pt x="6646" y="9308"/>
                      <a:pt x="6646" y="9308"/>
                    </a:cubicBezTo>
                    <a:cubicBezTo>
                      <a:pt x="6646" y="8487"/>
                      <a:pt x="6646" y="8487"/>
                      <a:pt x="6646" y="8487"/>
                    </a:cubicBezTo>
                    <a:close/>
                    <a:moveTo>
                      <a:pt x="6646" y="5753"/>
                    </a:moveTo>
                    <a:cubicBezTo>
                      <a:pt x="14746" y="5753"/>
                      <a:pt x="14746" y="5753"/>
                      <a:pt x="14746" y="5753"/>
                    </a:cubicBezTo>
                    <a:cubicBezTo>
                      <a:pt x="14746" y="6573"/>
                      <a:pt x="14746" y="6573"/>
                      <a:pt x="14746" y="6573"/>
                    </a:cubicBezTo>
                    <a:cubicBezTo>
                      <a:pt x="6646" y="6573"/>
                      <a:pt x="6646" y="6573"/>
                      <a:pt x="6646" y="6573"/>
                    </a:cubicBezTo>
                    <a:cubicBezTo>
                      <a:pt x="6646" y="5753"/>
                      <a:pt x="6646" y="5753"/>
                      <a:pt x="6646" y="5753"/>
                    </a:cubicBezTo>
                    <a:close/>
                    <a:moveTo>
                      <a:pt x="623" y="17784"/>
                    </a:moveTo>
                    <a:cubicBezTo>
                      <a:pt x="1869" y="18330"/>
                      <a:pt x="1869" y="18330"/>
                      <a:pt x="1869" y="18330"/>
                    </a:cubicBezTo>
                    <a:cubicBezTo>
                      <a:pt x="1869" y="19971"/>
                      <a:pt x="1869" y="19971"/>
                      <a:pt x="1869" y="19971"/>
                    </a:cubicBezTo>
                    <a:cubicBezTo>
                      <a:pt x="1038" y="21338"/>
                      <a:pt x="1038" y="21338"/>
                      <a:pt x="1038" y="21338"/>
                    </a:cubicBezTo>
                    <a:cubicBezTo>
                      <a:pt x="831" y="21338"/>
                      <a:pt x="623" y="21338"/>
                      <a:pt x="415" y="21065"/>
                    </a:cubicBezTo>
                    <a:cubicBezTo>
                      <a:pt x="0" y="19424"/>
                      <a:pt x="0" y="19424"/>
                      <a:pt x="0" y="19424"/>
                    </a:cubicBezTo>
                    <a:cubicBezTo>
                      <a:pt x="623" y="17784"/>
                      <a:pt x="623" y="17784"/>
                      <a:pt x="623" y="17784"/>
                    </a:cubicBezTo>
                    <a:close/>
                    <a:moveTo>
                      <a:pt x="831" y="12862"/>
                    </a:moveTo>
                    <a:cubicBezTo>
                      <a:pt x="623" y="14229"/>
                      <a:pt x="623" y="15870"/>
                      <a:pt x="415" y="17510"/>
                    </a:cubicBezTo>
                    <a:cubicBezTo>
                      <a:pt x="1038" y="17510"/>
                      <a:pt x="1869" y="17784"/>
                      <a:pt x="2492" y="18057"/>
                    </a:cubicBezTo>
                    <a:cubicBezTo>
                      <a:pt x="2908" y="16416"/>
                      <a:pt x="3115" y="15049"/>
                      <a:pt x="3531" y="13682"/>
                    </a:cubicBezTo>
                    <a:cubicBezTo>
                      <a:pt x="2700" y="13409"/>
                      <a:pt x="1869" y="13135"/>
                      <a:pt x="831" y="12862"/>
                    </a:cubicBezTo>
                    <a:close/>
                  </a:path>
                </a:pathLst>
              </a:custGeom>
              <a:solidFill>
                <a:srgbClr val="153643"/>
              </a:solidFill>
              <a:ln w="12700" cap="flat">
                <a:noFill/>
                <a:miter lim="400000"/>
              </a:ln>
              <a:effectLst/>
            </p:spPr>
            <p:txBody>
              <a:bodyPr wrap="square" lIns="91439" tIns="91439" rIns="91439" bIns="91439" numCol="1" anchor="t">
                <a:noAutofit/>
              </a:bodyPr>
              <a:lstStyle/>
              <a:p>
                <a:endParaRPr/>
              </a:p>
            </p:txBody>
          </p:sp>
          <p:sp>
            <p:nvSpPr>
              <p:cNvPr id="553" name="Shape 553"/>
              <p:cNvSpPr/>
              <p:nvPr/>
            </p:nvSpPr>
            <p:spPr>
              <a:xfrm>
                <a:off x="2998862" y="971540"/>
                <a:ext cx="7966369" cy="1046481"/>
              </a:xfrm>
              <a:prstGeom prst="rect">
                <a:avLst/>
              </a:prstGeom>
              <a:noFill/>
              <a:ln w="12700" cap="flat">
                <a:noFill/>
                <a:miter lim="400000"/>
              </a:ln>
              <a:effectLst/>
            </p:spPr>
            <p:txBody>
              <a:bodyPr wrap="square" lIns="91439" tIns="91439" rIns="91439" bIns="91439" numCol="1" anchor="t">
                <a:spAutoFit/>
              </a:bodyPr>
              <a:lstStyle>
                <a:lvl1pPr>
                  <a:defRPr sz="2800">
                    <a:solidFill>
                      <a:srgbClr val="153643"/>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800">
                    <a:solidFill>
                      <a:srgbClr val="153643"/>
                    </a:solidFill>
                    <a:latin typeface="Helvetica"/>
                    <a:ea typeface="Helvetica"/>
                    <a:cs typeface="Helvetica"/>
                    <a:sym typeface="Helvetica"/>
                  </a:rPr>
                  <a:t>My drawing was not a picture of a hat. It was a picture of a boa constrictor digesting an elephant. </a:t>
                </a:r>
              </a:p>
            </p:txBody>
          </p:sp>
          <p:sp>
            <p:nvSpPr>
              <p:cNvPr id="554" name="Shape 554"/>
              <p:cNvSpPr/>
              <p:nvPr/>
            </p:nvSpPr>
            <p:spPr>
              <a:xfrm>
                <a:off x="2983402" y="232876"/>
                <a:ext cx="3921493" cy="728981"/>
              </a:xfrm>
              <a:prstGeom prst="rect">
                <a:avLst/>
              </a:prstGeom>
              <a:noFill/>
              <a:ln w="12700" cap="flat">
                <a:noFill/>
                <a:miter lim="400000"/>
              </a:ln>
              <a:effectLst/>
            </p:spPr>
            <p:txBody>
              <a:bodyPr wrap="none" lIns="91439" tIns="91439" rIns="91439" bIns="91439" numCol="1" anchor="t">
                <a:spAutoFit/>
              </a:bodyPr>
              <a:lstStyle>
                <a:lvl1pPr>
                  <a:defRPr b="1">
                    <a:solidFill>
                      <a:srgbClr val="153643"/>
                    </a:solidFill>
                    <a:latin typeface="Helvetica"/>
                    <a:ea typeface="Helvetica"/>
                    <a:cs typeface="Helvetica"/>
                    <a:sym typeface="Helvetica"/>
                  </a:defRPr>
                </a:lvl1pPr>
              </a:lstStyle>
              <a:p>
                <a:pPr>
                  <a:defRPr b="0">
                    <a:solidFill>
                      <a:srgbClr val="000000"/>
                    </a:solidFill>
                    <a:latin typeface="+mn-lt"/>
                    <a:ea typeface="+mn-ea"/>
                    <a:cs typeface="+mn-cs"/>
                    <a:sym typeface="Trebuchet MS"/>
                  </a:defRPr>
                </a:pPr>
                <a:r>
                  <a:rPr b="1">
                    <a:solidFill>
                      <a:srgbClr val="153643"/>
                    </a:solidFill>
                    <a:latin typeface="Helvetica"/>
                    <a:ea typeface="Helvetica"/>
                    <a:cs typeface="Helvetica"/>
                    <a:sym typeface="Helvetica"/>
                  </a:rPr>
                  <a:t>ADD YOUR TEXT</a:t>
                </a:r>
              </a:p>
            </p:txBody>
          </p:sp>
        </p:grpSp>
        <p:sp>
          <p:nvSpPr>
            <p:cNvPr id="556" name="Shape 556"/>
            <p:cNvSpPr/>
            <p:nvPr/>
          </p:nvSpPr>
          <p:spPr>
            <a:xfrm>
              <a:off x="0" y="0"/>
              <a:ext cx="11340932" cy="3053569"/>
            </a:xfrm>
            <a:prstGeom prst="roundRect">
              <a:avLst>
                <a:gd name="adj" fmla="val 3327"/>
              </a:avLst>
            </a:prstGeom>
            <a:noFill/>
            <a:ln w="25400" cap="flat">
              <a:solidFill>
                <a:srgbClr val="FFFFFF">
                  <a:alpha val="41000"/>
                </a:srgbClr>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57" name="Shape 557"/>
            <p:cNvSpPr/>
            <p:nvPr/>
          </p:nvSpPr>
          <p:spPr>
            <a:xfrm flipH="1">
              <a:off x="2937291" y="373745"/>
              <a:ext cx="1" cy="2385030"/>
            </a:xfrm>
            <a:prstGeom prst="line">
              <a:avLst/>
            </a:prstGeom>
            <a:noFill/>
            <a:ln w="12700" cap="flat">
              <a:solidFill>
                <a:srgbClr val="153643">
                  <a:alpha val="18000"/>
                </a:srgbClr>
              </a:solidFill>
              <a:prstDash val="solid"/>
              <a:miter lim="400000"/>
            </a:ln>
            <a:effectLst/>
          </p:spPr>
          <p:txBody>
            <a:bodyPr wrap="square" lIns="0" tIns="0" rIns="0" bIns="0" numCol="1" anchor="t">
              <a:noAutofit/>
            </a:bodyPr>
            <a:lstStyle/>
            <a:p>
              <a:pPr defTabSz="457200">
                <a:defRPr sz="1200">
                  <a:latin typeface="Helvetica"/>
                  <a:ea typeface="Helvetica"/>
                  <a:cs typeface="Helvetica"/>
                  <a:sym typeface="Helvetica"/>
                </a:defRPr>
              </a:pPr>
              <a:endParaRPr/>
            </a:p>
          </p:txBody>
        </p:sp>
      </p:grpSp>
      <p:sp>
        <p:nvSpPr>
          <p:cNvPr id="559" name="Shape 559"/>
          <p:cNvSpPr/>
          <p:nvPr/>
        </p:nvSpPr>
        <p:spPr>
          <a:xfrm>
            <a:off x="2881097" y="10842276"/>
            <a:ext cx="9203874" cy="919481"/>
          </a:xfrm>
          <a:prstGeom prst="rect">
            <a:avLst/>
          </a:prstGeom>
          <a:ln w="12700">
            <a:miter lim="400000"/>
          </a:ln>
        </p:spPr>
        <p:txBody>
          <a:bodyPr tIns="91439" bIns="91439">
            <a:spAutoFit/>
          </a:bodyPr>
          <a:lstStyle>
            <a:lvl1pPr algn="r">
              <a:defRPr sz="2400">
                <a:solidFill>
                  <a:srgbClr val="FFFFFF">
                    <a:alpha val="57000"/>
                  </a:srgbClr>
                </a:solidFill>
                <a:latin typeface="Helvetica"/>
                <a:ea typeface="Helvetica"/>
                <a:cs typeface="Helvetica"/>
                <a:sym typeface="Helvetica"/>
              </a:defRPr>
            </a:lvl1pPr>
          </a:lstStyle>
          <a:p>
            <a:pPr>
              <a:defRPr sz="3600">
                <a:solidFill>
                  <a:srgbClr val="000000"/>
                </a:solidFill>
                <a:latin typeface="+mn-lt"/>
                <a:ea typeface="+mn-ea"/>
                <a:cs typeface="+mn-cs"/>
                <a:sym typeface="Trebuchet MS"/>
              </a:defRPr>
            </a:pPr>
            <a:r>
              <a:rPr sz="2400">
                <a:solidFill>
                  <a:srgbClr val="FFFFFF">
                    <a:alpha val="57000"/>
                  </a:srgbClr>
                </a:solidFill>
                <a:latin typeface="Helvetica"/>
                <a:ea typeface="Helvetica"/>
                <a:cs typeface="Helvetica"/>
                <a:sym typeface="Helvetica"/>
              </a:rPr>
              <a:t>Once when I was six years old I saw a magnificent picture in a book, called True Stories from Nature, about the primeval forest. </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dissolve/>
      </p:transition>
    </mc:Choice>
    <mc:Fallback xmlns="">
      <p:transition spd="slow" advClick="0" advTm="2000">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525"/>
                                        </p:tgtEl>
                                        <p:attrNameLst>
                                          <p:attrName>style.visibility</p:attrName>
                                        </p:attrNameLst>
                                      </p:cBhvr>
                                      <p:to>
                                        <p:strVal val="visible"/>
                                      </p:to>
                                    </p:set>
                                    <p:animEffect transition="in" filter="dissolve">
                                      <p:cBhvr>
                                        <p:cTn id="7" dur="500"/>
                                        <p:tgtEl>
                                          <p:spTgt spid="525"/>
                                        </p:tgtEl>
                                      </p:cBhvr>
                                    </p:animEffect>
                                  </p:childTnLst>
                                </p:cTn>
                              </p:par>
                            </p:childTnLst>
                          </p:cTn>
                        </p:par>
                        <p:par>
                          <p:cTn id="8" fill="hold">
                            <p:stCondLst>
                              <p:cond delay="500"/>
                            </p:stCondLst>
                            <p:childTnLst>
                              <p:par>
                                <p:cTn id="9" presetID="2" presetClass="entr" presetSubtype="2" fill="hold" grpId="2" nodeType="afterEffect">
                                  <p:stCondLst>
                                    <p:cond delay="0"/>
                                  </p:stCondLst>
                                  <p:iterate>
                                    <p:tmAbs val="0"/>
                                  </p:iterate>
                                  <p:childTnLst>
                                    <p:set>
                                      <p:cBhvr>
                                        <p:cTn id="10" dur="indefinite" fill="hold"/>
                                        <p:tgtEl>
                                          <p:spTgt spid="533"/>
                                        </p:tgtEl>
                                        <p:attrNameLst>
                                          <p:attrName>style.visibility</p:attrName>
                                        </p:attrNameLst>
                                      </p:cBhvr>
                                      <p:to>
                                        <p:strVal val="visible"/>
                                      </p:to>
                                    </p:set>
                                    <p:anim calcmode="lin" valueType="num">
                                      <p:cBhvr>
                                        <p:cTn id="11" dur="500" fill="hold"/>
                                        <p:tgtEl>
                                          <p:spTgt spid="533"/>
                                        </p:tgtEl>
                                        <p:attrNameLst>
                                          <p:attrName>ppt_x</p:attrName>
                                        </p:attrNameLst>
                                      </p:cBhvr>
                                      <p:tavLst>
                                        <p:tav tm="0">
                                          <p:val>
                                            <p:strVal val="1+#ppt_w/2"/>
                                          </p:val>
                                        </p:tav>
                                        <p:tav tm="100000">
                                          <p:val>
                                            <p:strVal val="#ppt_x"/>
                                          </p:val>
                                        </p:tav>
                                      </p:tavLst>
                                    </p:anim>
                                    <p:anim calcmode="lin" valueType="num">
                                      <p:cBhvr>
                                        <p:cTn id="12" dur="500" fill="hold"/>
                                        <p:tgtEl>
                                          <p:spTgt spid="5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3" nodeType="afterEffect">
                                  <p:stCondLst>
                                    <p:cond delay="0"/>
                                  </p:stCondLst>
                                  <p:iterate>
                                    <p:tmAbs val="0"/>
                                  </p:iterate>
                                  <p:childTnLst>
                                    <p:set>
                                      <p:cBhvr>
                                        <p:cTn id="15" dur="indefinite" fill="hold"/>
                                        <p:tgtEl>
                                          <p:spTgt spid="541"/>
                                        </p:tgtEl>
                                        <p:attrNameLst>
                                          <p:attrName>style.visibility</p:attrName>
                                        </p:attrNameLst>
                                      </p:cBhvr>
                                      <p:to>
                                        <p:strVal val="visible"/>
                                      </p:to>
                                    </p:set>
                                    <p:anim calcmode="lin" valueType="num">
                                      <p:cBhvr>
                                        <p:cTn id="16" dur="500" fill="hold"/>
                                        <p:tgtEl>
                                          <p:spTgt spid="541"/>
                                        </p:tgtEl>
                                        <p:attrNameLst>
                                          <p:attrName>ppt_x</p:attrName>
                                        </p:attrNameLst>
                                      </p:cBhvr>
                                      <p:tavLst>
                                        <p:tav tm="0">
                                          <p:val>
                                            <p:strVal val="1+#ppt_w/2"/>
                                          </p:val>
                                        </p:tav>
                                        <p:tav tm="100000">
                                          <p:val>
                                            <p:strVal val="#ppt_x"/>
                                          </p:val>
                                        </p:tav>
                                      </p:tavLst>
                                    </p:anim>
                                    <p:anim calcmode="lin" valueType="num">
                                      <p:cBhvr>
                                        <p:cTn id="17" dur="500" fill="hold"/>
                                        <p:tgtEl>
                                          <p:spTgt spid="54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2" fill="hold" grpId="4" nodeType="afterEffect">
                                  <p:stCondLst>
                                    <p:cond delay="0"/>
                                  </p:stCondLst>
                                  <p:iterate>
                                    <p:tmAbs val="0"/>
                                  </p:iterate>
                                  <p:childTnLst>
                                    <p:set>
                                      <p:cBhvr>
                                        <p:cTn id="20" dur="indefinite" fill="hold"/>
                                        <p:tgtEl>
                                          <p:spTgt spid="542"/>
                                        </p:tgtEl>
                                        <p:attrNameLst>
                                          <p:attrName>style.visibility</p:attrName>
                                        </p:attrNameLst>
                                      </p:cBhvr>
                                      <p:to>
                                        <p:strVal val="visible"/>
                                      </p:to>
                                    </p:set>
                                    <p:animEffect transition="in" filter="wipe(right)">
                                      <p:cBhvr>
                                        <p:cTn id="21" dur="500"/>
                                        <p:tgtEl>
                                          <p:spTgt spid="542"/>
                                        </p:tgtEl>
                                      </p:cBhvr>
                                    </p:animEffect>
                                  </p:childTnLst>
                                </p:cTn>
                              </p:par>
                            </p:childTnLst>
                          </p:cTn>
                        </p:par>
                        <p:par>
                          <p:cTn id="22" fill="hold">
                            <p:stCondLst>
                              <p:cond delay="2000"/>
                            </p:stCondLst>
                            <p:childTnLst>
                              <p:par>
                                <p:cTn id="23" presetID="2" presetClass="entr" presetSubtype="2" fill="hold" grpId="5" nodeType="afterEffect">
                                  <p:stCondLst>
                                    <p:cond delay="0"/>
                                  </p:stCondLst>
                                  <p:iterate>
                                    <p:tmAbs val="0"/>
                                  </p:iterate>
                                  <p:childTnLst>
                                    <p:set>
                                      <p:cBhvr>
                                        <p:cTn id="24" dur="indefinite" fill="hold"/>
                                        <p:tgtEl>
                                          <p:spTgt spid="550"/>
                                        </p:tgtEl>
                                        <p:attrNameLst>
                                          <p:attrName>style.visibility</p:attrName>
                                        </p:attrNameLst>
                                      </p:cBhvr>
                                      <p:to>
                                        <p:strVal val="visible"/>
                                      </p:to>
                                    </p:set>
                                    <p:anim calcmode="lin" valueType="num">
                                      <p:cBhvr>
                                        <p:cTn id="25" dur="500" fill="hold"/>
                                        <p:tgtEl>
                                          <p:spTgt spid="550"/>
                                        </p:tgtEl>
                                        <p:attrNameLst>
                                          <p:attrName>ppt_x</p:attrName>
                                        </p:attrNameLst>
                                      </p:cBhvr>
                                      <p:tavLst>
                                        <p:tav tm="0">
                                          <p:val>
                                            <p:strVal val="1+#ppt_w/2"/>
                                          </p:val>
                                        </p:tav>
                                        <p:tav tm="100000">
                                          <p:val>
                                            <p:strVal val="#ppt_x"/>
                                          </p:val>
                                        </p:tav>
                                      </p:tavLst>
                                    </p:anim>
                                    <p:anim calcmode="lin" valueType="num">
                                      <p:cBhvr>
                                        <p:cTn id="26" dur="500" fill="hold"/>
                                        <p:tgtEl>
                                          <p:spTgt spid="55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6" nodeType="afterEffect">
                                  <p:stCondLst>
                                    <p:cond delay="0"/>
                                  </p:stCondLst>
                                  <p:iterate>
                                    <p:tmAbs val="0"/>
                                  </p:iterate>
                                  <p:childTnLst>
                                    <p:set>
                                      <p:cBhvr>
                                        <p:cTn id="29" dur="indefinite" fill="hold"/>
                                        <p:tgtEl>
                                          <p:spTgt spid="558"/>
                                        </p:tgtEl>
                                        <p:attrNameLst>
                                          <p:attrName>style.visibility</p:attrName>
                                        </p:attrNameLst>
                                      </p:cBhvr>
                                      <p:to>
                                        <p:strVal val="visible"/>
                                      </p:to>
                                    </p:set>
                                    <p:anim calcmode="lin" valueType="num">
                                      <p:cBhvr>
                                        <p:cTn id="30" dur="500" fill="hold"/>
                                        <p:tgtEl>
                                          <p:spTgt spid="558"/>
                                        </p:tgtEl>
                                        <p:attrNameLst>
                                          <p:attrName>ppt_x</p:attrName>
                                        </p:attrNameLst>
                                      </p:cBhvr>
                                      <p:tavLst>
                                        <p:tav tm="0">
                                          <p:val>
                                            <p:strVal val="1+#ppt_w/2"/>
                                          </p:val>
                                        </p:tav>
                                        <p:tav tm="100000">
                                          <p:val>
                                            <p:strVal val="#ppt_x"/>
                                          </p:val>
                                        </p:tav>
                                      </p:tavLst>
                                    </p:anim>
                                    <p:anim calcmode="lin" valueType="num">
                                      <p:cBhvr>
                                        <p:cTn id="31" dur="500" fill="hold"/>
                                        <p:tgtEl>
                                          <p:spTgt spid="55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2" fill="hold" grpId="7" nodeType="afterEffect">
                                  <p:stCondLst>
                                    <p:cond delay="0"/>
                                  </p:stCondLst>
                                  <p:iterate>
                                    <p:tmAbs val="0"/>
                                  </p:iterate>
                                  <p:childTnLst>
                                    <p:set>
                                      <p:cBhvr>
                                        <p:cTn id="34" dur="indefinite" fill="hold"/>
                                        <p:tgtEl>
                                          <p:spTgt spid="559"/>
                                        </p:tgtEl>
                                        <p:attrNameLst>
                                          <p:attrName>style.visibility</p:attrName>
                                        </p:attrNameLst>
                                      </p:cBhvr>
                                      <p:to>
                                        <p:strVal val="visible"/>
                                      </p:to>
                                    </p:set>
                                    <p:animEffect transition="in" filter="wipe(right)">
                                      <p:cBhvr>
                                        <p:cTn id="35" dur="500"/>
                                        <p:tgtEl>
                                          <p:spTgt spid="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5" grpId="1" animBg="1" advAuto="0"/>
      <p:bldP spid="533" grpId="2" animBg="1" advAuto="0"/>
      <p:bldP spid="541" grpId="3" animBg="1" advAuto="0"/>
      <p:bldP spid="542" grpId="4" animBg="1" advAuto="0"/>
      <p:bldP spid="550" grpId="5" animBg="1" advAuto="0"/>
      <p:bldP spid="558" grpId="6" animBg="1" advAuto="0"/>
      <p:bldP spid="559" grpId="7" animBg="1" advAuto="0"/>
    </p:bldLst>
  </p:timing>
</p:sld>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Trebuchet MS"/>
        <a:ea typeface="Trebuchet MS"/>
        <a:cs typeface="Trebuchet MS"/>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FFFF"/>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FFFFFF"/>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Trebuchet MS"/>
        <a:ea typeface="Trebuchet MS"/>
        <a:cs typeface="Trebuchet MS"/>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FFFF"/>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FFFFFF"/>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3885</Words>
  <Application>Microsoft Office PowerPoint</Application>
  <PresentationFormat>自定义</PresentationFormat>
  <Paragraphs>434</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 Unicode MS</vt:lpstr>
      <vt:lpstr>Lucida Grande</vt:lpstr>
      <vt:lpstr>Arial</vt:lpstr>
      <vt:lpstr>Arial Black</vt:lpstr>
      <vt:lpstr>Helvetica</vt:lpstr>
      <vt:lpstr>Trebuchet MS</vt:lpstr>
      <vt:lpstr>Wingdings</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YANGS</dc:creator>
  <cp:lastModifiedBy>YANGS</cp:lastModifiedBy>
  <cp:revision>3</cp:revision>
  <dcterms:created xsi:type="dcterms:W3CDTF">2016-05-02T13:30:00Z</dcterms:created>
  <dcterms:modified xsi:type="dcterms:W3CDTF">2017-12-26T15:50:34Z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