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2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4" r:id="rId11"/>
    <p:sldId id="286" r:id="rId12"/>
    <p:sldId id="265" r:id="rId13"/>
    <p:sldId id="266" r:id="rId14"/>
    <p:sldId id="267" r:id="rId15"/>
    <p:sldId id="268" r:id="rId16"/>
    <p:sldId id="270" r:id="rId17"/>
    <p:sldId id="287" r:id="rId18"/>
    <p:sldId id="271" r:id="rId19"/>
    <p:sldId id="272" r:id="rId20"/>
    <p:sldId id="280" r:id="rId21"/>
    <p:sldId id="274" r:id="rId22"/>
    <p:sldId id="288" r:id="rId23"/>
    <p:sldId id="276" r:id="rId24"/>
    <p:sldId id="277" r:id="rId25"/>
    <p:sldId id="278" r:id="rId26"/>
    <p:sldId id="279" r:id="rId27"/>
    <p:sldId id="273" r:id="rId28"/>
    <p:sldId id="281" r:id="rId29"/>
    <p:sldId id="282" r:id="rId30"/>
    <p:sldId id="289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56E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516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934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AEFA8F-A1CA-4D1F-92B7-0D76E653112D}" type="datetimeFigureOut">
              <a:rPr lang="zh-CN" altLang="en-US" smtClean="0"/>
              <a:t>2017/12/27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163841-CB5B-4468-86F4-924FEDD3C2A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445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678DC-CC0A-457B-A2A3-80EE037A4CCB}" type="datetimeFigureOut">
              <a:rPr lang="zh-CN" altLang="en-US" smtClean="0"/>
              <a:t>2017/12/27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B85C-3F4F-4CB3-A5C3-9867E3658D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4401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678DC-CC0A-457B-A2A3-80EE037A4CCB}" type="datetimeFigureOut">
              <a:rPr lang="zh-CN" altLang="en-US" smtClean="0"/>
              <a:t>2017/12/27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B85C-3F4F-4CB3-A5C3-9867E3658D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2520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678DC-CC0A-457B-A2A3-80EE037A4CCB}" type="datetimeFigureOut">
              <a:rPr lang="zh-CN" altLang="en-US" smtClean="0"/>
              <a:t>2017/12/27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B85C-3F4F-4CB3-A5C3-9867E3658D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7581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9F4633-64D7-4246-A36F-940A0B15A31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F6B51B-F785-49E6-A54C-BEBECA04B7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86543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9F4633-64D7-4246-A36F-940A0B15A31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F6B51B-F785-49E6-A54C-BEBECA04B7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08492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9F4633-64D7-4246-A36F-940A0B15A31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F6B51B-F785-49E6-A54C-BEBECA04B7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33545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9F4633-64D7-4246-A36F-940A0B15A31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F6B51B-F785-49E6-A54C-BEBECA04B7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01705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9F4633-64D7-4246-A36F-940A0B15A31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F6B51B-F785-49E6-A54C-BEBECA04B7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709178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9F4633-64D7-4246-A36F-940A0B15A31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F6B51B-F785-49E6-A54C-BEBECA04B7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79734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9F4633-64D7-4246-A36F-940A0B15A31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F6B51B-F785-49E6-A54C-BEBECA04B7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76796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9F4633-64D7-4246-A36F-940A0B15A31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F6B51B-F785-49E6-A54C-BEBECA04B7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8932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678DC-CC0A-457B-A2A3-80EE037A4CCB}" type="datetimeFigureOut">
              <a:rPr lang="zh-CN" altLang="en-US" smtClean="0"/>
              <a:t>2017/12/27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B85C-3F4F-4CB3-A5C3-9867E3658D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2901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9F4633-64D7-4246-A36F-940A0B15A31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F6B51B-F785-49E6-A54C-BEBECA04B7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5757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9F4633-64D7-4246-A36F-940A0B15A31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F6B51B-F785-49E6-A54C-BEBECA04B7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20775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9F4633-64D7-4246-A36F-940A0B15A31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F6B51B-F785-49E6-A54C-BEBECA04B7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91879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04882-1B8B-4C72-B121-D060B33AA57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CE2A78-6A2A-4AC8-8804-7C99840AFF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77114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04882-1B8B-4C72-B121-D060B33AA57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CE2A78-6A2A-4AC8-8804-7C99840AFF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16980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04882-1B8B-4C72-B121-D060B33AA57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CE2A78-6A2A-4AC8-8804-7C99840AFF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22601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04882-1B8B-4C72-B121-D060B33AA57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CE2A78-6A2A-4AC8-8804-7C99840AFF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8245387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04882-1B8B-4C72-B121-D060B33AA57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CE2A78-6A2A-4AC8-8804-7C99840AFF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422875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04882-1B8B-4C72-B121-D060B33AA57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CE2A78-6A2A-4AC8-8804-7C99840AFF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880791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04882-1B8B-4C72-B121-D060B33AA57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CE2A78-6A2A-4AC8-8804-7C99840AFF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9058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678DC-CC0A-457B-A2A3-80EE037A4CCB}" type="datetimeFigureOut">
              <a:rPr lang="zh-CN" altLang="en-US" smtClean="0"/>
              <a:t>2017/12/27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B85C-3F4F-4CB3-A5C3-9867E3658D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715669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04882-1B8B-4C72-B121-D060B33AA57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CE2A78-6A2A-4AC8-8804-7C99840AFF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141442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04882-1B8B-4C72-B121-D060B33AA57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CE2A78-6A2A-4AC8-8804-7C99840AFF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354509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04882-1B8B-4C72-B121-D060B33AA57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CE2A78-6A2A-4AC8-8804-7C99840AFF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06880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04882-1B8B-4C72-B121-D060B33AA57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CE2A78-6A2A-4AC8-8804-7C99840AFF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74271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678DC-CC0A-457B-A2A3-80EE037A4CCB}" type="datetimeFigureOut">
              <a:rPr lang="zh-CN" altLang="en-US" smtClean="0"/>
              <a:t>2017/12/27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B85C-3F4F-4CB3-A5C3-9867E3658D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7215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678DC-CC0A-457B-A2A3-80EE037A4CCB}" type="datetimeFigureOut">
              <a:rPr lang="zh-CN" altLang="en-US" smtClean="0"/>
              <a:t>2017/12/27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B85C-3F4F-4CB3-A5C3-9867E3658D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15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678DC-CC0A-457B-A2A3-80EE037A4CCB}" type="datetimeFigureOut">
              <a:rPr lang="zh-CN" altLang="en-US" smtClean="0"/>
              <a:t>2017/12/27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B85C-3F4F-4CB3-A5C3-9867E3658D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8830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678DC-CC0A-457B-A2A3-80EE037A4CCB}" type="datetimeFigureOut">
              <a:rPr lang="zh-CN" altLang="en-US" smtClean="0"/>
              <a:t>2017/12/27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B85C-3F4F-4CB3-A5C3-9867E3658D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1167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678DC-CC0A-457B-A2A3-80EE037A4CCB}" type="datetimeFigureOut">
              <a:rPr lang="zh-CN" altLang="en-US" smtClean="0"/>
              <a:t>2017/12/27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B85C-3F4F-4CB3-A5C3-9867E3658D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346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678DC-CC0A-457B-A2A3-80EE037A4CCB}" type="datetimeFigureOut">
              <a:rPr lang="zh-CN" altLang="en-US" smtClean="0"/>
              <a:t>2017/12/27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B85C-3F4F-4CB3-A5C3-9867E3658D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171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9678DC-CC0A-457B-A2A3-80EE037A4CCB}" type="datetimeFigureOut">
              <a:rPr lang="zh-CN" altLang="en-US" smtClean="0"/>
              <a:t>2017/12/27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8B85C-3F4F-4CB3-A5C3-9867E3658D9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785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59F4633-64D7-4246-A36F-940A0B15A318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3F6B51B-F785-49E6-A54C-BEBECA04B7C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77281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804882-1B8B-4C72-B121-D060B33AA576}" type="datetimeFigureOut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2017/12/27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BCE2A78-6A2A-4AC8-8804-7C99840AFFA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3635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3.jp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67" b="49841"/>
          <a:stretch/>
        </p:blipFill>
        <p:spPr>
          <a:xfrm>
            <a:off x="0" y="-1"/>
            <a:ext cx="12192000" cy="388982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85142" y="3983718"/>
            <a:ext cx="9506858" cy="290286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-2" y="3983717"/>
            <a:ext cx="2623457" cy="290287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/>
        </p:nvSpPr>
        <p:spPr>
          <a:xfrm>
            <a:off x="5953694" y="4693027"/>
            <a:ext cx="55445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商业创业计划书</a:t>
            </a:r>
            <a:endParaRPr lang="zh-CN" altLang="en-US" sz="60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978186" y="5645838"/>
            <a:ext cx="55200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</a:rPr>
              <a:t>Professional C</a:t>
            </a:r>
            <a:r>
              <a:rPr lang="en-US" altLang="zh-CN" b="0" i="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</a:rPr>
              <a:t>ommercial Project Plan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94514" y="5965538"/>
            <a:ext cx="41808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封面和内页所有素材均可自由编辑替换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3098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409383"/>
            <a:ext cx="189185" cy="462976"/>
          </a:xfrm>
          <a:prstGeom prst="rect">
            <a:avLst/>
          </a:pr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4001" y="440816"/>
            <a:ext cx="2428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18117"/>
          <a:stretch/>
        </p:blipFill>
        <p:spPr>
          <a:xfrm>
            <a:off x="1443129" y="1923874"/>
            <a:ext cx="1785263" cy="1787544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87624" y="1761542"/>
            <a:ext cx="2099387" cy="2099387"/>
          </a:xfrm>
          <a:prstGeom prst="rect">
            <a:avLst/>
          </a:prstGeom>
          <a:noFill/>
          <a:ln>
            <a:solidFill>
              <a:srgbClr val="60C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8862" y="4231321"/>
            <a:ext cx="117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您的姓名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420305" y="4784354"/>
            <a:ext cx="19667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编辑标题致力于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美化。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3"/>
          <a:srcRect r="13145"/>
          <a:stretch/>
        </p:blipFill>
        <p:spPr>
          <a:xfrm>
            <a:off x="3937512" y="1923874"/>
            <a:ext cx="1785265" cy="1787544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782008" y="1761541"/>
            <a:ext cx="2099387" cy="2099387"/>
          </a:xfrm>
          <a:prstGeom prst="rect">
            <a:avLst/>
          </a:prstGeom>
          <a:noFill/>
          <a:ln>
            <a:solidFill>
              <a:srgbClr val="60C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75349" y="4231321"/>
            <a:ext cx="117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您的姓名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46792" y="4784354"/>
            <a:ext cx="19667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编辑标题致力于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美化。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/>
          <a:srcRect t="1" b="1059"/>
          <a:stretch/>
        </p:blipFill>
        <p:spPr>
          <a:xfrm>
            <a:off x="6441227" y="1923875"/>
            <a:ext cx="1788286" cy="1787543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6285723" y="1761541"/>
            <a:ext cx="2099387" cy="2099387"/>
          </a:xfrm>
          <a:prstGeom prst="rect">
            <a:avLst/>
          </a:prstGeom>
          <a:noFill/>
          <a:ln>
            <a:solidFill>
              <a:srgbClr val="60C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69784" y="4231321"/>
            <a:ext cx="117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您的姓名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441227" y="4784354"/>
            <a:ext cx="19667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编辑标题致力于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美化。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99"/>
          <a:stretch/>
        </p:blipFill>
        <p:spPr>
          <a:xfrm>
            <a:off x="8977316" y="1923874"/>
            <a:ext cx="1762222" cy="1787544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8798769" y="1761540"/>
            <a:ext cx="2099387" cy="2099387"/>
          </a:xfrm>
          <a:prstGeom prst="rect">
            <a:avLst/>
          </a:prstGeom>
          <a:noFill/>
          <a:ln>
            <a:solidFill>
              <a:srgbClr val="60C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9196271" y="4231321"/>
            <a:ext cx="11737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您的姓名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867714" y="4784354"/>
            <a:ext cx="19667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编辑标题致力于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美化。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2319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409383"/>
            <a:ext cx="189185" cy="462976"/>
          </a:xfrm>
          <a:prstGeom prst="rect">
            <a:avLst/>
          </a:pr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4001" y="440816"/>
            <a:ext cx="2428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36" name="肘形连接符 35"/>
          <p:cNvCxnSpPr>
            <a:stCxn id="37" idx="2"/>
          </p:cNvCxnSpPr>
          <p:nvPr/>
        </p:nvCxnSpPr>
        <p:spPr bwMode="auto">
          <a:xfrm rot="5400000">
            <a:off x="5470740" y="2691433"/>
            <a:ext cx="1283258" cy="3779"/>
          </a:xfrm>
          <a:prstGeom prst="bentConnector3">
            <a:avLst/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/>
        </p:nvSpPr>
        <p:spPr bwMode="auto">
          <a:xfrm>
            <a:off x="5588716" y="1670165"/>
            <a:ext cx="1051083" cy="381528"/>
          </a:xfrm>
          <a:prstGeom prst="rect">
            <a:avLst/>
          </a:prstGeom>
          <a:solidFill>
            <a:srgbClr val="156EB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理事会</a:t>
            </a:r>
          </a:p>
        </p:txBody>
      </p:sp>
      <p:sp>
        <p:nvSpPr>
          <p:cNvPr id="38" name="矩形 37"/>
          <p:cNvSpPr/>
          <p:nvPr/>
        </p:nvSpPr>
        <p:spPr bwMode="auto">
          <a:xfrm>
            <a:off x="5588716" y="2450000"/>
            <a:ext cx="1051083" cy="381528"/>
          </a:xfrm>
          <a:prstGeom prst="rect">
            <a:avLst/>
          </a:prstGeom>
          <a:solidFill>
            <a:srgbClr val="156EB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主任</a:t>
            </a:r>
          </a:p>
        </p:txBody>
      </p:sp>
      <p:sp>
        <p:nvSpPr>
          <p:cNvPr id="39" name="矩形 38"/>
          <p:cNvSpPr/>
          <p:nvPr/>
        </p:nvSpPr>
        <p:spPr bwMode="auto">
          <a:xfrm>
            <a:off x="2185134" y="4101555"/>
            <a:ext cx="637889" cy="16995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营销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部</a:t>
            </a:r>
          </a:p>
        </p:txBody>
      </p:sp>
      <p:sp>
        <p:nvSpPr>
          <p:cNvPr id="40" name="矩形 39"/>
          <p:cNvSpPr/>
          <p:nvPr/>
        </p:nvSpPr>
        <p:spPr bwMode="auto">
          <a:xfrm>
            <a:off x="2946680" y="4101555"/>
            <a:ext cx="637889" cy="16995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品牌部</a:t>
            </a:r>
          </a:p>
        </p:txBody>
      </p:sp>
      <p:sp>
        <p:nvSpPr>
          <p:cNvPr id="41" name="矩形 40"/>
          <p:cNvSpPr/>
          <p:nvPr/>
        </p:nvSpPr>
        <p:spPr bwMode="auto">
          <a:xfrm>
            <a:off x="3708226" y="4101555"/>
            <a:ext cx="637889" cy="16995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品控部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2" name="矩形 41"/>
          <p:cNvSpPr/>
          <p:nvPr/>
        </p:nvSpPr>
        <p:spPr bwMode="auto">
          <a:xfrm>
            <a:off x="4619065" y="4101555"/>
            <a:ext cx="639397" cy="16995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总裁办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3" name="矩形 42"/>
          <p:cNvSpPr/>
          <p:nvPr/>
        </p:nvSpPr>
        <p:spPr bwMode="auto">
          <a:xfrm>
            <a:off x="5439424" y="4101555"/>
            <a:ext cx="637889" cy="16995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财务部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4" name="矩形 43"/>
          <p:cNvSpPr/>
          <p:nvPr/>
        </p:nvSpPr>
        <p:spPr bwMode="auto">
          <a:xfrm>
            <a:off x="6258274" y="4101555"/>
            <a:ext cx="637889" cy="16995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设计部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5" name="矩形 44"/>
          <p:cNvSpPr/>
          <p:nvPr/>
        </p:nvSpPr>
        <p:spPr bwMode="auto">
          <a:xfrm>
            <a:off x="7077124" y="4101555"/>
            <a:ext cx="639397" cy="16995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电商部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6" name="矩形 45"/>
          <p:cNvSpPr/>
          <p:nvPr/>
        </p:nvSpPr>
        <p:spPr bwMode="auto">
          <a:xfrm>
            <a:off x="8173450" y="4101555"/>
            <a:ext cx="637889" cy="16995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物流部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47" name="矩形 46"/>
          <p:cNvSpPr/>
          <p:nvPr/>
        </p:nvSpPr>
        <p:spPr bwMode="auto">
          <a:xfrm>
            <a:off x="9123497" y="4101555"/>
            <a:ext cx="637889" cy="16995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办公室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cxnSp>
        <p:nvCxnSpPr>
          <p:cNvPr id="48" name="直接连接符 47"/>
          <p:cNvCxnSpPr>
            <a:stCxn id="62" idx="3"/>
            <a:endCxn id="63" idx="1"/>
          </p:cNvCxnSpPr>
          <p:nvPr/>
        </p:nvCxnSpPr>
        <p:spPr bwMode="auto">
          <a:xfrm>
            <a:off x="5451487" y="2235482"/>
            <a:ext cx="1340624" cy="0"/>
          </a:xfrm>
          <a:prstGeom prst="line">
            <a:avLst/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肘形连接符 48"/>
          <p:cNvCxnSpPr>
            <a:stCxn id="59" idx="2"/>
            <a:endCxn id="39" idx="0"/>
          </p:cNvCxnSpPr>
          <p:nvPr/>
        </p:nvCxnSpPr>
        <p:spPr bwMode="auto">
          <a:xfrm rot="5400000">
            <a:off x="2752146" y="3597878"/>
            <a:ext cx="254854" cy="752497"/>
          </a:xfrm>
          <a:prstGeom prst="bentConnector3">
            <a:avLst/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肘形连接符 49"/>
          <p:cNvCxnSpPr>
            <a:stCxn id="59" idx="2"/>
            <a:endCxn id="41" idx="0"/>
          </p:cNvCxnSpPr>
          <p:nvPr/>
        </p:nvCxnSpPr>
        <p:spPr bwMode="auto">
          <a:xfrm rot="16200000" flipH="1">
            <a:off x="3513692" y="3588829"/>
            <a:ext cx="254854" cy="770595"/>
          </a:xfrm>
          <a:prstGeom prst="bentConnector3">
            <a:avLst/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>
            <a:stCxn id="59" idx="2"/>
            <a:endCxn id="40" idx="0"/>
          </p:cNvCxnSpPr>
          <p:nvPr/>
        </p:nvCxnSpPr>
        <p:spPr bwMode="auto">
          <a:xfrm>
            <a:off x="3255822" y="3846700"/>
            <a:ext cx="9047" cy="254854"/>
          </a:xfrm>
          <a:prstGeom prst="line">
            <a:avLst/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肘形连接符 51"/>
          <p:cNvCxnSpPr>
            <a:stCxn id="60" idx="2"/>
            <a:endCxn id="42" idx="0"/>
          </p:cNvCxnSpPr>
          <p:nvPr/>
        </p:nvCxnSpPr>
        <p:spPr bwMode="auto">
          <a:xfrm rot="5400000">
            <a:off x="5399461" y="3386002"/>
            <a:ext cx="254854" cy="1176249"/>
          </a:xfrm>
          <a:prstGeom prst="bentConnector3">
            <a:avLst/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肘形连接符 52"/>
          <p:cNvCxnSpPr>
            <a:stCxn id="60" idx="2"/>
            <a:endCxn id="45" idx="0"/>
          </p:cNvCxnSpPr>
          <p:nvPr/>
        </p:nvCxnSpPr>
        <p:spPr bwMode="auto">
          <a:xfrm rot="16200000" flipH="1">
            <a:off x="6628492" y="3333222"/>
            <a:ext cx="254854" cy="1281810"/>
          </a:xfrm>
          <a:prstGeom prst="bentConnector3">
            <a:avLst/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肘形连接符 53"/>
          <p:cNvCxnSpPr>
            <a:stCxn id="60" idx="2"/>
            <a:endCxn id="43" idx="0"/>
          </p:cNvCxnSpPr>
          <p:nvPr/>
        </p:nvCxnSpPr>
        <p:spPr bwMode="auto">
          <a:xfrm rot="5400000">
            <a:off x="5808886" y="3795428"/>
            <a:ext cx="254854" cy="357398"/>
          </a:xfrm>
          <a:prstGeom prst="bentConnector3">
            <a:avLst/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肘形连接符 54"/>
          <p:cNvCxnSpPr>
            <a:stCxn id="60" idx="2"/>
            <a:endCxn id="44" idx="0"/>
          </p:cNvCxnSpPr>
          <p:nvPr/>
        </p:nvCxnSpPr>
        <p:spPr bwMode="auto">
          <a:xfrm rot="16200000" flipH="1">
            <a:off x="6219066" y="3742648"/>
            <a:ext cx="254854" cy="462960"/>
          </a:xfrm>
          <a:prstGeom prst="bentConnector3">
            <a:avLst/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肘形连接符 55"/>
          <p:cNvCxnSpPr>
            <a:stCxn id="61" idx="2"/>
            <a:endCxn id="46" idx="0"/>
          </p:cNvCxnSpPr>
          <p:nvPr/>
        </p:nvCxnSpPr>
        <p:spPr bwMode="auto">
          <a:xfrm rot="5400000">
            <a:off x="8580613" y="3758483"/>
            <a:ext cx="254854" cy="431291"/>
          </a:xfrm>
          <a:prstGeom prst="bentConnector3">
            <a:avLst/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肘形连接符 56"/>
          <p:cNvCxnSpPr>
            <a:stCxn id="61" idx="2"/>
            <a:endCxn id="47" idx="0"/>
          </p:cNvCxnSpPr>
          <p:nvPr/>
        </p:nvCxnSpPr>
        <p:spPr bwMode="auto">
          <a:xfrm rot="16200000" flipH="1">
            <a:off x="9055636" y="3714749"/>
            <a:ext cx="254854" cy="518758"/>
          </a:xfrm>
          <a:prstGeom prst="bentConnector3">
            <a:avLst/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肘形连接符 57"/>
          <p:cNvCxnSpPr/>
          <p:nvPr/>
        </p:nvCxnSpPr>
        <p:spPr bwMode="auto">
          <a:xfrm rot="5400000" flipH="1" flipV="1">
            <a:off x="6089755" y="621914"/>
            <a:ext cx="12701" cy="5667862"/>
          </a:xfrm>
          <a:prstGeom prst="bentConnector3">
            <a:avLst>
              <a:gd name="adj1" fmla="val 991883"/>
            </a:avLst>
          </a:prstGeom>
          <a:ln w="1143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矩形 58"/>
          <p:cNvSpPr/>
          <p:nvPr/>
        </p:nvSpPr>
        <p:spPr bwMode="auto">
          <a:xfrm>
            <a:off x="2164021" y="3465175"/>
            <a:ext cx="2183601" cy="381526"/>
          </a:xfrm>
          <a:prstGeom prst="rect">
            <a:avLst/>
          </a:prstGeom>
          <a:solidFill>
            <a:srgbClr val="156EB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科室一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0" name="矩形 59"/>
          <p:cNvSpPr/>
          <p:nvPr/>
        </p:nvSpPr>
        <p:spPr bwMode="auto">
          <a:xfrm>
            <a:off x="4585889" y="3465175"/>
            <a:ext cx="3056740" cy="381526"/>
          </a:xfrm>
          <a:prstGeom prst="rect">
            <a:avLst/>
          </a:prstGeom>
          <a:solidFill>
            <a:srgbClr val="156EB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科室二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1" name="矩形 60"/>
          <p:cNvSpPr/>
          <p:nvPr/>
        </p:nvSpPr>
        <p:spPr bwMode="auto">
          <a:xfrm>
            <a:off x="7808702" y="3465175"/>
            <a:ext cx="2229967" cy="381526"/>
          </a:xfrm>
          <a:prstGeom prst="rect">
            <a:avLst/>
          </a:prstGeom>
          <a:solidFill>
            <a:srgbClr val="156EB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5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科室三</a:t>
            </a:r>
            <a:endParaRPr kumimoji="0" lang="zh-CN" altLang="en-US" sz="1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2" name="矩形 61"/>
          <p:cNvSpPr/>
          <p:nvPr/>
        </p:nvSpPr>
        <p:spPr bwMode="auto">
          <a:xfrm>
            <a:off x="3509166" y="2043965"/>
            <a:ext cx="1942319" cy="383036"/>
          </a:xfrm>
          <a:prstGeom prst="rect">
            <a:avLst/>
          </a:prstGeom>
          <a:solidFill>
            <a:srgbClr val="156EB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第一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委员会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  <a:cs typeface="+mn-cs"/>
            </a:endParaRPr>
          </a:p>
        </p:txBody>
      </p:sp>
      <p:sp>
        <p:nvSpPr>
          <p:cNvPr id="63" name="矩形 62"/>
          <p:cNvSpPr/>
          <p:nvPr/>
        </p:nvSpPr>
        <p:spPr bwMode="auto">
          <a:xfrm>
            <a:off x="6792109" y="2043965"/>
            <a:ext cx="2141378" cy="383036"/>
          </a:xfrm>
          <a:prstGeom prst="rect">
            <a:avLst/>
          </a:prstGeom>
          <a:solidFill>
            <a:srgbClr val="156EB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国际专家咨询委员会</a:t>
            </a:r>
          </a:p>
        </p:txBody>
      </p:sp>
      <p:sp>
        <p:nvSpPr>
          <p:cNvPr id="64" name="矩形 63"/>
          <p:cNvSpPr/>
          <p:nvPr/>
        </p:nvSpPr>
        <p:spPr bwMode="auto">
          <a:xfrm>
            <a:off x="3509166" y="2846230"/>
            <a:ext cx="1942319" cy="383036"/>
          </a:xfrm>
          <a:prstGeom prst="rect">
            <a:avLst/>
          </a:prstGeom>
          <a:solidFill>
            <a:srgbClr val="156EB2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  <a:cs typeface="+mn-cs"/>
              </a:rPr>
              <a:t>综合办公室</a:t>
            </a:r>
          </a:p>
        </p:txBody>
      </p:sp>
    </p:spTree>
    <p:extLst>
      <p:ext uri="{BB962C8B-B14F-4D97-AF65-F5344CB8AC3E}">
        <p14:creationId xmlns:p14="http://schemas.microsoft.com/office/powerpoint/2010/main" val="1659162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图片 69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554190"/>
            <a:ext cx="3526315" cy="6303810"/>
          </a:xfrm>
          <a:prstGeom prst="rect">
            <a:avLst/>
          </a:prstGeom>
        </p:spPr>
      </p:pic>
      <p:grpSp>
        <p:nvGrpSpPr>
          <p:cNvPr id="72" name="组合 71"/>
          <p:cNvGrpSpPr/>
          <p:nvPr/>
        </p:nvGrpSpPr>
        <p:grpSpPr>
          <a:xfrm>
            <a:off x="5867532" y="2113102"/>
            <a:ext cx="1939735" cy="374146"/>
            <a:chOff x="944708" y="1492755"/>
            <a:chExt cx="1939735" cy="374146"/>
          </a:xfrm>
        </p:grpSpPr>
        <p:grpSp>
          <p:nvGrpSpPr>
            <p:cNvPr id="74" name="组合 73"/>
            <p:cNvGrpSpPr/>
            <p:nvPr/>
          </p:nvGrpSpPr>
          <p:grpSpPr>
            <a:xfrm>
              <a:off x="944708" y="1492755"/>
              <a:ext cx="1846117" cy="374146"/>
              <a:chOff x="771063" y="1597529"/>
              <a:chExt cx="1846117" cy="663787"/>
            </a:xfrm>
          </p:grpSpPr>
          <p:sp>
            <p:nvSpPr>
              <p:cNvPr id="77" name="矩形 76"/>
              <p:cNvSpPr/>
              <p:nvPr/>
            </p:nvSpPr>
            <p:spPr>
              <a:xfrm>
                <a:off x="771063" y="1597529"/>
                <a:ext cx="782320" cy="6637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矩形 77"/>
              <p:cNvSpPr/>
              <p:nvPr/>
            </p:nvSpPr>
            <p:spPr>
              <a:xfrm>
                <a:off x="1553383" y="1597529"/>
                <a:ext cx="1063797" cy="663787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994411" y="1510551"/>
              <a:ext cx="7326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2016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1762779" y="1510551"/>
              <a:ext cx="11216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所获奖项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7720170" y="2161675"/>
            <a:ext cx="2179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添加奖项的具体描述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5867532" y="2745407"/>
            <a:ext cx="1939735" cy="374146"/>
            <a:chOff x="944708" y="1492755"/>
            <a:chExt cx="1939735" cy="374146"/>
          </a:xfrm>
        </p:grpSpPr>
        <p:grpSp>
          <p:nvGrpSpPr>
            <p:cNvPr id="82" name="组合 81"/>
            <p:cNvGrpSpPr/>
            <p:nvPr/>
          </p:nvGrpSpPr>
          <p:grpSpPr>
            <a:xfrm>
              <a:off x="944708" y="1492755"/>
              <a:ext cx="1846117" cy="374146"/>
              <a:chOff x="771063" y="1597529"/>
              <a:chExt cx="1846117" cy="663787"/>
            </a:xfrm>
          </p:grpSpPr>
          <p:sp>
            <p:nvSpPr>
              <p:cNvPr id="85" name="矩形 84"/>
              <p:cNvSpPr/>
              <p:nvPr/>
            </p:nvSpPr>
            <p:spPr>
              <a:xfrm>
                <a:off x="771063" y="1597529"/>
                <a:ext cx="782320" cy="6637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1553383" y="1597529"/>
                <a:ext cx="1063797" cy="663787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83" name="文本框 82"/>
            <p:cNvSpPr txBox="1"/>
            <p:nvPr/>
          </p:nvSpPr>
          <p:spPr>
            <a:xfrm>
              <a:off x="994411" y="1510551"/>
              <a:ext cx="7326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2015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1762779" y="1510551"/>
              <a:ext cx="11216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所获奖项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81" name="文本框 80"/>
          <p:cNvSpPr txBox="1"/>
          <p:nvPr/>
        </p:nvSpPr>
        <p:spPr>
          <a:xfrm>
            <a:off x="7720170" y="2793980"/>
            <a:ext cx="2179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添加奖项的具体描述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5867532" y="3373611"/>
            <a:ext cx="1939735" cy="374146"/>
            <a:chOff x="944708" y="1492755"/>
            <a:chExt cx="1939735" cy="374146"/>
          </a:xfrm>
        </p:grpSpPr>
        <p:grpSp>
          <p:nvGrpSpPr>
            <p:cNvPr id="90" name="组合 89"/>
            <p:cNvGrpSpPr/>
            <p:nvPr/>
          </p:nvGrpSpPr>
          <p:grpSpPr>
            <a:xfrm>
              <a:off x="944708" y="1492755"/>
              <a:ext cx="1846117" cy="374146"/>
              <a:chOff x="771063" y="1597529"/>
              <a:chExt cx="1846117" cy="663787"/>
            </a:xfrm>
          </p:grpSpPr>
          <p:sp>
            <p:nvSpPr>
              <p:cNvPr id="93" name="矩形 92"/>
              <p:cNvSpPr/>
              <p:nvPr/>
            </p:nvSpPr>
            <p:spPr>
              <a:xfrm>
                <a:off x="771063" y="1597529"/>
                <a:ext cx="782320" cy="6637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94" name="矩形 93"/>
              <p:cNvSpPr/>
              <p:nvPr/>
            </p:nvSpPr>
            <p:spPr>
              <a:xfrm>
                <a:off x="1553383" y="1597529"/>
                <a:ext cx="1063797" cy="663787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1" name="文本框 90"/>
            <p:cNvSpPr txBox="1"/>
            <p:nvPr/>
          </p:nvSpPr>
          <p:spPr>
            <a:xfrm>
              <a:off x="994411" y="1510551"/>
              <a:ext cx="7326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2014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2" name="文本框 91"/>
            <p:cNvSpPr txBox="1"/>
            <p:nvPr/>
          </p:nvSpPr>
          <p:spPr>
            <a:xfrm>
              <a:off x="1762779" y="1510551"/>
              <a:ext cx="11216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所获奖项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7720170" y="3422184"/>
            <a:ext cx="2179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添加奖项的具体描述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96" name="组合 95"/>
          <p:cNvGrpSpPr/>
          <p:nvPr/>
        </p:nvGrpSpPr>
        <p:grpSpPr>
          <a:xfrm>
            <a:off x="5867532" y="3960096"/>
            <a:ext cx="1939735" cy="374146"/>
            <a:chOff x="944708" y="1492755"/>
            <a:chExt cx="1939735" cy="374146"/>
          </a:xfrm>
        </p:grpSpPr>
        <p:grpSp>
          <p:nvGrpSpPr>
            <p:cNvPr id="98" name="组合 97"/>
            <p:cNvGrpSpPr/>
            <p:nvPr/>
          </p:nvGrpSpPr>
          <p:grpSpPr>
            <a:xfrm>
              <a:off x="944708" y="1492755"/>
              <a:ext cx="1846117" cy="374146"/>
              <a:chOff x="771063" y="1597529"/>
              <a:chExt cx="1846117" cy="663787"/>
            </a:xfrm>
          </p:grpSpPr>
          <p:sp>
            <p:nvSpPr>
              <p:cNvPr id="101" name="矩形 100"/>
              <p:cNvSpPr/>
              <p:nvPr/>
            </p:nvSpPr>
            <p:spPr>
              <a:xfrm>
                <a:off x="771063" y="1597529"/>
                <a:ext cx="782320" cy="6637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02" name="矩形 101"/>
              <p:cNvSpPr/>
              <p:nvPr/>
            </p:nvSpPr>
            <p:spPr>
              <a:xfrm>
                <a:off x="1553383" y="1597529"/>
                <a:ext cx="1063797" cy="663787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99" name="文本框 98"/>
            <p:cNvSpPr txBox="1"/>
            <p:nvPr/>
          </p:nvSpPr>
          <p:spPr>
            <a:xfrm>
              <a:off x="994411" y="1510551"/>
              <a:ext cx="7326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2013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1762779" y="1510551"/>
              <a:ext cx="11216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所获奖项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97" name="文本框 96"/>
          <p:cNvSpPr txBox="1"/>
          <p:nvPr/>
        </p:nvSpPr>
        <p:spPr>
          <a:xfrm>
            <a:off x="7720170" y="4008669"/>
            <a:ext cx="2179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添加奖项的具体描述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5867532" y="4597683"/>
            <a:ext cx="1939735" cy="374146"/>
            <a:chOff x="944708" y="1492755"/>
            <a:chExt cx="1939735" cy="374146"/>
          </a:xfrm>
        </p:grpSpPr>
        <p:grpSp>
          <p:nvGrpSpPr>
            <p:cNvPr id="106" name="组合 105"/>
            <p:cNvGrpSpPr/>
            <p:nvPr/>
          </p:nvGrpSpPr>
          <p:grpSpPr>
            <a:xfrm>
              <a:off x="944708" y="1492755"/>
              <a:ext cx="1846117" cy="374146"/>
              <a:chOff x="771063" y="1597529"/>
              <a:chExt cx="1846117" cy="663787"/>
            </a:xfrm>
          </p:grpSpPr>
          <p:sp>
            <p:nvSpPr>
              <p:cNvPr id="109" name="矩形 108"/>
              <p:cNvSpPr/>
              <p:nvPr/>
            </p:nvSpPr>
            <p:spPr>
              <a:xfrm>
                <a:off x="771063" y="1597529"/>
                <a:ext cx="782320" cy="6637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1553383" y="1597529"/>
                <a:ext cx="1063797" cy="663787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07" name="文本框 106"/>
            <p:cNvSpPr txBox="1"/>
            <p:nvPr/>
          </p:nvSpPr>
          <p:spPr>
            <a:xfrm>
              <a:off x="994411" y="1510551"/>
              <a:ext cx="7326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2012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1762779" y="1510551"/>
              <a:ext cx="11216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所获奖项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05" name="文本框 104"/>
          <p:cNvSpPr txBox="1"/>
          <p:nvPr/>
        </p:nvSpPr>
        <p:spPr>
          <a:xfrm>
            <a:off x="7720170" y="4646256"/>
            <a:ext cx="2179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添加奖项的具体描述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12" name="组合 111"/>
          <p:cNvGrpSpPr/>
          <p:nvPr/>
        </p:nvGrpSpPr>
        <p:grpSpPr>
          <a:xfrm>
            <a:off x="5867532" y="5227759"/>
            <a:ext cx="1939735" cy="374146"/>
            <a:chOff x="944708" y="1492755"/>
            <a:chExt cx="1939735" cy="374146"/>
          </a:xfrm>
        </p:grpSpPr>
        <p:grpSp>
          <p:nvGrpSpPr>
            <p:cNvPr id="114" name="组合 113"/>
            <p:cNvGrpSpPr/>
            <p:nvPr/>
          </p:nvGrpSpPr>
          <p:grpSpPr>
            <a:xfrm>
              <a:off x="944708" y="1492755"/>
              <a:ext cx="1846117" cy="374146"/>
              <a:chOff x="771063" y="1597529"/>
              <a:chExt cx="1846117" cy="663787"/>
            </a:xfrm>
          </p:grpSpPr>
          <p:sp>
            <p:nvSpPr>
              <p:cNvPr id="117" name="矩形 116"/>
              <p:cNvSpPr/>
              <p:nvPr/>
            </p:nvSpPr>
            <p:spPr>
              <a:xfrm>
                <a:off x="771063" y="1597529"/>
                <a:ext cx="782320" cy="66378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1553383" y="1597529"/>
                <a:ext cx="1063797" cy="663787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sp>
          <p:nvSpPr>
            <p:cNvPr id="115" name="文本框 114"/>
            <p:cNvSpPr txBox="1"/>
            <p:nvPr/>
          </p:nvSpPr>
          <p:spPr>
            <a:xfrm>
              <a:off x="994411" y="1510551"/>
              <a:ext cx="7326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2011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16" name="文本框 115"/>
            <p:cNvSpPr txBox="1"/>
            <p:nvPr/>
          </p:nvSpPr>
          <p:spPr>
            <a:xfrm>
              <a:off x="1762779" y="1510551"/>
              <a:ext cx="11216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70C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所获奖项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sp>
        <p:nvSpPr>
          <p:cNvPr id="113" name="文本框 112"/>
          <p:cNvSpPr txBox="1"/>
          <p:nvPr/>
        </p:nvSpPr>
        <p:spPr>
          <a:xfrm>
            <a:off x="7720170" y="5276332"/>
            <a:ext cx="2179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添加奖项的具体描述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1444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409383"/>
            <a:ext cx="189185" cy="462976"/>
          </a:xfrm>
          <a:prstGeom prst="rect">
            <a:avLst/>
          </a:pr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4001" y="440816"/>
            <a:ext cx="2428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20401"/>
          <a:stretch/>
        </p:blipFill>
        <p:spPr>
          <a:xfrm>
            <a:off x="5489432" y="1861924"/>
            <a:ext cx="5194124" cy="387604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6591" y="3865478"/>
            <a:ext cx="1879513" cy="18795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3750" y="1865601"/>
            <a:ext cx="1867649" cy="187951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26591" y="1865602"/>
            <a:ext cx="1879513" cy="187951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Freeform 252"/>
          <p:cNvSpPr>
            <a:spLocks noEditPoints="1"/>
          </p:cNvSpPr>
          <p:nvPr/>
        </p:nvSpPr>
        <p:spPr bwMode="auto">
          <a:xfrm>
            <a:off x="4143161" y="2499055"/>
            <a:ext cx="646372" cy="612608"/>
          </a:xfrm>
          <a:custGeom>
            <a:avLst/>
            <a:gdLst>
              <a:gd name="T0" fmla="*/ 294 w 301"/>
              <a:gd name="T1" fmla="*/ 107 h 285"/>
              <a:gd name="T2" fmla="*/ 137 w 301"/>
              <a:gd name="T3" fmla="*/ 9 h 285"/>
              <a:gd name="T4" fmla="*/ 7 w 301"/>
              <a:gd name="T5" fmla="*/ 139 h 285"/>
              <a:gd name="T6" fmla="*/ 64 w 301"/>
              <a:gd name="T7" fmla="*/ 218 h 285"/>
              <a:gd name="T8" fmla="*/ 36 w 301"/>
              <a:gd name="T9" fmla="*/ 268 h 285"/>
              <a:gd name="T10" fmla="*/ 122 w 301"/>
              <a:gd name="T11" fmla="*/ 237 h 285"/>
              <a:gd name="T12" fmla="*/ 164 w 301"/>
              <a:gd name="T13" fmla="*/ 237 h 285"/>
              <a:gd name="T14" fmla="*/ 294 w 301"/>
              <a:gd name="T15" fmla="*/ 107 h 285"/>
              <a:gd name="T16" fmla="*/ 80 w 301"/>
              <a:gd name="T17" fmla="*/ 143 h 285"/>
              <a:gd name="T18" fmla="*/ 60 w 301"/>
              <a:gd name="T19" fmla="*/ 123 h 285"/>
              <a:gd name="T20" fmla="*/ 80 w 301"/>
              <a:gd name="T21" fmla="*/ 103 h 285"/>
              <a:gd name="T22" fmla="*/ 100 w 301"/>
              <a:gd name="T23" fmla="*/ 123 h 285"/>
              <a:gd name="T24" fmla="*/ 80 w 301"/>
              <a:gd name="T25" fmla="*/ 143 h 285"/>
              <a:gd name="T26" fmla="*/ 151 w 301"/>
              <a:gd name="T27" fmla="*/ 143 h 285"/>
              <a:gd name="T28" fmla="*/ 131 w 301"/>
              <a:gd name="T29" fmla="*/ 123 h 285"/>
              <a:gd name="T30" fmla="*/ 151 w 301"/>
              <a:gd name="T31" fmla="*/ 103 h 285"/>
              <a:gd name="T32" fmla="*/ 172 w 301"/>
              <a:gd name="T33" fmla="*/ 123 h 285"/>
              <a:gd name="T34" fmla="*/ 151 w 301"/>
              <a:gd name="T35" fmla="*/ 143 h 285"/>
              <a:gd name="T36" fmla="*/ 223 w 301"/>
              <a:gd name="T37" fmla="*/ 143 h 285"/>
              <a:gd name="T38" fmla="*/ 203 w 301"/>
              <a:gd name="T39" fmla="*/ 123 h 285"/>
              <a:gd name="T40" fmla="*/ 223 w 301"/>
              <a:gd name="T41" fmla="*/ 103 h 285"/>
              <a:gd name="T42" fmla="*/ 243 w 301"/>
              <a:gd name="T43" fmla="*/ 123 h 285"/>
              <a:gd name="T44" fmla="*/ 223 w 301"/>
              <a:gd name="T45" fmla="*/ 143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63750" y="3865478"/>
            <a:ext cx="1879513" cy="1879513"/>
          </a:xfrm>
          <a:prstGeom prst="rect">
            <a:avLst/>
          </a:pr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Freeform 337"/>
          <p:cNvSpPr>
            <a:spLocks noEditPoints="1"/>
          </p:cNvSpPr>
          <p:nvPr/>
        </p:nvSpPr>
        <p:spPr bwMode="auto">
          <a:xfrm>
            <a:off x="2188861" y="4491531"/>
            <a:ext cx="617430" cy="617430"/>
          </a:xfrm>
          <a:custGeom>
            <a:avLst/>
            <a:gdLst>
              <a:gd name="T0" fmla="*/ 144 w 288"/>
              <a:gd name="T1" fmla="*/ 0 h 288"/>
              <a:gd name="T2" fmla="*/ 0 w 288"/>
              <a:gd name="T3" fmla="*/ 144 h 288"/>
              <a:gd name="T4" fmla="*/ 144 w 288"/>
              <a:gd name="T5" fmla="*/ 288 h 288"/>
              <a:gd name="T6" fmla="*/ 288 w 288"/>
              <a:gd name="T7" fmla="*/ 144 h 288"/>
              <a:gd name="T8" fmla="*/ 144 w 288"/>
              <a:gd name="T9" fmla="*/ 0 h 288"/>
              <a:gd name="T10" fmla="*/ 153 w 288"/>
              <a:gd name="T11" fmla="*/ 209 h 288"/>
              <a:gd name="T12" fmla="*/ 127 w 288"/>
              <a:gd name="T13" fmla="*/ 209 h 288"/>
              <a:gd name="T14" fmla="*/ 72 w 288"/>
              <a:gd name="T15" fmla="*/ 229 h 288"/>
              <a:gd name="T16" fmla="*/ 90 w 288"/>
              <a:gd name="T17" fmla="*/ 197 h 288"/>
              <a:gd name="T18" fmla="*/ 54 w 288"/>
              <a:gd name="T19" fmla="*/ 147 h 288"/>
              <a:gd name="T20" fmla="*/ 136 w 288"/>
              <a:gd name="T21" fmla="*/ 65 h 288"/>
              <a:gd name="T22" fmla="*/ 235 w 288"/>
              <a:gd name="T23" fmla="*/ 127 h 288"/>
              <a:gd name="T24" fmla="*/ 153 w 288"/>
              <a:gd name="T25" fmla="*/ 209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88" h="288">
                <a:moveTo>
                  <a:pt x="144" y="0"/>
                </a:moveTo>
                <a:cubicBezTo>
                  <a:pt x="64" y="0"/>
                  <a:pt x="0" y="65"/>
                  <a:pt x="0" y="144"/>
                </a:cubicBezTo>
                <a:cubicBezTo>
                  <a:pt x="0" y="224"/>
                  <a:pt x="64" y="288"/>
                  <a:pt x="144" y="288"/>
                </a:cubicBezTo>
                <a:cubicBezTo>
                  <a:pt x="224" y="288"/>
                  <a:pt x="288" y="224"/>
                  <a:pt x="288" y="144"/>
                </a:cubicBezTo>
                <a:cubicBezTo>
                  <a:pt x="288" y="65"/>
                  <a:pt x="224" y="0"/>
                  <a:pt x="144" y="0"/>
                </a:cubicBezTo>
                <a:close/>
                <a:moveTo>
                  <a:pt x="153" y="209"/>
                </a:moveTo>
                <a:cubicBezTo>
                  <a:pt x="144" y="210"/>
                  <a:pt x="135" y="210"/>
                  <a:pt x="127" y="209"/>
                </a:cubicBezTo>
                <a:cubicBezTo>
                  <a:pt x="97" y="239"/>
                  <a:pt x="66" y="233"/>
                  <a:pt x="72" y="229"/>
                </a:cubicBezTo>
                <a:cubicBezTo>
                  <a:pt x="87" y="217"/>
                  <a:pt x="90" y="206"/>
                  <a:pt x="90" y="197"/>
                </a:cubicBezTo>
                <a:cubicBezTo>
                  <a:pt x="70" y="186"/>
                  <a:pt x="56" y="168"/>
                  <a:pt x="54" y="147"/>
                </a:cubicBezTo>
                <a:cubicBezTo>
                  <a:pt x="49" y="108"/>
                  <a:pt x="86" y="71"/>
                  <a:pt x="136" y="65"/>
                </a:cubicBezTo>
                <a:cubicBezTo>
                  <a:pt x="186" y="60"/>
                  <a:pt x="230" y="87"/>
                  <a:pt x="235" y="127"/>
                </a:cubicBezTo>
                <a:cubicBezTo>
                  <a:pt x="239" y="167"/>
                  <a:pt x="203" y="204"/>
                  <a:pt x="153" y="20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`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6369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409383"/>
            <a:ext cx="189185" cy="462976"/>
          </a:xfrm>
          <a:prstGeom prst="rect">
            <a:avLst/>
          </a:pr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4001" y="440816"/>
            <a:ext cx="2428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矩形 1"/>
          <p:cNvSpPr/>
          <p:nvPr/>
        </p:nvSpPr>
        <p:spPr>
          <a:xfrm>
            <a:off x="941543" y="1862962"/>
            <a:ext cx="1781084" cy="3406391"/>
          </a:xfrm>
          <a:custGeom>
            <a:avLst/>
            <a:gdLst>
              <a:gd name="connsiteX0" fmla="*/ 0 w 2230734"/>
              <a:gd name="connsiteY0" fmla="*/ 0 h 3396343"/>
              <a:gd name="connsiteX1" fmla="*/ 2230734 w 2230734"/>
              <a:gd name="connsiteY1" fmla="*/ 0 h 3396343"/>
              <a:gd name="connsiteX2" fmla="*/ 2230734 w 2230734"/>
              <a:gd name="connsiteY2" fmla="*/ 3396343 h 3396343"/>
              <a:gd name="connsiteX3" fmla="*/ 0 w 2230734"/>
              <a:gd name="connsiteY3" fmla="*/ 3396343 h 3396343"/>
              <a:gd name="connsiteX4" fmla="*/ 0 w 2230734"/>
              <a:gd name="connsiteY4" fmla="*/ 0 h 3396343"/>
              <a:gd name="connsiteX0" fmla="*/ 0 w 2230734"/>
              <a:gd name="connsiteY0" fmla="*/ 0 h 3396343"/>
              <a:gd name="connsiteX1" fmla="*/ 2220685 w 2230734"/>
              <a:gd name="connsiteY1" fmla="*/ 633046 h 3396343"/>
              <a:gd name="connsiteX2" fmla="*/ 2230734 w 2230734"/>
              <a:gd name="connsiteY2" fmla="*/ 3396343 h 3396343"/>
              <a:gd name="connsiteX3" fmla="*/ 0 w 2230734"/>
              <a:gd name="connsiteY3" fmla="*/ 3396343 h 3396343"/>
              <a:gd name="connsiteX4" fmla="*/ 0 w 2230734"/>
              <a:gd name="connsiteY4" fmla="*/ 0 h 3396343"/>
              <a:gd name="connsiteX0" fmla="*/ 0 w 2230734"/>
              <a:gd name="connsiteY0" fmla="*/ 0 h 3396343"/>
              <a:gd name="connsiteX1" fmla="*/ 2220685 w 2230734"/>
              <a:gd name="connsiteY1" fmla="*/ 633046 h 3396343"/>
              <a:gd name="connsiteX2" fmla="*/ 2230734 w 2230734"/>
              <a:gd name="connsiteY2" fmla="*/ 2662813 h 3396343"/>
              <a:gd name="connsiteX3" fmla="*/ 0 w 2230734"/>
              <a:gd name="connsiteY3" fmla="*/ 3396343 h 3396343"/>
              <a:gd name="connsiteX4" fmla="*/ 0 w 2230734"/>
              <a:gd name="connsiteY4" fmla="*/ 0 h 339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0734" h="3396343">
                <a:moveTo>
                  <a:pt x="0" y="0"/>
                </a:moveTo>
                <a:lnTo>
                  <a:pt x="2220685" y="633046"/>
                </a:lnTo>
                <a:cubicBezTo>
                  <a:pt x="2224035" y="1554145"/>
                  <a:pt x="2227384" y="1741714"/>
                  <a:pt x="2230734" y="2662813"/>
                </a:cubicBezTo>
                <a:lnTo>
                  <a:pt x="0" y="3396343"/>
                </a:lnTo>
                <a:lnTo>
                  <a:pt x="0" y="0"/>
                </a:lnTo>
                <a:close/>
              </a:path>
            </a:pathLst>
          </a:cu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矩形 1"/>
          <p:cNvSpPr/>
          <p:nvPr/>
        </p:nvSpPr>
        <p:spPr>
          <a:xfrm>
            <a:off x="2852928" y="1862963"/>
            <a:ext cx="1781084" cy="3406391"/>
          </a:xfrm>
          <a:custGeom>
            <a:avLst/>
            <a:gdLst>
              <a:gd name="connsiteX0" fmla="*/ 0 w 2230734"/>
              <a:gd name="connsiteY0" fmla="*/ 0 h 3396343"/>
              <a:gd name="connsiteX1" fmla="*/ 2230734 w 2230734"/>
              <a:gd name="connsiteY1" fmla="*/ 0 h 3396343"/>
              <a:gd name="connsiteX2" fmla="*/ 2230734 w 2230734"/>
              <a:gd name="connsiteY2" fmla="*/ 3396343 h 3396343"/>
              <a:gd name="connsiteX3" fmla="*/ 0 w 2230734"/>
              <a:gd name="connsiteY3" fmla="*/ 3396343 h 3396343"/>
              <a:gd name="connsiteX4" fmla="*/ 0 w 2230734"/>
              <a:gd name="connsiteY4" fmla="*/ 0 h 3396343"/>
              <a:gd name="connsiteX0" fmla="*/ 0 w 2230734"/>
              <a:gd name="connsiteY0" fmla="*/ 0 h 3396343"/>
              <a:gd name="connsiteX1" fmla="*/ 2220685 w 2230734"/>
              <a:gd name="connsiteY1" fmla="*/ 633046 h 3396343"/>
              <a:gd name="connsiteX2" fmla="*/ 2230734 w 2230734"/>
              <a:gd name="connsiteY2" fmla="*/ 3396343 h 3396343"/>
              <a:gd name="connsiteX3" fmla="*/ 0 w 2230734"/>
              <a:gd name="connsiteY3" fmla="*/ 3396343 h 3396343"/>
              <a:gd name="connsiteX4" fmla="*/ 0 w 2230734"/>
              <a:gd name="connsiteY4" fmla="*/ 0 h 3396343"/>
              <a:gd name="connsiteX0" fmla="*/ 0 w 2230734"/>
              <a:gd name="connsiteY0" fmla="*/ 0 h 3396343"/>
              <a:gd name="connsiteX1" fmla="*/ 2220685 w 2230734"/>
              <a:gd name="connsiteY1" fmla="*/ 633046 h 3396343"/>
              <a:gd name="connsiteX2" fmla="*/ 2230734 w 2230734"/>
              <a:gd name="connsiteY2" fmla="*/ 2662813 h 3396343"/>
              <a:gd name="connsiteX3" fmla="*/ 0 w 2230734"/>
              <a:gd name="connsiteY3" fmla="*/ 3396343 h 3396343"/>
              <a:gd name="connsiteX4" fmla="*/ 0 w 2230734"/>
              <a:gd name="connsiteY4" fmla="*/ 0 h 339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0734" h="3396343">
                <a:moveTo>
                  <a:pt x="0" y="0"/>
                </a:moveTo>
                <a:lnTo>
                  <a:pt x="2220685" y="633046"/>
                </a:lnTo>
                <a:cubicBezTo>
                  <a:pt x="2224035" y="1554145"/>
                  <a:pt x="2227384" y="1741714"/>
                  <a:pt x="2230734" y="2662813"/>
                </a:cubicBezTo>
                <a:lnTo>
                  <a:pt x="0" y="3396343"/>
                </a:lnTo>
                <a:lnTo>
                  <a:pt x="0" y="0"/>
                </a:lnTo>
                <a:close/>
              </a:path>
            </a:pathLst>
          </a:cu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1"/>
          <p:cNvSpPr/>
          <p:nvPr/>
        </p:nvSpPr>
        <p:spPr>
          <a:xfrm>
            <a:off x="4773838" y="1862962"/>
            <a:ext cx="1781084" cy="3406391"/>
          </a:xfrm>
          <a:custGeom>
            <a:avLst/>
            <a:gdLst>
              <a:gd name="connsiteX0" fmla="*/ 0 w 2230734"/>
              <a:gd name="connsiteY0" fmla="*/ 0 h 3396343"/>
              <a:gd name="connsiteX1" fmla="*/ 2230734 w 2230734"/>
              <a:gd name="connsiteY1" fmla="*/ 0 h 3396343"/>
              <a:gd name="connsiteX2" fmla="*/ 2230734 w 2230734"/>
              <a:gd name="connsiteY2" fmla="*/ 3396343 h 3396343"/>
              <a:gd name="connsiteX3" fmla="*/ 0 w 2230734"/>
              <a:gd name="connsiteY3" fmla="*/ 3396343 h 3396343"/>
              <a:gd name="connsiteX4" fmla="*/ 0 w 2230734"/>
              <a:gd name="connsiteY4" fmla="*/ 0 h 3396343"/>
              <a:gd name="connsiteX0" fmla="*/ 0 w 2230734"/>
              <a:gd name="connsiteY0" fmla="*/ 0 h 3396343"/>
              <a:gd name="connsiteX1" fmla="*/ 2220685 w 2230734"/>
              <a:gd name="connsiteY1" fmla="*/ 633046 h 3396343"/>
              <a:gd name="connsiteX2" fmla="*/ 2230734 w 2230734"/>
              <a:gd name="connsiteY2" fmla="*/ 3396343 h 3396343"/>
              <a:gd name="connsiteX3" fmla="*/ 0 w 2230734"/>
              <a:gd name="connsiteY3" fmla="*/ 3396343 h 3396343"/>
              <a:gd name="connsiteX4" fmla="*/ 0 w 2230734"/>
              <a:gd name="connsiteY4" fmla="*/ 0 h 3396343"/>
              <a:gd name="connsiteX0" fmla="*/ 0 w 2230734"/>
              <a:gd name="connsiteY0" fmla="*/ 0 h 3396343"/>
              <a:gd name="connsiteX1" fmla="*/ 2220685 w 2230734"/>
              <a:gd name="connsiteY1" fmla="*/ 633046 h 3396343"/>
              <a:gd name="connsiteX2" fmla="*/ 2230734 w 2230734"/>
              <a:gd name="connsiteY2" fmla="*/ 2662813 h 3396343"/>
              <a:gd name="connsiteX3" fmla="*/ 0 w 2230734"/>
              <a:gd name="connsiteY3" fmla="*/ 3396343 h 3396343"/>
              <a:gd name="connsiteX4" fmla="*/ 0 w 2230734"/>
              <a:gd name="connsiteY4" fmla="*/ 0 h 339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30734" h="3396343">
                <a:moveTo>
                  <a:pt x="0" y="0"/>
                </a:moveTo>
                <a:lnTo>
                  <a:pt x="2220685" y="633046"/>
                </a:lnTo>
                <a:cubicBezTo>
                  <a:pt x="2224035" y="1554145"/>
                  <a:pt x="2227384" y="1741714"/>
                  <a:pt x="2230734" y="2662813"/>
                </a:cubicBezTo>
                <a:lnTo>
                  <a:pt x="0" y="3396343"/>
                </a:lnTo>
                <a:lnTo>
                  <a:pt x="0" y="0"/>
                </a:lnTo>
                <a:close/>
              </a:path>
            </a:pathLst>
          </a:cu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TextBox 35"/>
          <p:cNvSpPr txBox="1"/>
          <p:nvPr/>
        </p:nvSpPr>
        <p:spPr>
          <a:xfrm>
            <a:off x="1125319" y="2965992"/>
            <a:ext cx="13944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单击此处添加您的文字内容。本模板的所有素材和逻辑图表，均可自由编辑替换和移动。。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TextBox 35"/>
          <p:cNvSpPr txBox="1"/>
          <p:nvPr/>
        </p:nvSpPr>
        <p:spPr>
          <a:xfrm>
            <a:off x="3046229" y="2965991"/>
            <a:ext cx="13944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单击此处添加您的文字内容。本模板的所有素材和逻辑图表，均可自由编辑替换和移动。。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TextBox 35"/>
          <p:cNvSpPr txBox="1"/>
          <p:nvPr/>
        </p:nvSpPr>
        <p:spPr>
          <a:xfrm>
            <a:off x="4967139" y="2965990"/>
            <a:ext cx="139448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单击此处添加您的文字内容。本模板的所有素材和逻辑图表，均可自由编辑替换和移动。。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255958" y="2201718"/>
            <a:ext cx="4077956" cy="1240521"/>
            <a:chOff x="7255958" y="2201718"/>
            <a:chExt cx="4077956" cy="1240521"/>
          </a:xfrm>
        </p:grpSpPr>
        <p:sp>
          <p:nvSpPr>
            <p:cNvPr id="13" name="文本框 12"/>
            <p:cNvSpPr txBox="1"/>
            <p:nvPr/>
          </p:nvSpPr>
          <p:spPr>
            <a:xfrm>
              <a:off x="7255958" y="2611242"/>
              <a:ext cx="40779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单击此处添加您的文字内容。本模板的所有素材和逻辑图表，均可自由编辑替换和移动。。单击此处添加您的文字内容。本模板的所有素材和逻辑图表，均可自由编辑替换和移动。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255958" y="2201718"/>
              <a:ext cx="28922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单击此处添加您要的标题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255958" y="3649518"/>
            <a:ext cx="4077956" cy="1240521"/>
            <a:chOff x="7255958" y="3649518"/>
            <a:chExt cx="4077956" cy="1240521"/>
          </a:xfrm>
        </p:grpSpPr>
        <p:sp>
          <p:nvSpPr>
            <p:cNvPr id="16" name="文本框 15"/>
            <p:cNvSpPr txBox="1"/>
            <p:nvPr/>
          </p:nvSpPr>
          <p:spPr>
            <a:xfrm>
              <a:off x="7255958" y="4059042"/>
              <a:ext cx="407795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单击此处添加您的文字内容。本模板的所有素材和逻辑图表，均可自由编辑替换和移动。。单击此处添加您的文字内容。本模板的所有素材和逻辑图表，均可自由编辑替换和移动。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255958" y="3649518"/>
              <a:ext cx="28922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单击此处添加您要的标题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870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3296557" y="640443"/>
            <a:ext cx="1495425" cy="1498600"/>
          </a:xfrm>
          <a:custGeom>
            <a:avLst/>
            <a:gdLst>
              <a:gd name="connsiteX0" fmla="*/ 72008 w 1368152"/>
              <a:gd name="connsiteY0" fmla="*/ 72008 h 1368152"/>
              <a:gd name="connsiteX1" fmla="*/ 72008 w 1368152"/>
              <a:gd name="connsiteY1" fmla="*/ 1296144 h 1368152"/>
              <a:gd name="connsiteX2" fmla="*/ 1296144 w 1368152"/>
              <a:gd name="connsiteY2" fmla="*/ 1296144 h 1368152"/>
              <a:gd name="connsiteX3" fmla="*/ 1296144 w 1368152"/>
              <a:gd name="connsiteY3" fmla="*/ 72008 h 1368152"/>
              <a:gd name="connsiteX4" fmla="*/ 0 w 1368152"/>
              <a:gd name="connsiteY4" fmla="*/ 0 h 1368152"/>
              <a:gd name="connsiteX5" fmla="*/ 1368152 w 1368152"/>
              <a:gd name="connsiteY5" fmla="*/ 0 h 1368152"/>
              <a:gd name="connsiteX6" fmla="*/ 1368152 w 1368152"/>
              <a:gd name="connsiteY6" fmla="*/ 1368152 h 1368152"/>
              <a:gd name="connsiteX7" fmla="*/ 0 w 1368152"/>
              <a:gd name="connsiteY7" fmla="*/ 1368152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68152" h="1368152">
                <a:moveTo>
                  <a:pt x="72008" y="72008"/>
                </a:moveTo>
                <a:lnTo>
                  <a:pt x="72008" y="1296144"/>
                </a:lnTo>
                <a:lnTo>
                  <a:pt x="1296144" y="1296144"/>
                </a:lnTo>
                <a:lnTo>
                  <a:pt x="1296144" y="72008"/>
                </a:lnTo>
                <a:close/>
                <a:moveTo>
                  <a:pt x="0" y="0"/>
                </a:moveTo>
                <a:lnTo>
                  <a:pt x="1368152" y="0"/>
                </a:lnTo>
                <a:lnTo>
                  <a:pt x="1368152" y="1368152"/>
                </a:lnTo>
                <a:lnTo>
                  <a:pt x="0" y="136815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-624568" y="1923143"/>
            <a:ext cx="4729163" cy="411163"/>
          </a:xfrm>
          <a:custGeom>
            <a:avLst/>
            <a:gdLst>
              <a:gd name="connsiteX0" fmla="*/ 101577 w 4729771"/>
              <a:gd name="connsiteY0" fmla="*/ 21579 h 410004"/>
              <a:gd name="connsiteX1" fmla="*/ 101577 w 4729771"/>
              <a:gd name="connsiteY1" fmla="*/ 388425 h 410004"/>
              <a:gd name="connsiteX2" fmla="*/ 4663521 w 4729771"/>
              <a:gd name="connsiteY2" fmla="*/ 388425 h 410004"/>
              <a:gd name="connsiteX3" fmla="*/ 4663521 w 4729771"/>
              <a:gd name="connsiteY3" fmla="*/ 21579 h 410004"/>
              <a:gd name="connsiteX4" fmla="*/ 0 w 4729771"/>
              <a:gd name="connsiteY4" fmla="*/ 0 h 410004"/>
              <a:gd name="connsiteX5" fmla="*/ 4729771 w 4729771"/>
              <a:gd name="connsiteY5" fmla="*/ 0 h 410004"/>
              <a:gd name="connsiteX6" fmla="*/ 4729771 w 4729771"/>
              <a:gd name="connsiteY6" fmla="*/ 410004 h 410004"/>
              <a:gd name="connsiteX7" fmla="*/ 0 w 4729771"/>
              <a:gd name="connsiteY7" fmla="*/ 410004 h 41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29771" h="410004">
                <a:moveTo>
                  <a:pt x="101577" y="21579"/>
                </a:moveTo>
                <a:lnTo>
                  <a:pt x="101577" y="388425"/>
                </a:lnTo>
                <a:lnTo>
                  <a:pt x="4663521" y="388425"/>
                </a:lnTo>
                <a:lnTo>
                  <a:pt x="4663521" y="21579"/>
                </a:lnTo>
                <a:close/>
                <a:moveTo>
                  <a:pt x="0" y="0"/>
                </a:moveTo>
                <a:lnTo>
                  <a:pt x="4729771" y="0"/>
                </a:lnTo>
                <a:lnTo>
                  <a:pt x="4729771" y="410004"/>
                </a:lnTo>
                <a:lnTo>
                  <a:pt x="0" y="410004"/>
                </a:lnTo>
                <a:close/>
              </a:path>
            </a:pathLst>
          </a:cu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-1402443" y="1589768"/>
            <a:ext cx="4591050" cy="4592638"/>
          </a:xfrm>
          <a:custGeom>
            <a:avLst/>
            <a:gdLst>
              <a:gd name="connsiteX0" fmla="*/ 72008 w 1368152"/>
              <a:gd name="connsiteY0" fmla="*/ 72008 h 1368152"/>
              <a:gd name="connsiteX1" fmla="*/ 72008 w 1368152"/>
              <a:gd name="connsiteY1" fmla="*/ 1296144 h 1368152"/>
              <a:gd name="connsiteX2" fmla="*/ 1296144 w 1368152"/>
              <a:gd name="connsiteY2" fmla="*/ 1296144 h 1368152"/>
              <a:gd name="connsiteX3" fmla="*/ 1296144 w 1368152"/>
              <a:gd name="connsiteY3" fmla="*/ 72008 h 1368152"/>
              <a:gd name="connsiteX4" fmla="*/ 0 w 1368152"/>
              <a:gd name="connsiteY4" fmla="*/ 0 h 1368152"/>
              <a:gd name="connsiteX5" fmla="*/ 1368152 w 1368152"/>
              <a:gd name="connsiteY5" fmla="*/ 0 h 1368152"/>
              <a:gd name="connsiteX6" fmla="*/ 1368152 w 1368152"/>
              <a:gd name="connsiteY6" fmla="*/ 1368152 h 1368152"/>
              <a:gd name="connsiteX7" fmla="*/ 0 w 1368152"/>
              <a:gd name="connsiteY7" fmla="*/ 1368152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68152" h="1368152">
                <a:moveTo>
                  <a:pt x="72008" y="72008"/>
                </a:moveTo>
                <a:lnTo>
                  <a:pt x="72008" y="1296144"/>
                </a:lnTo>
                <a:lnTo>
                  <a:pt x="1296144" y="1296144"/>
                </a:lnTo>
                <a:lnTo>
                  <a:pt x="1296144" y="72008"/>
                </a:lnTo>
                <a:close/>
                <a:moveTo>
                  <a:pt x="0" y="0"/>
                </a:moveTo>
                <a:lnTo>
                  <a:pt x="1368152" y="0"/>
                </a:lnTo>
                <a:lnTo>
                  <a:pt x="1368152" y="1368152"/>
                </a:lnTo>
                <a:lnTo>
                  <a:pt x="0" y="1368152"/>
                </a:lnTo>
                <a:close/>
              </a:path>
            </a:pathLst>
          </a:cu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65951" y="3055970"/>
            <a:ext cx="2428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56E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三、产品运营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56EB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15052" y="3663832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产品介绍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15052" y="4020341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核心竞争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5052" y="4376850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销售渠道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5052" y="4733360"/>
            <a:ext cx="143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推广计划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494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409383"/>
            <a:ext cx="189185" cy="462976"/>
          </a:xfrm>
          <a:prstGeom prst="rect">
            <a:avLst/>
          </a:pr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4001" y="440816"/>
            <a:ext cx="2428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Freeform 5@|5FFC:14657585|FBC:16777215|LFC:16777215|LBC:16777215"/>
          <p:cNvSpPr>
            <a:spLocks/>
          </p:cNvSpPr>
          <p:nvPr/>
        </p:nvSpPr>
        <p:spPr bwMode="auto">
          <a:xfrm>
            <a:off x="4165601" y="3454512"/>
            <a:ext cx="2238883" cy="2247040"/>
          </a:xfrm>
          <a:custGeom>
            <a:avLst/>
            <a:gdLst>
              <a:gd name="T0" fmla="*/ 0 w 285"/>
              <a:gd name="T1" fmla="*/ 83 h 286"/>
              <a:gd name="T2" fmla="*/ 0 w 285"/>
              <a:gd name="T3" fmla="*/ 0 h 286"/>
              <a:gd name="T4" fmla="*/ 285 w 285"/>
              <a:gd name="T5" fmla="*/ 286 h 286"/>
              <a:gd name="T6" fmla="*/ 202 w 285"/>
              <a:gd name="T7" fmla="*/ 286 h 286"/>
              <a:gd name="T8" fmla="*/ 0 w 285"/>
              <a:gd name="T9" fmla="*/ 83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5" h="286">
                <a:moveTo>
                  <a:pt x="0" y="83"/>
                </a:moveTo>
                <a:cubicBezTo>
                  <a:pt x="0" y="0"/>
                  <a:pt x="0" y="0"/>
                  <a:pt x="0" y="0"/>
                </a:cubicBezTo>
                <a:cubicBezTo>
                  <a:pt x="157" y="0"/>
                  <a:pt x="285" y="128"/>
                  <a:pt x="285" y="286"/>
                </a:cubicBezTo>
                <a:cubicBezTo>
                  <a:pt x="202" y="286"/>
                  <a:pt x="202" y="286"/>
                  <a:pt x="202" y="286"/>
                </a:cubicBezTo>
                <a:cubicBezTo>
                  <a:pt x="202" y="174"/>
                  <a:pt x="111" y="83"/>
                  <a:pt x="0" y="8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" name="Freeform 6@|5FFC:1554685|FBC:16777215|LFC:16777215|LBC:16777215"/>
          <p:cNvSpPr>
            <a:spLocks/>
          </p:cNvSpPr>
          <p:nvPr/>
        </p:nvSpPr>
        <p:spPr bwMode="auto">
          <a:xfrm>
            <a:off x="4165601" y="1876283"/>
            <a:ext cx="2238883" cy="2238883"/>
          </a:xfrm>
          <a:custGeom>
            <a:avLst/>
            <a:gdLst>
              <a:gd name="T0" fmla="*/ 0 w 285"/>
              <a:gd name="T1" fmla="*/ 202 h 285"/>
              <a:gd name="T2" fmla="*/ 0 w 285"/>
              <a:gd name="T3" fmla="*/ 285 h 285"/>
              <a:gd name="T4" fmla="*/ 285 w 285"/>
              <a:gd name="T5" fmla="*/ 0 h 285"/>
              <a:gd name="T6" fmla="*/ 202 w 285"/>
              <a:gd name="T7" fmla="*/ 0 h 285"/>
              <a:gd name="T8" fmla="*/ 0 w 285"/>
              <a:gd name="T9" fmla="*/ 202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5" h="285">
                <a:moveTo>
                  <a:pt x="0" y="202"/>
                </a:moveTo>
                <a:cubicBezTo>
                  <a:pt x="0" y="285"/>
                  <a:pt x="0" y="285"/>
                  <a:pt x="0" y="285"/>
                </a:cubicBezTo>
                <a:cubicBezTo>
                  <a:pt x="157" y="285"/>
                  <a:pt x="285" y="157"/>
                  <a:pt x="285" y="0"/>
                </a:cubicBezTo>
                <a:cubicBezTo>
                  <a:pt x="202" y="0"/>
                  <a:pt x="202" y="0"/>
                  <a:pt x="202" y="0"/>
                </a:cubicBezTo>
                <a:cubicBezTo>
                  <a:pt x="202" y="111"/>
                  <a:pt x="111" y="202"/>
                  <a:pt x="0" y="202"/>
                </a:cubicBezTo>
                <a:close/>
              </a:path>
            </a:pathLst>
          </a:custGeom>
          <a:solidFill>
            <a:srgbClr val="156EB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Freeform 7@|5FFC:2381804|FBC:16777215|LFC:16777215|LBC:16777215"/>
          <p:cNvSpPr>
            <a:spLocks/>
          </p:cNvSpPr>
          <p:nvPr/>
        </p:nvSpPr>
        <p:spPr bwMode="auto">
          <a:xfrm>
            <a:off x="5751986" y="3454512"/>
            <a:ext cx="2238883" cy="2247040"/>
          </a:xfrm>
          <a:custGeom>
            <a:avLst/>
            <a:gdLst>
              <a:gd name="T0" fmla="*/ 285 w 285"/>
              <a:gd name="T1" fmla="*/ 83 h 286"/>
              <a:gd name="T2" fmla="*/ 285 w 285"/>
              <a:gd name="T3" fmla="*/ 0 h 286"/>
              <a:gd name="T4" fmla="*/ 0 w 285"/>
              <a:gd name="T5" fmla="*/ 286 h 286"/>
              <a:gd name="T6" fmla="*/ 83 w 285"/>
              <a:gd name="T7" fmla="*/ 286 h 286"/>
              <a:gd name="T8" fmla="*/ 285 w 285"/>
              <a:gd name="T9" fmla="*/ 83 h 2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5" h="286">
                <a:moveTo>
                  <a:pt x="285" y="83"/>
                </a:moveTo>
                <a:cubicBezTo>
                  <a:pt x="285" y="0"/>
                  <a:pt x="285" y="0"/>
                  <a:pt x="285" y="0"/>
                </a:cubicBezTo>
                <a:cubicBezTo>
                  <a:pt x="128" y="0"/>
                  <a:pt x="0" y="128"/>
                  <a:pt x="0" y="286"/>
                </a:cubicBezTo>
                <a:cubicBezTo>
                  <a:pt x="83" y="286"/>
                  <a:pt x="83" y="286"/>
                  <a:pt x="83" y="286"/>
                </a:cubicBezTo>
                <a:cubicBezTo>
                  <a:pt x="83" y="174"/>
                  <a:pt x="174" y="83"/>
                  <a:pt x="285" y="83"/>
                </a:cubicBezTo>
                <a:close/>
              </a:path>
            </a:pathLst>
          </a:custGeom>
          <a:solidFill>
            <a:srgbClr val="156EB2"/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Freeform 8@|5FFC:4308095|FBC:16777215|LFC:16777215|LBC:16777215"/>
          <p:cNvSpPr>
            <a:spLocks/>
          </p:cNvSpPr>
          <p:nvPr/>
        </p:nvSpPr>
        <p:spPr bwMode="auto">
          <a:xfrm>
            <a:off x="5751986" y="1876283"/>
            <a:ext cx="2238883" cy="2238883"/>
          </a:xfrm>
          <a:custGeom>
            <a:avLst/>
            <a:gdLst>
              <a:gd name="T0" fmla="*/ 285 w 285"/>
              <a:gd name="T1" fmla="*/ 202 h 285"/>
              <a:gd name="T2" fmla="*/ 285 w 285"/>
              <a:gd name="T3" fmla="*/ 285 h 285"/>
              <a:gd name="T4" fmla="*/ 0 w 285"/>
              <a:gd name="T5" fmla="*/ 0 h 285"/>
              <a:gd name="T6" fmla="*/ 83 w 285"/>
              <a:gd name="T7" fmla="*/ 0 h 285"/>
              <a:gd name="T8" fmla="*/ 285 w 285"/>
              <a:gd name="T9" fmla="*/ 202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5" h="285">
                <a:moveTo>
                  <a:pt x="285" y="202"/>
                </a:moveTo>
                <a:cubicBezTo>
                  <a:pt x="285" y="285"/>
                  <a:pt x="285" y="285"/>
                  <a:pt x="285" y="285"/>
                </a:cubicBezTo>
                <a:cubicBezTo>
                  <a:pt x="128" y="285"/>
                  <a:pt x="0" y="157"/>
                  <a:pt x="0" y="0"/>
                </a:cubicBezTo>
                <a:cubicBezTo>
                  <a:pt x="83" y="0"/>
                  <a:pt x="83" y="0"/>
                  <a:pt x="83" y="0"/>
                </a:cubicBezTo>
                <a:cubicBezTo>
                  <a:pt x="83" y="111"/>
                  <a:pt x="174" y="202"/>
                  <a:pt x="285" y="20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Freeform 61"/>
          <p:cNvSpPr>
            <a:spLocks noEditPoints="1"/>
          </p:cNvSpPr>
          <p:nvPr/>
        </p:nvSpPr>
        <p:spPr bwMode="auto">
          <a:xfrm>
            <a:off x="5209916" y="3015778"/>
            <a:ext cx="542070" cy="425449"/>
          </a:xfrm>
          <a:custGeom>
            <a:avLst/>
            <a:gdLst>
              <a:gd name="T0" fmla="*/ 50 w 106"/>
              <a:gd name="T1" fmla="*/ 11 h 83"/>
              <a:gd name="T2" fmla="*/ 51 w 106"/>
              <a:gd name="T3" fmla="*/ 11 h 83"/>
              <a:gd name="T4" fmla="*/ 51 w 106"/>
              <a:gd name="T5" fmla="*/ 43 h 83"/>
              <a:gd name="T6" fmla="*/ 19 w 106"/>
              <a:gd name="T7" fmla="*/ 27 h 83"/>
              <a:gd name="T8" fmla="*/ 19 w 106"/>
              <a:gd name="T9" fmla="*/ 26 h 83"/>
              <a:gd name="T10" fmla="*/ 55 w 106"/>
              <a:gd name="T11" fmla="*/ 42 h 83"/>
              <a:gd name="T12" fmla="*/ 56 w 106"/>
              <a:gd name="T13" fmla="*/ 43 h 83"/>
              <a:gd name="T14" fmla="*/ 87 w 106"/>
              <a:gd name="T15" fmla="*/ 27 h 83"/>
              <a:gd name="T16" fmla="*/ 56 w 106"/>
              <a:gd name="T17" fmla="*/ 11 h 83"/>
              <a:gd name="T18" fmla="*/ 55 w 106"/>
              <a:gd name="T19" fmla="*/ 11 h 83"/>
              <a:gd name="T20" fmla="*/ 15 w 106"/>
              <a:gd name="T21" fmla="*/ 29 h 83"/>
              <a:gd name="T22" fmla="*/ 1 w 106"/>
              <a:gd name="T23" fmla="*/ 35 h 83"/>
              <a:gd name="T24" fmla="*/ 1 w 106"/>
              <a:gd name="T25" fmla="*/ 37 h 83"/>
              <a:gd name="T26" fmla="*/ 34 w 106"/>
              <a:gd name="T27" fmla="*/ 53 h 83"/>
              <a:gd name="T28" fmla="*/ 48 w 106"/>
              <a:gd name="T29" fmla="*/ 46 h 83"/>
              <a:gd name="T30" fmla="*/ 105 w 106"/>
              <a:gd name="T31" fmla="*/ 16 h 83"/>
              <a:gd name="T32" fmla="*/ 105 w 106"/>
              <a:gd name="T33" fmla="*/ 18 h 83"/>
              <a:gd name="T34" fmla="*/ 91 w 106"/>
              <a:gd name="T35" fmla="*/ 25 h 83"/>
              <a:gd name="T36" fmla="*/ 58 w 106"/>
              <a:gd name="T37" fmla="*/ 8 h 83"/>
              <a:gd name="T38" fmla="*/ 72 w 106"/>
              <a:gd name="T39" fmla="*/ 0 h 83"/>
              <a:gd name="T40" fmla="*/ 105 w 106"/>
              <a:gd name="T41" fmla="*/ 16 h 83"/>
              <a:gd name="T42" fmla="*/ 106 w 106"/>
              <a:gd name="T43" fmla="*/ 36 h 83"/>
              <a:gd name="T44" fmla="*/ 72 w 106"/>
              <a:gd name="T45" fmla="*/ 53 h 83"/>
              <a:gd name="T46" fmla="*/ 58 w 106"/>
              <a:gd name="T47" fmla="*/ 47 h 83"/>
              <a:gd name="T48" fmla="*/ 58 w 106"/>
              <a:gd name="T49" fmla="*/ 45 h 83"/>
              <a:gd name="T50" fmla="*/ 92 w 106"/>
              <a:gd name="T51" fmla="*/ 29 h 83"/>
              <a:gd name="T52" fmla="*/ 48 w 106"/>
              <a:gd name="T53" fmla="*/ 7 h 83"/>
              <a:gd name="T54" fmla="*/ 33 w 106"/>
              <a:gd name="T55" fmla="*/ 0 h 83"/>
              <a:gd name="T56" fmla="*/ 0 w 106"/>
              <a:gd name="T57" fmla="*/ 17 h 83"/>
              <a:gd name="T58" fmla="*/ 14 w 106"/>
              <a:gd name="T59" fmla="*/ 25 h 83"/>
              <a:gd name="T60" fmla="*/ 48 w 106"/>
              <a:gd name="T61" fmla="*/ 9 h 83"/>
              <a:gd name="T62" fmla="*/ 48 w 106"/>
              <a:gd name="T63" fmla="*/ 7 h 83"/>
              <a:gd name="T64" fmla="*/ 55 w 106"/>
              <a:gd name="T65" fmla="*/ 82 h 83"/>
              <a:gd name="T66" fmla="*/ 56 w 106"/>
              <a:gd name="T67" fmla="*/ 83 h 83"/>
              <a:gd name="T68" fmla="*/ 90 w 106"/>
              <a:gd name="T69" fmla="*/ 65 h 83"/>
              <a:gd name="T70" fmla="*/ 89 w 106"/>
              <a:gd name="T71" fmla="*/ 49 h 83"/>
              <a:gd name="T72" fmla="*/ 73 w 106"/>
              <a:gd name="T73" fmla="*/ 57 h 83"/>
              <a:gd name="T74" fmla="*/ 72 w 106"/>
              <a:gd name="T75" fmla="*/ 57 h 83"/>
              <a:gd name="T76" fmla="*/ 56 w 106"/>
              <a:gd name="T77" fmla="*/ 49 h 83"/>
              <a:gd name="T78" fmla="*/ 55 w 106"/>
              <a:gd name="T79" fmla="*/ 50 h 83"/>
              <a:gd name="T80" fmla="*/ 17 w 106"/>
              <a:gd name="T81" fmla="*/ 49 h 83"/>
              <a:gd name="T82" fmla="*/ 33 w 106"/>
              <a:gd name="T83" fmla="*/ 57 h 83"/>
              <a:gd name="T84" fmla="*/ 50 w 106"/>
              <a:gd name="T85" fmla="*/ 49 h 83"/>
              <a:gd name="T86" fmla="*/ 51 w 106"/>
              <a:gd name="T87" fmla="*/ 50 h 83"/>
              <a:gd name="T88" fmla="*/ 51 w 106"/>
              <a:gd name="T89" fmla="*/ 83 h 83"/>
              <a:gd name="T90" fmla="*/ 17 w 106"/>
              <a:gd name="T91" fmla="*/ 66 h 83"/>
              <a:gd name="T92" fmla="*/ 16 w 106"/>
              <a:gd name="T93" fmla="*/ 50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06" h="83">
                <a:moveTo>
                  <a:pt x="19" y="26"/>
                </a:moveTo>
                <a:cubicBezTo>
                  <a:pt x="50" y="11"/>
                  <a:pt x="50" y="11"/>
                  <a:pt x="50" y="11"/>
                </a:cubicBezTo>
                <a:cubicBezTo>
                  <a:pt x="50" y="11"/>
                  <a:pt x="51" y="11"/>
                  <a:pt x="51" y="11"/>
                </a:cubicBezTo>
                <a:cubicBezTo>
                  <a:pt x="51" y="11"/>
                  <a:pt x="51" y="11"/>
                  <a:pt x="51" y="11"/>
                </a:cubicBezTo>
                <a:cubicBezTo>
                  <a:pt x="51" y="42"/>
                  <a:pt x="51" y="42"/>
                  <a:pt x="51" y="42"/>
                </a:cubicBezTo>
                <a:cubicBezTo>
                  <a:pt x="51" y="42"/>
                  <a:pt x="51" y="43"/>
                  <a:pt x="51" y="43"/>
                </a:cubicBezTo>
                <a:cubicBezTo>
                  <a:pt x="51" y="43"/>
                  <a:pt x="50" y="43"/>
                  <a:pt x="50" y="43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7"/>
                  <a:pt x="19" y="27"/>
                  <a:pt x="19" y="27"/>
                </a:cubicBezTo>
                <a:cubicBezTo>
                  <a:pt x="19" y="26"/>
                  <a:pt x="19" y="26"/>
                  <a:pt x="19" y="26"/>
                </a:cubicBezTo>
                <a:close/>
                <a:moveTo>
                  <a:pt x="55" y="11"/>
                </a:moveTo>
                <a:cubicBezTo>
                  <a:pt x="55" y="42"/>
                  <a:pt x="55" y="42"/>
                  <a:pt x="55" y="42"/>
                </a:cubicBezTo>
                <a:cubicBezTo>
                  <a:pt x="55" y="42"/>
                  <a:pt x="55" y="43"/>
                  <a:pt x="55" y="43"/>
                </a:cubicBezTo>
                <a:cubicBezTo>
                  <a:pt x="55" y="43"/>
                  <a:pt x="56" y="43"/>
                  <a:pt x="56" y="43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7"/>
                  <a:pt x="87" y="27"/>
                  <a:pt x="87" y="27"/>
                </a:cubicBezTo>
                <a:cubicBezTo>
                  <a:pt x="87" y="26"/>
                  <a:pt x="87" y="26"/>
                  <a:pt x="87" y="26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1"/>
                  <a:pt x="55" y="11"/>
                  <a:pt x="55" y="11"/>
                </a:cubicBezTo>
                <a:cubicBezTo>
                  <a:pt x="55" y="11"/>
                  <a:pt x="55" y="11"/>
                  <a:pt x="55" y="11"/>
                </a:cubicBezTo>
                <a:close/>
                <a:moveTo>
                  <a:pt x="48" y="45"/>
                </a:moveTo>
                <a:cubicBezTo>
                  <a:pt x="15" y="29"/>
                  <a:pt x="15" y="29"/>
                  <a:pt x="15" y="29"/>
                </a:cubicBezTo>
                <a:cubicBezTo>
                  <a:pt x="15" y="29"/>
                  <a:pt x="15" y="29"/>
                  <a:pt x="14" y="29"/>
                </a:cubicBezTo>
                <a:cubicBezTo>
                  <a:pt x="1" y="35"/>
                  <a:pt x="1" y="35"/>
                  <a:pt x="1" y="35"/>
                </a:cubicBezTo>
                <a:cubicBezTo>
                  <a:pt x="1" y="36"/>
                  <a:pt x="0" y="36"/>
                  <a:pt x="0" y="36"/>
                </a:cubicBezTo>
                <a:cubicBezTo>
                  <a:pt x="0" y="37"/>
                  <a:pt x="1" y="37"/>
                  <a:pt x="1" y="37"/>
                </a:cubicBezTo>
                <a:cubicBezTo>
                  <a:pt x="33" y="53"/>
                  <a:pt x="33" y="53"/>
                  <a:pt x="33" y="53"/>
                </a:cubicBezTo>
                <a:cubicBezTo>
                  <a:pt x="34" y="54"/>
                  <a:pt x="34" y="54"/>
                  <a:pt x="34" y="53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8" y="46"/>
                  <a:pt x="48" y="46"/>
                </a:cubicBezTo>
                <a:cubicBezTo>
                  <a:pt x="48" y="45"/>
                  <a:pt x="48" y="45"/>
                  <a:pt x="48" y="45"/>
                </a:cubicBezTo>
                <a:close/>
                <a:moveTo>
                  <a:pt x="105" y="16"/>
                </a:moveTo>
                <a:cubicBezTo>
                  <a:pt x="105" y="17"/>
                  <a:pt x="106" y="17"/>
                  <a:pt x="106" y="17"/>
                </a:cubicBezTo>
                <a:cubicBezTo>
                  <a:pt x="106" y="18"/>
                  <a:pt x="105" y="18"/>
                  <a:pt x="105" y="18"/>
                </a:cubicBezTo>
                <a:cubicBezTo>
                  <a:pt x="92" y="25"/>
                  <a:pt x="92" y="25"/>
                  <a:pt x="92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58" y="9"/>
                  <a:pt x="58" y="9"/>
                  <a:pt x="58" y="9"/>
                </a:cubicBezTo>
                <a:cubicBezTo>
                  <a:pt x="58" y="8"/>
                  <a:pt x="58" y="8"/>
                  <a:pt x="58" y="8"/>
                </a:cubicBezTo>
                <a:cubicBezTo>
                  <a:pt x="58" y="7"/>
                  <a:pt x="58" y="7"/>
                  <a:pt x="58" y="7"/>
                </a:cubicBezTo>
                <a:cubicBezTo>
                  <a:pt x="72" y="0"/>
                  <a:pt x="72" y="0"/>
                  <a:pt x="72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105" y="16"/>
                  <a:pt x="105" y="16"/>
                  <a:pt x="105" y="16"/>
                </a:cubicBezTo>
                <a:close/>
                <a:moveTo>
                  <a:pt x="105" y="35"/>
                </a:moveTo>
                <a:cubicBezTo>
                  <a:pt x="105" y="36"/>
                  <a:pt x="106" y="36"/>
                  <a:pt x="106" y="36"/>
                </a:cubicBezTo>
                <a:cubicBezTo>
                  <a:pt x="106" y="37"/>
                  <a:pt x="105" y="37"/>
                  <a:pt x="105" y="37"/>
                </a:cubicBezTo>
                <a:cubicBezTo>
                  <a:pt x="72" y="53"/>
                  <a:pt x="72" y="53"/>
                  <a:pt x="72" y="53"/>
                </a:cubicBezTo>
                <a:cubicBezTo>
                  <a:pt x="72" y="54"/>
                  <a:pt x="72" y="54"/>
                  <a:pt x="72" y="53"/>
                </a:cubicBezTo>
                <a:cubicBezTo>
                  <a:pt x="58" y="47"/>
                  <a:pt x="58" y="47"/>
                  <a:pt x="58" y="47"/>
                </a:cubicBezTo>
                <a:cubicBezTo>
                  <a:pt x="58" y="47"/>
                  <a:pt x="58" y="46"/>
                  <a:pt x="58" y="46"/>
                </a:cubicBezTo>
                <a:cubicBezTo>
                  <a:pt x="58" y="45"/>
                  <a:pt x="58" y="45"/>
                  <a:pt x="58" y="45"/>
                </a:cubicBezTo>
                <a:cubicBezTo>
                  <a:pt x="91" y="29"/>
                  <a:pt x="91" y="29"/>
                  <a:pt x="91" y="29"/>
                </a:cubicBezTo>
                <a:cubicBezTo>
                  <a:pt x="91" y="29"/>
                  <a:pt x="91" y="29"/>
                  <a:pt x="92" y="29"/>
                </a:cubicBezTo>
                <a:cubicBezTo>
                  <a:pt x="105" y="35"/>
                  <a:pt x="105" y="35"/>
                  <a:pt x="105" y="35"/>
                </a:cubicBezTo>
                <a:close/>
                <a:moveTo>
                  <a:pt x="48" y="7"/>
                </a:move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3" y="0"/>
                </a:cubicBezTo>
                <a:cubicBezTo>
                  <a:pt x="1" y="16"/>
                  <a:pt x="1" y="16"/>
                  <a:pt x="1" y="16"/>
                </a:cubicBezTo>
                <a:cubicBezTo>
                  <a:pt x="1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14" y="25"/>
                  <a:pt x="14" y="25"/>
                  <a:pt x="14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8"/>
                  <a:pt x="48" y="8"/>
                  <a:pt x="48" y="8"/>
                </a:cubicBezTo>
                <a:cubicBezTo>
                  <a:pt x="48" y="7"/>
                  <a:pt x="48" y="7"/>
                  <a:pt x="48" y="7"/>
                </a:cubicBezTo>
                <a:close/>
                <a:moveTo>
                  <a:pt x="55" y="50"/>
                </a:moveTo>
                <a:cubicBezTo>
                  <a:pt x="55" y="82"/>
                  <a:pt x="55" y="82"/>
                  <a:pt x="55" y="82"/>
                </a:cubicBezTo>
                <a:cubicBezTo>
                  <a:pt x="55" y="82"/>
                  <a:pt x="55" y="83"/>
                  <a:pt x="55" y="83"/>
                </a:cubicBezTo>
                <a:cubicBezTo>
                  <a:pt x="55" y="83"/>
                  <a:pt x="56" y="83"/>
                  <a:pt x="56" y="83"/>
                </a:cubicBezTo>
                <a:cubicBezTo>
                  <a:pt x="89" y="66"/>
                  <a:pt x="89" y="66"/>
                  <a:pt x="89" y="66"/>
                </a:cubicBezTo>
                <a:cubicBezTo>
                  <a:pt x="89" y="66"/>
                  <a:pt x="90" y="66"/>
                  <a:pt x="90" y="65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0"/>
                  <a:pt x="89" y="49"/>
                  <a:pt x="89" y="49"/>
                </a:cubicBezTo>
                <a:cubicBezTo>
                  <a:pt x="89" y="49"/>
                  <a:pt x="89" y="49"/>
                  <a:pt x="88" y="49"/>
                </a:cubicBezTo>
                <a:cubicBezTo>
                  <a:pt x="73" y="57"/>
                  <a:pt x="73" y="57"/>
                  <a:pt x="73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7"/>
                  <a:pt x="72" y="57"/>
                  <a:pt x="72" y="57"/>
                </a:cubicBezTo>
                <a:cubicBezTo>
                  <a:pt x="71" y="57"/>
                  <a:pt x="71" y="57"/>
                  <a:pt x="71" y="57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49"/>
                  <a:pt x="55" y="49"/>
                  <a:pt x="55" y="49"/>
                </a:cubicBezTo>
                <a:cubicBezTo>
                  <a:pt x="55" y="49"/>
                  <a:pt x="55" y="50"/>
                  <a:pt x="55" y="50"/>
                </a:cubicBezTo>
                <a:close/>
                <a:moveTo>
                  <a:pt x="16" y="50"/>
                </a:moveTo>
                <a:cubicBezTo>
                  <a:pt x="16" y="50"/>
                  <a:pt x="17" y="49"/>
                  <a:pt x="17" y="49"/>
                </a:cubicBezTo>
                <a:cubicBezTo>
                  <a:pt x="17" y="49"/>
                  <a:pt x="17" y="49"/>
                  <a:pt x="18" y="49"/>
                </a:cubicBezTo>
                <a:cubicBezTo>
                  <a:pt x="33" y="57"/>
                  <a:pt x="33" y="57"/>
                  <a:pt x="33" y="57"/>
                </a:cubicBezTo>
                <a:cubicBezTo>
                  <a:pt x="34" y="57"/>
                  <a:pt x="34" y="57"/>
                  <a:pt x="34" y="57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9"/>
                  <a:pt x="51" y="49"/>
                  <a:pt x="51" y="49"/>
                </a:cubicBezTo>
                <a:cubicBezTo>
                  <a:pt x="51" y="49"/>
                  <a:pt x="51" y="50"/>
                  <a:pt x="51" y="50"/>
                </a:cubicBezTo>
                <a:cubicBezTo>
                  <a:pt x="51" y="82"/>
                  <a:pt x="51" y="82"/>
                  <a:pt x="51" y="82"/>
                </a:cubicBezTo>
                <a:cubicBezTo>
                  <a:pt x="51" y="82"/>
                  <a:pt x="51" y="83"/>
                  <a:pt x="51" y="83"/>
                </a:cubicBezTo>
                <a:cubicBezTo>
                  <a:pt x="51" y="83"/>
                  <a:pt x="50" y="83"/>
                  <a:pt x="50" y="83"/>
                </a:cubicBezTo>
                <a:cubicBezTo>
                  <a:pt x="17" y="66"/>
                  <a:pt x="17" y="66"/>
                  <a:pt x="17" y="66"/>
                </a:cubicBezTo>
                <a:cubicBezTo>
                  <a:pt x="17" y="66"/>
                  <a:pt x="16" y="66"/>
                  <a:pt x="16" y="65"/>
                </a:cubicBezTo>
                <a:lnTo>
                  <a:pt x="16" y="5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1" name="Shape 2671"/>
          <p:cNvSpPr/>
          <p:nvPr/>
        </p:nvSpPr>
        <p:spPr>
          <a:xfrm>
            <a:off x="6474166" y="2960022"/>
            <a:ext cx="381124" cy="5369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3" h="21574" extrusionOk="0">
                <a:moveTo>
                  <a:pt x="13864" y="16422"/>
                </a:moveTo>
                <a:cubicBezTo>
                  <a:pt x="13295" y="16782"/>
                  <a:pt x="12583" y="17013"/>
                  <a:pt x="11740" y="17115"/>
                </a:cubicBezTo>
                <a:lnTo>
                  <a:pt x="11752" y="18333"/>
                </a:lnTo>
                <a:lnTo>
                  <a:pt x="9908" y="18336"/>
                </a:lnTo>
                <a:lnTo>
                  <a:pt x="9897" y="17119"/>
                </a:lnTo>
                <a:cubicBezTo>
                  <a:pt x="9066" y="17021"/>
                  <a:pt x="8316" y="16773"/>
                  <a:pt x="7666" y="16391"/>
                </a:cubicBezTo>
                <a:cubicBezTo>
                  <a:pt x="6892" y="15916"/>
                  <a:pt x="6492" y="15369"/>
                  <a:pt x="6466" y="14757"/>
                </a:cubicBezTo>
                <a:lnTo>
                  <a:pt x="6503" y="14424"/>
                </a:lnTo>
                <a:lnTo>
                  <a:pt x="8292" y="14419"/>
                </a:lnTo>
                <a:lnTo>
                  <a:pt x="8298" y="14543"/>
                </a:lnTo>
                <a:cubicBezTo>
                  <a:pt x="8309" y="15050"/>
                  <a:pt x="8528" y="15427"/>
                  <a:pt x="8960" y="15694"/>
                </a:cubicBezTo>
                <a:cubicBezTo>
                  <a:pt x="9384" y="15964"/>
                  <a:pt x="10003" y="16098"/>
                  <a:pt x="10790" y="16098"/>
                </a:cubicBezTo>
                <a:cubicBezTo>
                  <a:pt x="11584" y="16093"/>
                  <a:pt x="12202" y="15951"/>
                  <a:pt x="12633" y="15680"/>
                </a:cubicBezTo>
                <a:cubicBezTo>
                  <a:pt x="13064" y="15409"/>
                  <a:pt x="13270" y="15036"/>
                  <a:pt x="13270" y="14552"/>
                </a:cubicBezTo>
                <a:cubicBezTo>
                  <a:pt x="13270" y="14153"/>
                  <a:pt x="13070" y="13842"/>
                  <a:pt x="12652" y="13606"/>
                </a:cubicBezTo>
                <a:cubicBezTo>
                  <a:pt x="12221" y="13367"/>
                  <a:pt x="11477" y="13158"/>
                  <a:pt x="10433" y="12985"/>
                </a:cubicBezTo>
                <a:cubicBezTo>
                  <a:pt x="9278" y="12794"/>
                  <a:pt x="8385" y="12496"/>
                  <a:pt x="7803" y="12110"/>
                </a:cubicBezTo>
                <a:cubicBezTo>
                  <a:pt x="7210" y="11710"/>
                  <a:pt x="6897" y="11199"/>
                  <a:pt x="6892" y="10591"/>
                </a:cubicBezTo>
                <a:cubicBezTo>
                  <a:pt x="6886" y="9899"/>
                  <a:pt x="7266" y="9321"/>
                  <a:pt x="8023" y="8877"/>
                </a:cubicBezTo>
                <a:cubicBezTo>
                  <a:pt x="8534" y="8574"/>
                  <a:pt x="9147" y="8376"/>
                  <a:pt x="9833" y="8282"/>
                </a:cubicBezTo>
                <a:lnTo>
                  <a:pt x="9822" y="7225"/>
                </a:lnTo>
                <a:lnTo>
                  <a:pt x="11665" y="7216"/>
                </a:lnTo>
                <a:lnTo>
                  <a:pt x="11671" y="8242"/>
                </a:lnTo>
                <a:cubicBezTo>
                  <a:pt x="12496" y="8322"/>
                  <a:pt x="13183" y="8527"/>
                  <a:pt x="13727" y="8841"/>
                </a:cubicBezTo>
                <a:cubicBezTo>
                  <a:pt x="14451" y="9272"/>
                  <a:pt x="14851" y="9867"/>
                  <a:pt x="14907" y="10617"/>
                </a:cubicBezTo>
                <a:lnTo>
                  <a:pt x="14914" y="10748"/>
                </a:lnTo>
                <a:lnTo>
                  <a:pt x="13114" y="10754"/>
                </a:lnTo>
                <a:lnTo>
                  <a:pt x="13089" y="10650"/>
                </a:lnTo>
                <a:cubicBezTo>
                  <a:pt x="13002" y="10183"/>
                  <a:pt x="12783" y="9832"/>
                  <a:pt x="12427" y="9610"/>
                </a:cubicBezTo>
                <a:cubicBezTo>
                  <a:pt x="12077" y="9392"/>
                  <a:pt x="11565" y="9277"/>
                  <a:pt x="10895" y="9282"/>
                </a:cubicBezTo>
                <a:cubicBezTo>
                  <a:pt x="10196" y="9282"/>
                  <a:pt x="9640" y="9401"/>
                  <a:pt x="9259" y="9632"/>
                </a:cubicBezTo>
                <a:cubicBezTo>
                  <a:pt x="8878" y="9858"/>
                  <a:pt x="8698" y="10160"/>
                  <a:pt x="8702" y="10572"/>
                </a:cubicBezTo>
                <a:cubicBezTo>
                  <a:pt x="8702" y="10924"/>
                  <a:pt x="8878" y="11204"/>
                  <a:pt x="9229" y="11408"/>
                </a:cubicBezTo>
                <a:cubicBezTo>
                  <a:pt x="9584" y="11621"/>
                  <a:pt x="10216" y="11808"/>
                  <a:pt x="11115" y="11954"/>
                </a:cubicBezTo>
                <a:cubicBezTo>
                  <a:pt x="12421" y="12172"/>
                  <a:pt x="13414" y="12492"/>
                  <a:pt x="14076" y="12914"/>
                </a:cubicBezTo>
                <a:cubicBezTo>
                  <a:pt x="14732" y="13335"/>
                  <a:pt x="15076" y="13877"/>
                  <a:pt x="15076" y="14521"/>
                </a:cubicBezTo>
                <a:cubicBezTo>
                  <a:pt x="15082" y="15289"/>
                  <a:pt x="14676" y="15929"/>
                  <a:pt x="13864" y="16422"/>
                </a:cubicBezTo>
                <a:cubicBezTo>
                  <a:pt x="13864" y="16422"/>
                  <a:pt x="13864" y="16422"/>
                  <a:pt x="13864" y="16422"/>
                </a:cubicBezTo>
                <a:close/>
                <a:moveTo>
                  <a:pt x="13995" y="4271"/>
                </a:moveTo>
                <a:lnTo>
                  <a:pt x="13995" y="4298"/>
                </a:lnTo>
                <a:lnTo>
                  <a:pt x="7161" y="4325"/>
                </a:lnTo>
                <a:lnTo>
                  <a:pt x="7372" y="4045"/>
                </a:lnTo>
                <a:lnTo>
                  <a:pt x="7754" y="3756"/>
                </a:lnTo>
                <a:lnTo>
                  <a:pt x="13245" y="3739"/>
                </a:lnTo>
                <a:lnTo>
                  <a:pt x="14789" y="0"/>
                </a:lnTo>
                <a:lnTo>
                  <a:pt x="6535" y="31"/>
                </a:lnTo>
                <a:lnTo>
                  <a:pt x="7722" y="3668"/>
                </a:lnTo>
                <a:cubicBezTo>
                  <a:pt x="6866" y="2984"/>
                  <a:pt x="4761" y="1540"/>
                  <a:pt x="2855" y="2042"/>
                </a:cubicBezTo>
                <a:lnTo>
                  <a:pt x="3061" y="2446"/>
                </a:lnTo>
                <a:cubicBezTo>
                  <a:pt x="4687" y="2020"/>
                  <a:pt x="6673" y="3472"/>
                  <a:pt x="7372" y="4045"/>
                </a:cubicBezTo>
                <a:cubicBezTo>
                  <a:pt x="6210" y="4348"/>
                  <a:pt x="4699" y="4569"/>
                  <a:pt x="3805" y="4001"/>
                </a:cubicBezTo>
                <a:lnTo>
                  <a:pt x="3399" y="4329"/>
                </a:lnTo>
                <a:cubicBezTo>
                  <a:pt x="3930" y="4667"/>
                  <a:pt x="4605" y="4783"/>
                  <a:pt x="5310" y="4783"/>
                </a:cubicBezTo>
                <a:cubicBezTo>
                  <a:pt x="5729" y="4783"/>
                  <a:pt x="6155" y="4734"/>
                  <a:pt x="6566" y="4667"/>
                </a:cubicBezTo>
                <a:cubicBezTo>
                  <a:pt x="2687" y="6563"/>
                  <a:pt x="-26" y="10769"/>
                  <a:pt x="0" y="13957"/>
                </a:cubicBezTo>
                <a:cubicBezTo>
                  <a:pt x="32" y="18189"/>
                  <a:pt x="4886" y="21600"/>
                  <a:pt x="10828" y="21573"/>
                </a:cubicBezTo>
                <a:cubicBezTo>
                  <a:pt x="16782" y="21556"/>
                  <a:pt x="21574" y="18105"/>
                  <a:pt x="21543" y="13877"/>
                </a:cubicBezTo>
                <a:cubicBezTo>
                  <a:pt x="21518" y="10468"/>
                  <a:pt x="18344" y="5897"/>
                  <a:pt x="13995" y="4271"/>
                </a:cubicBezTo>
                <a:cubicBezTo>
                  <a:pt x="13995" y="4271"/>
                  <a:pt x="13995" y="4271"/>
                  <a:pt x="13995" y="4271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kumimoji="0" sz="32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Helvetica Light"/>
              <a:sym typeface="Arial" panose="020B0604020202020204" pitchFamily="34" charset="0"/>
            </a:endParaRPr>
          </a:p>
        </p:txBody>
      </p:sp>
      <p:sp>
        <p:nvSpPr>
          <p:cNvPr id="12" name="Freeform 51"/>
          <p:cNvSpPr>
            <a:spLocks noEditPoints="1"/>
          </p:cNvSpPr>
          <p:nvPr/>
        </p:nvSpPr>
        <p:spPr bwMode="auto">
          <a:xfrm>
            <a:off x="5295887" y="4240452"/>
            <a:ext cx="513830" cy="424469"/>
          </a:xfrm>
          <a:custGeom>
            <a:avLst/>
            <a:gdLst>
              <a:gd name="T0" fmla="*/ 83 w 107"/>
              <a:gd name="T1" fmla="*/ 63 h 88"/>
              <a:gd name="T2" fmla="*/ 83 w 107"/>
              <a:gd name="T3" fmla="*/ 7 h 88"/>
              <a:gd name="T4" fmla="*/ 83 w 107"/>
              <a:gd name="T5" fmla="*/ 3 h 88"/>
              <a:gd name="T6" fmla="*/ 85 w 107"/>
              <a:gd name="T7" fmla="*/ 0 h 88"/>
              <a:gd name="T8" fmla="*/ 87 w 107"/>
              <a:gd name="T9" fmla="*/ 0 h 88"/>
              <a:gd name="T10" fmla="*/ 89 w 107"/>
              <a:gd name="T11" fmla="*/ 0 h 88"/>
              <a:gd name="T12" fmla="*/ 89 w 107"/>
              <a:gd name="T13" fmla="*/ 69 h 88"/>
              <a:gd name="T14" fmla="*/ 87 w 107"/>
              <a:gd name="T15" fmla="*/ 70 h 88"/>
              <a:gd name="T16" fmla="*/ 85 w 107"/>
              <a:gd name="T17" fmla="*/ 69 h 88"/>
              <a:gd name="T18" fmla="*/ 83 w 107"/>
              <a:gd name="T19" fmla="*/ 67 h 88"/>
              <a:gd name="T20" fmla="*/ 83 w 107"/>
              <a:gd name="T21" fmla="*/ 63 h 88"/>
              <a:gd name="T22" fmla="*/ 24 w 107"/>
              <a:gd name="T23" fmla="*/ 63 h 88"/>
              <a:gd name="T24" fmla="*/ 24 w 107"/>
              <a:gd name="T25" fmla="*/ 7 h 88"/>
              <a:gd name="T26" fmla="*/ 24 w 107"/>
              <a:gd name="T27" fmla="*/ 3 h 88"/>
              <a:gd name="T28" fmla="*/ 22 w 107"/>
              <a:gd name="T29" fmla="*/ 0 h 88"/>
              <a:gd name="T30" fmla="*/ 20 w 107"/>
              <a:gd name="T31" fmla="*/ 0 h 88"/>
              <a:gd name="T32" fmla="*/ 18 w 107"/>
              <a:gd name="T33" fmla="*/ 0 h 88"/>
              <a:gd name="T34" fmla="*/ 18 w 107"/>
              <a:gd name="T35" fmla="*/ 69 h 88"/>
              <a:gd name="T36" fmla="*/ 20 w 107"/>
              <a:gd name="T37" fmla="*/ 70 h 88"/>
              <a:gd name="T38" fmla="*/ 22 w 107"/>
              <a:gd name="T39" fmla="*/ 69 h 88"/>
              <a:gd name="T40" fmla="*/ 24 w 107"/>
              <a:gd name="T41" fmla="*/ 67 h 88"/>
              <a:gd name="T42" fmla="*/ 24 w 107"/>
              <a:gd name="T43" fmla="*/ 63 h 88"/>
              <a:gd name="T44" fmla="*/ 36 w 107"/>
              <a:gd name="T45" fmla="*/ 51 h 88"/>
              <a:gd name="T46" fmla="*/ 36 w 107"/>
              <a:gd name="T47" fmla="*/ 55 h 88"/>
              <a:gd name="T48" fmla="*/ 33 w 107"/>
              <a:gd name="T49" fmla="*/ 58 h 88"/>
              <a:gd name="T50" fmla="*/ 31 w 107"/>
              <a:gd name="T51" fmla="*/ 59 h 88"/>
              <a:gd name="T52" fmla="*/ 29 w 107"/>
              <a:gd name="T53" fmla="*/ 58 h 88"/>
              <a:gd name="T54" fmla="*/ 29 w 107"/>
              <a:gd name="T55" fmla="*/ 12 h 88"/>
              <a:gd name="T56" fmla="*/ 31 w 107"/>
              <a:gd name="T57" fmla="*/ 11 h 88"/>
              <a:gd name="T58" fmla="*/ 33 w 107"/>
              <a:gd name="T59" fmla="*/ 12 h 88"/>
              <a:gd name="T60" fmla="*/ 36 w 107"/>
              <a:gd name="T61" fmla="*/ 14 h 88"/>
              <a:gd name="T62" fmla="*/ 36 w 107"/>
              <a:gd name="T63" fmla="*/ 18 h 88"/>
              <a:gd name="T64" fmla="*/ 36 w 107"/>
              <a:gd name="T65" fmla="*/ 51 h 88"/>
              <a:gd name="T66" fmla="*/ 61 w 107"/>
              <a:gd name="T67" fmla="*/ 80 h 88"/>
              <a:gd name="T68" fmla="*/ 54 w 107"/>
              <a:gd name="T69" fmla="*/ 88 h 88"/>
              <a:gd name="T70" fmla="*/ 46 w 107"/>
              <a:gd name="T71" fmla="*/ 80 h 88"/>
              <a:gd name="T72" fmla="*/ 46 w 107"/>
              <a:gd name="T73" fmla="*/ 24 h 88"/>
              <a:gd name="T74" fmla="*/ 54 w 107"/>
              <a:gd name="T75" fmla="*/ 16 h 88"/>
              <a:gd name="T76" fmla="*/ 61 w 107"/>
              <a:gd name="T77" fmla="*/ 24 h 88"/>
              <a:gd name="T78" fmla="*/ 61 w 107"/>
              <a:gd name="T79" fmla="*/ 80 h 88"/>
              <a:gd name="T80" fmla="*/ 71 w 107"/>
              <a:gd name="T81" fmla="*/ 51 h 88"/>
              <a:gd name="T82" fmla="*/ 71 w 107"/>
              <a:gd name="T83" fmla="*/ 55 h 88"/>
              <a:gd name="T84" fmla="*/ 74 w 107"/>
              <a:gd name="T85" fmla="*/ 58 h 88"/>
              <a:gd name="T86" fmla="*/ 76 w 107"/>
              <a:gd name="T87" fmla="*/ 59 h 88"/>
              <a:gd name="T88" fmla="*/ 78 w 107"/>
              <a:gd name="T89" fmla="*/ 58 h 88"/>
              <a:gd name="T90" fmla="*/ 78 w 107"/>
              <a:gd name="T91" fmla="*/ 12 h 88"/>
              <a:gd name="T92" fmla="*/ 76 w 107"/>
              <a:gd name="T93" fmla="*/ 11 h 88"/>
              <a:gd name="T94" fmla="*/ 74 w 107"/>
              <a:gd name="T95" fmla="*/ 12 h 88"/>
              <a:gd name="T96" fmla="*/ 71 w 107"/>
              <a:gd name="T97" fmla="*/ 14 h 88"/>
              <a:gd name="T98" fmla="*/ 71 w 107"/>
              <a:gd name="T99" fmla="*/ 18 h 88"/>
              <a:gd name="T100" fmla="*/ 71 w 107"/>
              <a:gd name="T101" fmla="*/ 51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07" h="88">
                <a:moveTo>
                  <a:pt x="83" y="63"/>
                </a:moveTo>
                <a:cubicBezTo>
                  <a:pt x="97" y="47"/>
                  <a:pt x="97" y="23"/>
                  <a:pt x="83" y="7"/>
                </a:cubicBezTo>
                <a:cubicBezTo>
                  <a:pt x="82" y="6"/>
                  <a:pt x="82" y="4"/>
                  <a:pt x="83" y="3"/>
                </a:cubicBezTo>
                <a:cubicBezTo>
                  <a:pt x="85" y="0"/>
                  <a:pt x="85" y="0"/>
                  <a:pt x="85" y="0"/>
                </a:cubicBezTo>
                <a:cubicBezTo>
                  <a:pt x="86" y="0"/>
                  <a:pt x="86" y="0"/>
                  <a:pt x="87" y="0"/>
                </a:cubicBezTo>
                <a:cubicBezTo>
                  <a:pt x="88" y="0"/>
                  <a:pt x="89" y="0"/>
                  <a:pt x="89" y="0"/>
                </a:cubicBezTo>
                <a:cubicBezTo>
                  <a:pt x="107" y="20"/>
                  <a:pt x="107" y="50"/>
                  <a:pt x="89" y="69"/>
                </a:cubicBezTo>
                <a:cubicBezTo>
                  <a:pt x="89" y="70"/>
                  <a:pt x="88" y="70"/>
                  <a:pt x="87" y="70"/>
                </a:cubicBezTo>
                <a:cubicBezTo>
                  <a:pt x="86" y="70"/>
                  <a:pt x="86" y="70"/>
                  <a:pt x="85" y="69"/>
                </a:cubicBezTo>
                <a:cubicBezTo>
                  <a:pt x="83" y="67"/>
                  <a:pt x="83" y="67"/>
                  <a:pt x="83" y="67"/>
                </a:cubicBezTo>
                <a:cubicBezTo>
                  <a:pt x="82" y="65"/>
                  <a:pt x="82" y="64"/>
                  <a:pt x="83" y="63"/>
                </a:cubicBezTo>
                <a:close/>
                <a:moveTo>
                  <a:pt x="24" y="63"/>
                </a:moveTo>
                <a:cubicBezTo>
                  <a:pt x="10" y="47"/>
                  <a:pt x="10" y="23"/>
                  <a:pt x="24" y="7"/>
                </a:cubicBezTo>
                <a:cubicBezTo>
                  <a:pt x="25" y="6"/>
                  <a:pt x="25" y="4"/>
                  <a:pt x="24" y="3"/>
                </a:cubicBezTo>
                <a:cubicBezTo>
                  <a:pt x="22" y="0"/>
                  <a:pt x="22" y="0"/>
                  <a:pt x="22" y="0"/>
                </a:cubicBezTo>
                <a:cubicBezTo>
                  <a:pt x="21" y="0"/>
                  <a:pt x="21" y="0"/>
                  <a:pt x="20" y="0"/>
                </a:cubicBezTo>
                <a:cubicBezTo>
                  <a:pt x="19" y="0"/>
                  <a:pt x="18" y="0"/>
                  <a:pt x="18" y="0"/>
                </a:cubicBezTo>
                <a:cubicBezTo>
                  <a:pt x="0" y="20"/>
                  <a:pt x="0" y="50"/>
                  <a:pt x="18" y="69"/>
                </a:cubicBezTo>
                <a:cubicBezTo>
                  <a:pt x="18" y="70"/>
                  <a:pt x="19" y="70"/>
                  <a:pt x="20" y="70"/>
                </a:cubicBezTo>
                <a:cubicBezTo>
                  <a:pt x="21" y="70"/>
                  <a:pt x="21" y="70"/>
                  <a:pt x="22" y="69"/>
                </a:cubicBezTo>
                <a:cubicBezTo>
                  <a:pt x="24" y="67"/>
                  <a:pt x="24" y="67"/>
                  <a:pt x="24" y="67"/>
                </a:cubicBezTo>
                <a:cubicBezTo>
                  <a:pt x="25" y="65"/>
                  <a:pt x="25" y="64"/>
                  <a:pt x="24" y="63"/>
                </a:cubicBezTo>
                <a:close/>
                <a:moveTo>
                  <a:pt x="36" y="51"/>
                </a:moveTo>
                <a:cubicBezTo>
                  <a:pt x="37" y="53"/>
                  <a:pt x="37" y="54"/>
                  <a:pt x="36" y="55"/>
                </a:cubicBezTo>
                <a:cubicBezTo>
                  <a:pt x="33" y="58"/>
                  <a:pt x="33" y="58"/>
                  <a:pt x="33" y="58"/>
                </a:cubicBezTo>
                <a:cubicBezTo>
                  <a:pt x="33" y="58"/>
                  <a:pt x="32" y="59"/>
                  <a:pt x="31" y="59"/>
                </a:cubicBezTo>
                <a:cubicBezTo>
                  <a:pt x="30" y="58"/>
                  <a:pt x="30" y="58"/>
                  <a:pt x="29" y="58"/>
                </a:cubicBezTo>
                <a:cubicBezTo>
                  <a:pt x="18" y="44"/>
                  <a:pt x="18" y="25"/>
                  <a:pt x="29" y="12"/>
                </a:cubicBezTo>
                <a:cubicBezTo>
                  <a:pt x="30" y="11"/>
                  <a:pt x="30" y="11"/>
                  <a:pt x="31" y="11"/>
                </a:cubicBezTo>
                <a:cubicBezTo>
                  <a:pt x="32" y="11"/>
                  <a:pt x="33" y="11"/>
                  <a:pt x="33" y="12"/>
                </a:cubicBezTo>
                <a:cubicBezTo>
                  <a:pt x="36" y="14"/>
                  <a:pt x="36" y="14"/>
                  <a:pt x="36" y="14"/>
                </a:cubicBezTo>
                <a:cubicBezTo>
                  <a:pt x="37" y="15"/>
                  <a:pt x="37" y="17"/>
                  <a:pt x="36" y="18"/>
                </a:cubicBezTo>
                <a:cubicBezTo>
                  <a:pt x="28" y="28"/>
                  <a:pt x="28" y="42"/>
                  <a:pt x="36" y="51"/>
                </a:cubicBezTo>
                <a:close/>
                <a:moveTo>
                  <a:pt x="61" y="80"/>
                </a:moveTo>
                <a:cubicBezTo>
                  <a:pt x="61" y="84"/>
                  <a:pt x="58" y="88"/>
                  <a:pt x="54" y="88"/>
                </a:cubicBezTo>
                <a:cubicBezTo>
                  <a:pt x="49" y="88"/>
                  <a:pt x="46" y="84"/>
                  <a:pt x="46" y="80"/>
                </a:cubicBezTo>
                <a:cubicBezTo>
                  <a:pt x="46" y="60"/>
                  <a:pt x="46" y="44"/>
                  <a:pt x="46" y="24"/>
                </a:cubicBezTo>
                <a:cubicBezTo>
                  <a:pt x="46" y="19"/>
                  <a:pt x="49" y="16"/>
                  <a:pt x="54" y="16"/>
                </a:cubicBezTo>
                <a:cubicBezTo>
                  <a:pt x="58" y="16"/>
                  <a:pt x="61" y="19"/>
                  <a:pt x="61" y="24"/>
                </a:cubicBezTo>
                <a:cubicBezTo>
                  <a:pt x="61" y="44"/>
                  <a:pt x="61" y="60"/>
                  <a:pt x="61" y="80"/>
                </a:cubicBezTo>
                <a:close/>
                <a:moveTo>
                  <a:pt x="71" y="51"/>
                </a:moveTo>
                <a:cubicBezTo>
                  <a:pt x="70" y="53"/>
                  <a:pt x="70" y="54"/>
                  <a:pt x="71" y="55"/>
                </a:cubicBezTo>
                <a:cubicBezTo>
                  <a:pt x="74" y="58"/>
                  <a:pt x="74" y="58"/>
                  <a:pt x="74" y="58"/>
                </a:cubicBezTo>
                <a:cubicBezTo>
                  <a:pt x="74" y="58"/>
                  <a:pt x="75" y="59"/>
                  <a:pt x="76" y="59"/>
                </a:cubicBezTo>
                <a:cubicBezTo>
                  <a:pt x="77" y="58"/>
                  <a:pt x="77" y="58"/>
                  <a:pt x="78" y="58"/>
                </a:cubicBezTo>
                <a:cubicBezTo>
                  <a:pt x="89" y="44"/>
                  <a:pt x="89" y="25"/>
                  <a:pt x="78" y="12"/>
                </a:cubicBezTo>
                <a:cubicBezTo>
                  <a:pt x="77" y="11"/>
                  <a:pt x="77" y="11"/>
                  <a:pt x="76" y="11"/>
                </a:cubicBezTo>
                <a:cubicBezTo>
                  <a:pt x="75" y="11"/>
                  <a:pt x="74" y="11"/>
                  <a:pt x="74" y="12"/>
                </a:cubicBezTo>
                <a:cubicBezTo>
                  <a:pt x="71" y="14"/>
                  <a:pt x="71" y="14"/>
                  <a:pt x="71" y="14"/>
                </a:cubicBezTo>
                <a:cubicBezTo>
                  <a:pt x="70" y="15"/>
                  <a:pt x="70" y="17"/>
                  <a:pt x="71" y="18"/>
                </a:cubicBezTo>
                <a:cubicBezTo>
                  <a:pt x="79" y="28"/>
                  <a:pt x="79" y="42"/>
                  <a:pt x="71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13" name="Group 26"/>
          <p:cNvGrpSpPr/>
          <p:nvPr/>
        </p:nvGrpSpPr>
        <p:grpSpPr>
          <a:xfrm>
            <a:off x="6227058" y="4279623"/>
            <a:ext cx="496232" cy="415544"/>
            <a:chOff x="5099051" y="3930651"/>
            <a:chExt cx="390525" cy="327025"/>
          </a:xfrm>
          <a:solidFill>
            <a:sysClr val="window" lastClr="FFFFFF"/>
          </a:solidFill>
        </p:grpSpPr>
        <p:sp>
          <p:nvSpPr>
            <p:cNvPr id="14" name="Freeform 103@|5FFC:0|FBC:0|LFC:0|LBC:16777215"/>
            <p:cNvSpPr>
              <a:spLocks/>
            </p:cNvSpPr>
            <p:nvPr/>
          </p:nvSpPr>
          <p:spPr bwMode="auto">
            <a:xfrm>
              <a:off x="5165726" y="4027488"/>
              <a:ext cx="255588" cy="230188"/>
            </a:xfrm>
            <a:custGeom>
              <a:avLst/>
              <a:gdLst>
                <a:gd name="T0" fmla="*/ 0 w 161"/>
                <a:gd name="T1" fmla="*/ 62 h 145"/>
                <a:gd name="T2" fmla="*/ 0 w 161"/>
                <a:gd name="T3" fmla="*/ 145 h 145"/>
                <a:gd name="T4" fmla="*/ 31 w 161"/>
                <a:gd name="T5" fmla="*/ 145 h 145"/>
                <a:gd name="T6" fmla="*/ 130 w 161"/>
                <a:gd name="T7" fmla="*/ 145 h 145"/>
                <a:gd name="T8" fmla="*/ 161 w 161"/>
                <a:gd name="T9" fmla="*/ 145 h 145"/>
                <a:gd name="T10" fmla="*/ 161 w 161"/>
                <a:gd name="T11" fmla="*/ 62 h 145"/>
                <a:gd name="T12" fmla="*/ 81 w 161"/>
                <a:gd name="T13" fmla="*/ 0 h 145"/>
                <a:gd name="T14" fmla="*/ 0 w 161"/>
                <a:gd name="T15" fmla="*/ 62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45">
                  <a:moveTo>
                    <a:pt x="0" y="62"/>
                  </a:moveTo>
                  <a:lnTo>
                    <a:pt x="0" y="145"/>
                  </a:lnTo>
                  <a:lnTo>
                    <a:pt x="31" y="145"/>
                  </a:lnTo>
                  <a:lnTo>
                    <a:pt x="130" y="145"/>
                  </a:lnTo>
                  <a:lnTo>
                    <a:pt x="161" y="145"/>
                  </a:lnTo>
                  <a:lnTo>
                    <a:pt x="161" y="62"/>
                  </a:lnTo>
                  <a:lnTo>
                    <a:pt x="81" y="0"/>
                  </a:lnTo>
                  <a:lnTo>
                    <a:pt x="0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Freeform 104@|5FFC:0|FBC:0|LFC:0|LBC:16777215"/>
            <p:cNvSpPr>
              <a:spLocks/>
            </p:cNvSpPr>
            <p:nvPr/>
          </p:nvSpPr>
          <p:spPr bwMode="auto">
            <a:xfrm>
              <a:off x="5099051" y="3930651"/>
              <a:ext cx="390525" cy="195263"/>
            </a:xfrm>
            <a:custGeom>
              <a:avLst/>
              <a:gdLst>
                <a:gd name="T0" fmla="*/ 225 w 246"/>
                <a:gd name="T1" fmla="*/ 80 h 123"/>
                <a:gd name="T2" fmla="*/ 225 w 246"/>
                <a:gd name="T3" fmla="*/ 21 h 123"/>
                <a:gd name="T4" fmla="*/ 182 w 246"/>
                <a:gd name="T5" fmla="*/ 21 h 123"/>
                <a:gd name="T6" fmla="*/ 182 w 246"/>
                <a:gd name="T7" fmla="*/ 47 h 123"/>
                <a:gd name="T8" fmla="*/ 123 w 246"/>
                <a:gd name="T9" fmla="*/ 0 h 123"/>
                <a:gd name="T10" fmla="*/ 123 w 246"/>
                <a:gd name="T11" fmla="*/ 0 h 123"/>
                <a:gd name="T12" fmla="*/ 123 w 246"/>
                <a:gd name="T13" fmla="*/ 0 h 123"/>
                <a:gd name="T14" fmla="*/ 123 w 246"/>
                <a:gd name="T15" fmla="*/ 0 h 123"/>
                <a:gd name="T16" fmla="*/ 123 w 246"/>
                <a:gd name="T17" fmla="*/ 0 h 123"/>
                <a:gd name="T18" fmla="*/ 0 w 246"/>
                <a:gd name="T19" fmla="*/ 97 h 123"/>
                <a:gd name="T20" fmla="*/ 21 w 246"/>
                <a:gd name="T21" fmla="*/ 123 h 123"/>
                <a:gd name="T22" fmla="*/ 123 w 246"/>
                <a:gd name="T23" fmla="*/ 42 h 123"/>
                <a:gd name="T24" fmla="*/ 225 w 246"/>
                <a:gd name="T25" fmla="*/ 123 h 123"/>
                <a:gd name="T26" fmla="*/ 246 w 246"/>
                <a:gd name="T27" fmla="*/ 97 h 123"/>
                <a:gd name="T28" fmla="*/ 225 w 246"/>
                <a:gd name="T29" fmla="*/ 8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6" h="123">
                  <a:moveTo>
                    <a:pt x="225" y="80"/>
                  </a:moveTo>
                  <a:lnTo>
                    <a:pt x="225" y="21"/>
                  </a:lnTo>
                  <a:lnTo>
                    <a:pt x="182" y="21"/>
                  </a:lnTo>
                  <a:lnTo>
                    <a:pt x="182" y="47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0" y="97"/>
                  </a:lnTo>
                  <a:lnTo>
                    <a:pt x="21" y="123"/>
                  </a:lnTo>
                  <a:lnTo>
                    <a:pt x="123" y="42"/>
                  </a:lnTo>
                  <a:lnTo>
                    <a:pt x="225" y="123"/>
                  </a:lnTo>
                  <a:lnTo>
                    <a:pt x="246" y="97"/>
                  </a:lnTo>
                  <a:lnTo>
                    <a:pt x="225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363899" y="2224412"/>
            <a:ext cx="2338080" cy="470571"/>
            <a:chOff x="7363899" y="2224412"/>
            <a:chExt cx="2338080" cy="470571"/>
          </a:xfrm>
        </p:grpSpPr>
        <p:sp>
          <p:nvSpPr>
            <p:cNvPr id="24" name="TextBox 13"/>
            <p:cNvSpPr txBox="1"/>
            <p:nvPr/>
          </p:nvSpPr>
          <p:spPr>
            <a:xfrm>
              <a:off x="7363899" y="2224412"/>
              <a:ext cx="2338080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" name="TextBox 13"/>
            <p:cNvSpPr txBox="1"/>
            <p:nvPr/>
          </p:nvSpPr>
          <p:spPr>
            <a:xfrm>
              <a:off x="7367980" y="2510317"/>
              <a:ext cx="2333999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rPr>
                <a:t>根据实际需求来调整文本框大小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8" name="TextBox 13"/>
          <p:cNvSpPr txBox="1"/>
          <p:nvPr/>
        </p:nvSpPr>
        <p:spPr>
          <a:xfrm>
            <a:off x="7363899" y="469002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81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编辑标题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7367980" y="4975934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121681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根据实际需求来调整文本框大小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2369252" y="222441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r" defTabSz="121681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编辑标题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2373333" y="2510317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r" defTabSz="121681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根据实际需求来调整文本框大小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2369252" y="4690029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r" defTabSz="121681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编辑标题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2373333" y="4975934"/>
            <a:ext cx="2333999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r" defTabSz="1216817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rPr>
              <a:t>根据实际需求来调整文本框大小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3433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>
            <a:off x="0" y="2692400"/>
            <a:ext cx="6624320" cy="4165600"/>
          </a:xfrm>
          <a:prstGeom prst="rtTriangle">
            <a:avLst/>
          </a:pr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858000" y="3739832"/>
            <a:ext cx="4580971" cy="2431529"/>
            <a:chOff x="6786880" y="3831272"/>
            <a:chExt cx="4580971" cy="2431529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20233"/>
            <a:stretch/>
          </p:blipFill>
          <p:spPr>
            <a:xfrm>
              <a:off x="6786880" y="3831272"/>
              <a:ext cx="4580971" cy="761048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966276" y="4877806"/>
              <a:ext cx="416443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我们工作室致力于专业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模板的发布，课件及汇报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的美化，并为您提供专业的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个性定制服务。我们秉承“给您演示的光和热”的理念，为您分担职场压力</a:t>
              </a:r>
              <a:r>
                <a:rPr lang="en-US" altLang="zh-CN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4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让您的每一次亮相都信心澎湃。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7061200" y="4783742"/>
              <a:ext cx="4069507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0" y="544630"/>
            <a:ext cx="9313421" cy="5896810"/>
            <a:chOff x="436880" y="463350"/>
            <a:chExt cx="9313421" cy="5896810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36880" y="547620"/>
              <a:ext cx="8442960" cy="5812540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92900" y="463350"/>
              <a:ext cx="4057401" cy="22290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021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409383"/>
            <a:ext cx="189185" cy="462976"/>
          </a:xfrm>
          <a:prstGeom prst="rect">
            <a:avLst/>
          </a:prstGeom>
          <a:solidFill>
            <a:srgbClr val="60C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4001" y="440816"/>
            <a:ext cx="2428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直角三角形 3"/>
          <p:cNvSpPr/>
          <p:nvPr/>
        </p:nvSpPr>
        <p:spPr>
          <a:xfrm flipH="1">
            <a:off x="4020454" y="2358944"/>
            <a:ext cx="1637992" cy="1927501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" fmla="*/ 870857 w 1855931"/>
              <a:gd name="connsiteY0" fmla="*/ 2235198 h 2235198"/>
              <a:gd name="connsiteX1" fmla="*/ 0 w 1855931"/>
              <a:gd name="connsiteY1" fmla="*/ 0 h 2235198"/>
              <a:gd name="connsiteX2" fmla="*/ 1855931 w 1855931"/>
              <a:gd name="connsiteY2" fmla="*/ 2235198 h 2235198"/>
              <a:gd name="connsiteX3" fmla="*/ 870857 w 1855931"/>
              <a:gd name="connsiteY3" fmla="*/ 2235198 h 2235198"/>
              <a:gd name="connsiteX0" fmla="*/ 870857 w 1855931"/>
              <a:gd name="connsiteY0" fmla="*/ 2235198 h 2235198"/>
              <a:gd name="connsiteX1" fmla="*/ 0 w 1855931"/>
              <a:gd name="connsiteY1" fmla="*/ 0 h 2235198"/>
              <a:gd name="connsiteX2" fmla="*/ 1855931 w 1855931"/>
              <a:gd name="connsiteY2" fmla="*/ 2235198 h 2235198"/>
              <a:gd name="connsiteX3" fmla="*/ 870857 w 1855931"/>
              <a:gd name="connsiteY3" fmla="*/ 2235198 h 2235198"/>
              <a:gd name="connsiteX0" fmla="*/ 870857 w 1855931"/>
              <a:gd name="connsiteY0" fmla="*/ 2235198 h 2235198"/>
              <a:gd name="connsiteX1" fmla="*/ 0 w 1855931"/>
              <a:gd name="connsiteY1" fmla="*/ 0 h 2235198"/>
              <a:gd name="connsiteX2" fmla="*/ 1855931 w 1855931"/>
              <a:gd name="connsiteY2" fmla="*/ 2235198 h 2235198"/>
              <a:gd name="connsiteX3" fmla="*/ 870857 w 1855931"/>
              <a:gd name="connsiteY3" fmla="*/ 2235198 h 2235198"/>
              <a:gd name="connsiteX0" fmla="*/ 870857 w 1855931"/>
              <a:gd name="connsiteY0" fmla="*/ 2235198 h 2235198"/>
              <a:gd name="connsiteX1" fmla="*/ 0 w 1855931"/>
              <a:gd name="connsiteY1" fmla="*/ 0 h 2235198"/>
              <a:gd name="connsiteX2" fmla="*/ 1855931 w 1855931"/>
              <a:gd name="connsiteY2" fmla="*/ 2235198 h 2235198"/>
              <a:gd name="connsiteX3" fmla="*/ 870857 w 1855931"/>
              <a:gd name="connsiteY3" fmla="*/ 2235198 h 2235198"/>
              <a:gd name="connsiteX0" fmla="*/ 870857 w 1855931"/>
              <a:gd name="connsiteY0" fmla="*/ 2235198 h 2235198"/>
              <a:gd name="connsiteX1" fmla="*/ 0 w 1855931"/>
              <a:gd name="connsiteY1" fmla="*/ 0 h 2235198"/>
              <a:gd name="connsiteX2" fmla="*/ 1855931 w 1855931"/>
              <a:gd name="connsiteY2" fmla="*/ 2235198 h 2235198"/>
              <a:gd name="connsiteX3" fmla="*/ 870857 w 1855931"/>
              <a:gd name="connsiteY3" fmla="*/ 2235198 h 2235198"/>
              <a:gd name="connsiteX0" fmla="*/ 870857 w 1855931"/>
              <a:gd name="connsiteY0" fmla="*/ 2235198 h 2235198"/>
              <a:gd name="connsiteX1" fmla="*/ 0 w 1855931"/>
              <a:gd name="connsiteY1" fmla="*/ 0 h 2235198"/>
              <a:gd name="connsiteX2" fmla="*/ 1855931 w 1855931"/>
              <a:gd name="connsiteY2" fmla="*/ 2235198 h 2235198"/>
              <a:gd name="connsiteX3" fmla="*/ 870857 w 1855931"/>
              <a:gd name="connsiteY3" fmla="*/ 2235198 h 2235198"/>
              <a:gd name="connsiteX0" fmla="*/ 870857 w 1855931"/>
              <a:gd name="connsiteY0" fmla="*/ 2235198 h 2235198"/>
              <a:gd name="connsiteX1" fmla="*/ 0 w 1855931"/>
              <a:gd name="connsiteY1" fmla="*/ 0 h 2235198"/>
              <a:gd name="connsiteX2" fmla="*/ 1855931 w 1855931"/>
              <a:gd name="connsiteY2" fmla="*/ 2235198 h 2235198"/>
              <a:gd name="connsiteX3" fmla="*/ 870857 w 1855931"/>
              <a:gd name="connsiteY3" fmla="*/ 2235198 h 2235198"/>
              <a:gd name="connsiteX0" fmla="*/ 870857 w 1855931"/>
              <a:gd name="connsiteY0" fmla="*/ 2235198 h 2235198"/>
              <a:gd name="connsiteX1" fmla="*/ 0 w 1855931"/>
              <a:gd name="connsiteY1" fmla="*/ 0 h 2235198"/>
              <a:gd name="connsiteX2" fmla="*/ 1855931 w 1855931"/>
              <a:gd name="connsiteY2" fmla="*/ 2235198 h 2235198"/>
              <a:gd name="connsiteX3" fmla="*/ 870857 w 1855931"/>
              <a:gd name="connsiteY3" fmla="*/ 2235198 h 2235198"/>
              <a:gd name="connsiteX0" fmla="*/ 914399 w 1899473"/>
              <a:gd name="connsiteY0" fmla="*/ 2235198 h 2235198"/>
              <a:gd name="connsiteX1" fmla="*/ 0 w 1899473"/>
              <a:gd name="connsiteY1" fmla="*/ 0 h 2235198"/>
              <a:gd name="connsiteX2" fmla="*/ 1899473 w 1899473"/>
              <a:gd name="connsiteY2" fmla="*/ 2235198 h 2235198"/>
              <a:gd name="connsiteX3" fmla="*/ 914399 w 1899473"/>
              <a:gd name="connsiteY3" fmla="*/ 2235198 h 2235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99473" h="2235198">
                <a:moveTo>
                  <a:pt x="914399" y="2235198"/>
                </a:moveTo>
                <a:cubicBezTo>
                  <a:pt x="957942" y="1025675"/>
                  <a:pt x="551543" y="599923"/>
                  <a:pt x="0" y="0"/>
                </a:cubicBezTo>
                <a:cubicBezTo>
                  <a:pt x="429958" y="62894"/>
                  <a:pt x="1716258" y="459618"/>
                  <a:pt x="1899473" y="2235198"/>
                </a:cubicBezTo>
                <a:cubicBezTo>
                  <a:pt x="1440486" y="1959427"/>
                  <a:pt x="1242757" y="1988455"/>
                  <a:pt x="914399" y="2235198"/>
                </a:cubicBezTo>
                <a:close/>
              </a:path>
            </a:pathLst>
          </a:cu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直角三角形 9"/>
          <p:cNvSpPr/>
          <p:nvPr/>
        </p:nvSpPr>
        <p:spPr>
          <a:xfrm flipH="1">
            <a:off x="5037539" y="2333909"/>
            <a:ext cx="850917" cy="1952534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" fmla="*/ 0 w 986319"/>
              <a:gd name="connsiteY0" fmla="*/ 2264227 h 2264227"/>
              <a:gd name="connsiteX1" fmla="*/ 0 w 986319"/>
              <a:gd name="connsiteY1" fmla="*/ 0 h 2264227"/>
              <a:gd name="connsiteX2" fmla="*/ 985074 w 986319"/>
              <a:gd name="connsiteY2" fmla="*/ 2264227 h 2264227"/>
              <a:gd name="connsiteX3" fmla="*/ 0 w 986319"/>
              <a:gd name="connsiteY3" fmla="*/ 2264227 h 2264227"/>
              <a:gd name="connsiteX0" fmla="*/ 0 w 986753"/>
              <a:gd name="connsiteY0" fmla="*/ 2264227 h 2264227"/>
              <a:gd name="connsiteX1" fmla="*/ 0 w 986753"/>
              <a:gd name="connsiteY1" fmla="*/ 0 h 2264227"/>
              <a:gd name="connsiteX2" fmla="*/ 985074 w 986753"/>
              <a:gd name="connsiteY2" fmla="*/ 2264227 h 2264227"/>
              <a:gd name="connsiteX3" fmla="*/ 0 w 986753"/>
              <a:gd name="connsiteY3" fmla="*/ 2264227 h 2264227"/>
              <a:gd name="connsiteX0" fmla="*/ 0 w 986753"/>
              <a:gd name="connsiteY0" fmla="*/ 2264227 h 2264227"/>
              <a:gd name="connsiteX1" fmla="*/ 0 w 986753"/>
              <a:gd name="connsiteY1" fmla="*/ 0 h 2264227"/>
              <a:gd name="connsiteX2" fmla="*/ 985074 w 986753"/>
              <a:gd name="connsiteY2" fmla="*/ 2264227 h 2264227"/>
              <a:gd name="connsiteX3" fmla="*/ 0 w 986753"/>
              <a:gd name="connsiteY3" fmla="*/ 2264227 h 2264227"/>
              <a:gd name="connsiteX0" fmla="*/ 0 w 986753"/>
              <a:gd name="connsiteY0" fmla="*/ 2264227 h 2264227"/>
              <a:gd name="connsiteX1" fmla="*/ 0 w 986753"/>
              <a:gd name="connsiteY1" fmla="*/ 0 h 2264227"/>
              <a:gd name="connsiteX2" fmla="*/ 985074 w 986753"/>
              <a:gd name="connsiteY2" fmla="*/ 2264227 h 2264227"/>
              <a:gd name="connsiteX3" fmla="*/ 0 w 986753"/>
              <a:gd name="connsiteY3" fmla="*/ 2264227 h 2264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753" h="2264227">
                <a:moveTo>
                  <a:pt x="0" y="2264227"/>
                </a:moveTo>
                <a:lnTo>
                  <a:pt x="0" y="0"/>
                </a:lnTo>
                <a:cubicBezTo>
                  <a:pt x="517044" y="406399"/>
                  <a:pt x="1019573" y="914399"/>
                  <a:pt x="985074" y="2264227"/>
                </a:cubicBezTo>
                <a:cubicBezTo>
                  <a:pt x="540602" y="1915884"/>
                  <a:pt x="328358" y="2017484"/>
                  <a:pt x="0" y="2264227"/>
                </a:cubicBezTo>
                <a:close/>
              </a:path>
            </a:pathLst>
          </a:cu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直角三角形 9"/>
          <p:cNvSpPr/>
          <p:nvPr/>
        </p:nvSpPr>
        <p:spPr>
          <a:xfrm>
            <a:off x="6056798" y="2333908"/>
            <a:ext cx="850917" cy="1952534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" fmla="*/ 0 w 986319"/>
              <a:gd name="connsiteY0" fmla="*/ 2264227 h 2264227"/>
              <a:gd name="connsiteX1" fmla="*/ 0 w 986319"/>
              <a:gd name="connsiteY1" fmla="*/ 0 h 2264227"/>
              <a:gd name="connsiteX2" fmla="*/ 985074 w 986319"/>
              <a:gd name="connsiteY2" fmla="*/ 2264227 h 2264227"/>
              <a:gd name="connsiteX3" fmla="*/ 0 w 986319"/>
              <a:gd name="connsiteY3" fmla="*/ 2264227 h 2264227"/>
              <a:gd name="connsiteX0" fmla="*/ 0 w 986753"/>
              <a:gd name="connsiteY0" fmla="*/ 2264227 h 2264227"/>
              <a:gd name="connsiteX1" fmla="*/ 0 w 986753"/>
              <a:gd name="connsiteY1" fmla="*/ 0 h 2264227"/>
              <a:gd name="connsiteX2" fmla="*/ 985074 w 986753"/>
              <a:gd name="connsiteY2" fmla="*/ 2264227 h 2264227"/>
              <a:gd name="connsiteX3" fmla="*/ 0 w 986753"/>
              <a:gd name="connsiteY3" fmla="*/ 2264227 h 2264227"/>
              <a:gd name="connsiteX0" fmla="*/ 0 w 986753"/>
              <a:gd name="connsiteY0" fmla="*/ 2264227 h 2264227"/>
              <a:gd name="connsiteX1" fmla="*/ 0 w 986753"/>
              <a:gd name="connsiteY1" fmla="*/ 0 h 2264227"/>
              <a:gd name="connsiteX2" fmla="*/ 985074 w 986753"/>
              <a:gd name="connsiteY2" fmla="*/ 2264227 h 2264227"/>
              <a:gd name="connsiteX3" fmla="*/ 0 w 986753"/>
              <a:gd name="connsiteY3" fmla="*/ 2264227 h 2264227"/>
              <a:gd name="connsiteX0" fmla="*/ 0 w 986753"/>
              <a:gd name="connsiteY0" fmla="*/ 2264227 h 2264227"/>
              <a:gd name="connsiteX1" fmla="*/ 0 w 986753"/>
              <a:gd name="connsiteY1" fmla="*/ 0 h 2264227"/>
              <a:gd name="connsiteX2" fmla="*/ 985074 w 986753"/>
              <a:gd name="connsiteY2" fmla="*/ 2264227 h 2264227"/>
              <a:gd name="connsiteX3" fmla="*/ 0 w 986753"/>
              <a:gd name="connsiteY3" fmla="*/ 2264227 h 2264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86753" h="2264227">
                <a:moveTo>
                  <a:pt x="0" y="2264227"/>
                </a:moveTo>
                <a:lnTo>
                  <a:pt x="0" y="0"/>
                </a:lnTo>
                <a:cubicBezTo>
                  <a:pt x="517044" y="406399"/>
                  <a:pt x="1019573" y="914399"/>
                  <a:pt x="985074" y="2264227"/>
                </a:cubicBezTo>
                <a:cubicBezTo>
                  <a:pt x="540602" y="1915884"/>
                  <a:pt x="328358" y="2017484"/>
                  <a:pt x="0" y="2264227"/>
                </a:cubicBezTo>
                <a:close/>
              </a:path>
            </a:pathLst>
          </a:cu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直角三角形 3"/>
          <p:cNvSpPr/>
          <p:nvPr/>
        </p:nvSpPr>
        <p:spPr>
          <a:xfrm>
            <a:off x="6230707" y="2346424"/>
            <a:ext cx="1694092" cy="1927501"/>
          </a:xfrm>
          <a:custGeom>
            <a:avLst/>
            <a:gdLst>
              <a:gd name="connsiteX0" fmla="*/ 0 w 985074"/>
              <a:gd name="connsiteY0" fmla="*/ 2264227 h 2264227"/>
              <a:gd name="connsiteX1" fmla="*/ 0 w 985074"/>
              <a:gd name="connsiteY1" fmla="*/ 0 h 2264227"/>
              <a:gd name="connsiteX2" fmla="*/ 985074 w 985074"/>
              <a:gd name="connsiteY2" fmla="*/ 2264227 h 2264227"/>
              <a:gd name="connsiteX3" fmla="*/ 0 w 985074"/>
              <a:gd name="connsiteY3" fmla="*/ 2264227 h 2264227"/>
              <a:gd name="connsiteX0" fmla="*/ 870857 w 1855931"/>
              <a:gd name="connsiteY0" fmla="*/ 2235198 h 2235198"/>
              <a:gd name="connsiteX1" fmla="*/ 0 w 1855931"/>
              <a:gd name="connsiteY1" fmla="*/ 0 h 2235198"/>
              <a:gd name="connsiteX2" fmla="*/ 1855931 w 1855931"/>
              <a:gd name="connsiteY2" fmla="*/ 2235198 h 2235198"/>
              <a:gd name="connsiteX3" fmla="*/ 870857 w 1855931"/>
              <a:gd name="connsiteY3" fmla="*/ 2235198 h 2235198"/>
              <a:gd name="connsiteX0" fmla="*/ 870857 w 1855931"/>
              <a:gd name="connsiteY0" fmla="*/ 2235198 h 2235198"/>
              <a:gd name="connsiteX1" fmla="*/ 0 w 1855931"/>
              <a:gd name="connsiteY1" fmla="*/ 0 h 2235198"/>
              <a:gd name="connsiteX2" fmla="*/ 1855931 w 1855931"/>
              <a:gd name="connsiteY2" fmla="*/ 2235198 h 2235198"/>
              <a:gd name="connsiteX3" fmla="*/ 870857 w 1855931"/>
              <a:gd name="connsiteY3" fmla="*/ 2235198 h 2235198"/>
              <a:gd name="connsiteX0" fmla="*/ 870857 w 1855931"/>
              <a:gd name="connsiteY0" fmla="*/ 2235198 h 2235198"/>
              <a:gd name="connsiteX1" fmla="*/ 0 w 1855931"/>
              <a:gd name="connsiteY1" fmla="*/ 0 h 2235198"/>
              <a:gd name="connsiteX2" fmla="*/ 1855931 w 1855931"/>
              <a:gd name="connsiteY2" fmla="*/ 2235198 h 2235198"/>
              <a:gd name="connsiteX3" fmla="*/ 870857 w 1855931"/>
              <a:gd name="connsiteY3" fmla="*/ 2235198 h 2235198"/>
              <a:gd name="connsiteX0" fmla="*/ 870857 w 1855931"/>
              <a:gd name="connsiteY0" fmla="*/ 2235198 h 2235198"/>
              <a:gd name="connsiteX1" fmla="*/ 0 w 1855931"/>
              <a:gd name="connsiteY1" fmla="*/ 0 h 2235198"/>
              <a:gd name="connsiteX2" fmla="*/ 1855931 w 1855931"/>
              <a:gd name="connsiteY2" fmla="*/ 2235198 h 2235198"/>
              <a:gd name="connsiteX3" fmla="*/ 870857 w 1855931"/>
              <a:gd name="connsiteY3" fmla="*/ 2235198 h 2235198"/>
              <a:gd name="connsiteX0" fmla="*/ 870857 w 1855931"/>
              <a:gd name="connsiteY0" fmla="*/ 2235198 h 2235198"/>
              <a:gd name="connsiteX1" fmla="*/ 0 w 1855931"/>
              <a:gd name="connsiteY1" fmla="*/ 0 h 2235198"/>
              <a:gd name="connsiteX2" fmla="*/ 1855931 w 1855931"/>
              <a:gd name="connsiteY2" fmla="*/ 2235198 h 2235198"/>
              <a:gd name="connsiteX3" fmla="*/ 870857 w 1855931"/>
              <a:gd name="connsiteY3" fmla="*/ 2235198 h 2235198"/>
              <a:gd name="connsiteX0" fmla="*/ 870857 w 1855931"/>
              <a:gd name="connsiteY0" fmla="*/ 2235198 h 2235198"/>
              <a:gd name="connsiteX1" fmla="*/ 0 w 1855931"/>
              <a:gd name="connsiteY1" fmla="*/ 0 h 2235198"/>
              <a:gd name="connsiteX2" fmla="*/ 1855931 w 1855931"/>
              <a:gd name="connsiteY2" fmla="*/ 2235198 h 2235198"/>
              <a:gd name="connsiteX3" fmla="*/ 870857 w 1855931"/>
              <a:gd name="connsiteY3" fmla="*/ 2235198 h 2235198"/>
              <a:gd name="connsiteX0" fmla="*/ 870857 w 1855931"/>
              <a:gd name="connsiteY0" fmla="*/ 2235198 h 2235198"/>
              <a:gd name="connsiteX1" fmla="*/ 0 w 1855931"/>
              <a:gd name="connsiteY1" fmla="*/ 0 h 2235198"/>
              <a:gd name="connsiteX2" fmla="*/ 1855931 w 1855931"/>
              <a:gd name="connsiteY2" fmla="*/ 2235198 h 2235198"/>
              <a:gd name="connsiteX3" fmla="*/ 870857 w 1855931"/>
              <a:gd name="connsiteY3" fmla="*/ 2235198 h 2235198"/>
              <a:gd name="connsiteX0" fmla="*/ 870857 w 1855931"/>
              <a:gd name="connsiteY0" fmla="*/ 2235198 h 2235198"/>
              <a:gd name="connsiteX1" fmla="*/ 0 w 1855931"/>
              <a:gd name="connsiteY1" fmla="*/ 0 h 2235198"/>
              <a:gd name="connsiteX2" fmla="*/ 1855931 w 1855931"/>
              <a:gd name="connsiteY2" fmla="*/ 2235198 h 2235198"/>
              <a:gd name="connsiteX3" fmla="*/ 870857 w 1855931"/>
              <a:gd name="connsiteY3" fmla="*/ 2235198 h 2235198"/>
              <a:gd name="connsiteX0" fmla="*/ 914399 w 1899473"/>
              <a:gd name="connsiteY0" fmla="*/ 2235198 h 2235198"/>
              <a:gd name="connsiteX1" fmla="*/ 0 w 1899473"/>
              <a:gd name="connsiteY1" fmla="*/ 0 h 2235198"/>
              <a:gd name="connsiteX2" fmla="*/ 1899473 w 1899473"/>
              <a:gd name="connsiteY2" fmla="*/ 2235198 h 2235198"/>
              <a:gd name="connsiteX3" fmla="*/ 914399 w 1899473"/>
              <a:gd name="connsiteY3" fmla="*/ 2235198 h 2235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99473" h="2235198">
                <a:moveTo>
                  <a:pt x="914399" y="2235198"/>
                </a:moveTo>
                <a:cubicBezTo>
                  <a:pt x="957942" y="1025675"/>
                  <a:pt x="551543" y="599923"/>
                  <a:pt x="0" y="0"/>
                </a:cubicBezTo>
                <a:cubicBezTo>
                  <a:pt x="429958" y="62894"/>
                  <a:pt x="1716258" y="459618"/>
                  <a:pt x="1899473" y="2235198"/>
                </a:cubicBezTo>
                <a:cubicBezTo>
                  <a:pt x="1440486" y="1959427"/>
                  <a:pt x="1242757" y="1988455"/>
                  <a:pt x="914399" y="2235198"/>
                </a:cubicBezTo>
                <a:close/>
              </a:path>
            </a:pathLst>
          </a:cu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88457" y="1829837"/>
            <a:ext cx="84535" cy="353877"/>
          </a:xfrm>
          <a:prstGeom prst="rect">
            <a:avLst/>
          </a:pr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930725" y="4486704"/>
            <a:ext cx="663360" cy="1695951"/>
            <a:chOff x="7768713" y="4296229"/>
            <a:chExt cx="769256" cy="1966684"/>
          </a:xfrm>
        </p:grpSpPr>
        <p:sp>
          <p:nvSpPr>
            <p:cNvPr id="13" name="矩形 12"/>
            <p:cNvSpPr/>
            <p:nvPr/>
          </p:nvSpPr>
          <p:spPr>
            <a:xfrm>
              <a:off x="7768713" y="4296229"/>
              <a:ext cx="98031" cy="1611084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空心弧 13"/>
            <p:cNvSpPr/>
            <p:nvPr/>
          </p:nvSpPr>
          <p:spPr>
            <a:xfrm rot="10800000">
              <a:off x="7768713" y="5493657"/>
              <a:ext cx="769256" cy="769256"/>
            </a:xfrm>
            <a:prstGeom prst="blockArc">
              <a:avLst>
                <a:gd name="adj1" fmla="val 10800000"/>
                <a:gd name="adj2" fmla="val 21421567"/>
                <a:gd name="adj3" fmla="val 1363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057824" y="2183713"/>
            <a:ext cx="653143" cy="575418"/>
            <a:chOff x="3875314" y="2536918"/>
            <a:chExt cx="653143" cy="750940"/>
          </a:xfrm>
        </p:grpSpPr>
        <p:cxnSp>
          <p:nvCxnSpPr>
            <p:cNvPr id="16" name="直接连接符 15"/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箭头连接符 16"/>
            <p:cNvCxnSpPr/>
            <p:nvPr/>
          </p:nvCxnSpPr>
          <p:spPr>
            <a:xfrm flipH="1">
              <a:off x="3875314" y="2536918"/>
              <a:ext cx="653143" cy="0"/>
            </a:xfrm>
            <a:prstGeom prst="straightConnector1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4762903" y="4259165"/>
            <a:ext cx="653143" cy="646664"/>
            <a:chOff x="3875314" y="2536918"/>
            <a:chExt cx="653143" cy="750940"/>
          </a:xfrm>
        </p:grpSpPr>
        <p:cxnSp>
          <p:nvCxnSpPr>
            <p:cNvPr id="19" name="直接连接符 18"/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箭头连接符 19"/>
            <p:cNvCxnSpPr/>
            <p:nvPr/>
          </p:nvCxnSpPr>
          <p:spPr>
            <a:xfrm flipH="1">
              <a:off x="3875314" y="3277144"/>
              <a:ext cx="653143" cy="0"/>
            </a:xfrm>
            <a:prstGeom prst="straightConnector1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7076057" y="2183713"/>
            <a:ext cx="660057" cy="525663"/>
            <a:chOff x="4528457" y="2536918"/>
            <a:chExt cx="660057" cy="750940"/>
          </a:xfrm>
        </p:grpSpPr>
        <p:cxnSp>
          <p:nvCxnSpPr>
            <p:cNvPr id="22" name="直接连接符 21"/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箭头连接符 22"/>
            <p:cNvCxnSpPr/>
            <p:nvPr/>
          </p:nvCxnSpPr>
          <p:spPr>
            <a:xfrm>
              <a:off x="4528458" y="2536918"/>
              <a:ext cx="660056" cy="0"/>
            </a:xfrm>
            <a:prstGeom prst="straightConnector1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 flipH="1">
            <a:off x="6400895" y="4249939"/>
            <a:ext cx="653143" cy="646664"/>
            <a:chOff x="3875314" y="2536918"/>
            <a:chExt cx="653143" cy="750940"/>
          </a:xfrm>
        </p:grpSpPr>
        <p:cxnSp>
          <p:nvCxnSpPr>
            <p:cNvPr id="25" name="直接连接符 24"/>
            <p:cNvCxnSpPr/>
            <p:nvPr/>
          </p:nvCxnSpPr>
          <p:spPr>
            <a:xfrm flipV="1">
              <a:off x="4528457" y="2536918"/>
              <a:ext cx="0" cy="75094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箭头连接符 25"/>
            <p:cNvCxnSpPr/>
            <p:nvPr/>
          </p:nvCxnSpPr>
          <p:spPr>
            <a:xfrm flipH="1">
              <a:off x="3875314" y="3277144"/>
              <a:ext cx="653143" cy="0"/>
            </a:xfrm>
            <a:prstGeom prst="straightConnector1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1190777" y="1613390"/>
            <a:ext cx="2926389" cy="1098560"/>
            <a:chOff x="1148255" y="1467073"/>
            <a:chExt cx="2926389" cy="1098560"/>
          </a:xfrm>
        </p:grpSpPr>
        <p:sp>
          <p:nvSpPr>
            <p:cNvPr id="28" name="矩形 27"/>
            <p:cNvSpPr/>
            <p:nvPr/>
          </p:nvSpPr>
          <p:spPr>
            <a:xfrm>
              <a:off x="1148255" y="1826969"/>
              <a:ext cx="285409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单击此处添加您的文字内容。本模板的所有素材和逻辑图表，均可自由编辑替换和移动。。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2852928" y="1467073"/>
              <a:ext cx="12217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您的标题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879087" y="4356549"/>
            <a:ext cx="2926389" cy="1098560"/>
            <a:chOff x="1148255" y="1467073"/>
            <a:chExt cx="2926389" cy="1098560"/>
          </a:xfrm>
        </p:grpSpPr>
        <p:sp>
          <p:nvSpPr>
            <p:cNvPr id="31" name="矩形 30"/>
            <p:cNvSpPr/>
            <p:nvPr/>
          </p:nvSpPr>
          <p:spPr>
            <a:xfrm>
              <a:off x="1148255" y="1826969"/>
              <a:ext cx="285409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单击此处添加您的文字内容。本模板的所有素材和逻辑图表，均可自由编辑替换和移动。。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852928" y="1467073"/>
              <a:ext cx="12217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您的标题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875988" y="1603318"/>
            <a:ext cx="2854097" cy="1084658"/>
            <a:chOff x="1148255" y="1480975"/>
            <a:chExt cx="2854097" cy="1084658"/>
          </a:xfrm>
        </p:grpSpPr>
        <p:sp>
          <p:nvSpPr>
            <p:cNvPr id="34" name="矩形 33"/>
            <p:cNvSpPr/>
            <p:nvPr/>
          </p:nvSpPr>
          <p:spPr>
            <a:xfrm>
              <a:off x="1148255" y="1826969"/>
              <a:ext cx="285409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单击此处添加您的文字内容。本模板的所有素材和逻辑图表，均可自由编辑替换和移动。。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1148255" y="1480975"/>
              <a:ext cx="12217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您的标题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108706" y="4399394"/>
            <a:ext cx="2854097" cy="1084658"/>
            <a:chOff x="1148255" y="1480975"/>
            <a:chExt cx="2854097" cy="1084658"/>
          </a:xfrm>
        </p:grpSpPr>
        <p:sp>
          <p:nvSpPr>
            <p:cNvPr id="37" name="矩形 36"/>
            <p:cNvSpPr/>
            <p:nvPr/>
          </p:nvSpPr>
          <p:spPr>
            <a:xfrm>
              <a:off x="1148255" y="1826969"/>
              <a:ext cx="2854097" cy="7386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单击此处添加您的文字内容。本模板的所有素材和逻辑图表，均可自由编辑替换和移动。。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148255" y="1480975"/>
              <a:ext cx="12217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您的标题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861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409383"/>
            <a:ext cx="189185" cy="462976"/>
          </a:xfrm>
          <a:prstGeom prst="rect">
            <a:avLst/>
          </a:prstGeom>
          <a:solidFill>
            <a:srgbClr val="60C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4001" y="440816"/>
            <a:ext cx="2428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Oval 10"/>
          <p:cNvSpPr>
            <a:spLocks noChangeAspect="1"/>
          </p:cNvSpPr>
          <p:nvPr/>
        </p:nvSpPr>
        <p:spPr>
          <a:xfrm>
            <a:off x="1694671" y="2392599"/>
            <a:ext cx="576000" cy="576000"/>
          </a:xfrm>
          <a:prstGeom prst="ellipse">
            <a:avLst/>
          </a:prstGeom>
          <a:solidFill>
            <a:srgbClr val="156EB2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val 13"/>
          <p:cNvSpPr>
            <a:spLocks noChangeAspect="1"/>
          </p:cNvSpPr>
          <p:nvPr/>
        </p:nvSpPr>
        <p:spPr>
          <a:xfrm>
            <a:off x="1694671" y="3251728"/>
            <a:ext cx="576000" cy="576000"/>
          </a:xfrm>
          <a:prstGeom prst="ellipse">
            <a:avLst/>
          </a:prstGeom>
          <a:solidFill>
            <a:srgbClr val="156EB2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14" descr="phon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991" y="3409208"/>
            <a:ext cx="289548" cy="289548"/>
          </a:xfrm>
          <a:prstGeom prst="rect">
            <a:avLst/>
          </a:prstGeom>
        </p:spPr>
      </p:pic>
      <p:pic>
        <p:nvPicPr>
          <p:cNvPr id="9" name="Picture 15" descr="bulb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1831" y="2555942"/>
            <a:ext cx="289548" cy="289548"/>
          </a:xfrm>
          <a:prstGeom prst="rect">
            <a:avLst/>
          </a:prstGeom>
        </p:spPr>
      </p:pic>
      <p:sp>
        <p:nvSpPr>
          <p:cNvPr id="10" name="Oval 19"/>
          <p:cNvSpPr>
            <a:spLocks noChangeAspect="1"/>
          </p:cNvSpPr>
          <p:nvPr/>
        </p:nvSpPr>
        <p:spPr>
          <a:xfrm>
            <a:off x="1694671" y="4118180"/>
            <a:ext cx="576000" cy="576000"/>
          </a:xfrm>
          <a:prstGeom prst="ellipse">
            <a:avLst/>
          </a:prstGeom>
          <a:solidFill>
            <a:srgbClr val="156EB2"/>
          </a:solidFill>
          <a:ln w="28575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1" name="Picture 23" descr="cloud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2311" y="4273554"/>
            <a:ext cx="251998" cy="251998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2270671" y="2445379"/>
            <a:ext cx="5746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向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天歌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，是集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开发、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设计定制、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培训于一体的专业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服务提供商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。更多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关于向天歌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，请访问：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www.topppt.cn</a:t>
            </a:r>
          </a:p>
        </p:txBody>
      </p:sp>
      <p:sp>
        <p:nvSpPr>
          <p:cNvPr id="13" name="矩形 12"/>
          <p:cNvSpPr/>
          <p:nvPr/>
        </p:nvSpPr>
        <p:spPr>
          <a:xfrm>
            <a:off x="2270671" y="3278453"/>
            <a:ext cx="5746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向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天歌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，是集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开发、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设计定制、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培训于一体的专业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服务提供商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。更多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关于向天歌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，请访问：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www.topppt.cn</a:t>
            </a:r>
          </a:p>
        </p:txBody>
      </p:sp>
      <p:sp>
        <p:nvSpPr>
          <p:cNvPr id="14" name="矩形 13"/>
          <p:cNvSpPr/>
          <p:nvPr/>
        </p:nvSpPr>
        <p:spPr>
          <a:xfrm>
            <a:off x="2270671" y="4115356"/>
            <a:ext cx="57468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向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天歌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，是集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开发、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设计定制、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培训于一体的专业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服务提供商</a:t>
            </a: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。更多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关于向天歌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，请访问：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www.topppt.cn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8166848" y="1898766"/>
            <a:ext cx="4025152" cy="4106791"/>
            <a:chOff x="8166848" y="1846216"/>
            <a:chExt cx="4025152" cy="4106791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5"/>
            <a:srcRect l="1" r="23673"/>
            <a:stretch/>
          </p:blipFill>
          <p:spPr>
            <a:xfrm>
              <a:off x="8166848" y="1846216"/>
              <a:ext cx="4025152" cy="4106791"/>
            </a:xfrm>
            <a:prstGeom prst="rect">
              <a:avLst/>
            </a:prstGeom>
          </p:spPr>
        </p:pic>
        <p:sp>
          <p:nvSpPr>
            <p:cNvPr id="17" name="任意多边形 16"/>
            <p:cNvSpPr/>
            <p:nvPr/>
          </p:nvSpPr>
          <p:spPr>
            <a:xfrm>
              <a:off x="8708313" y="2284954"/>
              <a:ext cx="3483687" cy="2356676"/>
            </a:xfrm>
            <a:custGeom>
              <a:avLst/>
              <a:gdLst>
                <a:gd name="connsiteX0" fmla="*/ 0 w 3483687"/>
                <a:gd name="connsiteY0" fmla="*/ 0 h 2356676"/>
                <a:gd name="connsiteX1" fmla="*/ 3483687 w 3483687"/>
                <a:gd name="connsiteY1" fmla="*/ 2103605 h 2356676"/>
                <a:gd name="connsiteX2" fmla="*/ 3483687 w 3483687"/>
                <a:gd name="connsiteY2" fmla="*/ 2356676 h 2356676"/>
                <a:gd name="connsiteX3" fmla="*/ 0 w 3483687"/>
                <a:gd name="connsiteY3" fmla="*/ 2356676 h 2356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83687" h="2356676">
                  <a:moveTo>
                    <a:pt x="0" y="0"/>
                  </a:moveTo>
                  <a:lnTo>
                    <a:pt x="3483687" y="2103605"/>
                  </a:lnTo>
                  <a:lnTo>
                    <a:pt x="3483687" y="2356676"/>
                  </a:lnTo>
                  <a:lnTo>
                    <a:pt x="0" y="2356676"/>
                  </a:lnTo>
                  <a:close/>
                </a:path>
              </a:pathLst>
            </a:custGeom>
            <a:solidFill>
              <a:srgbClr val="7ACD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 rot="10800000">
              <a:off x="8708311" y="2284953"/>
              <a:ext cx="3483688" cy="2103605"/>
            </a:xfrm>
            <a:custGeom>
              <a:avLst/>
              <a:gdLst>
                <a:gd name="connsiteX0" fmla="*/ 3483688 w 3483688"/>
                <a:gd name="connsiteY0" fmla="*/ 2103605 h 2103605"/>
                <a:gd name="connsiteX1" fmla="*/ 0 w 3483688"/>
                <a:gd name="connsiteY1" fmla="*/ 2103605 h 2103605"/>
                <a:gd name="connsiteX2" fmla="*/ 0 w 3483688"/>
                <a:gd name="connsiteY2" fmla="*/ 0 h 21036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83688" h="2103605">
                  <a:moveTo>
                    <a:pt x="3483688" y="2103605"/>
                  </a:moveTo>
                  <a:lnTo>
                    <a:pt x="0" y="21036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F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9" name="AutoShape 26"/>
          <p:cNvSpPr>
            <a:spLocks/>
          </p:cNvSpPr>
          <p:nvPr/>
        </p:nvSpPr>
        <p:spPr bwMode="auto">
          <a:xfrm>
            <a:off x="10450155" y="3224337"/>
            <a:ext cx="632399" cy="577336"/>
          </a:xfrm>
          <a:custGeom>
            <a:avLst/>
            <a:gdLst>
              <a:gd name="T0" fmla="*/ 237160 w 21294"/>
              <a:gd name="T1" fmla="*/ 221268 h 21368"/>
              <a:gd name="T2" fmla="*/ 237160 w 21294"/>
              <a:gd name="T3" fmla="*/ 221268 h 21368"/>
              <a:gd name="T4" fmla="*/ 237160 w 21294"/>
              <a:gd name="T5" fmla="*/ 221268 h 21368"/>
              <a:gd name="T6" fmla="*/ 237160 w 21294"/>
              <a:gd name="T7" fmla="*/ 221268 h 2136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294" h="21368">
                <a:moveTo>
                  <a:pt x="21172" y="2696"/>
                </a:moveTo>
                <a:cubicBezTo>
                  <a:pt x="19238" y="500"/>
                  <a:pt x="19238" y="500"/>
                  <a:pt x="19238" y="500"/>
                </a:cubicBezTo>
                <a:cubicBezTo>
                  <a:pt x="18916" y="134"/>
                  <a:pt x="18593" y="134"/>
                  <a:pt x="18271" y="500"/>
                </a:cubicBezTo>
                <a:cubicBezTo>
                  <a:pt x="18110" y="683"/>
                  <a:pt x="18110" y="866"/>
                  <a:pt x="18110" y="1049"/>
                </a:cubicBezTo>
                <a:cubicBezTo>
                  <a:pt x="17948" y="1049"/>
                  <a:pt x="17787" y="1232"/>
                  <a:pt x="17626" y="1232"/>
                </a:cubicBezTo>
                <a:cubicBezTo>
                  <a:pt x="17626" y="1232"/>
                  <a:pt x="17626" y="1232"/>
                  <a:pt x="17626" y="1232"/>
                </a:cubicBezTo>
                <a:cubicBezTo>
                  <a:pt x="12790" y="6906"/>
                  <a:pt x="12790" y="6906"/>
                  <a:pt x="12790" y="6906"/>
                </a:cubicBezTo>
                <a:cubicBezTo>
                  <a:pt x="12790" y="7273"/>
                  <a:pt x="12629" y="7822"/>
                  <a:pt x="12468" y="8188"/>
                </a:cubicBezTo>
                <a:cubicBezTo>
                  <a:pt x="12951" y="8920"/>
                  <a:pt x="12951" y="8920"/>
                  <a:pt x="12951" y="8920"/>
                </a:cubicBezTo>
                <a:cubicBezTo>
                  <a:pt x="12951" y="8920"/>
                  <a:pt x="12951" y="8920"/>
                  <a:pt x="12951" y="8920"/>
                </a:cubicBezTo>
                <a:cubicBezTo>
                  <a:pt x="12951" y="8920"/>
                  <a:pt x="12951" y="8920"/>
                  <a:pt x="12951" y="8920"/>
                </a:cubicBezTo>
                <a:cubicBezTo>
                  <a:pt x="11984" y="10201"/>
                  <a:pt x="11984" y="10201"/>
                  <a:pt x="11984" y="10201"/>
                </a:cubicBezTo>
                <a:cubicBezTo>
                  <a:pt x="8438" y="6174"/>
                  <a:pt x="8438" y="6174"/>
                  <a:pt x="8438" y="6174"/>
                </a:cubicBezTo>
                <a:cubicBezTo>
                  <a:pt x="8760" y="4527"/>
                  <a:pt x="8438" y="2696"/>
                  <a:pt x="7310" y="1415"/>
                </a:cubicBezTo>
                <a:cubicBezTo>
                  <a:pt x="6181" y="134"/>
                  <a:pt x="4569" y="-232"/>
                  <a:pt x="3119" y="134"/>
                </a:cubicBezTo>
                <a:cubicBezTo>
                  <a:pt x="5536" y="2879"/>
                  <a:pt x="5536" y="2879"/>
                  <a:pt x="5536" y="2879"/>
                </a:cubicBezTo>
                <a:cubicBezTo>
                  <a:pt x="4892" y="5625"/>
                  <a:pt x="4892" y="5625"/>
                  <a:pt x="4892" y="5625"/>
                </a:cubicBezTo>
                <a:cubicBezTo>
                  <a:pt x="2635" y="6357"/>
                  <a:pt x="2635" y="6357"/>
                  <a:pt x="2635" y="6357"/>
                </a:cubicBezTo>
                <a:cubicBezTo>
                  <a:pt x="217" y="3612"/>
                  <a:pt x="217" y="3612"/>
                  <a:pt x="217" y="3612"/>
                </a:cubicBezTo>
                <a:cubicBezTo>
                  <a:pt x="-266" y="5076"/>
                  <a:pt x="56" y="6906"/>
                  <a:pt x="1184" y="8188"/>
                </a:cubicBezTo>
                <a:cubicBezTo>
                  <a:pt x="2474" y="9469"/>
                  <a:pt x="4086" y="10018"/>
                  <a:pt x="5536" y="9469"/>
                </a:cubicBezTo>
                <a:cubicBezTo>
                  <a:pt x="5536" y="9469"/>
                  <a:pt x="5536" y="9469"/>
                  <a:pt x="5536" y="9469"/>
                </a:cubicBezTo>
                <a:cubicBezTo>
                  <a:pt x="9083" y="13313"/>
                  <a:pt x="9083" y="13313"/>
                  <a:pt x="9083" y="13313"/>
                </a:cubicBezTo>
                <a:cubicBezTo>
                  <a:pt x="5698" y="17157"/>
                  <a:pt x="5698" y="17157"/>
                  <a:pt x="5698" y="17157"/>
                </a:cubicBezTo>
                <a:cubicBezTo>
                  <a:pt x="5536" y="16974"/>
                  <a:pt x="5536" y="16974"/>
                  <a:pt x="5536" y="16974"/>
                </a:cubicBezTo>
                <a:cubicBezTo>
                  <a:pt x="4731" y="17706"/>
                  <a:pt x="4731" y="17706"/>
                  <a:pt x="4731" y="17706"/>
                </a:cubicBezTo>
                <a:cubicBezTo>
                  <a:pt x="3119" y="20635"/>
                  <a:pt x="3119" y="20635"/>
                  <a:pt x="3119" y="20635"/>
                </a:cubicBezTo>
                <a:cubicBezTo>
                  <a:pt x="3441" y="21001"/>
                  <a:pt x="3441" y="21001"/>
                  <a:pt x="3441" y="21001"/>
                </a:cubicBezTo>
                <a:cubicBezTo>
                  <a:pt x="6020" y="19354"/>
                  <a:pt x="6020" y="19354"/>
                  <a:pt x="6020" y="19354"/>
                </a:cubicBezTo>
                <a:cubicBezTo>
                  <a:pt x="6665" y="18256"/>
                  <a:pt x="6665" y="18256"/>
                  <a:pt x="6665" y="18256"/>
                </a:cubicBezTo>
                <a:cubicBezTo>
                  <a:pt x="6504" y="18073"/>
                  <a:pt x="6504" y="18073"/>
                  <a:pt x="6504" y="18073"/>
                </a:cubicBezTo>
                <a:cubicBezTo>
                  <a:pt x="9889" y="14229"/>
                  <a:pt x="9889" y="14229"/>
                  <a:pt x="9889" y="14229"/>
                </a:cubicBezTo>
                <a:cubicBezTo>
                  <a:pt x="15531" y="20635"/>
                  <a:pt x="15531" y="20635"/>
                  <a:pt x="15531" y="20635"/>
                </a:cubicBezTo>
                <a:cubicBezTo>
                  <a:pt x="15853" y="21184"/>
                  <a:pt x="16498" y="21368"/>
                  <a:pt x="16981" y="21368"/>
                </a:cubicBezTo>
                <a:cubicBezTo>
                  <a:pt x="17465" y="21368"/>
                  <a:pt x="17948" y="21184"/>
                  <a:pt x="18432" y="20635"/>
                </a:cubicBezTo>
                <a:cubicBezTo>
                  <a:pt x="19238" y="19720"/>
                  <a:pt x="19238" y="18439"/>
                  <a:pt x="18432" y="17523"/>
                </a:cubicBezTo>
                <a:cubicBezTo>
                  <a:pt x="12629" y="10934"/>
                  <a:pt x="12629" y="10934"/>
                  <a:pt x="12629" y="10934"/>
                </a:cubicBezTo>
                <a:cubicBezTo>
                  <a:pt x="13757" y="9835"/>
                  <a:pt x="13757" y="9835"/>
                  <a:pt x="13757" y="9835"/>
                </a:cubicBezTo>
                <a:cubicBezTo>
                  <a:pt x="14241" y="10384"/>
                  <a:pt x="14241" y="10384"/>
                  <a:pt x="14241" y="10384"/>
                </a:cubicBezTo>
                <a:cubicBezTo>
                  <a:pt x="14563" y="10018"/>
                  <a:pt x="15047" y="10018"/>
                  <a:pt x="15531" y="10018"/>
                </a:cubicBezTo>
                <a:cubicBezTo>
                  <a:pt x="20366" y="4527"/>
                  <a:pt x="20366" y="4527"/>
                  <a:pt x="20366" y="4527"/>
                </a:cubicBezTo>
                <a:cubicBezTo>
                  <a:pt x="20366" y="4344"/>
                  <a:pt x="20366" y="4344"/>
                  <a:pt x="20366" y="4344"/>
                </a:cubicBezTo>
                <a:cubicBezTo>
                  <a:pt x="20366" y="4344"/>
                  <a:pt x="20366" y="4344"/>
                  <a:pt x="20366" y="4344"/>
                </a:cubicBezTo>
                <a:cubicBezTo>
                  <a:pt x="20528" y="4161"/>
                  <a:pt x="20528" y="4161"/>
                  <a:pt x="20528" y="3978"/>
                </a:cubicBezTo>
                <a:cubicBezTo>
                  <a:pt x="20689" y="3978"/>
                  <a:pt x="21011" y="3978"/>
                  <a:pt x="21172" y="3795"/>
                </a:cubicBezTo>
                <a:cubicBezTo>
                  <a:pt x="21334" y="3429"/>
                  <a:pt x="21334" y="2879"/>
                  <a:pt x="21172" y="2696"/>
                </a:cubicBezTo>
                <a:close/>
                <a:moveTo>
                  <a:pt x="17142" y="18622"/>
                </a:moveTo>
                <a:cubicBezTo>
                  <a:pt x="17626" y="18622"/>
                  <a:pt x="17948" y="18988"/>
                  <a:pt x="17948" y="19354"/>
                </a:cubicBezTo>
                <a:cubicBezTo>
                  <a:pt x="17948" y="19903"/>
                  <a:pt x="17626" y="20269"/>
                  <a:pt x="17142" y="20269"/>
                </a:cubicBezTo>
                <a:cubicBezTo>
                  <a:pt x="16659" y="20269"/>
                  <a:pt x="16336" y="19903"/>
                  <a:pt x="16336" y="19354"/>
                </a:cubicBezTo>
                <a:cubicBezTo>
                  <a:pt x="16336" y="18988"/>
                  <a:pt x="16659" y="18622"/>
                  <a:pt x="17142" y="18622"/>
                </a:cubicBezTo>
                <a:close/>
                <a:moveTo>
                  <a:pt x="14402" y="7090"/>
                </a:moveTo>
                <a:cubicBezTo>
                  <a:pt x="14080" y="6723"/>
                  <a:pt x="14080" y="6723"/>
                  <a:pt x="14080" y="6723"/>
                </a:cubicBezTo>
                <a:cubicBezTo>
                  <a:pt x="17626" y="2696"/>
                  <a:pt x="17626" y="2696"/>
                  <a:pt x="17626" y="2696"/>
                </a:cubicBezTo>
                <a:cubicBezTo>
                  <a:pt x="17948" y="3062"/>
                  <a:pt x="17948" y="3062"/>
                  <a:pt x="17948" y="3062"/>
                </a:cubicBezTo>
                <a:lnTo>
                  <a:pt x="14402" y="7090"/>
                </a:lnTo>
                <a:close/>
                <a:moveTo>
                  <a:pt x="15531" y="8554"/>
                </a:moveTo>
                <a:cubicBezTo>
                  <a:pt x="15208" y="8188"/>
                  <a:pt x="15208" y="8188"/>
                  <a:pt x="15208" y="8188"/>
                </a:cubicBezTo>
                <a:cubicBezTo>
                  <a:pt x="18916" y="3978"/>
                  <a:pt x="18916" y="3978"/>
                  <a:pt x="18916" y="3978"/>
                </a:cubicBezTo>
                <a:cubicBezTo>
                  <a:pt x="19238" y="4344"/>
                  <a:pt x="19238" y="4344"/>
                  <a:pt x="19238" y="4344"/>
                </a:cubicBezTo>
                <a:lnTo>
                  <a:pt x="15531" y="8554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0" marR="0" lvl="0" indent="0" algn="l" defTabSz="9144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  <a:sym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9467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1" y="409383"/>
            <a:ext cx="189185" cy="462976"/>
          </a:xfrm>
          <a:prstGeom prst="rect">
            <a:avLst/>
          </a:pr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4" name="直接连接符 43"/>
          <p:cNvCxnSpPr>
            <a:stCxn id="37" idx="3"/>
          </p:cNvCxnSpPr>
          <p:nvPr/>
        </p:nvCxnSpPr>
        <p:spPr>
          <a:xfrm flipV="1">
            <a:off x="189186" y="620110"/>
            <a:ext cx="12002814" cy="20761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文本框 44"/>
          <p:cNvSpPr txBox="1"/>
          <p:nvPr/>
        </p:nvSpPr>
        <p:spPr>
          <a:xfrm>
            <a:off x="173910" y="1390489"/>
            <a:ext cx="22465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CONTENTS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307509" y="1389785"/>
            <a:ext cx="11534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56E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目录</a:t>
            </a:r>
          </a:p>
        </p:txBody>
      </p:sp>
      <p:sp>
        <p:nvSpPr>
          <p:cNvPr id="47" name="矩形 46"/>
          <p:cNvSpPr/>
          <p:nvPr/>
        </p:nvSpPr>
        <p:spPr>
          <a:xfrm>
            <a:off x="1" y="2070538"/>
            <a:ext cx="956441" cy="578067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6859" y="2070538"/>
            <a:ext cx="1300650" cy="578067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926" y="2070538"/>
            <a:ext cx="1310185" cy="586945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08994" y="2070538"/>
            <a:ext cx="1068278" cy="578067"/>
          </a:xfrm>
          <a:prstGeom prst="rect">
            <a:avLst/>
          </a:prstGeom>
        </p:spPr>
      </p:pic>
      <p:sp>
        <p:nvSpPr>
          <p:cNvPr id="52" name="文本框 51"/>
          <p:cNvSpPr txBox="1"/>
          <p:nvPr/>
        </p:nvSpPr>
        <p:spPr>
          <a:xfrm>
            <a:off x="935422" y="3627667"/>
            <a:ext cx="2428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56E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一、项目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56E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简介</a:t>
            </a:r>
          </a:p>
        </p:txBody>
      </p:sp>
      <p:sp>
        <p:nvSpPr>
          <p:cNvPr id="54" name="文本框 53"/>
          <p:cNvSpPr txBox="1"/>
          <p:nvPr/>
        </p:nvSpPr>
        <p:spPr>
          <a:xfrm>
            <a:off x="984523" y="4235529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行业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前景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984523" y="4592038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需求分析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84523" y="4948547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竞争对手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984523" y="5305057"/>
            <a:ext cx="143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 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核心优势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3573519" y="3627667"/>
            <a:ext cx="2428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56E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二、团队介绍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56EB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622620" y="4235529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发展历程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622620" y="4592038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团队介绍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622620" y="4948547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组织构架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3622620" y="5305057"/>
            <a:ext cx="143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 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企业荣誉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260717" y="3627667"/>
            <a:ext cx="2428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56E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三、产品运营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56EB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309818" y="4235529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产品介绍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309818" y="4592038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核心竞争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309818" y="4948547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销售渠道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309818" y="5305057"/>
            <a:ext cx="143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 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推广计划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9245494" y="3627667"/>
            <a:ext cx="2428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56E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四、风险管控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56EB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9294595" y="4235529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危及预测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9294595" y="4592038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解决方法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9294595" y="4948547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财务计划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9294595" y="5305057"/>
            <a:ext cx="143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4. 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资金使用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>
            <a:off x="2965866" y="4321450"/>
            <a:ext cx="0" cy="125419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>
            <a:off x="5740597" y="4321450"/>
            <a:ext cx="0" cy="125419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>
            <a:off x="8515328" y="4321450"/>
            <a:ext cx="0" cy="1254194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0384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3296557" y="640443"/>
            <a:ext cx="1495425" cy="1498600"/>
          </a:xfrm>
          <a:custGeom>
            <a:avLst/>
            <a:gdLst>
              <a:gd name="connsiteX0" fmla="*/ 72008 w 1368152"/>
              <a:gd name="connsiteY0" fmla="*/ 72008 h 1368152"/>
              <a:gd name="connsiteX1" fmla="*/ 72008 w 1368152"/>
              <a:gd name="connsiteY1" fmla="*/ 1296144 h 1368152"/>
              <a:gd name="connsiteX2" fmla="*/ 1296144 w 1368152"/>
              <a:gd name="connsiteY2" fmla="*/ 1296144 h 1368152"/>
              <a:gd name="connsiteX3" fmla="*/ 1296144 w 1368152"/>
              <a:gd name="connsiteY3" fmla="*/ 72008 h 1368152"/>
              <a:gd name="connsiteX4" fmla="*/ 0 w 1368152"/>
              <a:gd name="connsiteY4" fmla="*/ 0 h 1368152"/>
              <a:gd name="connsiteX5" fmla="*/ 1368152 w 1368152"/>
              <a:gd name="connsiteY5" fmla="*/ 0 h 1368152"/>
              <a:gd name="connsiteX6" fmla="*/ 1368152 w 1368152"/>
              <a:gd name="connsiteY6" fmla="*/ 1368152 h 1368152"/>
              <a:gd name="connsiteX7" fmla="*/ 0 w 1368152"/>
              <a:gd name="connsiteY7" fmla="*/ 1368152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68152" h="1368152">
                <a:moveTo>
                  <a:pt x="72008" y="72008"/>
                </a:moveTo>
                <a:lnTo>
                  <a:pt x="72008" y="1296144"/>
                </a:lnTo>
                <a:lnTo>
                  <a:pt x="1296144" y="1296144"/>
                </a:lnTo>
                <a:lnTo>
                  <a:pt x="1296144" y="72008"/>
                </a:lnTo>
                <a:close/>
                <a:moveTo>
                  <a:pt x="0" y="0"/>
                </a:moveTo>
                <a:lnTo>
                  <a:pt x="1368152" y="0"/>
                </a:lnTo>
                <a:lnTo>
                  <a:pt x="1368152" y="1368152"/>
                </a:lnTo>
                <a:lnTo>
                  <a:pt x="0" y="136815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-624568" y="1923143"/>
            <a:ext cx="4729163" cy="411163"/>
          </a:xfrm>
          <a:custGeom>
            <a:avLst/>
            <a:gdLst>
              <a:gd name="connsiteX0" fmla="*/ 101577 w 4729771"/>
              <a:gd name="connsiteY0" fmla="*/ 21579 h 410004"/>
              <a:gd name="connsiteX1" fmla="*/ 101577 w 4729771"/>
              <a:gd name="connsiteY1" fmla="*/ 388425 h 410004"/>
              <a:gd name="connsiteX2" fmla="*/ 4663521 w 4729771"/>
              <a:gd name="connsiteY2" fmla="*/ 388425 h 410004"/>
              <a:gd name="connsiteX3" fmla="*/ 4663521 w 4729771"/>
              <a:gd name="connsiteY3" fmla="*/ 21579 h 410004"/>
              <a:gd name="connsiteX4" fmla="*/ 0 w 4729771"/>
              <a:gd name="connsiteY4" fmla="*/ 0 h 410004"/>
              <a:gd name="connsiteX5" fmla="*/ 4729771 w 4729771"/>
              <a:gd name="connsiteY5" fmla="*/ 0 h 410004"/>
              <a:gd name="connsiteX6" fmla="*/ 4729771 w 4729771"/>
              <a:gd name="connsiteY6" fmla="*/ 410004 h 410004"/>
              <a:gd name="connsiteX7" fmla="*/ 0 w 4729771"/>
              <a:gd name="connsiteY7" fmla="*/ 410004 h 41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29771" h="410004">
                <a:moveTo>
                  <a:pt x="101577" y="21579"/>
                </a:moveTo>
                <a:lnTo>
                  <a:pt x="101577" y="388425"/>
                </a:lnTo>
                <a:lnTo>
                  <a:pt x="4663521" y="388425"/>
                </a:lnTo>
                <a:lnTo>
                  <a:pt x="4663521" y="21579"/>
                </a:lnTo>
                <a:close/>
                <a:moveTo>
                  <a:pt x="0" y="0"/>
                </a:moveTo>
                <a:lnTo>
                  <a:pt x="4729771" y="0"/>
                </a:lnTo>
                <a:lnTo>
                  <a:pt x="4729771" y="410004"/>
                </a:lnTo>
                <a:lnTo>
                  <a:pt x="0" y="410004"/>
                </a:lnTo>
                <a:close/>
              </a:path>
            </a:pathLst>
          </a:cu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-1402443" y="1589768"/>
            <a:ext cx="4591050" cy="4592638"/>
          </a:xfrm>
          <a:custGeom>
            <a:avLst/>
            <a:gdLst>
              <a:gd name="connsiteX0" fmla="*/ 72008 w 1368152"/>
              <a:gd name="connsiteY0" fmla="*/ 72008 h 1368152"/>
              <a:gd name="connsiteX1" fmla="*/ 72008 w 1368152"/>
              <a:gd name="connsiteY1" fmla="*/ 1296144 h 1368152"/>
              <a:gd name="connsiteX2" fmla="*/ 1296144 w 1368152"/>
              <a:gd name="connsiteY2" fmla="*/ 1296144 h 1368152"/>
              <a:gd name="connsiteX3" fmla="*/ 1296144 w 1368152"/>
              <a:gd name="connsiteY3" fmla="*/ 72008 h 1368152"/>
              <a:gd name="connsiteX4" fmla="*/ 0 w 1368152"/>
              <a:gd name="connsiteY4" fmla="*/ 0 h 1368152"/>
              <a:gd name="connsiteX5" fmla="*/ 1368152 w 1368152"/>
              <a:gd name="connsiteY5" fmla="*/ 0 h 1368152"/>
              <a:gd name="connsiteX6" fmla="*/ 1368152 w 1368152"/>
              <a:gd name="connsiteY6" fmla="*/ 1368152 h 1368152"/>
              <a:gd name="connsiteX7" fmla="*/ 0 w 1368152"/>
              <a:gd name="connsiteY7" fmla="*/ 1368152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68152" h="1368152">
                <a:moveTo>
                  <a:pt x="72008" y="72008"/>
                </a:moveTo>
                <a:lnTo>
                  <a:pt x="72008" y="1296144"/>
                </a:lnTo>
                <a:lnTo>
                  <a:pt x="1296144" y="1296144"/>
                </a:lnTo>
                <a:lnTo>
                  <a:pt x="1296144" y="72008"/>
                </a:lnTo>
                <a:close/>
                <a:moveTo>
                  <a:pt x="0" y="0"/>
                </a:moveTo>
                <a:lnTo>
                  <a:pt x="1368152" y="0"/>
                </a:lnTo>
                <a:lnTo>
                  <a:pt x="1368152" y="1368152"/>
                </a:lnTo>
                <a:lnTo>
                  <a:pt x="0" y="1368152"/>
                </a:lnTo>
                <a:close/>
              </a:path>
            </a:pathLst>
          </a:cu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0573" y="3059358"/>
            <a:ext cx="2428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56E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四、风险管控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56EB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9674" y="3667220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危及预测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09674" y="4023729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解决方法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09674" y="4380238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财务计划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09674" y="4736748"/>
            <a:ext cx="143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资金使用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5973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409383"/>
            <a:ext cx="189185" cy="462976"/>
          </a:xfrm>
          <a:prstGeom prst="rect">
            <a:avLst/>
          </a:pr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4001" y="440816"/>
            <a:ext cx="2428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29618" y="1677033"/>
            <a:ext cx="7193344" cy="4130657"/>
            <a:chOff x="2929618" y="1677033"/>
            <a:chExt cx="7193344" cy="4130657"/>
          </a:xfrm>
        </p:grpSpPr>
        <p:sp>
          <p:nvSpPr>
            <p:cNvPr id="7" name="Shape 10"/>
            <p:cNvSpPr/>
            <p:nvPr/>
          </p:nvSpPr>
          <p:spPr>
            <a:xfrm>
              <a:off x="2929618" y="1677033"/>
              <a:ext cx="6609052" cy="4130657"/>
            </a:xfrm>
            <a:prstGeom prst="swooshArrow">
              <a:avLst>
                <a:gd name="adj1" fmla="val 25000"/>
                <a:gd name="adj2" fmla="val 25000"/>
              </a:avLst>
            </a:prstGeom>
            <a:solidFill>
              <a:srgbClr val="C1C7D0"/>
            </a:solidFill>
            <a:ln>
              <a:noFill/>
            </a:ln>
          </p:spPr>
          <p:style>
            <a:lnRef idx="0">
              <a:schemeClr val="dk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5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13"/>
            <p:cNvSpPr/>
            <p:nvPr/>
          </p:nvSpPr>
          <p:spPr>
            <a:xfrm>
              <a:off x="4080787" y="4136627"/>
              <a:ext cx="310624" cy="310624"/>
            </a:xfrm>
            <a:prstGeom prst="ellipse">
              <a:avLst/>
            </a:prstGeom>
            <a:solidFill>
              <a:srgbClr val="156EB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shade val="80000"/>
                <a:hueOff val="102612"/>
                <a:satOff val="-1119"/>
                <a:lumOff val="12789"/>
                <a:alphaOff val="0"/>
              </a:schemeClr>
            </a:fillRef>
            <a:effectRef idx="0">
              <a:schemeClr val="accent5">
                <a:shade val="80000"/>
                <a:hueOff val="102612"/>
                <a:satOff val="-1119"/>
                <a:lumOff val="1278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Oval 15"/>
            <p:cNvSpPr/>
            <p:nvPr/>
          </p:nvSpPr>
          <p:spPr>
            <a:xfrm>
              <a:off x="5523131" y="3229957"/>
              <a:ext cx="429588" cy="429588"/>
            </a:xfrm>
            <a:prstGeom prst="ellipse">
              <a:avLst/>
            </a:prstGeom>
            <a:solidFill>
              <a:srgbClr val="156EB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shade val="80000"/>
                <a:hueOff val="205224"/>
                <a:satOff val="-2238"/>
                <a:lumOff val="25579"/>
                <a:alphaOff val="0"/>
              </a:schemeClr>
            </a:fillRef>
            <a:effectRef idx="0">
              <a:schemeClr val="accent5">
                <a:shade val="80000"/>
                <a:hueOff val="205224"/>
                <a:satOff val="-2238"/>
                <a:lumOff val="2557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Oval 17"/>
            <p:cNvSpPr/>
            <p:nvPr/>
          </p:nvSpPr>
          <p:spPr>
            <a:xfrm>
              <a:off x="7102997" y="2591195"/>
              <a:ext cx="644789" cy="644790"/>
            </a:xfrm>
            <a:prstGeom prst="ellipse">
              <a:avLst/>
            </a:prstGeom>
            <a:solidFill>
              <a:srgbClr val="156EB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shade val="80000"/>
                <a:hueOff val="205224"/>
                <a:satOff val="-2238"/>
                <a:lumOff val="25579"/>
                <a:alphaOff val="0"/>
              </a:schemeClr>
            </a:fillRef>
            <a:effectRef idx="0">
              <a:schemeClr val="accent5">
                <a:shade val="80000"/>
                <a:hueOff val="205224"/>
                <a:satOff val="-2238"/>
                <a:lumOff val="2557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46"/>
            <p:cNvSpPr/>
            <p:nvPr/>
          </p:nvSpPr>
          <p:spPr>
            <a:xfrm>
              <a:off x="9071879" y="1994551"/>
              <a:ext cx="1051083" cy="1051083"/>
            </a:xfrm>
            <a:prstGeom prst="ellipse">
              <a:avLst/>
            </a:prstGeom>
            <a:solidFill>
              <a:srgbClr val="156EB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5">
                <a:shade val="80000"/>
                <a:hueOff val="205224"/>
                <a:satOff val="-2238"/>
                <a:lumOff val="25579"/>
                <a:alphaOff val="0"/>
              </a:schemeClr>
            </a:fillRef>
            <a:effectRef idx="0">
              <a:schemeClr val="accent5">
                <a:shade val="80000"/>
                <a:hueOff val="205224"/>
                <a:satOff val="-2238"/>
                <a:lumOff val="25579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" name="Freeform 372"/>
          <p:cNvSpPr>
            <a:spLocks/>
          </p:cNvSpPr>
          <p:nvPr/>
        </p:nvSpPr>
        <p:spPr bwMode="auto">
          <a:xfrm>
            <a:off x="9380757" y="2303429"/>
            <a:ext cx="433326" cy="433326"/>
          </a:xfrm>
          <a:custGeom>
            <a:avLst/>
            <a:gdLst>
              <a:gd name="T0" fmla="*/ 282 w 288"/>
              <a:gd name="T1" fmla="*/ 54 h 288"/>
              <a:gd name="T2" fmla="*/ 243 w 288"/>
              <a:gd name="T3" fmla="*/ 79 h 288"/>
              <a:gd name="T4" fmla="*/ 209 w 288"/>
              <a:gd name="T5" fmla="*/ 45 h 288"/>
              <a:gd name="T6" fmla="*/ 233 w 288"/>
              <a:gd name="T7" fmla="*/ 6 h 288"/>
              <a:gd name="T8" fmla="*/ 227 w 288"/>
              <a:gd name="T9" fmla="*/ 0 h 288"/>
              <a:gd name="T10" fmla="*/ 162 w 288"/>
              <a:gd name="T11" fmla="*/ 65 h 288"/>
              <a:gd name="T12" fmla="*/ 167 w 288"/>
              <a:gd name="T13" fmla="*/ 85 h 288"/>
              <a:gd name="T14" fmla="*/ 84 w 288"/>
              <a:gd name="T15" fmla="*/ 168 h 288"/>
              <a:gd name="T16" fmla="*/ 65 w 288"/>
              <a:gd name="T17" fmla="*/ 162 h 288"/>
              <a:gd name="T18" fmla="*/ 0 w 288"/>
              <a:gd name="T19" fmla="*/ 228 h 288"/>
              <a:gd name="T20" fmla="*/ 6 w 288"/>
              <a:gd name="T21" fmla="*/ 234 h 288"/>
              <a:gd name="T22" fmla="*/ 45 w 288"/>
              <a:gd name="T23" fmla="*/ 209 h 288"/>
              <a:gd name="T24" fmla="*/ 79 w 288"/>
              <a:gd name="T25" fmla="*/ 243 h 288"/>
              <a:gd name="T26" fmla="*/ 54 w 288"/>
              <a:gd name="T27" fmla="*/ 282 h 288"/>
              <a:gd name="T28" fmla="*/ 60 w 288"/>
              <a:gd name="T29" fmla="*/ 288 h 288"/>
              <a:gd name="T30" fmla="*/ 125 w 288"/>
              <a:gd name="T31" fmla="*/ 223 h 288"/>
              <a:gd name="T32" fmla="*/ 120 w 288"/>
              <a:gd name="T33" fmla="*/ 204 h 288"/>
              <a:gd name="T34" fmla="*/ 204 w 288"/>
              <a:gd name="T35" fmla="*/ 120 h 288"/>
              <a:gd name="T36" fmla="*/ 222 w 288"/>
              <a:gd name="T37" fmla="*/ 126 h 288"/>
              <a:gd name="T38" fmla="*/ 287 w 288"/>
              <a:gd name="T39" fmla="*/ 60 h 288"/>
              <a:gd name="T40" fmla="*/ 282 w 288"/>
              <a:gd name="T41" fmla="*/ 5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88" h="288">
                <a:moveTo>
                  <a:pt x="282" y="54"/>
                </a:moveTo>
                <a:cubicBezTo>
                  <a:pt x="255" y="81"/>
                  <a:pt x="259" y="79"/>
                  <a:pt x="243" y="79"/>
                </a:cubicBezTo>
                <a:cubicBezTo>
                  <a:pt x="230" y="79"/>
                  <a:pt x="209" y="58"/>
                  <a:pt x="209" y="45"/>
                </a:cubicBezTo>
                <a:cubicBezTo>
                  <a:pt x="209" y="28"/>
                  <a:pt x="206" y="33"/>
                  <a:pt x="233" y="6"/>
                </a:cubicBezTo>
                <a:cubicBezTo>
                  <a:pt x="231" y="4"/>
                  <a:pt x="227" y="0"/>
                  <a:pt x="227" y="0"/>
                </a:cubicBezTo>
                <a:cubicBezTo>
                  <a:pt x="194" y="1"/>
                  <a:pt x="162" y="32"/>
                  <a:pt x="162" y="65"/>
                </a:cubicBezTo>
                <a:cubicBezTo>
                  <a:pt x="162" y="71"/>
                  <a:pt x="164" y="78"/>
                  <a:pt x="167" y="85"/>
                </a:cubicBezTo>
                <a:cubicBezTo>
                  <a:pt x="84" y="168"/>
                  <a:pt x="84" y="168"/>
                  <a:pt x="84" y="168"/>
                </a:cubicBezTo>
                <a:cubicBezTo>
                  <a:pt x="78" y="164"/>
                  <a:pt x="71" y="162"/>
                  <a:pt x="65" y="162"/>
                </a:cubicBezTo>
                <a:cubicBezTo>
                  <a:pt x="32" y="162"/>
                  <a:pt x="0" y="194"/>
                  <a:pt x="0" y="228"/>
                </a:cubicBezTo>
                <a:cubicBezTo>
                  <a:pt x="0" y="228"/>
                  <a:pt x="4" y="231"/>
                  <a:pt x="6" y="234"/>
                </a:cubicBezTo>
                <a:cubicBezTo>
                  <a:pt x="33" y="207"/>
                  <a:pt x="28" y="209"/>
                  <a:pt x="45" y="209"/>
                </a:cubicBezTo>
                <a:cubicBezTo>
                  <a:pt x="58" y="209"/>
                  <a:pt x="79" y="230"/>
                  <a:pt x="79" y="243"/>
                </a:cubicBezTo>
                <a:cubicBezTo>
                  <a:pt x="79" y="260"/>
                  <a:pt x="82" y="255"/>
                  <a:pt x="54" y="282"/>
                </a:cubicBezTo>
                <a:cubicBezTo>
                  <a:pt x="56" y="284"/>
                  <a:pt x="60" y="288"/>
                  <a:pt x="60" y="288"/>
                </a:cubicBezTo>
                <a:cubicBezTo>
                  <a:pt x="94" y="287"/>
                  <a:pt x="125" y="256"/>
                  <a:pt x="125" y="223"/>
                </a:cubicBezTo>
                <a:cubicBezTo>
                  <a:pt x="125" y="217"/>
                  <a:pt x="123" y="210"/>
                  <a:pt x="120" y="204"/>
                </a:cubicBezTo>
                <a:cubicBezTo>
                  <a:pt x="204" y="120"/>
                  <a:pt x="204" y="120"/>
                  <a:pt x="204" y="120"/>
                </a:cubicBezTo>
                <a:cubicBezTo>
                  <a:pt x="210" y="124"/>
                  <a:pt x="216" y="126"/>
                  <a:pt x="222" y="126"/>
                </a:cubicBezTo>
                <a:cubicBezTo>
                  <a:pt x="256" y="126"/>
                  <a:pt x="288" y="94"/>
                  <a:pt x="287" y="60"/>
                </a:cubicBezTo>
                <a:cubicBezTo>
                  <a:pt x="287" y="60"/>
                  <a:pt x="284" y="56"/>
                  <a:pt x="282" y="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522756" y="1778607"/>
            <a:ext cx="4216219" cy="2501243"/>
            <a:chOff x="1522756" y="1778607"/>
            <a:chExt cx="4216219" cy="2501243"/>
          </a:xfrm>
        </p:grpSpPr>
        <p:cxnSp>
          <p:nvCxnSpPr>
            <p:cNvPr id="14" name="Elbow Connector 28"/>
            <p:cNvCxnSpPr/>
            <p:nvPr/>
          </p:nvCxnSpPr>
          <p:spPr>
            <a:xfrm rot="16200000" flipV="1">
              <a:off x="2722434" y="2766185"/>
              <a:ext cx="1342285" cy="1685045"/>
            </a:xfrm>
            <a:prstGeom prst="bentConnector2">
              <a:avLst/>
            </a:prstGeom>
            <a:ln w="3175">
              <a:solidFill>
                <a:srgbClr val="ADBACA"/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Elbow Connector 32"/>
            <p:cNvCxnSpPr/>
            <p:nvPr/>
          </p:nvCxnSpPr>
          <p:spPr>
            <a:xfrm rot="10800000">
              <a:off x="4019841" y="1778607"/>
              <a:ext cx="1719134" cy="1644225"/>
            </a:xfrm>
            <a:prstGeom prst="bentConnector3">
              <a:avLst>
                <a:gd name="adj1" fmla="val -222"/>
              </a:avLst>
            </a:prstGeom>
            <a:ln w="3175">
              <a:solidFill>
                <a:srgbClr val="ADBACA"/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3"/>
            <p:cNvSpPr txBox="1"/>
            <p:nvPr/>
          </p:nvSpPr>
          <p:spPr>
            <a:xfrm>
              <a:off x="1540467" y="3106846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7" name="TextBox 13"/>
            <p:cNvSpPr txBox="1"/>
            <p:nvPr/>
          </p:nvSpPr>
          <p:spPr>
            <a:xfrm>
              <a:off x="3104289" y="1966785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8" name="TextBox 13"/>
            <p:cNvSpPr txBox="1"/>
            <p:nvPr/>
          </p:nvSpPr>
          <p:spPr>
            <a:xfrm>
              <a:off x="3034789" y="2277380"/>
              <a:ext cx="2401756" cy="40626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单击此次编辑您的文字，</a:t>
              </a:r>
              <a:endPara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文本框大小可根据您的需要来调整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3"/>
            <p:cNvSpPr txBox="1"/>
            <p:nvPr/>
          </p:nvSpPr>
          <p:spPr>
            <a:xfrm>
              <a:off x="1522756" y="3440870"/>
              <a:ext cx="2401756" cy="40626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单击此次编辑您的文字，</a:t>
              </a:r>
              <a:endPara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文本框大小可根据您的需要来调整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840328" y="2932126"/>
            <a:ext cx="4886177" cy="2066363"/>
            <a:chOff x="6840328" y="2932126"/>
            <a:chExt cx="4886177" cy="2066363"/>
          </a:xfrm>
        </p:grpSpPr>
        <p:cxnSp>
          <p:nvCxnSpPr>
            <p:cNvPr id="21" name="Elbow Connector 40"/>
            <p:cNvCxnSpPr/>
            <p:nvPr/>
          </p:nvCxnSpPr>
          <p:spPr>
            <a:xfrm rot="5400000" flipH="1" flipV="1">
              <a:off x="6096814" y="3675640"/>
              <a:ext cx="2066363" cy="579336"/>
            </a:xfrm>
            <a:prstGeom prst="bentConnector3">
              <a:avLst>
                <a:gd name="adj1" fmla="val 100139"/>
              </a:avLst>
            </a:prstGeom>
            <a:ln w="3175">
              <a:solidFill>
                <a:srgbClr val="ADBACA"/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13"/>
            <p:cNvSpPr txBox="1"/>
            <p:nvPr/>
          </p:nvSpPr>
          <p:spPr>
            <a:xfrm>
              <a:off x="7065288" y="4244857"/>
              <a:ext cx="1952995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3" name="TextBox 13"/>
            <p:cNvSpPr txBox="1"/>
            <p:nvPr/>
          </p:nvSpPr>
          <p:spPr>
            <a:xfrm>
              <a:off x="9293090" y="3222433"/>
              <a:ext cx="1532612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" name="TextBox 13"/>
            <p:cNvSpPr txBox="1"/>
            <p:nvPr/>
          </p:nvSpPr>
          <p:spPr>
            <a:xfrm>
              <a:off x="7052870" y="4548716"/>
              <a:ext cx="2401756" cy="40626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单击此次编辑您的文字，</a:t>
              </a:r>
              <a:endPara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文本框大小可根据您的需要来调整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13"/>
            <p:cNvSpPr txBox="1"/>
            <p:nvPr/>
          </p:nvSpPr>
          <p:spPr>
            <a:xfrm>
              <a:off x="9324749" y="3526292"/>
              <a:ext cx="2401756" cy="406265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单击此次编辑您的文字，</a:t>
              </a:r>
              <a:endParaRPr kumimoji="0" lang="en-US" altLang="zh-CN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文本框大小可根据您的需要来调整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6007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409383"/>
            <a:ext cx="189185" cy="462976"/>
          </a:xfrm>
          <a:prstGeom prst="rect">
            <a:avLst/>
          </a:pr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4001" y="440816"/>
            <a:ext cx="2428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134968" y="3151033"/>
            <a:ext cx="1793392" cy="1143205"/>
            <a:chOff x="1956292" y="3098481"/>
            <a:chExt cx="1793392" cy="1143205"/>
          </a:xfrm>
          <a:solidFill>
            <a:srgbClr val="156EB2"/>
          </a:solidFill>
        </p:grpSpPr>
        <p:sp>
          <p:nvSpPr>
            <p:cNvPr id="47" name="Oval 5"/>
            <p:cNvSpPr>
              <a:spLocks noChangeArrowheads="1"/>
            </p:cNvSpPr>
            <p:nvPr/>
          </p:nvSpPr>
          <p:spPr bwMode="auto">
            <a:xfrm rot="5566472">
              <a:off x="3005754" y="3423698"/>
              <a:ext cx="132659" cy="165740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8" name="Oval 6"/>
            <p:cNvSpPr>
              <a:spLocks noChangeArrowheads="1"/>
            </p:cNvSpPr>
            <p:nvPr/>
          </p:nvSpPr>
          <p:spPr bwMode="auto">
            <a:xfrm rot="5566472">
              <a:off x="2982801" y="3327748"/>
              <a:ext cx="92980" cy="112251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9" name="Oval 7"/>
            <p:cNvSpPr>
              <a:spLocks noChangeArrowheads="1"/>
            </p:cNvSpPr>
            <p:nvPr/>
          </p:nvSpPr>
          <p:spPr bwMode="auto">
            <a:xfrm rot="5566472">
              <a:off x="2925195" y="3240015"/>
              <a:ext cx="81100" cy="97909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0" name="Oval 8"/>
            <p:cNvSpPr>
              <a:spLocks noChangeArrowheads="1"/>
            </p:cNvSpPr>
            <p:nvPr/>
          </p:nvSpPr>
          <p:spPr bwMode="auto">
            <a:xfrm rot="5566472">
              <a:off x="2874754" y="3173205"/>
              <a:ext cx="65432" cy="82248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1" name="Oval 9"/>
            <p:cNvSpPr>
              <a:spLocks noChangeArrowheads="1"/>
            </p:cNvSpPr>
            <p:nvPr/>
          </p:nvSpPr>
          <p:spPr bwMode="auto">
            <a:xfrm rot="5566472">
              <a:off x="2797005" y="3099279"/>
              <a:ext cx="65432" cy="82248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2" name="Freeform 10"/>
            <p:cNvSpPr>
              <a:spLocks noChangeArrowheads="1"/>
            </p:cNvSpPr>
            <p:nvPr/>
          </p:nvSpPr>
          <p:spPr bwMode="auto">
            <a:xfrm rot="6300000">
              <a:off x="2139220" y="2915553"/>
              <a:ext cx="638619" cy="10044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3" name="Oval 12"/>
            <p:cNvSpPr>
              <a:spLocks noChangeArrowheads="1"/>
            </p:cNvSpPr>
            <p:nvPr/>
          </p:nvSpPr>
          <p:spPr bwMode="auto">
            <a:xfrm rot="16033528" flipV="1">
              <a:off x="3600484" y="3750730"/>
              <a:ext cx="132659" cy="165740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4" name="Oval 13"/>
            <p:cNvSpPr>
              <a:spLocks noChangeArrowheads="1"/>
            </p:cNvSpPr>
            <p:nvPr/>
          </p:nvSpPr>
          <p:spPr bwMode="auto">
            <a:xfrm rot="16033528" flipV="1">
              <a:off x="3577529" y="3900170"/>
              <a:ext cx="92980" cy="112251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5" name="Oval 14"/>
            <p:cNvSpPr>
              <a:spLocks noChangeArrowheads="1"/>
            </p:cNvSpPr>
            <p:nvPr/>
          </p:nvSpPr>
          <p:spPr bwMode="auto">
            <a:xfrm rot="16033528" flipV="1">
              <a:off x="3519924" y="4002243"/>
              <a:ext cx="81100" cy="97909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6" name="Oval 15"/>
            <p:cNvSpPr>
              <a:spLocks noChangeArrowheads="1"/>
            </p:cNvSpPr>
            <p:nvPr/>
          </p:nvSpPr>
          <p:spPr bwMode="auto">
            <a:xfrm rot="16033528" flipV="1">
              <a:off x="3469483" y="4084713"/>
              <a:ext cx="65432" cy="82248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7" name="Oval 16"/>
            <p:cNvSpPr>
              <a:spLocks noChangeArrowheads="1"/>
            </p:cNvSpPr>
            <p:nvPr/>
          </p:nvSpPr>
          <p:spPr bwMode="auto">
            <a:xfrm rot="16033528" flipV="1">
              <a:off x="3391735" y="4158640"/>
              <a:ext cx="65432" cy="82248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8" name="Freeform 17"/>
            <p:cNvSpPr>
              <a:spLocks noChangeArrowheads="1"/>
            </p:cNvSpPr>
            <p:nvPr/>
          </p:nvSpPr>
          <p:spPr bwMode="auto">
            <a:xfrm rot="15300000" flipV="1">
              <a:off x="2733950" y="3420139"/>
              <a:ext cx="638619" cy="1004476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06027" y="3155612"/>
            <a:ext cx="1900436" cy="1162353"/>
            <a:chOff x="3827351" y="3103060"/>
            <a:chExt cx="1900436" cy="1162353"/>
          </a:xfrm>
          <a:solidFill>
            <a:schemeClr val="tx1">
              <a:lumMod val="65000"/>
              <a:lumOff val="35000"/>
            </a:schemeClr>
          </a:solidFill>
        </p:grpSpPr>
        <p:grpSp>
          <p:nvGrpSpPr>
            <p:cNvPr id="8" name="组合 7"/>
            <p:cNvGrpSpPr/>
            <p:nvPr/>
          </p:nvGrpSpPr>
          <p:grpSpPr>
            <a:xfrm>
              <a:off x="3827351" y="3103060"/>
              <a:ext cx="1900436" cy="1152278"/>
              <a:chOff x="3827351" y="3103060"/>
              <a:chExt cx="1900436" cy="1152278"/>
            </a:xfrm>
            <a:grpFill/>
          </p:grpSpPr>
          <p:sp>
            <p:nvSpPr>
              <p:cNvPr id="36" name="Oval 19"/>
              <p:cNvSpPr>
                <a:spLocks noChangeArrowheads="1"/>
              </p:cNvSpPr>
              <p:nvPr/>
            </p:nvSpPr>
            <p:spPr bwMode="auto">
              <a:xfrm rot="5566472">
                <a:off x="4972413" y="3457767"/>
                <a:ext cx="144673" cy="180834"/>
              </a:xfrm>
              <a:prstGeom prst="ellipse">
                <a:avLst/>
              </a:prstGeom>
              <a:grpFill/>
              <a:ln>
                <a:noFill/>
              </a:ln>
              <a:effectLst/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alt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7" name="Oval 20"/>
              <p:cNvSpPr>
                <a:spLocks noChangeArrowheads="1"/>
              </p:cNvSpPr>
              <p:nvPr/>
            </p:nvSpPr>
            <p:spPr bwMode="auto">
              <a:xfrm rot="5566472">
                <a:off x="4947345" y="3353133"/>
                <a:ext cx="101400" cy="122473"/>
              </a:xfrm>
              <a:prstGeom prst="ellipse">
                <a:avLst/>
              </a:prstGeom>
              <a:grpFill/>
              <a:ln>
                <a:noFill/>
              </a:ln>
              <a:effectLst/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alt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8" name="Oval 21"/>
              <p:cNvSpPr>
                <a:spLocks noChangeArrowheads="1"/>
              </p:cNvSpPr>
              <p:nvPr/>
            </p:nvSpPr>
            <p:spPr bwMode="auto">
              <a:xfrm rot="5566472">
                <a:off x="4884479" y="3257446"/>
                <a:ext cx="88445" cy="106826"/>
              </a:xfrm>
              <a:prstGeom prst="ellipse">
                <a:avLst/>
              </a:prstGeom>
              <a:grpFill/>
              <a:ln>
                <a:noFill/>
              </a:ln>
              <a:effectLst/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alt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9" name="Oval 22"/>
              <p:cNvSpPr>
                <a:spLocks noChangeArrowheads="1"/>
              </p:cNvSpPr>
              <p:nvPr/>
            </p:nvSpPr>
            <p:spPr bwMode="auto">
              <a:xfrm rot="5566472">
                <a:off x="4829433" y="3184580"/>
                <a:ext cx="71358" cy="89739"/>
              </a:xfrm>
              <a:prstGeom prst="ellipse">
                <a:avLst/>
              </a:prstGeom>
              <a:grpFill/>
              <a:ln>
                <a:noFill/>
              </a:ln>
              <a:effectLst/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alt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0" name="Oval 23"/>
              <p:cNvSpPr>
                <a:spLocks noChangeArrowheads="1"/>
              </p:cNvSpPr>
              <p:nvPr/>
            </p:nvSpPr>
            <p:spPr bwMode="auto">
              <a:xfrm rot="5566472">
                <a:off x="4744597" y="3103947"/>
                <a:ext cx="71358" cy="89739"/>
              </a:xfrm>
              <a:prstGeom prst="ellipse">
                <a:avLst/>
              </a:prstGeom>
              <a:grpFill/>
              <a:ln>
                <a:noFill/>
              </a:ln>
              <a:effectLst/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alt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24"/>
              <p:cNvSpPr>
                <a:spLocks noChangeArrowheads="1"/>
              </p:cNvSpPr>
              <p:nvPr/>
            </p:nvSpPr>
            <p:spPr bwMode="auto">
              <a:xfrm rot="6300000">
                <a:off x="4027101" y="2903310"/>
                <a:ext cx="696453" cy="1095954"/>
              </a:xfrm>
              <a:custGeom>
                <a:avLst/>
                <a:gdLst>
                  <a:gd name="T0" fmla="*/ 631801 w 1467305"/>
                  <a:gd name="T1" fmla="*/ 891166 h 2309075"/>
                  <a:gd name="T2" fmla="*/ 669995 w 1467305"/>
                  <a:gd name="T3" fmla="*/ 757491 h 2309075"/>
                  <a:gd name="T4" fmla="*/ 860968 w 1467305"/>
                  <a:gd name="T5" fmla="*/ 547430 h 2309075"/>
                  <a:gd name="T6" fmla="*/ 899162 w 1467305"/>
                  <a:gd name="T7" fmla="*/ 289629 h 2309075"/>
                  <a:gd name="T8" fmla="*/ 794128 w 1467305"/>
                  <a:gd name="T9" fmla="*/ 89116 h 2309075"/>
                  <a:gd name="T10" fmla="*/ 555412 w 1467305"/>
                  <a:gd name="T11" fmla="*/ 60472 h 2309075"/>
                  <a:gd name="T12" fmla="*/ 106627 w 1467305"/>
                  <a:gd name="T13" fmla="*/ 451948 h 2309075"/>
                  <a:gd name="T14" fmla="*/ 20689 w 1467305"/>
                  <a:gd name="T15" fmla="*/ 805232 h 2309075"/>
                  <a:gd name="T16" fmla="*/ 230759 w 1467305"/>
                  <a:gd name="T17" fmla="*/ 1320835 h 2309075"/>
                  <a:gd name="T18" fmla="*/ 679544 w 1467305"/>
                  <a:gd name="T19" fmla="*/ 2017854 h 2309075"/>
                  <a:gd name="T20" fmla="*/ 946906 w 1467305"/>
                  <a:gd name="T21" fmla="*/ 2266108 h 2309075"/>
                  <a:gd name="T22" fmla="*/ 1204718 w 1467305"/>
                  <a:gd name="T23" fmla="*/ 2275656 h 2309075"/>
                  <a:gd name="T24" fmla="*/ 1405239 w 1467305"/>
                  <a:gd name="T25" fmla="*/ 2103788 h 2309075"/>
                  <a:gd name="T26" fmla="*/ 1462531 w 1467305"/>
                  <a:gd name="T27" fmla="*/ 1884179 h 2309075"/>
                  <a:gd name="T28" fmla="*/ 1376594 w 1467305"/>
                  <a:gd name="T29" fmla="*/ 1655022 h 2309075"/>
                  <a:gd name="T30" fmla="*/ 1166524 w 1467305"/>
                  <a:gd name="T31" fmla="*/ 1530896 h 2309075"/>
                  <a:gd name="T32" fmla="*/ 946906 w 1467305"/>
                  <a:gd name="T33" fmla="*/ 1483155 h 2309075"/>
                  <a:gd name="T34" fmla="*/ 765482 w 1467305"/>
                  <a:gd name="T35" fmla="*/ 1349480 h 2309075"/>
                  <a:gd name="T36" fmla="*/ 631801 w 1467305"/>
                  <a:gd name="T37" fmla="*/ 1063034 h 2309075"/>
                  <a:gd name="T38" fmla="*/ 631801 w 1467305"/>
                  <a:gd name="T39" fmla="*/ 891166 h 230907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67305"/>
                  <a:gd name="T61" fmla="*/ 0 h 2309075"/>
                  <a:gd name="T62" fmla="*/ 1467305 w 1467305"/>
                  <a:gd name="T63" fmla="*/ 2309075 h 2309075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67305" h="2309075">
                    <a:moveTo>
                      <a:pt x="631801" y="891166"/>
                    </a:moveTo>
                    <a:cubicBezTo>
                      <a:pt x="641342" y="827542"/>
                      <a:pt x="644500" y="814780"/>
                      <a:pt x="669995" y="757491"/>
                    </a:cubicBezTo>
                    <a:cubicBezTo>
                      <a:pt x="708190" y="700202"/>
                      <a:pt x="822774" y="625407"/>
                      <a:pt x="860968" y="547430"/>
                    </a:cubicBezTo>
                    <a:cubicBezTo>
                      <a:pt x="899162" y="469453"/>
                      <a:pt x="910302" y="366015"/>
                      <a:pt x="899162" y="289629"/>
                    </a:cubicBezTo>
                    <a:cubicBezTo>
                      <a:pt x="888022" y="213243"/>
                      <a:pt x="851420" y="127309"/>
                      <a:pt x="794128" y="89116"/>
                    </a:cubicBezTo>
                    <a:cubicBezTo>
                      <a:pt x="736836" y="50923"/>
                      <a:pt x="669995" y="0"/>
                      <a:pt x="555412" y="60472"/>
                    </a:cubicBezTo>
                    <a:cubicBezTo>
                      <a:pt x="440829" y="120944"/>
                      <a:pt x="195748" y="327821"/>
                      <a:pt x="106627" y="451948"/>
                    </a:cubicBezTo>
                    <a:cubicBezTo>
                      <a:pt x="17507" y="576075"/>
                      <a:pt x="0" y="660418"/>
                      <a:pt x="20689" y="805232"/>
                    </a:cubicBezTo>
                    <a:cubicBezTo>
                      <a:pt x="41378" y="950046"/>
                      <a:pt x="120950" y="1118731"/>
                      <a:pt x="230759" y="1320835"/>
                    </a:cubicBezTo>
                    <a:cubicBezTo>
                      <a:pt x="340568" y="1522939"/>
                      <a:pt x="560186" y="1860309"/>
                      <a:pt x="679544" y="2017854"/>
                    </a:cubicBezTo>
                    <a:cubicBezTo>
                      <a:pt x="798902" y="2175399"/>
                      <a:pt x="859377" y="2223141"/>
                      <a:pt x="946906" y="2266108"/>
                    </a:cubicBezTo>
                    <a:cubicBezTo>
                      <a:pt x="1034435" y="2309075"/>
                      <a:pt x="1128329" y="2302709"/>
                      <a:pt x="1204718" y="2275656"/>
                    </a:cubicBezTo>
                    <a:cubicBezTo>
                      <a:pt x="1281107" y="2248603"/>
                      <a:pt x="1362270" y="2169034"/>
                      <a:pt x="1405239" y="2103788"/>
                    </a:cubicBezTo>
                    <a:cubicBezTo>
                      <a:pt x="1448208" y="2038542"/>
                      <a:pt x="1467305" y="1958973"/>
                      <a:pt x="1462531" y="1884179"/>
                    </a:cubicBezTo>
                    <a:cubicBezTo>
                      <a:pt x="1457757" y="1809385"/>
                      <a:pt x="1425928" y="1713902"/>
                      <a:pt x="1376594" y="1655022"/>
                    </a:cubicBezTo>
                    <a:cubicBezTo>
                      <a:pt x="1327260" y="1596142"/>
                      <a:pt x="1238139" y="1559541"/>
                      <a:pt x="1166524" y="1530896"/>
                    </a:cubicBezTo>
                    <a:cubicBezTo>
                      <a:pt x="1094909" y="1502251"/>
                      <a:pt x="1013746" y="1513391"/>
                      <a:pt x="946906" y="1483155"/>
                    </a:cubicBezTo>
                    <a:cubicBezTo>
                      <a:pt x="880066" y="1452919"/>
                      <a:pt x="817999" y="1419500"/>
                      <a:pt x="765482" y="1349480"/>
                    </a:cubicBezTo>
                    <a:cubicBezTo>
                      <a:pt x="712965" y="1279460"/>
                      <a:pt x="654081" y="1139420"/>
                      <a:pt x="631801" y="1063034"/>
                    </a:cubicBezTo>
                    <a:cubicBezTo>
                      <a:pt x="615871" y="945373"/>
                      <a:pt x="625435" y="942090"/>
                      <a:pt x="631801" y="89116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alt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2" name="Oval 26"/>
              <p:cNvSpPr>
                <a:spLocks noChangeArrowheads="1"/>
              </p:cNvSpPr>
              <p:nvPr/>
            </p:nvSpPr>
            <p:spPr bwMode="auto">
              <a:xfrm rot="16033528" flipV="1">
                <a:off x="5565033" y="3729872"/>
                <a:ext cx="144673" cy="180834"/>
              </a:xfrm>
              <a:prstGeom prst="ellipse">
                <a:avLst/>
              </a:prstGeom>
              <a:grpFill/>
              <a:ln>
                <a:noFill/>
              </a:ln>
              <a:effectLst/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alt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3" name="Oval 27"/>
              <p:cNvSpPr>
                <a:spLocks noChangeArrowheads="1"/>
              </p:cNvSpPr>
              <p:nvPr/>
            </p:nvSpPr>
            <p:spPr bwMode="auto">
              <a:xfrm rot="16033528" flipV="1">
                <a:off x="5539964" y="3892868"/>
                <a:ext cx="101400" cy="122473"/>
              </a:xfrm>
              <a:prstGeom prst="ellipse">
                <a:avLst/>
              </a:prstGeom>
              <a:grpFill/>
              <a:ln>
                <a:noFill/>
              </a:ln>
              <a:effectLst/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alt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4" name="Oval 28"/>
              <p:cNvSpPr>
                <a:spLocks noChangeArrowheads="1"/>
              </p:cNvSpPr>
              <p:nvPr/>
            </p:nvSpPr>
            <p:spPr bwMode="auto">
              <a:xfrm rot="16033528" flipV="1">
                <a:off x="5477098" y="4004201"/>
                <a:ext cx="88445" cy="106826"/>
              </a:xfrm>
              <a:prstGeom prst="ellipse">
                <a:avLst/>
              </a:prstGeom>
              <a:grpFill/>
              <a:ln>
                <a:noFill/>
              </a:ln>
              <a:effectLst/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alt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5" name="Oval 29"/>
              <p:cNvSpPr>
                <a:spLocks noChangeArrowheads="1"/>
              </p:cNvSpPr>
              <p:nvPr/>
            </p:nvSpPr>
            <p:spPr bwMode="auto">
              <a:xfrm rot="16033528" flipV="1">
                <a:off x="5422052" y="4094155"/>
                <a:ext cx="71358" cy="89739"/>
              </a:xfrm>
              <a:prstGeom prst="ellipse">
                <a:avLst/>
              </a:prstGeom>
              <a:grpFill/>
              <a:ln>
                <a:noFill/>
              </a:ln>
              <a:effectLst/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alt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6" name="Oval 30"/>
              <p:cNvSpPr>
                <a:spLocks noChangeArrowheads="1"/>
              </p:cNvSpPr>
              <p:nvPr/>
            </p:nvSpPr>
            <p:spPr bwMode="auto">
              <a:xfrm rot="16033528" flipV="1">
                <a:off x="5337217" y="4174789"/>
                <a:ext cx="71358" cy="89739"/>
              </a:xfrm>
              <a:prstGeom prst="ellipse">
                <a:avLst/>
              </a:prstGeom>
              <a:grpFill/>
              <a:ln>
                <a:noFill/>
              </a:ln>
              <a:effectLst/>
              <a:extLst/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1pPr>
                <a:lvl2pPr marL="37931725" indent="-374745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5pPr>
                <a:lvl6pPr marL="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6pPr>
                <a:lvl7pPr marL="9144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7pPr>
                <a:lvl8pPr marL="1371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8pPr>
                <a:lvl9pPr marL="18288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altLang="id-ID" sz="18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Freeform 31"/>
            <p:cNvSpPr>
              <a:spLocks noChangeArrowheads="1"/>
            </p:cNvSpPr>
            <p:nvPr/>
          </p:nvSpPr>
          <p:spPr bwMode="auto">
            <a:xfrm rot="15300000" flipV="1">
              <a:off x="4619720" y="3369210"/>
              <a:ext cx="696453" cy="1095954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29193" y="3001800"/>
            <a:ext cx="2188207" cy="1394048"/>
            <a:chOff x="5550517" y="2949248"/>
            <a:chExt cx="2188207" cy="1394048"/>
          </a:xfrm>
          <a:solidFill>
            <a:srgbClr val="156EB2"/>
          </a:solidFill>
        </p:grpSpPr>
        <p:sp>
          <p:nvSpPr>
            <p:cNvPr id="24" name="Oval 33"/>
            <p:cNvSpPr>
              <a:spLocks noChangeArrowheads="1"/>
            </p:cNvSpPr>
            <p:nvPr/>
          </p:nvSpPr>
          <p:spPr bwMode="auto">
            <a:xfrm rot="5566472">
              <a:off x="6831065" y="3345872"/>
              <a:ext cx="161762" cy="202229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" name="Oval 34"/>
            <p:cNvSpPr>
              <a:spLocks noChangeArrowheads="1"/>
            </p:cNvSpPr>
            <p:nvPr/>
          </p:nvSpPr>
          <p:spPr bwMode="auto">
            <a:xfrm rot="5566472">
              <a:off x="6803023" y="3228877"/>
              <a:ext cx="113378" cy="136964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6" name="Oval 35"/>
            <p:cNvSpPr>
              <a:spLocks noChangeArrowheads="1"/>
            </p:cNvSpPr>
            <p:nvPr/>
          </p:nvSpPr>
          <p:spPr bwMode="auto">
            <a:xfrm rot="5566472">
              <a:off x="6732713" y="3121885"/>
              <a:ext cx="98893" cy="119465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7" name="Oval 36"/>
            <p:cNvSpPr>
              <a:spLocks noChangeArrowheads="1"/>
            </p:cNvSpPr>
            <p:nvPr/>
          </p:nvSpPr>
          <p:spPr bwMode="auto">
            <a:xfrm rot="5566472">
              <a:off x="6671150" y="3040409"/>
              <a:ext cx="79787" cy="100356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8" name="Oval 37"/>
            <p:cNvSpPr>
              <a:spLocks noChangeArrowheads="1"/>
            </p:cNvSpPr>
            <p:nvPr/>
          </p:nvSpPr>
          <p:spPr bwMode="auto">
            <a:xfrm rot="5566472">
              <a:off x="6576276" y="2950246"/>
              <a:ext cx="79787" cy="100356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9" name="Freeform 38"/>
            <p:cNvSpPr>
              <a:spLocks noChangeArrowheads="1"/>
            </p:cNvSpPr>
            <p:nvPr/>
          </p:nvSpPr>
          <p:spPr bwMode="auto">
            <a:xfrm rot="6300000">
              <a:off x="5773966" y="2725799"/>
              <a:ext cx="778723" cy="1225621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0" name="Oval 40"/>
            <p:cNvSpPr>
              <a:spLocks noChangeArrowheads="1"/>
            </p:cNvSpPr>
            <p:nvPr/>
          </p:nvSpPr>
          <p:spPr bwMode="auto">
            <a:xfrm rot="16033528" flipV="1">
              <a:off x="7556729" y="3744444"/>
              <a:ext cx="161762" cy="202229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1" name="Oval 41"/>
            <p:cNvSpPr>
              <a:spLocks noChangeArrowheads="1"/>
            </p:cNvSpPr>
            <p:nvPr/>
          </p:nvSpPr>
          <p:spPr bwMode="auto">
            <a:xfrm rot="16033528" flipV="1">
              <a:off x="7528687" y="3926703"/>
              <a:ext cx="113378" cy="136964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2" name="Oval 42"/>
            <p:cNvSpPr>
              <a:spLocks noChangeArrowheads="1"/>
            </p:cNvSpPr>
            <p:nvPr/>
          </p:nvSpPr>
          <p:spPr bwMode="auto">
            <a:xfrm rot="16033528" flipV="1">
              <a:off x="7458377" y="4051194"/>
              <a:ext cx="98893" cy="119465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3" name="Oval 43"/>
            <p:cNvSpPr>
              <a:spLocks noChangeArrowheads="1"/>
            </p:cNvSpPr>
            <p:nvPr/>
          </p:nvSpPr>
          <p:spPr bwMode="auto">
            <a:xfrm rot="16033528" flipV="1">
              <a:off x="7396814" y="4151779"/>
              <a:ext cx="79787" cy="100356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4" name="Oval 44"/>
            <p:cNvSpPr>
              <a:spLocks noChangeArrowheads="1"/>
            </p:cNvSpPr>
            <p:nvPr/>
          </p:nvSpPr>
          <p:spPr bwMode="auto">
            <a:xfrm rot="16033528" flipV="1">
              <a:off x="7301940" y="4241942"/>
              <a:ext cx="79787" cy="100356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5" name="Freeform 45"/>
            <p:cNvSpPr>
              <a:spLocks noChangeArrowheads="1"/>
            </p:cNvSpPr>
            <p:nvPr/>
          </p:nvSpPr>
          <p:spPr bwMode="auto">
            <a:xfrm rot="15300000" flipV="1">
              <a:off x="6499630" y="3341124"/>
              <a:ext cx="778723" cy="1225621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753758" y="2937014"/>
            <a:ext cx="2476821" cy="1579180"/>
            <a:chOff x="7575082" y="2884462"/>
            <a:chExt cx="2476821" cy="157918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2" name="Oval 47"/>
            <p:cNvSpPr>
              <a:spLocks noChangeArrowheads="1"/>
            </p:cNvSpPr>
            <p:nvPr/>
          </p:nvSpPr>
          <p:spPr bwMode="auto">
            <a:xfrm rot="5566472">
              <a:off x="9024459" y="3333686"/>
              <a:ext cx="183252" cy="228900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" name="Oval 48"/>
            <p:cNvSpPr>
              <a:spLocks noChangeArrowheads="1"/>
            </p:cNvSpPr>
            <p:nvPr/>
          </p:nvSpPr>
          <p:spPr bwMode="auto">
            <a:xfrm rot="5566472">
              <a:off x="8992772" y="3201140"/>
              <a:ext cx="128440" cy="155027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Oval 49"/>
            <p:cNvSpPr>
              <a:spLocks noChangeArrowheads="1"/>
            </p:cNvSpPr>
            <p:nvPr/>
          </p:nvSpPr>
          <p:spPr bwMode="auto">
            <a:xfrm rot="5566472">
              <a:off x="8913220" y="3079952"/>
              <a:ext cx="112030" cy="135220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Oval 50"/>
            <p:cNvSpPr>
              <a:spLocks noChangeArrowheads="1"/>
            </p:cNvSpPr>
            <p:nvPr/>
          </p:nvSpPr>
          <p:spPr bwMode="auto">
            <a:xfrm rot="5566472">
              <a:off x="8843565" y="2987667"/>
              <a:ext cx="90386" cy="113591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6" name="Oval 51"/>
            <p:cNvSpPr>
              <a:spLocks noChangeArrowheads="1"/>
            </p:cNvSpPr>
            <p:nvPr/>
          </p:nvSpPr>
          <p:spPr bwMode="auto">
            <a:xfrm rot="5566472">
              <a:off x="8736194" y="2885555"/>
              <a:ext cx="90386" cy="113591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7" name="Freeform 52"/>
            <p:cNvSpPr>
              <a:spLocks noChangeArrowheads="1"/>
            </p:cNvSpPr>
            <p:nvPr/>
          </p:nvSpPr>
          <p:spPr bwMode="auto">
            <a:xfrm rot="6300000">
              <a:off x="7827625" y="2631919"/>
              <a:ext cx="882173" cy="1387260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8" name="Oval 54"/>
            <p:cNvSpPr>
              <a:spLocks noChangeArrowheads="1"/>
            </p:cNvSpPr>
            <p:nvPr/>
          </p:nvSpPr>
          <p:spPr bwMode="auto">
            <a:xfrm rot="16033528" flipV="1">
              <a:off x="9845827" y="3785520"/>
              <a:ext cx="183252" cy="228900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9" name="Oval 55"/>
            <p:cNvSpPr>
              <a:spLocks noChangeArrowheads="1"/>
            </p:cNvSpPr>
            <p:nvPr/>
          </p:nvSpPr>
          <p:spPr bwMode="auto">
            <a:xfrm rot="16033528" flipV="1">
              <a:off x="9814140" y="3991939"/>
              <a:ext cx="128440" cy="155027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Oval 56"/>
            <p:cNvSpPr>
              <a:spLocks noChangeArrowheads="1"/>
            </p:cNvSpPr>
            <p:nvPr/>
          </p:nvSpPr>
          <p:spPr bwMode="auto">
            <a:xfrm rot="16033528" flipV="1">
              <a:off x="9734588" y="4132934"/>
              <a:ext cx="112030" cy="135220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Oval 57"/>
            <p:cNvSpPr>
              <a:spLocks noChangeArrowheads="1"/>
            </p:cNvSpPr>
            <p:nvPr/>
          </p:nvSpPr>
          <p:spPr bwMode="auto">
            <a:xfrm rot="16033528" flipV="1">
              <a:off x="9664933" y="4246848"/>
              <a:ext cx="90386" cy="113591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2" name="Oval 58"/>
            <p:cNvSpPr>
              <a:spLocks noChangeArrowheads="1"/>
            </p:cNvSpPr>
            <p:nvPr/>
          </p:nvSpPr>
          <p:spPr bwMode="auto">
            <a:xfrm rot="16033528" flipV="1">
              <a:off x="9557561" y="4348958"/>
              <a:ext cx="90386" cy="113591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3" name="Freeform 59"/>
            <p:cNvSpPr>
              <a:spLocks noChangeArrowheads="1"/>
            </p:cNvSpPr>
            <p:nvPr/>
          </p:nvSpPr>
          <p:spPr bwMode="auto">
            <a:xfrm rot="15300000" flipV="1">
              <a:off x="8648993" y="3328926"/>
              <a:ext cx="882173" cy="1387260"/>
            </a:xfrm>
            <a:custGeom>
              <a:avLst/>
              <a:gdLst>
                <a:gd name="T0" fmla="*/ 631801 w 1467305"/>
                <a:gd name="T1" fmla="*/ 891166 h 2309075"/>
                <a:gd name="T2" fmla="*/ 669995 w 1467305"/>
                <a:gd name="T3" fmla="*/ 757491 h 2309075"/>
                <a:gd name="T4" fmla="*/ 860968 w 1467305"/>
                <a:gd name="T5" fmla="*/ 547430 h 2309075"/>
                <a:gd name="T6" fmla="*/ 899162 w 1467305"/>
                <a:gd name="T7" fmla="*/ 289629 h 2309075"/>
                <a:gd name="T8" fmla="*/ 794128 w 1467305"/>
                <a:gd name="T9" fmla="*/ 89116 h 2309075"/>
                <a:gd name="T10" fmla="*/ 555412 w 1467305"/>
                <a:gd name="T11" fmla="*/ 60472 h 2309075"/>
                <a:gd name="T12" fmla="*/ 106627 w 1467305"/>
                <a:gd name="T13" fmla="*/ 451948 h 2309075"/>
                <a:gd name="T14" fmla="*/ 20689 w 1467305"/>
                <a:gd name="T15" fmla="*/ 805232 h 2309075"/>
                <a:gd name="T16" fmla="*/ 230759 w 1467305"/>
                <a:gd name="T17" fmla="*/ 1320835 h 2309075"/>
                <a:gd name="T18" fmla="*/ 679544 w 1467305"/>
                <a:gd name="T19" fmla="*/ 2017854 h 2309075"/>
                <a:gd name="T20" fmla="*/ 946906 w 1467305"/>
                <a:gd name="T21" fmla="*/ 2266108 h 2309075"/>
                <a:gd name="T22" fmla="*/ 1204718 w 1467305"/>
                <a:gd name="T23" fmla="*/ 2275656 h 2309075"/>
                <a:gd name="T24" fmla="*/ 1405239 w 1467305"/>
                <a:gd name="T25" fmla="*/ 2103788 h 2309075"/>
                <a:gd name="T26" fmla="*/ 1462531 w 1467305"/>
                <a:gd name="T27" fmla="*/ 1884179 h 2309075"/>
                <a:gd name="T28" fmla="*/ 1376594 w 1467305"/>
                <a:gd name="T29" fmla="*/ 1655022 h 2309075"/>
                <a:gd name="T30" fmla="*/ 1166524 w 1467305"/>
                <a:gd name="T31" fmla="*/ 1530896 h 2309075"/>
                <a:gd name="T32" fmla="*/ 946906 w 1467305"/>
                <a:gd name="T33" fmla="*/ 1483155 h 2309075"/>
                <a:gd name="T34" fmla="*/ 765482 w 1467305"/>
                <a:gd name="T35" fmla="*/ 1349480 h 2309075"/>
                <a:gd name="T36" fmla="*/ 631801 w 1467305"/>
                <a:gd name="T37" fmla="*/ 1063034 h 2309075"/>
                <a:gd name="T38" fmla="*/ 631801 w 1467305"/>
                <a:gd name="T39" fmla="*/ 891166 h 230907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67305"/>
                <a:gd name="T61" fmla="*/ 0 h 2309075"/>
                <a:gd name="T62" fmla="*/ 1467305 w 1467305"/>
                <a:gd name="T63" fmla="*/ 2309075 h 230907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67305" h="2309075">
                  <a:moveTo>
                    <a:pt x="631801" y="891166"/>
                  </a:moveTo>
                  <a:cubicBezTo>
                    <a:pt x="641342" y="827542"/>
                    <a:pt x="644500" y="814780"/>
                    <a:pt x="669995" y="757491"/>
                  </a:cubicBezTo>
                  <a:cubicBezTo>
                    <a:pt x="708190" y="700202"/>
                    <a:pt x="822774" y="625407"/>
                    <a:pt x="860968" y="547430"/>
                  </a:cubicBezTo>
                  <a:cubicBezTo>
                    <a:pt x="899162" y="469453"/>
                    <a:pt x="910302" y="366015"/>
                    <a:pt x="899162" y="289629"/>
                  </a:cubicBezTo>
                  <a:cubicBezTo>
                    <a:pt x="888022" y="213243"/>
                    <a:pt x="851420" y="127309"/>
                    <a:pt x="794128" y="89116"/>
                  </a:cubicBezTo>
                  <a:cubicBezTo>
                    <a:pt x="736836" y="50923"/>
                    <a:pt x="669995" y="0"/>
                    <a:pt x="555412" y="60472"/>
                  </a:cubicBezTo>
                  <a:cubicBezTo>
                    <a:pt x="440829" y="120944"/>
                    <a:pt x="195748" y="327821"/>
                    <a:pt x="106627" y="451948"/>
                  </a:cubicBezTo>
                  <a:cubicBezTo>
                    <a:pt x="17507" y="576075"/>
                    <a:pt x="0" y="660418"/>
                    <a:pt x="20689" y="805232"/>
                  </a:cubicBezTo>
                  <a:cubicBezTo>
                    <a:pt x="41378" y="950046"/>
                    <a:pt x="120950" y="1118731"/>
                    <a:pt x="230759" y="1320835"/>
                  </a:cubicBezTo>
                  <a:cubicBezTo>
                    <a:pt x="340568" y="1522939"/>
                    <a:pt x="560186" y="1860309"/>
                    <a:pt x="679544" y="2017854"/>
                  </a:cubicBezTo>
                  <a:cubicBezTo>
                    <a:pt x="798902" y="2175399"/>
                    <a:pt x="859377" y="2223141"/>
                    <a:pt x="946906" y="2266108"/>
                  </a:cubicBezTo>
                  <a:cubicBezTo>
                    <a:pt x="1034435" y="2309075"/>
                    <a:pt x="1128329" y="2302709"/>
                    <a:pt x="1204718" y="2275656"/>
                  </a:cubicBezTo>
                  <a:cubicBezTo>
                    <a:pt x="1281107" y="2248603"/>
                    <a:pt x="1362270" y="2169034"/>
                    <a:pt x="1405239" y="2103788"/>
                  </a:cubicBezTo>
                  <a:cubicBezTo>
                    <a:pt x="1448208" y="2038542"/>
                    <a:pt x="1467305" y="1958973"/>
                    <a:pt x="1462531" y="1884179"/>
                  </a:cubicBezTo>
                  <a:cubicBezTo>
                    <a:pt x="1457757" y="1809385"/>
                    <a:pt x="1425928" y="1713902"/>
                    <a:pt x="1376594" y="1655022"/>
                  </a:cubicBezTo>
                  <a:cubicBezTo>
                    <a:pt x="1327260" y="1596142"/>
                    <a:pt x="1238139" y="1559541"/>
                    <a:pt x="1166524" y="1530896"/>
                  </a:cubicBezTo>
                  <a:cubicBezTo>
                    <a:pt x="1094909" y="1502251"/>
                    <a:pt x="1013746" y="1513391"/>
                    <a:pt x="946906" y="1483155"/>
                  </a:cubicBezTo>
                  <a:cubicBezTo>
                    <a:pt x="880066" y="1452919"/>
                    <a:pt x="817999" y="1419500"/>
                    <a:pt x="765482" y="1349480"/>
                  </a:cubicBezTo>
                  <a:cubicBezTo>
                    <a:pt x="712965" y="1279460"/>
                    <a:pt x="654081" y="1139420"/>
                    <a:pt x="631801" y="1063034"/>
                  </a:cubicBezTo>
                  <a:cubicBezTo>
                    <a:pt x="615871" y="945373"/>
                    <a:pt x="625435" y="942090"/>
                    <a:pt x="631801" y="89116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1pPr>
              <a:lvl2pPr marL="37931725" indent="-374745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2pPr>
              <a:lvl3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3pPr>
              <a:lvl4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4pPr>
              <a:lvl5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5pPr>
              <a:lvl6pPr marL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6pPr>
              <a:lvl7pPr marL="9144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7pPr>
              <a:lvl8pPr marL="1371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8pPr>
              <a:lvl9pPr marL="18288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ＭＳ Ｐゴシック" panose="020B0600070205080204" pitchFamily="34" charset="-128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altLang="id-ID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2173158" y="1892701"/>
            <a:ext cx="7348691" cy="1203969"/>
            <a:chOff x="1994482" y="1840149"/>
            <a:chExt cx="7348691" cy="1203969"/>
          </a:xfrm>
        </p:grpSpPr>
        <p:cxnSp>
          <p:nvCxnSpPr>
            <p:cNvPr id="60" name="Straight Connector 64"/>
            <p:cNvCxnSpPr/>
            <p:nvPr/>
          </p:nvCxnSpPr>
          <p:spPr>
            <a:xfrm flipV="1">
              <a:off x="2672709" y="2534965"/>
              <a:ext cx="0" cy="509153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ysDash"/>
              <a:miter lim="800000"/>
              <a:headEnd type="oval" w="sm" len="sm"/>
              <a:tailEnd type="none"/>
            </a:ln>
            <a:effectLst/>
          </p:spPr>
        </p:cxnSp>
        <p:cxnSp>
          <p:nvCxnSpPr>
            <p:cNvPr id="61" name="Straight Connector 70"/>
            <p:cNvCxnSpPr/>
            <p:nvPr/>
          </p:nvCxnSpPr>
          <p:spPr>
            <a:xfrm flipV="1">
              <a:off x="4569259" y="2533547"/>
              <a:ext cx="0" cy="509153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ysDash"/>
              <a:miter lim="800000"/>
              <a:headEnd type="oval" w="sm" len="sm"/>
              <a:tailEnd type="none"/>
            </a:ln>
            <a:effectLst/>
          </p:spPr>
        </p:cxnSp>
        <p:cxnSp>
          <p:nvCxnSpPr>
            <p:cNvPr id="62" name="Straight Connector 76"/>
            <p:cNvCxnSpPr/>
            <p:nvPr/>
          </p:nvCxnSpPr>
          <p:spPr>
            <a:xfrm flipV="1">
              <a:off x="6355673" y="2519479"/>
              <a:ext cx="0" cy="39600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ysDash"/>
              <a:miter lim="800000"/>
              <a:headEnd type="oval" w="sm" len="sm"/>
              <a:tailEnd type="none"/>
            </a:ln>
            <a:effectLst/>
          </p:spPr>
        </p:cxnSp>
        <p:cxnSp>
          <p:nvCxnSpPr>
            <p:cNvPr id="63" name="Straight Connector 82"/>
            <p:cNvCxnSpPr/>
            <p:nvPr/>
          </p:nvCxnSpPr>
          <p:spPr>
            <a:xfrm flipV="1">
              <a:off x="8508262" y="2533547"/>
              <a:ext cx="0" cy="32400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ysDash"/>
              <a:miter lim="800000"/>
              <a:headEnd type="oval" w="sm" len="sm"/>
              <a:tailEnd type="none"/>
            </a:ln>
            <a:effectLst/>
          </p:spPr>
        </p:cxnSp>
        <p:sp>
          <p:nvSpPr>
            <p:cNvPr id="64" name="TextBox 13"/>
            <p:cNvSpPr txBox="1"/>
            <p:nvPr/>
          </p:nvSpPr>
          <p:spPr>
            <a:xfrm>
              <a:off x="1994482" y="1840149"/>
              <a:ext cx="147262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5" name="TextBox 13"/>
            <p:cNvSpPr txBox="1"/>
            <p:nvPr/>
          </p:nvSpPr>
          <p:spPr>
            <a:xfrm>
              <a:off x="1998563" y="2126052"/>
              <a:ext cx="156714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TextBox 13"/>
            <p:cNvSpPr txBox="1"/>
            <p:nvPr/>
          </p:nvSpPr>
          <p:spPr>
            <a:xfrm>
              <a:off x="3938558" y="1840149"/>
              <a:ext cx="147262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7" name="TextBox 13"/>
            <p:cNvSpPr txBox="1"/>
            <p:nvPr/>
          </p:nvSpPr>
          <p:spPr>
            <a:xfrm>
              <a:off x="3942639" y="2126052"/>
              <a:ext cx="156714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TextBox 13"/>
            <p:cNvSpPr txBox="1"/>
            <p:nvPr/>
          </p:nvSpPr>
          <p:spPr>
            <a:xfrm>
              <a:off x="5709518" y="1840149"/>
              <a:ext cx="147262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9" name="TextBox 13"/>
            <p:cNvSpPr txBox="1"/>
            <p:nvPr/>
          </p:nvSpPr>
          <p:spPr>
            <a:xfrm>
              <a:off x="5713599" y="2126052"/>
              <a:ext cx="156714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TextBox 13"/>
            <p:cNvSpPr txBox="1"/>
            <p:nvPr/>
          </p:nvSpPr>
          <p:spPr>
            <a:xfrm>
              <a:off x="7771947" y="1840149"/>
              <a:ext cx="147262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1" name="TextBox 13"/>
            <p:cNvSpPr txBox="1"/>
            <p:nvPr/>
          </p:nvSpPr>
          <p:spPr>
            <a:xfrm>
              <a:off x="7776028" y="2126052"/>
              <a:ext cx="156714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2726410" y="4310974"/>
            <a:ext cx="7348691" cy="1214936"/>
            <a:chOff x="2547734" y="4258422"/>
            <a:chExt cx="7348691" cy="1214936"/>
          </a:xfrm>
        </p:grpSpPr>
        <p:cxnSp>
          <p:nvCxnSpPr>
            <p:cNvPr id="73" name="Straight Connector 61"/>
            <p:cNvCxnSpPr/>
            <p:nvPr/>
          </p:nvCxnSpPr>
          <p:spPr>
            <a:xfrm>
              <a:off x="3201075" y="4258422"/>
              <a:ext cx="0" cy="60960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ysDash"/>
              <a:miter lim="800000"/>
              <a:headEnd type="oval" w="sm" len="sm"/>
              <a:tailEnd type="none"/>
            </a:ln>
            <a:effectLst/>
          </p:spPr>
        </p:cxnSp>
        <p:cxnSp>
          <p:nvCxnSpPr>
            <p:cNvPr id="74" name="Straight Connector 67"/>
            <p:cNvCxnSpPr/>
            <p:nvPr/>
          </p:nvCxnSpPr>
          <p:spPr>
            <a:xfrm>
              <a:off x="5097625" y="4341412"/>
              <a:ext cx="0" cy="54000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ysDash"/>
              <a:miter lim="800000"/>
              <a:headEnd type="oval" w="sm" len="sm"/>
              <a:tailEnd type="none"/>
            </a:ln>
            <a:effectLst/>
          </p:spPr>
        </p:cxnSp>
        <p:cxnSp>
          <p:nvCxnSpPr>
            <p:cNvPr id="75" name="Straight Connector 73"/>
            <p:cNvCxnSpPr/>
            <p:nvPr/>
          </p:nvCxnSpPr>
          <p:spPr>
            <a:xfrm>
              <a:off x="6884039" y="4369548"/>
              <a:ext cx="0" cy="50400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ysDash"/>
              <a:miter lim="800000"/>
              <a:headEnd type="oval" w="sm" len="sm"/>
              <a:tailEnd type="none"/>
            </a:ln>
            <a:effectLst/>
          </p:spPr>
        </p:cxnSp>
        <p:cxnSp>
          <p:nvCxnSpPr>
            <p:cNvPr id="76" name="Straight Connector 79"/>
            <p:cNvCxnSpPr/>
            <p:nvPr/>
          </p:nvCxnSpPr>
          <p:spPr>
            <a:xfrm>
              <a:off x="9036628" y="4468019"/>
              <a:ext cx="0" cy="396000"/>
            </a:xfrm>
            <a:prstGeom prst="line">
              <a:avLst/>
            </a:prstGeom>
            <a:noFill/>
            <a:ln w="12700" cap="flat" cmpd="sng" algn="ctr">
              <a:solidFill>
                <a:srgbClr val="ADBACA"/>
              </a:solidFill>
              <a:prstDash val="sysDash"/>
              <a:miter lim="800000"/>
              <a:headEnd type="oval" w="sm" len="sm"/>
              <a:tailEnd type="none"/>
            </a:ln>
            <a:effectLst/>
          </p:spPr>
        </p:cxnSp>
        <p:sp>
          <p:nvSpPr>
            <p:cNvPr id="77" name="TextBox 13"/>
            <p:cNvSpPr txBox="1"/>
            <p:nvPr/>
          </p:nvSpPr>
          <p:spPr>
            <a:xfrm>
              <a:off x="2547734" y="5002789"/>
              <a:ext cx="147262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8" name="TextBox 13"/>
            <p:cNvSpPr txBox="1"/>
            <p:nvPr/>
          </p:nvSpPr>
          <p:spPr>
            <a:xfrm>
              <a:off x="2551815" y="5288692"/>
              <a:ext cx="156714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TextBox 13"/>
            <p:cNvSpPr txBox="1"/>
            <p:nvPr/>
          </p:nvSpPr>
          <p:spPr>
            <a:xfrm>
              <a:off x="4491810" y="5002789"/>
              <a:ext cx="147262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0" name="TextBox 13"/>
            <p:cNvSpPr txBox="1"/>
            <p:nvPr/>
          </p:nvSpPr>
          <p:spPr>
            <a:xfrm>
              <a:off x="4495891" y="5288692"/>
              <a:ext cx="156714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TextBox 13"/>
            <p:cNvSpPr txBox="1"/>
            <p:nvPr/>
          </p:nvSpPr>
          <p:spPr>
            <a:xfrm>
              <a:off x="6262770" y="5002789"/>
              <a:ext cx="147262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2" name="TextBox 13"/>
            <p:cNvSpPr txBox="1"/>
            <p:nvPr/>
          </p:nvSpPr>
          <p:spPr>
            <a:xfrm>
              <a:off x="6266851" y="5288692"/>
              <a:ext cx="156714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TextBox 13"/>
            <p:cNvSpPr txBox="1"/>
            <p:nvPr/>
          </p:nvSpPr>
          <p:spPr>
            <a:xfrm>
              <a:off x="8325199" y="5002789"/>
              <a:ext cx="1472629" cy="24622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4" name="TextBox 13"/>
            <p:cNvSpPr txBox="1"/>
            <p:nvPr/>
          </p:nvSpPr>
          <p:spPr>
            <a:xfrm>
              <a:off x="8329280" y="5288692"/>
              <a:ext cx="1567145" cy="18466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marL="0" marR="0" lvl="0" indent="0" algn="l" defTabSz="1216817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编辑标题</a:t>
              </a:r>
              <a:endPara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467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直角三角形 5"/>
          <p:cNvSpPr/>
          <p:nvPr/>
        </p:nvSpPr>
        <p:spPr>
          <a:xfrm flipH="1">
            <a:off x="6410131" y="3429000"/>
            <a:ext cx="5781869" cy="3429000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9"/>
          <p:cNvSpPr/>
          <p:nvPr/>
        </p:nvSpPr>
        <p:spPr>
          <a:xfrm>
            <a:off x="8303227" y="912783"/>
            <a:ext cx="1564433" cy="1177991"/>
          </a:xfrm>
          <a:custGeom>
            <a:avLst/>
            <a:gdLst>
              <a:gd name="connsiteX0" fmla="*/ 0 w 1564433"/>
              <a:gd name="connsiteY0" fmla="*/ 0 h 1168661"/>
              <a:gd name="connsiteX1" fmla="*/ 1564433 w 1564433"/>
              <a:gd name="connsiteY1" fmla="*/ 0 h 1168661"/>
              <a:gd name="connsiteX2" fmla="*/ 1564433 w 1564433"/>
              <a:gd name="connsiteY2" fmla="*/ 1168661 h 1168661"/>
              <a:gd name="connsiteX3" fmla="*/ 0 w 1564433"/>
              <a:gd name="connsiteY3" fmla="*/ 1168661 h 1168661"/>
              <a:gd name="connsiteX4" fmla="*/ 0 w 1564433"/>
              <a:gd name="connsiteY4" fmla="*/ 0 h 1168661"/>
              <a:gd name="connsiteX0" fmla="*/ 0 w 1564433"/>
              <a:gd name="connsiteY0" fmla="*/ 0 h 1177991"/>
              <a:gd name="connsiteX1" fmla="*/ 1564433 w 1564433"/>
              <a:gd name="connsiteY1" fmla="*/ 0 h 1177991"/>
              <a:gd name="connsiteX2" fmla="*/ 1555102 w 1564433"/>
              <a:gd name="connsiteY2" fmla="*/ 1177991 h 1177991"/>
              <a:gd name="connsiteX3" fmla="*/ 0 w 1564433"/>
              <a:gd name="connsiteY3" fmla="*/ 1168661 h 1177991"/>
              <a:gd name="connsiteX4" fmla="*/ 0 w 1564433"/>
              <a:gd name="connsiteY4" fmla="*/ 0 h 1177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64433" h="1177991">
                <a:moveTo>
                  <a:pt x="0" y="0"/>
                </a:moveTo>
                <a:lnTo>
                  <a:pt x="1564433" y="0"/>
                </a:lnTo>
                <a:cubicBezTo>
                  <a:pt x="1561323" y="392664"/>
                  <a:pt x="1558212" y="785327"/>
                  <a:pt x="1555102" y="1177991"/>
                </a:cubicBezTo>
                <a:lnTo>
                  <a:pt x="0" y="1168661"/>
                </a:lnTo>
                <a:lnTo>
                  <a:pt x="0" y="0"/>
                </a:lnTo>
                <a:close/>
              </a:path>
            </a:pathLst>
          </a:cu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10"/>
          <p:cNvSpPr/>
          <p:nvPr/>
        </p:nvSpPr>
        <p:spPr>
          <a:xfrm>
            <a:off x="9850168" y="912783"/>
            <a:ext cx="1135224" cy="1868457"/>
          </a:xfrm>
          <a:custGeom>
            <a:avLst/>
            <a:gdLst>
              <a:gd name="connsiteX0" fmla="*/ 0 w 1564433"/>
              <a:gd name="connsiteY0" fmla="*/ 0 h 1168661"/>
              <a:gd name="connsiteX1" fmla="*/ 1564433 w 1564433"/>
              <a:gd name="connsiteY1" fmla="*/ 0 h 1168661"/>
              <a:gd name="connsiteX2" fmla="*/ 1564433 w 1564433"/>
              <a:gd name="connsiteY2" fmla="*/ 1168661 h 1168661"/>
              <a:gd name="connsiteX3" fmla="*/ 0 w 1564433"/>
              <a:gd name="connsiteY3" fmla="*/ 1168661 h 1168661"/>
              <a:gd name="connsiteX4" fmla="*/ 0 w 1564433"/>
              <a:gd name="connsiteY4" fmla="*/ 0 h 1168661"/>
              <a:gd name="connsiteX0" fmla="*/ 9330 w 1573763"/>
              <a:gd name="connsiteY0" fmla="*/ 0 h 1868457"/>
              <a:gd name="connsiteX1" fmla="*/ 1573763 w 1573763"/>
              <a:gd name="connsiteY1" fmla="*/ 0 h 1868457"/>
              <a:gd name="connsiteX2" fmla="*/ 1573763 w 1573763"/>
              <a:gd name="connsiteY2" fmla="*/ 1168661 h 1868457"/>
              <a:gd name="connsiteX3" fmla="*/ 0 w 1573763"/>
              <a:gd name="connsiteY3" fmla="*/ 1868457 h 1868457"/>
              <a:gd name="connsiteX4" fmla="*/ 9330 w 1573763"/>
              <a:gd name="connsiteY4" fmla="*/ 0 h 1868457"/>
              <a:gd name="connsiteX0" fmla="*/ 9330 w 1573763"/>
              <a:gd name="connsiteY0" fmla="*/ 0 h 1868457"/>
              <a:gd name="connsiteX1" fmla="*/ 1573763 w 1573763"/>
              <a:gd name="connsiteY1" fmla="*/ 0 h 1868457"/>
              <a:gd name="connsiteX2" fmla="*/ 1135224 w 1573763"/>
              <a:gd name="connsiteY2" fmla="*/ 1840465 h 1868457"/>
              <a:gd name="connsiteX3" fmla="*/ 0 w 1573763"/>
              <a:gd name="connsiteY3" fmla="*/ 1868457 h 1868457"/>
              <a:gd name="connsiteX4" fmla="*/ 9330 w 1573763"/>
              <a:gd name="connsiteY4" fmla="*/ 0 h 1868457"/>
              <a:gd name="connsiteX0" fmla="*/ 9330 w 1135224"/>
              <a:gd name="connsiteY0" fmla="*/ 0 h 1868457"/>
              <a:gd name="connsiteX1" fmla="*/ 1125894 w 1135224"/>
              <a:gd name="connsiteY1" fmla="*/ 1101012 h 1868457"/>
              <a:gd name="connsiteX2" fmla="*/ 1135224 w 1135224"/>
              <a:gd name="connsiteY2" fmla="*/ 1840465 h 1868457"/>
              <a:gd name="connsiteX3" fmla="*/ 0 w 1135224"/>
              <a:gd name="connsiteY3" fmla="*/ 1868457 h 1868457"/>
              <a:gd name="connsiteX4" fmla="*/ 9330 w 1135224"/>
              <a:gd name="connsiteY4" fmla="*/ 0 h 1868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224" h="1868457">
                <a:moveTo>
                  <a:pt x="9330" y="0"/>
                </a:moveTo>
                <a:lnTo>
                  <a:pt x="1125894" y="1101012"/>
                </a:lnTo>
                <a:lnTo>
                  <a:pt x="1135224" y="1840465"/>
                </a:lnTo>
                <a:lnTo>
                  <a:pt x="0" y="1868457"/>
                </a:lnTo>
                <a:lnTo>
                  <a:pt x="9330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10"/>
          <p:cNvSpPr/>
          <p:nvPr/>
        </p:nvSpPr>
        <p:spPr>
          <a:xfrm rot="5400000">
            <a:off x="9444125" y="2332432"/>
            <a:ext cx="1126794" cy="1974401"/>
          </a:xfrm>
          <a:custGeom>
            <a:avLst/>
            <a:gdLst>
              <a:gd name="connsiteX0" fmla="*/ 0 w 1564433"/>
              <a:gd name="connsiteY0" fmla="*/ 0 h 1168661"/>
              <a:gd name="connsiteX1" fmla="*/ 1564433 w 1564433"/>
              <a:gd name="connsiteY1" fmla="*/ 0 h 1168661"/>
              <a:gd name="connsiteX2" fmla="*/ 1564433 w 1564433"/>
              <a:gd name="connsiteY2" fmla="*/ 1168661 h 1168661"/>
              <a:gd name="connsiteX3" fmla="*/ 0 w 1564433"/>
              <a:gd name="connsiteY3" fmla="*/ 1168661 h 1168661"/>
              <a:gd name="connsiteX4" fmla="*/ 0 w 1564433"/>
              <a:gd name="connsiteY4" fmla="*/ 0 h 1168661"/>
              <a:gd name="connsiteX0" fmla="*/ 9330 w 1573763"/>
              <a:gd name="connsiteY0" fmla="*/ 0 h 1868457"/>
              <a:gd name="connsiteX1" fmla="*/ 1573763 w 1573763"/>
              <a:gd name="connsiteY1" fmla="*/ 0 h 1868457"/>
              <a:gd name="connsiteX2" fmla="*/ 1573763 w 1573763"/>
              <a:gd name="connsiteY2" fmla="*/ 1168661 h 1868457"/>
              <a:gd name="connsiteX3" fmla="*/ 0 w 1573763"/>
              <a:gd name="connsiteY3" fmla="*/ 1868457 h 1868457"/>
              <a:gd name="connsiteX4" fmla="*/ 9330 w 1573763"/>
              <a:gd name="connsiteY4" fmla="*/ 0 h 1868457"/>
              <a:gd name="connsiteX0" fmla="*/ 9330 w 1573763"/>
              <a:gd name="connsiteY0" fmla="*/ 0 h 1868457"/>
              <a:gd name="connsiteX1" fmla="*/ 1573763 w 1573763"/>
              <a:gd name="connsiteY1" fmla="*/ 0 h 1868457"/>
              <a:gd name="connsiteX2" fmla="*/ 1135224 w 1573763"/>
              <a:gd name="connsiteY2" fmla="*/ 1840465 h 1868457"/>
              <a:gd name="connsiteX3" fmla="*/ 0 w 1573763"/>
              <a:gd name="connsiteY3" fmla="*/ 1868457 h 1868457"/>
              <a:gd name="connsiteX4" fmla="*/ 9330 w 1573763"/>
              <a:gd name="connsiteY4" fmla="*/ 0 h 1868457"/>
              <a:gd name="connsiteX0" fmla="*/ 9330 w 1135224"/>
              <a:gd name="connsiteY0" fmla="*/ 0 h 1868457"/>
              <a:gd name="connsiteX1" fmla="*/ 1125894 w 1135224"/>
              <a:gd name="connsiteY1" fmla="*/ 1101012 h 1868457"/>
              <a:gd name="connsiteX2" fmla="*/ 1135224 w 1135224"/>
              <a:gd name="connsiteY2" fmla="*/ 1840465 h 1868457"/>
              <a:gd name="connsiteX3" fmla="*/ 0 w 1135224"/>
              <a:gd name="connsiteY3" fmla="*/ 1868457 h 1868457"/>
              <a:gd name="connsiteX4" fmla="*/ 9330 w 1135224"/>
              <a:gd name="connsiteY4" fmla="*/ 0 h 1868457"/>
              <a:gd name="connsiteX0" fmla="*/ 0 w 1144553"/>
              <a:gd name="connsiteY0" fmla="*/ 0 h 1896259"/>
              <a:gd name="connsiteX1" fmla="*/ 1135223 w 1144553"/>
              <a:gd name="connsiteY1" fmla="*/ 1128814 h 1896259"/>
              <a:gd name="connsiteX2" fmla="*/ 1144553 w 1144553"/>
              <a:gd name="connsiteY2" fmla="*/ 1868267 h 1896259"/>
              <a:gd name="connsiteX3" fmla="*/ 9329 w 1144553"/>
              <a:gd name="connsiteY3" fmla="*/ 1896259 h 1896259"/>
              <a:gd name="connsiteX4" fmla="*/ 0 w 1144553"/>
              <a:gd name="connsiteY4" fmla="*/ 0 h 1896259"/>
              <a:gd name="connsiteX0" fmla="*/ 0 w 1135225"/>
              <a:gd name="connsiteY0" fmla="*/ 0 h 1960936"/>
              <a:gd name="connsiteX1" fmla="*/ 1135223 w 1135225"/>
              <a:gd name="connsiteY1" fmla="*/ 1128814 h 1960936"/>
              <a:gd name="connsiteX2" fmla="*/ 1135225 w 1135225"/>
              <a:gd name="connsiteY2" fmla="*/ 1960936 h 1960936"/>
              <a:gd name="connsiteX3" fmla="*/ 9329 w 1135225"/>
              <a:gd name="connsiteY3" fmla="*/ 1896259 h 1960936"/>
              <a:gd name="connsiteX4" fmla="*/ 0 w 1135225"/>
              <a:gd name="connsiteY4" fmla="*/ 0 h 1960936"/>
              <a:gd name="connsiteX0" fmla="*/ 0 w 1135225"/>
              <a:gd name="connsiteY0" fmla="*/ 0 h 1960936"/>
              <a:gd name="connsiteX1" fmla="*/ 1135223 w 1135225"/>
              <a:gd name="connsiteY1" fmla="*/ 1128814 h 1960936"/>
              <a:gd name="connsiteX2" fmla="*/ 1135225 w 1135225"/>
              <a:gd name="connsiteY2" fmla="*/ 1960936 h 1960936"/>
              <a:gd name="connsiteX3" fmla="*/ 9329 w 1135225"/>
              <a:gd name="connsiteY3" fmla="*/ 1933327 h 1960936"/>
              <a:gd name="connsiteX4" fmla="*/ 0 w 1135225"/>
              <a:gd name="connsiteY4" fmla="*/ 0 h 1960936"/>
              <a:gd name="connsiteX0" fmla="*/ 900 w 1126794"/>
              <a:gd name="connsiteY0" fmla="*/ 0 h 1960936"/>
              <a:gd name="connsiteX1" fmla="*/ 1126792 w 1126794"/>
              <a:gd name="connsiteY1" fmla="*/ 1128814 h 1960936"/>
              <a:gd name="connsiteX2" fmla="*/ 1126794 w 1126794"/>
              <a:gd name="connsiteY2" fmla="*/ 1960936 h 1960936"/>
              <a:gd name="connsiteX3" fmla="*/ 898 w 1126794"/>
              <a:gd name="connsiteY3" fmla="*/ 1933327 h 1960936"/>
              <a:gd name="connsiteX4" fmla="*/ 900 w 1126794"/>
              <a:gd name="connsiteY4" fmla="*/ 0 h 1960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6794" h="1960936">
                <a:moveTo>
                  <a:pt x="900" y="0"/>
                </a:moveTo>
                <a:lnTo>
                  <a:pt x="1126792" y="1128814"/>
                </a:lnTo>
                <a:cubicBezTo>
                  <a:pt x="1126793" y="1406188"/>
                  <a:pt x="1126793" y="1683562"/>
                  <a:pt x="1126794" y="1960936"/>
                </a:cubicBezTo>
                <a:lnTo>
                  <a:pt x="898" y="1933327"/>
                </a:lnTo>
                <a:cubicBezTo>
                  <a:pt x="-2212" y="1301241"/>
                  <a:pt x="4010" y="632086"/>
                  <a:pt x="900" y="0"/>
                </a:cubicBezTo>
                <a:close/>
              </a:path>
            </a:pathLst>
          </a:cu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 flipH="1">
            <a:off x="7949116" y="2765566"/>
            <a:ext cx="1099198" cy="1974401"/>
          </a:xfrm>
          <a:custGeom>
            <a:avLst/>
            <a:gdLst>
              <a:gd name="connsiteX0" fmla="*/ 0 w 1564433"/>
              <a:gd name="connsiteY0" fmla="*/ 0 h 1168661"/>
              <a:gd name="connsiteX1" fmla="*/ 1564433 w 1564433"/>
              <a:gd name="connsiteY1" fmla="*/ 0 h 1168661"/>
              <a:gd name="connsiteX2" fmla="*/ 1564433 w 1564433"/>
              <a:gd name="connsiteY2" fmla="*/ 1168661 h 1168661"/>
              <a:gd name="connsiteX3" fmla="*/ 0 w 1564433"/>
              <a:gd name="connsiteY3" fmla="*/ 1168661 h 1168661"/>
              <a:gd name="connsiteX4" fmla="*/ 0 w 1564433"/>
              <a:gd name="connsiteY4" fmla="*/ 0 h 1168661"/>
              <a:gd name="connsiteX0" fmla="*/ 9330 w 1573763"/>
              <a:gd name="connsiteY0" fmla="*/ 0 h 1868457"/>
              <a:gd name="connsiteX1" fmla="*/ 1573763 w 1573763"/>
              <a:gd name="connsiteY1" fmla="*/ 0 h 1868457"/>
              <a:gd name="connsiteX2" fmla="*/ 1573763 w 1573763"/>
              <a:gd name="connsiteY2" fmla="*/ 1168661 h 1868457"/>
              <a:gd name="connsiteX3" fmla="*/ 0 w 1573763"/>
              <a:gd name="connsiteY3" fmla="*/ 1868457 h 1868457"/>
              <a:gd name="connsiteX4" fmla="*/ 9330 w 1573763"/>
              <a:gd name="connsiteY4" fmla="*/ 0 h 1868457"/>
              <a:gd name="connsiteX0" fmla="*/ 9330 w 1573763"/>
              <a:gd name="connsiteY0" fmla="*/ 0 h 1868457"/>
              <a:gd name="connsiteX1" fmla="*/ 1573763 w 1573763"/>
              <a:gd name="connsiteY1" fmla="*/ 0 h 1868457"/>
              <a:gd name="connsiteX2" fmla="*/ 1135224 w 1573763"/>
              <a:gd name="connsiteY2" fmla="*/ 1840465 h 1868457"/>
              <a:gd name="connsiteX3" fmla="*/ 0 w 1573763"/>
              <a:gd name="connsiteY3" fmla="*/ 1868457 h 1868457"/>
              <a:gd name="connsiteX4" fmla="*/ 9330 w 1573763"/>
              <a:gd name="connsiteY4" fmla="*/ 0 h 1868457"/>
              <a:gd name="connsiteX0" fmla="*/ 9330 w 1135224"/>
              <a:gd name="connsiteY0" fmla="*/ 0 h 1868457"/>
              <a:gd name="connsiteX1" fmla="*/ 1125894 w 1135224"/>
              <a:gd name="connsiteY1" fmla="*/ 1101012 h 1868457"/>
              <a:gd name="connsiteX2" fmla="*/ 1135224 w 1135224"/>
              <a:gd name="connsiteY2" fmla="*/ 1840465 h 1868457"/>
              <a:gd name="connsiteX3" fmla="*/ 0 w 1135224"/>
              <a:gd name="connsiteY3" fmla="*/ 1868457 h 1868457"/>
              <a:gd name="connsiteX4" fmla="*/ 9330 w 1135224"/>
              <a:gd name="connsiteY4" fmla="*/ 0 h 1868457"/>
              <a:gd name="connsiteX0" fmla="*/ 0 w 1144553"/>
              <a:gd name="connsiteY0" fmla="*/ 0 h 1896259"/>
              <a:gd name="connsiteX1" fmla="*/ 1135223 w 1144553"/>
              <a:gd name="connsiteY1" fmla="*/ 1128814 h 1896259"/>
              <a:gd name="connsiteX2" fmla="*/ 1144553 w 1144553"/>
              <a:gd name="connsiteY2" fmla="*/ 1868267 h 1896259"/>
              <a:gd name="connsiteX3" fmla="*/ 9329 w 1144553"/>
              <a:gd name="connsiteY3" fmla="*/ 1896259 h 1896259"/>
              <a:gd name="connsiteX4" fmla="*/ 0 w 1144553"/>
              <a:gd name="connsiteY4" fmla="*/ 0 h 1896259"/>
              <a:gd name="connsiteX0" fmla="*/ 0 w 1135225"/>
              <a:gd name="connsiteY0" fmla="*/ 0 h 1960936"/>
              <a:gd name="connsiteX1" fmla="*/ 1135223 w 1135225"/>
              <a:gd name="connsiteY1" fmla="*/ 1128814 h 1960936"/>
              <a:gd name="connsiteX2" fmla="*/ 1135225 w 1135225"/>
              <a:gd name="connsiteY2" fmla="*/ 1960936 h 1960936"/>
              <a:gd name="connsiteX3" fmla="*/ 9329 w 1135225"/>
              <a:gd name="connsiteY3" fmla="*/ 1896259 h 1960936"/>
              <a:gd name="connsiteX4" fmla="*/ 0 w 1135225"/>
              <a:gd name="connsiteY4" fmla="*/ 0 h 1960936"/>
              <a:gd name="connsiteX0" fmla="*/ 0 w 1135225"/>
              <a:gd name="connsiteY0" fmla="*/ 0 h 1960936"/>
              <a:gd name="connsiteX1" fmla="*/ 1135223 w 1135225"/>
              <a:gd name="connsiteY1" fmla="*/ 1128814 h 1960936"/>
              <a:gd name="connsiteX2" fmla="*/ 1135225 w 1135225"/>
              <a:gd name="connsiteY2" fmla="*/ 1960936 h 1960936"/>
              <a:gd name="connsiteX3" fmla="*/ 9329 w 1135225"/>
              <a:gd name="connsiteY3" fmla="*/ 1933327 h 1960936"/>
              <a:gd name="connsiteX4" fmla="*/ 0 w 1135225"/>
              <a:gd name="connsiteY4" fmla="*/ 0 h 1960936"/>
              <a:gd name="connsiteX0" fmla="*/ 900 w 1126794"/>
              <a:gd name="connsiteY0" fmla="*/ 0 h 1960936"/>
              <a:gd name="connsiteX1" fmla="*/ 1126792 w 1126794"/>
              <a:gd name="connsiteY1" fmla="*/ 1128814 h 1960936"/>
              <a:gd name="connsiteX2" fmla="*/ 1126794 w 1126794"/>
              <a:gd name="connsiteY2" fmla="*/ 1960936 h 1960936"/>
              <a:gd name="connsiteX3" fmla="*/ 898 w 1126794"/>
              <a:gd name="connsiteY3" fmla="*/ 1933327 h 1960936"/>
              <a:gd name="connsiteX4" fmla="*/ 900 w 1126794"/>
              <a:gd name="connsiteY4" fmla="*/ 0 h 19609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6794" h="1960936">
                <a:moveTo>
                  <a:pt x="900" y="0"/>
                </a:moveTo>
                <a:lnTo>
                  <a:pt x="1126792" y="1128814"/>
                </a:lnTo>
                <a:cubicBezTo>
                  <a:pt x="1126793" y="1406188"/>
                  <a:pt x="1126793" y="1683562"/>
                  <a:pt x="1126794" y="1960936"/>
                </a:cubicBezTo>
                <a:lnTo>
                  <a:pt x="898" y="1933327"/>
                </a:lnTo>
                <a:cubicBezTo>
                  <a:pt x="-2212" y="1301241"/>
                  <a:pt x="4010" y="632086"/>
                  <a:pt x="90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 rot="20751420">
            <a:off x="8742030" y="4493618"/>
            <a:ext cx="1138462" cy="1129053"/>
          </a:xfrm>
          <a:prstGeom prst="rect">
            <a:avLst/>
          </a:pr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725677" y="5810545"/>
            <a:ext cx="37291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WHAT ?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4049" y="1710672"/>
            <a:ext cx="1284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1851781" y="1924006"/>
            <a:ext cx="4909724" cy="588996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编辑标题致力于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美化。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4049" y="2759896"/>
            <a:ext cx="1284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6E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156EB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Content Placeholder 2"/>
          <p:cNvSpPr txBox="1">
            <a:spLocks/>
          </p:cNvSpPr>
          <p:nvPr/>
        </p:nvSpPr>
        <p:spPr>
          <a:xfrm>
            <a:off x="1851781" y="2973230"/>
            <a:ext cx="4909724" cy="588996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编辑标题致力于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美化。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9216" y="3775559"/>
            <a:ext cx="1284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Content Placeholder 2"/>
          <p:cNvSpPr txBox="1">
            <a:spLocks/>
          </p:cNvSpPr>
          <p:nvPr/>
        </p:nvSpPr>
        <p:spPr>
          <a:xfrm>
            <a:off x="1846948" y="3988893"/>
            <a:ext cx="4909724" cy="588996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编辑标题致力于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美化。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9216" y="4794882"/>
            <a:ext cx="128488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56E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endParaRPr kumimoji="0" lang="zh-CN" altLang="en-US" sz="6000" b="0" i="0" u="none" strike="noStrike" kern="1200" cap="none" spc="0" normalizeH="0" baseline="0" noProof="0" dirty="0">
              <a:ln>
                <a:noFill/>
              </a:ln>
              <a:solidFill>
                <a:srgbClr val="156EB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Content Placeholder 2"/>
          <p:cNvSpPr txBox="1">
            <a:spLocks/>
          </p:cNvSpPr>
          <p:nvPr/>
        </p:nvSpPr>
        <p:spPr>
          <a:xfrm>
            <a:off x="1846948" y="5008216"/>
            <a:ext cx="4909724" cy="588996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编辑标题致力于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专业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美化。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21365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409383"/>
            <a:ext cx="189185" cy="462976"/>
          </a:xfrm>
          <a:prstGeom prst="rect">
            <a:avLst/>
          </a:prstGeom>
          <a:solidFill>
            <a:srgbClr val="60C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4001" y="440816"/>
            <a:ext cx="2428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46580" y="1465328"/>
            <a:ext cx="4628776" cy="4731263"/>
            <a:chOff x="3457338" y="1570117"/>
            <a:chExt cx="4628776" cy="4731263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3865884" y="2082553"/>
              <a:ext cx="4220230" cy="4218827"/>
            </a:xfrm>
            <a:custGeom>
              <a:avLst/>
              <a:gdLst>
                <a:gd name="T0" fmla="*/ 86 w 485"/>
                <a:gd name="T1" fmla="*/ 86 h 485"/>
                <a:gd name="T2" fmla="*/ 86 w 485"/>
                <a:gd name="T3" fmla="*/ 399 h 485"/>
                <a:gd name="T4" fmla="*/ 399 w 485"/>
                <a:gd name="T5" fmla="*/ 399 h 485"/>
                <a:gd name="T6" fmla="*/ 399 w 485"/>
                <a:gd name="T7" fmla="*/ 86 h 485"/>
                <a:gd name="T8" fmla="*/ 86 w 485"/>
                <a:gd name="T9" fmla="*/ 86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5" h="485">
                  <a:moveTo>
                    <a:pt x="86" y="86"/>
                  </a:moveTo>
                  <a:cubicBezTo>
                    <a:pt x="0" y="172"/>
                    <a:pt x="0" y="312"/>
                    <a:pt x="86" y="399"/>
                  </a:cubicBezTo>
                  <a:cubicBezTo>
                    <a:pt x="172" y="485"/>
                    <a:pt x="312" y="485"/>
                    <a:pt x="399" y="399"/>
                  </a:cubicBezTo>
                  <a:cubicBezTo>
                    <a:pt x="485" y="312"/>
                    <a:pt x="485" y="172"/>
                    <a:pt x="399" y="86"/>
                  </a:cubicBezTo>
                  <a:cubicBezTo>
                    <a:pt x="312" y="0"/>
                    <a:pt x="172" y="0"/>
                    <a:pt x="86" y="86"/>
                  </a:cubicBezTo>
                </a:path>
              </a:pathLst>
            </a:custGeom>
            <a:solidFill>
              <a:srgbClr val="A20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4310931" y="2526197"/>
              <a:ext cx="3662868" cy="3669888"/>
            </a:xfrm>
            <a:custGeom>
              <a:avLst/>
              <a:gdLst>
                <a:gd name="T0" fmla="*/ 348 w 421"/>
                <a:gd name="T1" fmla="*/ 35 h 422"/>
                <a:gd name="T2" fmla="*/ 302 w 421"/>
                <a:gd name="T3" fmla="*/ 0 h 422"/>
                <a:gd name="T4" fmla="*/ 0 w 421"/>
                <a:gd name="T5" fmla="*/ 302 h 422"/>
                <a:gd name="T6" fmla="*/ 35 w 421"/>
                <a:gd name="T7" fmla="*/ 348 h 422"/>
                <a:gd name="T8" fmla="*/ 232 w 421"/>
                <a:gd name="T9" fmla="*/ 409 h 422"/>
                <a:gd name="T10" fmla="*/ 409 w 421"/>
                <a:gd name="T11" fmla="*/ 232 h 422"/>
                <a:gd name="T12" fmla="*/ 348 w 421"/>
                <a:gd name="T13" fmla="*/ 35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1" h="422">
                  <a:moveTo>
                    <a:pt x="348" y="35"/>
                  </a:moveTo>
                  <a:cubicBezTo>
                    <a:pt x="334" y="21"/>
                    <a:pt x="318" y="10"/>
                    <a:pt x="302" y="0"/>
                  </a:cubicBezTo>
                  <a:cubicBezTo>
                    <a:pt x="201" y="101"/>
                    <a:pt x="100" y="201"/>
                    <a:pt x="0" y="302"/>
                  </a:cubicBezTo>
                  <a:cubicBezTo>
                    <a:pt x="9" y="318"/>
                    <a:pt x="21" y="334"/>
                    <a:pt x="35" y="348"/>
                  </a:cubicBezTo>
                  <a:cubicBezTo>
                    <a:pt x="89" y="401"/>
                    <a:pt x="163" y="422"/>
                    <a:pt x="232" y="409"/>
                  </a:cubicBezTo>
                  <a:cubicBezTo>
                    <a:pt x="409" y="232"/>
                    <a:pt x="409" y="232"/>
                    <a:pt x="409" y="232"/>
                  </a:cubicBezTo>
                  <a:cubicBezTo>
                    <a:pt x="421" y="163"/>
                    <a:pt x="401" y="89"/>
                    <a:pt x="348" y="35"/>
                  </a:cubicBezTo>
                </a:path>
              </a:pathLst>
            </a:custGeom>
            <a:solidFill>
              <a:srgbClr val="8A0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4075070" y="2291740"/>
              <a:ext cx="3706390" cy="3713410"/>
            </a:xfrm>
            <a:custGeom>
              <a:avLst/>
              <a:gdLst>
                <a:gd name="T0" fmla="*/ 375 w 426"/>
                <a:gd name="T1" fmla="*/ 62 h 427"/>
                <a:gd name="T2" fmla="*/ 253 w 426"/>
                <a:gd name="T3" fmla="*/ 0 h 427"/>
                <a:gd name="T4" fmla="*/ 0 w 426"/>
                <a:gd name="T5" fmla="*/ 254 h 427"/>
                <a:gd name="T6" fmla="*/ 62 w 426"/>
                <a:gd name="T7" fmla="*/ 375 h 427"/>
                <a:gd name="T8" fmla="*/ 144 w 426"/>
                <a:gd name="T9" fmla="*/ 427 h 427"/>
                <a:gd name="T10" fmla="*/ 426 w 426"/>
                <a:gd name="T11" fmla="*/ 144 h 427"/>
                <a:gd name="T12" fmla="*/ 375 w 426"/>
                <a:gd name="T13" fmla="*/ 62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6" h="427">
                  <a:moveTo>
                    <a:pt x="375" y="62"/>
                  </a:moveTo>
                  <a:cubicBezTo>
                    <a:pt x="340" y="28"/>
                    <a:pt x="298" y="7"/>
                    <a:pt x="253" y="0"/>
                  </a:cubicBezTo>
                  <a:cubicBezTo>
                    <a:pt x="0" y="254"/>
                    <a:pt x="0" y="254"/>
                    <a:pt x="0" y="254"/>
                  </a:cubicBezTo>
                  <a:cubicBezTo>
                    <a:pt x="7" y="298"/>
                    <a:pt x="28" y="341"/>
                    <a:pt x="62" y="375"/>
                  </a:cubicBezTo>
                  <a:cubicBezTo>
                    <a:pt x="86" y="399"/>
                    <a:pt x="114" y="416"/>
                    <a:pt x="144" y="427"/>
                  </a:cubicBezTo>
                  <a:cubicBezTo>
                    <a:pt x="426" y="144"/>
                    <a:pt x="426" y="144"/>
                    <a:pt x="426" y="144"/>
                  </a:cubicBezTo>
                  <a:cubicBezTo>
                    <a:pt x="416" y="114"/>
                    <a:pt x="399" y="86"/>
                    <a:pt x="375" y="62"/>
                  </a:cubicBezTo>
                </a:path>
              </a:pathLst>
            </a:custGeom>
            <a:solidFill>
              <a:srgbClr val="5F0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884134" y="2030608"/>
              <a:ext cx="4185132" cy="4183728"/>
            </a:xfrm>
            <a:custGeom>
              <a:avLst/>
              <a:gdLst>
                <a:gd name="T0" fmla="*/ 85 w 481"/>
                <a:gd name="T1" fmla="*/ 86 h 481"/>
                <a:gd name="T2" fmla="*/ 85 w 481"/>
                <a:gd name="T3" fmla="*/ 396 h 481"/>
                <a:gd name="T4" fmla="*/ 395 w 481"/>
                <a:gd name="T5" fmla="*/ 396 h 481"/>
                <a:gd name="T6" fmla="*/ 395 w 481"/>
                <a:gd name="T7" fmla="*/ 86 h 481"/>
                <a:gd name="T8" fmla="*/ 85 w 481"/>
                <a:gd name="T9" fmla="*/ 86 h 4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1" h="481">
                  <a:moveTo>
                    <a:pt x="85" y="86"/>
                  </a:moveTo>
                  <a:cubicBezTo>
                    <a:pt x="0" y="171"/>
                    <a:pt x="0" y="310"/>
                    <a:pt x="85" y="396"/>
                  </a:cubicBezTo>
                  <a:cubicBezTo>
                    <a:pt x="171" y="481"/>
                    <a:pt x="310" y="481"/>
                    <a:pt x="395" y="396"/>
                  </a:cubicBezTo>
                  <a:cubicBezTo>
                    <a:pt x="481" y="310"/>
                    <a:pt x="481" y="171"/>
                    <a:pt x="395" y="86"/>
                  </a:cubicBezTo>
                  <a:cubicBezTo>
                    <a:pt x="310" y="0"/>
                    <a:pt x="171" y="0"/>
                    <a:pt x="85" y="86"/>
                  </a:cubicBezTo>
                </a:path>
              </a:pathLst>
            </a:custGeom>
            <a:solidFill>
              <a:srgbClr val="A20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3927657" y="2065706"/>
              <a:ext cx="4089665" cy="4086857"/>
            </a:xfrm>
            <a:custGeom>
              <a:avLst/>
              <a:gdLst>
                <a:gd name="T0" fmla="*/ 84 w 470"/>
                <a:gd name="T1" fmla="*/ 84 h 470"/>
                <a:gd name="T2" fmla="*/ 84 w 470"/>
                <a:gd name="T3" fmla="*/ 387 h 470"/>
                <a:gd name="T4" fmla="*/ 387 w 470"/>
                <a:gd name="T5" fmla="*/ 387 h 470"/>
                <a:gd name="T6" fmla="*/ 387 w 470"/>
                <a:gd name="T7" fmla="*/ 84 h 470"/>
                <a:gd name="T8" fmla="*/ 84 w 470"/>
                <a:gd name="T9" fmla="*/ 84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0" h="470">
                  <a:moveTo>
                    <a:pt x="84" y="84"/>
                  </a:moveTo>
                  <a:cubicBezTo>
                    <a:pt x="0" y="167"/>
                    <a:pt x="0" y="303"/>
                    <a:pt x="84" y="387"/>
                  </a:cubicBezTo>
                  <a:cubicBezTo>
                    <a:pt x="168" y="470"/>
                    <a:pt x="303" y="470"/>
                    <a:pt x="387" y="387"/>
                  </a:cubicBezTo>
                  <a:cubicBezTo>
                    <a:pt x="470" y="303"/>
                    <a:pt x="470" y="167"/>
                    <a:pt x="387" y="84"/>
                  </a:cubicBezTo>
                  <a:cubicBezTo>
                    <a:pt x="303" y="0"/>
                    <a:pt x="168" y="0"/>
                    <a:pt x="84" y="84"/>
                  </a:cubicBezTo>
                </a:path>
              </a:pathLst>
            </a:custGeom>
            <a:solidFill>
              <a:srgbClr val="E467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3952928" y="2082553"/>
              <a:ext cx="4046142" cy="4044739"/>
            </a:xfrm>
            <a:custGeom>
              <a:avLst/>
              <a:gdLst>
                <a:gd name="T0" fmla="*/ 83 w 465"/>
                <a:gd name="T1" fmla="*/ 82 h 465"/>
                <a:gd name="T2" fmla="*/ 83 w 465"/>
                <a:gd name="T3" fmla="*/ 382 h 465"/>
                <a:gd name="T4" fmla="*/ 382 w 465"/>
                <a:gd name="T5" fmla="*/ 382 h 465"/>
                <a:gd name="T6" fmla="*/ 382 w 465"/>
                <a:gd name="T7" fmla="*/ 82 h 465"/>
                <a:gd name="T8" fmla="*/ 83 w 465"/>
                <a:gd name="T9" fmla="*/ 82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5" h="465">
                  <a:moveTo>
                    <a:pt x="83" y="82"/>
                  </a:moveTo>
                  <a:cubicBezTo>
                    <a:pt x="0" y="165"/>
                    <a:pt x="0" y="299"/>
                    <a:pt x="83" y="382"/>
                  </a:cubicBezTo>
                  <a:cubicBezTo>
                    <a:pt x="165" y="465"/>
                    <a:pt x="299" y="465"/>
                    <a:pt x="382" y="382"/>
                  </a:cubicBezTo>
                  <a:cubicBezTo>
                    <a:pt x="465" y="299"/>
                    <a:pt x="465" y="165"/>
                    <a:pt x="382" y="82"/>
                  </a:cubicBezTo>
                  <a:cubicBezTo>
                    <a:pt x="299" y="0"/>
                    <a:pt x="165" y="0"/>
                    <a:pt x="83" y="82"/>
                  </a:cubicBezTo>
                </a:path>
              </a:pathLst>
            </a:custGeom>
            <a:solidFill>
              <a:srgbClr val="EE35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" name="Freeform 11"/>
            <p:cNvSpPr>
              <a:spLocks noEditPoints="1"/>
            </p:cNvSpPr>
            <p:nvPr/>
          </p:nvSpPr>
          <p:spPr bwMode="auto">
            <a:xfrm>
              <a:off x="4354453" y="2430729"/>
              <a:ext cx="3244496" cy="3244496"/>
            </a:xfrm>
            <a:custGeom>
              <a:avLst/>
              <a:gdLst>
                <a:gd name="T0" fmla="*/ 66 w 373"/>
                <a:gd name="T1" fmla="*/ 66 h 373"/>
                <a:gd name="T2" fmla="*/ 306 w 373"/>
                <a:gd name="T3" fmla="*/ 66 h 373"/>
                <a:gd name="T4" fmla="*/ 306 w 373"/>
                <a:gd name="T5" fmla="*/ 306 h 373"/>
                <a:gd name="T6" fmla="*/ 66 w 373"/>
                <a:gd name="T7" fmla="*/ 306 h 373"/>
                <a:gd name="T8" fmla="*/ 66 w 373"/>
                <a:gd name="T9" fmla="*/ 66 h 373"/>
                <a:gd name="T10" fmla="*/ 93 w 373"/>
                <a:gd name="T11" fmla="*/ 93 h 373"/>
                <a:gd name="T12" fmla="*/ 93 w 373"/>
                <a:gd name="T13" fmla="*/ 279 h 373"/>
                <a:gd name="T14" fmla="*/ 279 w 373"/>
                <a:gd name="T15" fmla="*/ 279 h 373"/>
                <a:gd name="T16" fmla="*/ 279 w 373"/>
                <a:gd name="T17" fmla="*/ 93 h 373"/>
                <a:gd name="T18" fmla="*/ 93 w 373"/>
                <a:gd name="T19" fmla="*/ 9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3" h="373">
                  <a:moveTo>
                    <a:pt x="66" y="66"/>
                  </a:moveTo>
                  <a:cubicBezTo>
                    <a:pt x="132" y="0"/>
                    <a:pt x="240" y="0"/>
                    <a:pt x="306" y="66"/>
                  </a:cubicBezTo>
                  <a:cubicBezTo>
                    <a:pt x="373" y="133"/>
                    <a:pt x="373" y="240"/>
                    <a:pt x="306" y="306"/>
                  </a:cubicBezTo>
                  <a:cubicBezTo>
                    <a:pt x="240" y="373"/>
                    <a:pt x="132" y="373"/>
                    <a:pt x="66" y="306"/>
                  </a:cubicBezTo>
                  <a:cubicBezTo>
                    <a:pt x="0" y="240"/>
                    <a:pt x="0" y="133"/>
                    <a:pt x="66" y="66"/>
                  </a:cubicBezTo>
                  <a:moveTo>
                    <a:pt x="93" y="93"/>
                  </a:moveTo>
                  <a:cubicBezTo>
                    <a:pt x="42" y="145"/>
                    <a:pt x="42" y="228"/>
                    <a:pt x="93" y="279"/>
                  </a:cubicBezTo>
                  <a:cubicBezTo>
                    <a:pt x="145" y="331"/>
                    <a:pt x="228" y="331"/>
                    <a:pt x="279" y="279"/>
                  </a:cubicBezTo>
                  <a:cubicBezTo>
                    <a:pt x="331" y="228"/>
                    <a:pt x="331" y="145"/>
                    <a:pt x="279" y="93"/>
                  </a:cubicBezTo>
                  <a:cubicBezTo>
                    <a:pt x="228" y="42"/>
                    <a:pt x="145" y="42"/>
                    <a:pt x="93" y="93"/>
                  </a:cubicBezTo>
                </a:path>
              </a:pathLst>
            </a:custGeom>
            <a:solidFill>
              <a:srgbClr val="B80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5144869" y="3222549"/>
              <a:ext cx="1662260" cy="1660856"/>
            </a:xfrm>
            <a:custGeom>
              <a:avLst/>
              <a:gdLst>
                <a:gd name="T0" fmla="*/ 34 w 191"/>
                <a:gd name="T1" fmla="*/ 34 h 191"/>
                <a:gd name="T2" fmla="*/ 157 w 191"/>
                <a:gd name="T3" fmla="*/ 34 h 191"/>
                <a:gd name="T4" fmla="*/ 157 w 191"/>
                <a:gd name="T5" fmla="*/ 157 h 191"/>
                <a:gd name="T6" fmla="*/ 34 w 191"/>
                <a:gd name="T7" fmla="*/ 157 h 191"/>
                <a:gd name="T8" fmla="*/ 34 w 191"/>
                <a:gd name="T9" fmla="*/ 34 h 191"/>
                <a:gd name="T10" fmla="*/ 61 w 191"/>
                <a:gd name="T11" fmla="*/ 61 h 191"/>
                <a:gd name="T12" fmla="*/ 61 w 191"/>
                <a:gd name="T13" fmla="*/ 130 h 191"/>
                <a:gd name="T14" fmla="*/ 130 w 191"/>
                <a:gd name="T15" fmla="*/ 130 h 191"/>
                <a:gd name="T16" fmla="*/ 130 w 191"/>
                <a:gd name="T17" fmla="*/ 61 h 191"/>
                <a:gd name="T18" fmla="*/ 61 w 191"/>
                <a:gd name="T19" fmla="*/ 6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1">
                  <a:moveTo>
                    <a:pt x="34" y="34"/>
                  </a:moveTo>
                  <a:cubicBezTo>
                    <a:pt x="68" y="0"/>
                    <a:pt x="123" y="0"/>
                    <a:pt x="157" y="34"/>
                  </a:cubicBezTo>
                  <a:cubicBezTo>
                    <a:pt x="191" y="68"/>
                    <a:pt x="191" y="123"/>
                    <a:pt x="157" y="157"/>
                  </a:cubicBezTo>
                  <a:cubicBezTo>
                    <a:pt x="123" y="191"/>
                    <a:pt x="68" y="191"/>
                    <a:pt x="34" y="157"/>
                  </a:cubicBezTo>
                  <a:cubicBezTo>
                    <a:pt x="0" y="123"/>
                    <a:pt x="0" y="68"/>
                    <a:pt x="34" y="34"/>
                  </a:cubicBezTo>
                  <a:moveTo>
                    <a:pt x="61" y="61"/>
                  </a:moveTo>
                  <a:cubicBezTo>
                    <a:pt x="42" y="80"/>
                    <a:pt x="42" y="111"/>
                    <a:pt x="61" y="130"/>
                  </a:cubicBezTo>
                  <a:cubicBezTo>
                    <a:pt x="80" y="149"/>
                    <a:pt x="111" y="149"/>
                    <a:pt x="130" y="130"/>
                  </a:cubicBezTo>
                  <a:cubicBezTo>
                    <a:pt x="149" y="111"/>
                    <a:pt x="149" y="80"/>
                    <a:pt x="130" y="61"/>
                  </a:cubicBezTo>
                  <a:cubicBezTo>
                    <a:pt x="111" y="42"/>
                    <a:pt x="80" y="42"/>
                    <a:pt x="61" y="61"/>
                  </a:cubicBezTo>
                </a:path>
              </a:pathLst>
            </a:custGeom>
            <a:solidFill>
              <a:srgbClr val="B80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Freeform 13"/>
            <p:cNvSpPr>
              <a:spLocks noEditPoints="1"/>
            </p:cNvSpPr>
            <p:nvPr/>
          </p:nvSpPr>
          <p:spPr bwMode="auto">
            <a:xfrm>
              <a:off x="4354453" y="2482675"/>
              <a:ext cx="3244496" cy="3244496"/>
            </a:xfrm>
            <a:custGeom>
              <a:avLst/>
              <a:gdLst>
                <a:gd name="T0" fmla="*/ 66 w 373"/>
                <a:gd name="T1" fmla="*/ 66 h 373"/>
                <a:gd name="T2" fmla="*/ 306 w 373"/>
                <a:gd name="T3" fmla="*/ 66 h 373"/>
                <a:gd name="T4" fmla="*/ 306 w 373"/>
                <a:gd name="T5" fmla="*/ 306 h 373"/>
                <a:gd name="T6" fmla="*/ 66 w 373"/>
                <a:gd name="T7" fmla="*/ 306 h 373"/>
                <a:gd name="T8" fmla="*/ 66 w 373"/>
                <a:gd name="T9" fmla="*/ 66 h 373"/>
                <a:gd name="T10" fmla="*/ 93 w 373"/>
                <a:gd name="T11" fmla="*/ 93 h 373"/>
                <a:gd name="T12" fmla="*/ 93 w 373"/>
                <a:gd name="T13" fmla="*/ 279 h 373"/>
                <a:gd name="T14" fmla="*/ 279 w 373"/>
                <a:gd name="T15" fmla="*/ 279 h 373"/>
                <a:gd name="T16" fmla="*/ 279 w 373"/>
                <a:gd name="T17" fmla="*/ 93 h 373"/>
                <a:gd name="T18" fmla="*/ 93 w 373"/>
                <a:gd name="T19" fmla="*/ 9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3" h="373">
                  <a:moveTo>
                    <a:pt x="66" y="66"/>
                  </a:moveTo>
                  <a:cubicBezTo>
                    <a:pt x="132" y="0"/>
                    <a:pt x="240" y="0"/>
                    <a:pt x="306" y="66"/>
                  </a:cubicBezTo>
                  <a:cubicBezTo>
                    <a:pt x="373" y="132"/>
                    <a:pt x="373" y="240"/>
                    <a:pt x="306" y="306"/>
                  </a:cubicBezTo>
                  <a:cubicBezTo>
                    <a:pt x="240" y="373"/>
                    <a:pt x="132" y="373"/>
                    <a:pt x="66" y="306"/>
                  </a:cubicBezTo>
                  <a:cubicBezTo>
                    <a:pt x="0" y="240"/>
                    <a:pt x="0" y="132"/>
                    <a:pt x="66" y="66"/>
                  </a:cubicBezTo>
                  <a:moveTo>
                    <a:pt x="93" y="93"/>
                  </a:moveTo>
                  <a:cubicBezTo>
                    <a:pt x="42" y="145"/>
                    <a:pt x="42" y="228"/>
                    <a:pt x="93" y="279"/>
                  </a:cubicBezTo>
                  <a:cubicBezTo>
                    <a:pt x="145" y="330"/>
                    <a:pt x="228" y="330"/>
                    <a:pt x="279" y="279"/>
                  </a:cubicBezTo>
                  <a:cubicBezTo>
                    <a:pt x="331" y="228"/>
                    <a:pt x="331" y="145"/>
                    <a:pt x="279" y="93"/>
                  </a:cubicBezTo>
                  <a:cubicBezTo>
                    <a:pt x="228" y="42"/>
                    <a:pt x="145" y="42"/>
                    <a:pt x="93" y="9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5144869" y="3274495"/>
              <a:ext cx="1662260" cy="1652433"/>
            </a:xfrm>
            <a:custGeom>
              <a:avLst/>
              <a:gdLst>
                <a:gd name="T0" fmla="*/ 34 w 191"/>
                <a:gd name="T1" fmla="*/ 34 h 190"/>
                <a:gd name="T2" fmla="*/ 157 w 191"/>
                <a:gd name="T3" fmla="*/ 34 h 190"/>
                <a:gd name="T4" fmla="*/ 157 w 191"/>
                <a:gd name="T5" fmla="*/ 157 h 190"/>
                <a:gd name="T6" fmla="*/ 34 w 191"/>
                <a:gd name="T7" fmla="*/ 157 h 190"/>
                <a:gd name="T8" fmla="*/ 34 w 191"/>
                <a:gd name="T9" fmla="*/ 34 h 190"/>
                <a:gd name="T10" fmla="*/ 61 w 191"/>
                <a:gd name="T11" fmla="*/ 61 h 190"/>
                <a:gd name="T12" fmla="*/ 61 w 191"/>
                <a:gd name="T13" fmla="*/ 130 h 190"/>
                <a:gd name="T14" fmla="*/ 130 w 191"/>
                <a:gd name="T15" fmla="*/ 130 h 190"/>
                <a:gd name="T16" fmla="*/ 130 w 191"/>
                <a:gd name="T17" fmla="*/ 61 h 190"/>
                <a:gd name="T18" fmla="*/ 61 w 191"/>
                <a:gd name="T19" fmla="*/ 61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1" h="190">
                  <a:moveTo>
                    <a:pt x="34" y="34"/>
                  </a:moveTo>
                  <a:cubicBezTo>
                    <a:pt x="68" y="0"/>
                    <a:pt x="123" y="0"/>
                    <a:pt x="157" y="34"/>
                  </a:cubicBezTo>
                  <a:cubicBezTo>
                    <a:pt x="191" y="68"/>
                    <a:pt x="191" y="123"/>
                    <a:pt x="157" y="157"/>
                  </a:cubicBezTo>
                  <a:cubicBezTo>
                    <a:pt x="123" y="190"/>
                    <a:pt x="68" y="190"/>
                    <a:pt x="34" y="157"/>
                  </a:cubicBezTo>
                  <a:cubicBezTo>
                    <a:pt x="0" y="123"/>
                    <a:pt x="0" y="68"/>
                    <a:pt x="34" y="34"/>
                  </a:cubicBezTo>
                  <a:moveTo>
                    <a:pt x="61" y="61"/>
                  </a:moveTo>
                  <a:cubicBezTo>
                    <a:pt x="42" y="80"/>
                    <a:pt x="42" y="111"/>
                    <a:pt x="61" y="130"/>
                  </a:cubicBezTo>
                  <a:cubicBezTo>
                    <a:pt x="80" y="148"/>
                    <a:pt x="111" y="148"/>
                    <a:pt x="130" y="130"/>
                  </a:cubicBezTo>
                  <a:cubicBezTo>
                    <a:pt x="149" y="111"/>
                    <a:pt x="149" y="80"/>
                    <a:pt x="130" y="61"/>
                  </a:cubicBezTo>
                  <a:cubicBezTo>
                    <a:pt x="111" y="42"/>
                    <a:pt x="80" y="42"/>
                    <a:pt x="61" y="6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5764005" y="3873975"/>
              <a:ext cx="425393" cy="426796"/>
            </a:xfrm>
            <a:custGeom>
              <a:avLst/>
              <a:gdLst>
                <a:gd name="T0" fmla="*/ 8 w 49"/>
                <a:gd name="T1" fmla="*/ 9 h 49"/>
                <a:gd name="T2" fmla="*/ 8 w 49"/>
                <a:gd name="T3" fmla="*/ 41 h 49"/>
                <a:gd name="T4" fmla="*/ 40 w 49"/>
                <a:gd name="T5" fmla="*/ 41 h 49"/>
                <a:gd name="T6" fmla="*/ 40 w 49"/>
                <a:gd name="T7" fmla="*/ 9 h 49"/>
                <a:gd name="T8" fmla="*/ 8 w 49"/>
                <a:gd name="T9" fmla="*/ 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8" y="9"/>
                  </a:moveTo>
                  <a:cubicBezTo>
                    <a:pt x="0" y="18"/>
                    <a:pt x="0" y="32"/>
                    <a:pt x="8" y="41"/>
                  </a:cubicBezTo>
                  <a:cubicBezTo>
                    <a:pt x="17" y="49"/>
                    <a:pt x="31" y="49"/>
                    <a:pt x="40" y="41"/>
                  </a:cubicBezTo>
                  <a:cubicBezTo>
                    <a:pt x="49" y="32"/>
                    <a:pt x="49" y="18"/>
                    <a:pt x="40" y="9"/>
                  </a:cubicBezTo>
                  <a:cubicBezTo>
                    <a:pt x="31" y="0"/>
                    <a:pt x="17" y="0"/>
                    <a:pt x="8" y="9"/>
                  </a:cubicBezTo>
                </a:path>
              </a:pathLst>
            </a:custGeom>
            <a:solidFill>
              <a:srgbClr val="B80D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4493442" y="4083162"/>
              <a:ext cx="2958093" cy="1644009"/>
            </a:xfrm>
            <a:custGeom>
              <a:avLst/>
              <a:gdLst>
                <a:gd name="T0" fmla="*/ 290 w 340"/>
                <a:gd name="T1" fmla="*/ 118 h 189"/>
                <a:gd name="T2" fmla="*/ 50 w 340"/>
                <a:gd name="T3" fmla="*/ 118 h 189"/>
                <a:gd name="T4" fmla="*/ 1 w 340"/>
                <a:gd name="T5" fmla="*/ 0 h 189"/>
                <a:gd name="T6" fmla="*/ 50 w 340"/>
                <a:gd name="T7" fmla="*/ 122 h 189"/>
                <a:gd name="T8" fmla="*/ 290 w 340"/>
                <a:gd name="T9" fmla="*/ 122 h 189"/>
                <a:gd name="T10" fmla="*/ 340 w 340"/>
                <a:gd name="T11" fmla="*/ 0 h 189"/>
                <a:gd name="T12" fmla="*/ 290 w 340"/>
                <a:gd name="T13" fmla="*/ 118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0" h="189">
                  <a:moveTo>
                    <a:pt x="290" y="118"/>
                  </a:moveTo>
                  <a:cubicBezTo>
                    <a:pt x="224" y="185"/>
                    <a:pt x="116" y="185"/>
                    <a:pt x="50" y="118"/>
                  </a:cubicBezTo>
                  <a:cubicBezTo>
                    <a:pt x="18" y="86"/>
                    <a:pt x="1" y="43"/>
                    <a:pt x="1" y="0"/>
                  </a:cubicBezTo>
                  <a:cubicBezTo>
                    <a:pt x="0" y="44"/>
                    <a:pt x="17" y="89"/>
                    <a:pt x="50" y="122"/>
                  </a:cubicBezTo>
                  <a:cubicBezTo>
                    <a:pt x="116" y="189"/>
                    <a:pt x="224" y="189"/>
                    <a:pt x="290" y="122"/>
                  </a:cubicBezTo>
                  <a:cubicBezTo>
                    <a:pt x="324" y="89"/>
                    <a:pt x="340" y="44"/>
                    <a:pt x="340" y="0"/>
                  </a:cubicBezTo>
                  <a:cubicBezTo>
                    <a:pt x="340" y="43"/>
                    <a:pt x="323" y="86"/>
                    <a:pt x="290" y="118"/>
                  </a:cubicBezTo>
                </a:path>
              </a:pathLst>
            </a:custGeom>
            <a:solidFill>
              <a:srgbClr val="FF43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5623611" y="4091585"/>
              <a:ext cx="331329" cy="329925"/>
            </a:xfrm>
            <a:custGeom>
              <a:avLst/>
              <a:gdLst>
                <a:gd name="T0" fmla="*/ 18 w 38"/>
                <a:gd name="T1" fmla="*/ 0 h 38"/>
                <a:gd name="T2" fmla="*/ 0 w 38"/>
                <a:gd name="T3" fmla="*/ 18 h 38"/>
                <a:gd name="T4" fmla="*/ 9 w 38"/>
                <a:gd name="T5" fmla="*/ 29 h 38"/>
                <a:gd name="T6" fmla="*/ 22 w 38"/>
                <a:gd name="T7" fmla="*/ 38 h 38"/>
                <a:gd name="T8" fmla="*/ 38 w 38"/>
                <a:gd name="T9" fmla="*/ 22 h 38"/>
                <a:gd name="T10" fmla="*/ 24 w 38"/>
                <a:gd name="T11" fmla="*/ 16 h 38"/>
                <a:gd name="T12" fmla="*/ 18 w 38"/>
                <a:gd name="T13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38">
                  <a:moveTo>
                    <a:pt x="18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3" y="22"/>
                    <a:pt x="5" y="26"/>
                    <a:pt x="9" y="29"/>
                  </a:cubicBezTo>
                  <a:cubicBezTo>
                    <a:pt x="13" y="33"/>
                    <a:pt x="17" y="36"/>
                    <a:pt x="22" y="38"/>
                  </a:cubicBezTo>
                  <a:cubicBezTo>
                    <a:pt x="38" y="22"/>
                    <a:pt x="38" y="22"/>
                    <a:pt x="38" y="22"/>
                  </a:cubicBezTo>
                  <a:cubicBezTo>
                    <a:pt x="33" y="21"/>
                    <a:pt x="28" y="19"/>
                    <a:pt x="24" y="16"/>
                  </a:cubicBezTo>
                  <a:cubicBezTo>
                    <a:pt x="20" y="11"/>
                    <a:pt x="18" y="6"/>
                    <a:pt x="18" y="0"/>
                  </a:cubicBezTo>
                </a:path>
              </a:pathLst>
            </a:custGeom>
            <a:solidFill>
              <a:srgbClr val="C82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5780852" y="3961019"/>
              <a:ext cx="329925" cy="321502"/>
            </a:xfrm>
            <a:custGeom>
              <a:avLst/>
              <a:gdLst>
                <a:gd name="T0" fmla="*/ 21 w 38"/>
                <a:gd name="T1" fmla="*/ 0 h 37"/>
                <a:gd name="T2" fmla="*/ 11 w 38"/>
                <a:gd name="T3" fmla="*/ 4 h 37"/>
                <a:gd name="T4" fmla="*/ 0 w 38"/>
                <a:gd name="T5" fmla="*/ 15 h 37"/>
                <a:gd name="T6" fmla="*/ 6 w 38"/>
                <a:gd name="T7" fmla="*/ 31 h 37"/>
                <a:gd name="T8" fmla="*/ 20 w 38"/>
                <a:gd name="T9" fmla="*/ 37 h 37"/>
                <a:gd name="T10" fmla="*/ 32 w 38"/>
                <a:gd name="T11" fmla="*/ 25 h 37"/>
                <a:gd name="T12" fmla="*/ 32 w 38"/>
                <a:gd name="T13" fmla="*/ 4 h 37"/>
                <a:gd name="T14" fmla="*/ 21 w 38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37">
                  <a:moveTo>
                    <a:pt x="21" y="0"/>
                  </a:moveTo>
                  <a:cubicBezTo>
                    <a:pt x="18" y="0"/>
                    <a:pt x="14" y="1"/>
                    <a:pt x="11" y="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2" y="26"/>
                    <a:pt x="6" y="31"/>
                  </a:cubicBezTo>
                  <a:cubicBezTo>
                    <a:pt x="10" y="34"/>
                    <a:pt x="15" y="36"/>
                    <a:pt x="20" y="37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8" y="19"/>
                    <a:pt x="38" y="10"/>
                    <a:pt x="32" y="4"/>
                  </a:cubicBezTo>
                  <a:cubicBezTo>
                    <a:pt x="29" y="1"/>
                    <a:pt x="25" y="0"/>
                    <a:pt x="21" y="0"/>
                  </a:cubicBezTo>
                </a:path>
              </a:pathLst>
            </a:custGeom>
            <a:solidFill>
              <a:srgbClr val="9A0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5589917" y="4265673"/>
              <a:ext cx="199359" cy="199359"/>
            </a:xfrm>
            <a:custGeom>
              <a:avLst/>
              <a:gdLst>
                <a:gd name="T0" fmla="*/ 2 w 23"/>
                <a:gd name="T1" fmla="*/ 0 h 23"/>
                <a:gd name="T2" fmla="*/ 0 w 23"/>
                <a:gd name="T3" fmla="*/ 2 h 23"/>
                <a:gd name="T4" fmla="*/ 10 w 23"/>
                <a:gd name="T5" fmla="*/ 16 h 23"/>
                <a:gd name="T6" fmla="*/ 20 w 23"/>
                <a:gd name="T7" fmla="*/ 23 h 23"/>
                <a:gd name="T8" fmla="*/ 23 w 23"/>
                <a:gd name="T9" fmla="*/ 20 h 23"/>
                <a:gd name="T10" fmla="*/ 11 w 23"/>
                <a:gd name="T11" fmla="*/ 11 h 23"/>
                <a:gd name="T12" fmla="*/ 2 w 23"/>
                <a:gd name="T1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7"/>
                    <a:pt x="6" y="11"/>
                    <a:pt x="10" y="16"/>
                  </a:cubicBezTo>
                  <a:cubicBezTo>
                    <a:pt x="13" y="19"/>
                    <a:pt x="17" y="21"/>
                    <a:pt x="20" y="23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9" y="18"/>
                    <a:pt x="15" y="15"/>
                    <a:pt x="11" y="11"/>
                  </a:cubicBezTo>
                  <a:cubicBezTo>
                    <a:pt x="7" y="8"/>
                    <a:pt x="5" y="4"/>
                    <a:pt x="2" y="0"/>
                  </a:cubicBezTo>
                </a:path>
              </a:pathLst>
            </a:custGeom>
            <a:solidFill>
              <a:srgbClr val="9A0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5354055" y="4282521"/>
              <a:ext cx="409949" cy="418373"/>
            </a:xfrm>
            <a:custGeom>
              <a:avLst/>
              <a:gdLst>
                <a:gd name="T0" fmla="*/ 27 w 47"/>
                <a:gd name="T1" fmla="*/ 0 h 48"/>
                <a:gd name="T2" fmla="*/ 0 w 47"/>
                <a:gd name="T3" fmla="*/ 27 h 48"/>
                <a:gd name="T4" fmla="*/ 8 w 47"/>
                <a:gd name="T5" fmla="*/ 37 h 48"/>
                <a:gd name="T6" fmla="*/ 21 w 47"/>
                <a:gd name="T7" fmla="*/ 48 h 48"/>
                <a:gd name="T8" fmla="*/ 47 w 47"/>
                <a:gd name="T9" fmla="*/ 21 h 48"/>
                <a:gd name="T10" fmla="*/ 37 w 47"/>
                <a:gd name="T11" fmla="*/ 14 h 48"/>
                <a:gd name="T12" fmla="*/ 27 w 47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48">
                  <a:moveTo>
                    <a:pt x="27" y="0"/>
                  </a:moveTo>
                  <a:cubicBezTo>
                    <a:pt x="0" y="27"/>
                    <a:pt x="0" y="27"/>
                    <a:pt x="0" y="27"/>
                  </a:cubicBezTo>
                  <a:cubicBezTo>
                    <a:pt x="2" y="31"/>
                    <a:pt x="5" y="34"/>
                    <a:pt x="8" y="37"/>
                  </a:cubicBezTo>
                  <a:cubicBezTo>
                    <a:pt x="12" y="41"/>
                    <a:pt x="17" y="45"/>
                    <a:pt x="21" y="48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4" y="19"/>
                    <a:pt x="40" y="17"/>
                    <a:pt x="37" y="14"/>
                  </a:cubicBezTo>
                  <a:cubicBezTo>
                    <a:pt x="33" y="9"/>
                    <a:pt x="30" y="5"/>
                    <a:pt x="27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 noEditPoints="1"/>
            </p:cNvSpPr>
            <p:nvPr/>
          </p:nvSpPr>
          <p:spPr bwMode="auto">
            <a:xfrm>
              <a:off x="5092923" y="4535229"/>
              <a:ext cx="426796" cy="426796"/>
            </a:xfrm>
            <a:custGeom>
              <a:avLst/>
              <a:gdLst>
                <a:gd name="T0" fmla="*/ 0 w 49"/>
                <a:gd name="T1" fmla="*/ 28 h 49"/>
                <a:gd name="T2" fmla="*/ 0 w 49"/>
                <a:gd name="T3" fmla="*/ 28 h 49"/>
                <a:gd name="T4" fmla="*/ 8 w 49"/>
                <a:gd name="T5" fmla="*/ 37 h 49"/>
                <a:gd name="T6" fmla="*/ 21 w 49"/>
                <a:gd name="T7" fmla="*/ 49 h 49"/>
                <a:gd name="T8" fmla="*/ 21 w 49"/>
                <a:gd name="T9" fmla="*/ 48 h 49"/>
                <a:gd name="T10" fmla="*/ 9 w 49"/>
                <a:gd name="T11" fmla="*/ 37 h 49"/>
                <a:gd name="T12" fmla="*/ 0 w 49"/>
                <a:gd name="T13" fmla="*/ 28 h 49"/>
                <a:gd name="T14" fmla="*/ 28 w 49"/>
                <a:gd name="T15" fmla="*/ 0 h 49"/>
                <a:gd name="T16" fmla="*/ 2 w 49"/>
                <a:gd name="T17" fmla="*/ 26 h 49"/>
                <a:gd name="T18" fmla="*/ 11 w 49"/>
                <a:gd name="T19" fmla="*/ 35 h 49"/>
                <a:gd name="T20" fmla="*/ 23 w 49"/>
                <a:gd name="T21" fmla="*/ 46 h 49"/>
                <a:gd name="T22" fmla="*/ 49 w 49"/>
                <a:gd name="T23" fmla="*/ 21 h 49"/>
                <a:gd name="T24" fmla="*/ 36 w 49"/>
                <a:gd name="T25" fmla="*/ 10 h 49"/>
                <a:gd name="T26" fmla="*/ 28 w 49"/>
                <a:gd name="T27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49">
                  <a:moveTo>
                    <a:pt x="0" y="28"/>
                  </a:moveTo>
                  <a:cubicBezTo>
                    <a:pt x="0" y="28"/>
                    <a:pt x="0" y="28"/>
                    <a:pt x="0" y="28"/>
                  </a:cubicBezTo>
                  <a:cubicBezTo>
                    <a:pt x="3" y="31"/>
                    <a:pt x="5" y="34"/>
                    <a:pt x="8" y="37"/>
                  </a:cubicBezTo>
                  <a:cubicBezTo>
                    <a:pt x="12" y="41"/>
                    <a:pt x="17" y="45"/>
                    <a:pt x="21" y="49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17" y="45"/>
                    <a:pt x="13" y="41"/>
                    <a:pt x="9" y="37"/>
                  </a:cubicBezTo>
                  <a:cubicBezTo>
                    <a:pt x="6" y="34"/>
                    <a:pt x="3" y="31"/>
                    <a:pt x="0" y="28"/>
                  </a:cubicBezTo>
                  <a:moveTo>
                    <a:pt x="28" y="0"/>
                  </a:moveTo>
                  <a:cubicBezTo>
                    <a:pt x="2" y="26"/>
                    <a:pt x="2" y="26"/>
                    <a:pt x="2" y="26"/>
                  </a:cubicBezTo>
                  <a:cubicBezTo>
                    <a:pt x="5" y="29"/>
                    <a:pt x="8" y="32"/>
                    <a:pt x="11" y="35"/>
                  </a:cubicBezTo>
                  <a:cubicBezTo>
                    <a:pt x="15" y="39"/>
                    <a:pt x="19" y="43"/>
                    <a:pt x="23" y="46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4" y="18"/>
                    <a:pt x="40" y="14"/>
                    <a:pt x="36" y="10"/>
                  </a:cubicBezTo>
                  <a:cubicBezTo>
                    <a:pt x="33" y="7"/>
                    <a:pt x="30" y="4"/>
                    <a:pt x="28" y="0"/>
                  </a:cubicBezTo>
                </a:path>
              </a:pathLst>
            </a:custGeom>
            <a:solidFill>
              <a:srgbClr val="C82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5067653" y="4778109"/>
              <a:ext cx="207782" cy="209187"/>
            </a:xfrm>
            <a:custGeom>
              <a:avLst/>
              <a:gdLst>
                <a:gd name="T0" fmla="*/ 3 w 24"/>
                <a:gd name="T1" fmla="*/ 0 h 24"/>
                <a:gd name="T2" fmla="*/ 0 w 24"/>
                <a:gd name="T3" fmla="*/ 3 h 24"/>
                <a:gd name="T4" fmla="*/ 11 w 24"/>
                <a:gd name="T5" fmla="*/ 15 h 24"/>
                <a:gd name="T6" fmla="*/ 21 w 24"/>
                <a:gd name="T7" fmla="*/ 24 h 24"/>
                <a:gd name="T8" fmla="*/ 24 w 24"/>
                <a:gd name="T9" fmla="*/ 21 h 24"/>
                <a:gd name="T10" fmla="*/ 11 w 24"/>
                <a:gd name="T11" fmla="*/ 9 h 24"/>
                <a:gd name="T12" fmla="*/ 3 w 24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4">
                  <a:moveTo>
                    <a:pt x="3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4" y="7"/>
                    <a:pt x="7" y="11"/>
                    <a:pt x="11" y="15"/>
                  </a:cubicBezTo>
                  <a:cubicBezTo>
                    <a:pt x="14" y="18"/>
                    <a:pt x="18" y="21"/>
                    <a:pt x="21" y="24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0" y="17"/>
                    <a:pt x="15" y="13"/>
                    <a:pt x="11" y="9"/>
                  </a:cubicBezTo>
                  <a:cubicBezTo>
                    <a:pt x="8" y="6"/>
                    <a:pt x="6" y="3"/>
                    <a:pt x="3" y="0"/>
                  </a:cubicBezTo>
                </a:path>
              </a:pathLst>
            </a:custGeom>
            <a:solidFill>
              <a:srgbClr val="9A0B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4858466" y="4804785"/>
              <a:ext cx="391698" cy="391698"/>
            </a:xfrm>
            <a:custGeom>
              <a:avLst/>
              <a:gdLst>
                <a:gd name="T0" fmla="*/ 24 w 45"/>
                <a:gd name="T1" fmla="*/ 0 h 45"/>
                <a:gd name="T2" fmla="*/ 0 w 45"/>
                <a:gd name="T3" fmla="*/ 25 h 45"/>
                <a:gd name="T4" fmla="*/ 8 w 45"/>
                <a:gd name="T5" fmla="*/ 34 h 45"/>
                <a:gd name="T6" fmla="*/ 21 w 45"/>
                <a:gd name="T7" fmla="*/ 45 h 45"/>
                <a:gd name="T8" fmla="*/ 45 w 45"/>
                <a:gd name="T9" fmla="*/ 21 h 45"/>
                <a:gd name="T10" fmla="*/ 35 w 45"/>
                <a:gd name="T11" fmla="*/ 12 h 45"/>
                <a:gd name="T12" fmla="*/ 24 w 45"/>
                <a:gd name="T13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45">
                  <a:moveTo>
                    <a:pt x="24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2" y="28"/>
                    <a:pt x="5" y="31"/>
                    <a:pt x="8" y="34"/>
                  </a:cubicBezTo>
                  <a:cubicBezTo>
                    <a:pt x="12" y="38"/>
                    <a:pt x="16" y="42"/>
                    <a:pt x="21" y="45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2" y="18"/>
                    <a:pt x="38" y="15"/>
                    <a:pt x="35" y="12"/>
                  </a:cubicBezTo>
                  <a:cubicBezTo>
                    <a:pt x="31" y="8"/>
                    <a:pt x="28" y="4"/>
                    <a:pt x="24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4570659" y="5039241"/>
              <a:ext cx="445048" cy="443644"/>
            </a:xfrm>
            <a:custGeom>
              <a:avLst/>
              <a:gdLst>
                <a:gd name="T0" fmla="*/ 30 w 51"/>
                <a:gd name="T1" fmla="*/ 0 h 51"/>
                <a:gd name="T2" fmla="*/ 0 w 51"/>
                <a:gd name="T3" fmla="*/ 30 h 51"/>
                <a:gd name="T4" fmla="*/ 12 w 51"/>
                <a:gd name="T5" fmla="*/ 42 h 51"/>
                <a:gd name="T6" fmla="*/ 21 w 51"/>
                <a:gd name="T7" fmla="*/ 51 h 51"/>
                <a:gd name="T8" fmla="*/ 51 w 51"/>
                <a:gd name="T9" fmla="*/ 21 h 51"/>
                <a:gd name="T10" fmla="*/ 41 w 51"/>
                <a:gd name="T11" fmla="*/ 12 h 51"/>
                <a:gd name="T12" fmla="*/ 41 w 51"/>
                <a:gd name="T13" fmla="*/ 12 h 51"/>
                <a:gd name="T14" fmla="*/ 41 w 51"/>
                <a:gd name="T15" fmla="*/ 12 h 51"/>
                <a:gd name="T16" fmla="*/ 41 w 51"/>
                <a:gd name="T17" fmla="*/ 12 h 51"/>
                <a:gd name="T18" fmla="*/ 40 w 51"/>
                <a:gd name="T19" fmla="*/ 12 h 51"/>
                <a:gd name="T20" fmla="*/ 40 w 51"/>
                <a:gd name="T21" fmla="*/ 12 h 51"/>
                <a:gd name="T22" fmla="*/ 40 w 51"/>
                <a:gd name="T23" fmla="*/ 11 h 51"/>
                <a:gd name="T24" fmla="*/ 40 w 51"/>
                <a:gd name="T25" fmla="*/ 11 h 51"/>
                <a:gd name="T26" fmla="*/ 40 w 51"/>
                <a:gd name="T27" fmla="*/ 11 h 51"/>
                <a:gd name="T28" fmla="*/ 40 w 51"/>
                <a:gd name="T29" fmla="*/ 11 h 51"/>
                <a:gd name="T30" fmla="*/ 40 w 51"/>
                <a:gd name="T31" fmla="*/ 11 h 51"/>
                <a:gd name="T32" fmla="*/ 40 w 51"/>
                <a:gd name="T33" fmla="*/ 11 h 51"/>
                <a:gd name="T34" fmla="*/ 40 w 51"/>
                <a:gd name="T35" fmla="*/ 11 h 51"/>
                <a:gd name="T36" fmla="*/ 40 w 51"/>
                <a:gd name="T37" fmla="*/ 11 h 51"/>
                <a:gd name="T38" fmla="*/ 40 w 51"/>
                <a:gd name="T39" fmla="*/ 11 h 51"/>
                <a:gd name="T40" fmla="*/ 40 w 51"/>
                <a:gd name="T41" fmla="*/ 11 h 51"/>
                <a:gd name="T42" fmla="*/ 39 w 51"/>
                <a:gd name="T43" fmla="*/ 10 h 51"/>
                <a:gd name="T44" fmla="*/ 39 w 51"/>
                <a:gd name="T45" fmla="*/ 10 h 51"/>
                <a:gd name="T46" fmla="*/ 39 w 51"/>
                <a:gd name="T47" fmla="*/ 10 h 51"/>
                <a:gd name="T48" fmla="*/ 39 w 51"/>
                <a:gd name="T49" fmla="*/ 10 h 51"/>
                <a:gd name="T50" fmla="*/ 39 w 51"/>
                <a:gd name="T51" fmla="*/ 10 h 51"/>
                <a:gd name="T52" fmla="*/ 39 w 51"/>
                <a:gd name="T53" fmla="*/ 10 h 51"/>
                <a:gd name="T54" fmla="*/ 39 w 51"/>
                <a:gd name="T55" fmla="*/ 10 h 51"/>
                <a:gd name="T56" fmla="*/ 39 w 51"/>
                <a:gd name="T57" fmla="*/ 10 h 51"/>
                <a:gd name="T58" fmla="*/ 39 w 51"/>
                <a:gd name="T59" fmla="*/ 10 h 51"/>
                <a:gd name="T60" fmla="*/ 39 w 51"/>
                <a:gd name="T61" fmla="*/ 10 h 51"/>
                <a:gd name="T62" fmla="*/ 38 w 51"/>
                <a:gd name="T63" fmla="*/ 9 h 51"/>
                <a:gd name="T64" fmla="*/ 38 w 51"/>
                <a:gd name="T65" fmla="*/ 9 h 51"/>
                <a:gd name="T66" fmla="*/ 38 w 51"/>
                <a:gd name="T67" fmla="*/ 9 h 51"/>
                <a:gd name="T68" fmla="*/ 38 w 51"/>
                <a:gd name="T69" fmla="*/ 9 h 51"/>
                <a:gd name="T70" fmla="*/ 38 w 51"/>
                <a:gd name="T71" fmla="*/ 9 h 51"/>
                <a:gd name="T72" fmla="*/ 38 w 51"/>
                <a:gd name="T73" fmla="*/ 9 h 51"/>
                <a:gd name="T74" fmla="*/ 38 w 51"/>
                <a:gd name="T75" fmla="*/ 9 h 51"/>
                <a:gd name="T76" fmla="*/ 38 w 51"/>
                <a:gd name="T77" fmla="*/ 9 h 51"/>
                <a:gd name="T78" fmla="*/ 38 w 51"/>
                <a:gd name="T79" fmla="*/ 9 h 51"/>
                <a:gd name="T80" fmla="*/ 38 w 51"/>
                <a:gd name="T81" fmla="*/ 9 h 51"/>
                <a:gd name="T82" fmla="*/ 38 w 51"/>
                <a:gd name="T83" fmla="*/ 8 h 51"/>
                <a:gd name="T84" fmla="*/ 37 w 51"/>
                <a:gd name="T85" fmla="*/ 8 h 51"/>
                <a:gd name="T86" fmla="*/ 37 w 51"/>
                <a:gd name="T87" fmla="*/ 8 h 51"/>
                <a:gd name="T88" fmla="*/ 37 w 51"/>
                <a:gd name="T89" fmla="*/ 8 h 51"/>
                <a:gd name="T90" fmla="*/ 37 w 51"/>
                <a:gd name="T91" fmla="*/ 8 h 51"/>
                <a:gd name="T92" fmla="*/ 30 w 51"/>
                <a:gd name="T93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" h="51">
                  <a:moveTo>
                    <a:pt x="30" y="0"/>
                  </a:moveTo>
                  <a:cubicBezTo>
                    <a:pt x="0" y="30"/>
                    <a:pt x="0" y="30"/>
                    <a:pt x="0" y="30"/>
                  </a:cubicBezTo>
                  <a:cubicBezTo>
                    <a:pt x="4" y="34"/>
                    <a:pt x="8" y="38"/>
                    <a:pt x="12" y="42"/>
                  </a:cubicBezTo>
                  <a:cubicBezTo>
                    <a:pt x="15" y="45"/>
                    <a:pt x="18" y="48"/>
                    <a:pt x="21" y="51"/>
                  </a:cubicBezTo>
                  <a:cubicBezTo>
                    <a:pt x="51" y="21"/>
                    <a:pt x="51" y="21"/>
                    <a:pt x="51" y="21"/>
                  </a:cubicBezTo>
                  <a:cubicBezTo>
                    <a:pt x="47" y="18"/>
                    <a:pt x="44" y="15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41" y="12"/>
                    <a:pt x="41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8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9"/>
                    <a:pt x="38" y="9"/>
                    <a:pt x="38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5" y="5"/>
                    <a:pt x="32" y="3"/>
                    <a:pt x="30" y="0"/>
                  </a:cubicBezTo>
                </a:path>
              </a:pathLst>
            </a:custGeom>
            <a:solidFill>
              <a:srgbClr val="C82C2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4831791" y="5039241"/>
              <a:ext cx="183916" cy="182512"/>
            </a:xfrm>
            <a:custGeom>
              <a:avLst/>
              <a:gdLst>
                <a:gd name="T0" fmla="*/ 11 w 21"/>
                <a:gd name="T1" fmla="*/ 12 h 21"/>
                <a:gd name="T2" fmla="*/ 21 w 21"/>
                <a:gd name="T3" fmla="*/ 21 h 21"/>
                <a:gd name="T4" fmla="*/ 11 w 21"/>
                <a:gd name="T5" fmla="*/ 12 h 21"/>
                <a:gd name="T6" fmla="*/ 11 w 21"/>
                <a:gd name="T7" fmla="*/ 12 h 21"/>
                <a:gd name="T8" fmla="*/ 10 w 21"/>
                <a:gd name="T9" fmla="*/ 12 h 21"/>
                <a:gd name="T10" fmla="*/ 10 w 21"/>
                <a:gd name="T11" fmla="*/ 12 h 21"/>
                <a:gd name="T12" fmla="*/ 10 w 21"/>
                <a:gd name="T13" fmla="*/ 11 h 21"/>
                <a:gd name="T14" fmla="*/ 10 w 21"/>
                <a:gd name="T15" fmla="*/ 11 h 21"/>
                <a:gd name="T16" fmla="*/ 10 w 21"/>
                <a:gd name="T17" fmla="*/ 11 h 21"/>
                <a:gd name="T18" fmla="*/ 10 w 21"/>
                <a:gd name="T19" fmla="*/ 11 h 21"/>
                <a:gd name="T20" fmla="*/ 10 w 21"/>
                <a:gd name="T21" fmla="*/ 11 h 21"/>
                <a:gd name="T22" fmla="*/ 10 w 21"/>
                <a:gd name="T23" fmla="*/ 11 h 21"/>
                <a:gd name="T24" fmla="*/ 10 w 21"/>
                <a:gd name="T25" fmla="*/ 11 h 21"/>
                <a:gd name="T26" fmla="*/ 9 w 21"/>
                <a:gd name="T27" fmla="*/ 10 h 21"/>
                <a:gd name="T28" fmla="*/ 9 w 21"/>
                <a:gd name="T29" fmla="*/ 10 h 21"/>
                <a:gd name="T30" fmla="*/ 9 w 21"/>
                <a:gd name="T31" fmla="*/ 10 h 21"/>
                <a:gd name="T32" fmla="*/ 9 w 21"/>
                <a:gd name="T33" fmla="*/ 10 h 21"/>
                <a:gd name="T34" fmla="*/ 9 w 21"/>
                <a:gd name="T35" fmla="*/ 10 h 21"/>
                <a:gd name="T36" fmla="*/ 9 w 21"/>
                <a:gd name="T37" fmla="*/ 10 h 21"/>
                <a:gd name="T38" fmla="*/ 9 w 21"/>
                <a:gd name="T39" fmla="*/ 10 h 21"/>
                <a:gd name="T40" fmla="*/ 9 w 21"/>
                <a:gd name="T41" fmla="*/ 10 h 21"/>
                <a:gd name="T42" fmla="*/ 8 w 21"/>
                <a:gd name="T43" fmla="*/ 9 h 21"/>
                <a:gd name="T44" fmla="*/ 8 w 21"/>
                <a:gd name="T45" fmla="*/ 9 h 21"/>
                <a:gd name="T46" fmla="*/ 8 w 21"/>
                <a:gd name="T47" fmla="*/ 9 h 21"/>
                <a:gd name="T48" fmla="*/ 8 w 21"/>
                <a:gd name="T49" fmla="*/ 9 h 21"/>
                <a:gd name="T50" fmla="*/ 8 w 21"/>
                <a:gd name="T51" fmla="*/ 9 h 21"/>
                <a:gd name="T52" fmla="*/ 8 w 21"/>
                <a:gd name="T53" fmla="*/ 9 h 21"/>
                <a:gd name="T54" fmla="*/ 8 w 21"/>
                <a:gd name="T55" fmla="*/ 9 h 21"/>
                <a:gd name="T56" fmla="*/ 7 w 21"/>
                <a:gd name="T57" fmla="*/ 8 h 21"/>
                <a:gd name="T58" fmla="*/ 7 w 21"/>
                <a:gd name="T59" fmla="*/ 8 h 21"/>
                <a:gd name="T60" fmla="*/ 7 w 21"/>
                <a:gd name="T61" fmla="*/ 8 h 21"/>
                <a:gd name="T62" fmla="*/ 0 w 21"/>
                <a:gd name="T63" fmla="*/ 0 h 21"/>
                <a:gd name="T64" fmla="*/ 7 w 21"/>
                <a:gd name="T65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" h="21"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4" y="15"/>
                    <a:pt x="17" y="18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17" y="18"/>
                    <a:pt x="14" y="15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moveTo>
                    <a:pt x="10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moveTo>
                    <a:pt x="10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moveTo>
                    <a:pt x="10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moveTo>
                    <a:pt x="10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moveTo>
                    <a:pt x="10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moveTo>
                    <a:pt x="10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moveTo>
                    <a:pt x="9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moveTo>
                    <a:pt x="9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moveTo>
                    <a:pt x="9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moveTo>
                    <a:pt x="9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moveTo>
                    <a:pt x="9" y="10"/>
                  </a:move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moveTo>
                    <a:pt x="8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moveTo>
                    <a:pt x="8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moveTo>
                    <a:pt x="8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moveTo>
                    <a:pt x="8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moveTo>
                    <a:pt x="8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moveTo>
                    <a:pt x="7" y="8"/>
                  </a:moveTo>
                  <a:cubicBezTo>
                    <a:pt x="7" y="8"/>
                    <a:pt x="7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7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5" y="5"/>
                    <a:pt x="7" y="8"/>
                  </a:cubicBezTo>
                  <a:cubicBezTo>
                    <a:pt x="5" y="5"/>
                    <a:pt x="2" y="3"/>
                    <a:pt x="0" y="0"/>
                  </a:cubicBezTo>
                </a:path>
              </a:pathLst>
            </a:custGeom>
            <a:solidFill>
              <a:srgbClr val="D6D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4831791" y="5039241"/>
              <a:ext cx="192340" cy="182512"/>
            </a:xfrm>
            <a:custGeom>
              <a:avLst/>
              <a:gdLst>
                <a:gd name="T0" fmla="*/ 1 w 22"/>
                <a:gd name="T1" fmla="*/ 0 h 21"/>
                <a:gd name="T2" fmla="*/ 0 w 22"/>
                <a:gd name="T3" fmla="*/ 0 h 21"/>
                <a:gd name="T4" fmla="*/ 7 w 22"/>
                <a:gd name="T5" fmla="*/ 8 h 21"/>
                <a:gd name="T6" fmla="*/ 7 w 22"/>
                <a:gd name="T7" fmla="*/ 8 h 21"/>
                <a:gd name="T8" fmla="*/ 7 w 22"/>
                <a:gd name="T9" fmla="*/ 8 h 21"/>
                <a:gd name="T10" fmla="*/ 7 w 22"/>
                <a:gd name="T11" fmla="*/ 8 h 21"/>
                <a:gd name="T12" fmla="*/ 8 w 22"/>
                <a:gd name="T13" fmla="*/ 8 h 21"/>
                <a:gd name="T14" fmla="*/ 8 w 22"/>
                <a:gd name="T15" fmla="*/ 9 h 21"/>
                <a:gd name="T16" fmla="*/ 8 w 22"/>
                <a:gd name="T17" fmla="*/ 9 h 21"/>
                <a:gd name="T18" fmla="*/ 8 w 22"/>
                <a:gd name="T19" fmla="*/ 9 h 21"/>
                <a:gd name="T20" fmla="*/ 8 w 22"/>
                <a:gd name="T21" fmla="*/ 9 h 21"/>
                <a:gd name="T22" fmla="*/ 8 w 22"/>
                <a:gd name="T23" fmla="*/ 9 h 21"/>
                <a:gd name="T24" fmla="*/ 8 w 22"/>
                <a:gd name="T25" fmla="*/ 9 h 21"/>
                <a:gd name="T26" fmla="*/ 8 w 22"/>
                <a:gd name="T27" fmla="*/ 9 h 21"/>
                <a:gd name="T28" fmla="*/ 8 w 22"/>
                <a:gd name="T29" fmla="*/ 9 h 21"/>
                <a:gd name="T30" fmla="*/ 8 w 22"/>
                <a:gd name="T31" fmla="*/ 9 h 21"/>
                <a:gd name="T32" fmla="*/ 8 w 22"/>
                <a:gd name="T33" fmla="*/ 9 h 21"/>
                <a:gd name="T34" fmla="*/ 9 w 22"/>
                <a:gd name="T35" fmla="*/ 10 h 21"/>
                <a:gd name="T36" fmla="*/ 9 w 22"/>
                <a:gd name="T37" fmla="*/ 10 h 21"/>
                <a:gd name="T38" fmla="*/ 9 w 22"/>
                <a:gd name="T39" fmla="*/ 10 h 21"/>
                <a:gd name="T40" fmla="*/ 9 w 22"/>
                <a:gd name="T41" fmla="*/ 10 h 21"/>
                <a:gd name="T42" fmla="*/ 9 w 22"/>
                <a:gd name="T43" fmla="*/ 10 h 21"/>
                <a:gd name="T44" fmla="*/ 9 w 22"/>
                <a:gd name="T45" fmla="*/ 10 h 21"/>
                <a:gd name="T46" fmla="*/ 9 w 22"/>
                <a:gd name="T47" fmla="*/ 10 h 21"/>
                <a:gd name="T48" fmla="*/ 9 w 22"/>
                <a:gd name="T49" fmla="*/ 10 h 21"/>
                <a:gd name="T50" fmla="*/ 9 w 22"/>
                <a:gd name="T51" fmla="*/ 10 h 21"/>
                <a:gd name="T52" fmla="*/ 9 w 22"/>
                <a:gd name="T53" fmla="*/ 10 h 21"/>
                <a:gd name="T54" fmla="*/ 10 w 22"/>
                <a:gd name="T55" fmla="*/ 11 h 21"/>
                <a:gd name="T56" fmla="*/ 10 w 22"/>
                <a:gd name="T57" fmla="*/ 11 h 21"/>
                <a:gd name="T58" fmla="*/ 10 w 22"/>
                <a:gd name="T59" fmla="*/ 11 h 21"/>
                <a:gd name="T60" fmla="*/ 10 w 22"/>
                <a:gd name="T61" fmla="*/ 11 h 21"/>
                <a:gd name="T62" fmla="*/ 10 w 22"/>
                <a:gd name="T63" fmla="*/ 11 h 21"/>
                <a:gd name="T64" fmla="*/ 10 w 22"/>
                <a:gd name="T65" fmla="*/ 11 h 21"/>
                <a:gd name="T66" fmla="*/ 10 w 22"/>
                <a:gd name="T67" fmla="*/ 11 h 21"/>
                <a:gd name="T68" fmla="*/ 10 w 22"/>
                <a:gd name="T69" fmla="*/ 11 h 21"/>
                <a:gd name="T70" fmla="*/ 10 w 22"/>
                <a:gd name="T71" fmla="*/ 11 h 21"/>
                <a:gd name="T72" fmla="*/ 10 w 22"/>
                <a:gd name="T73" fmla="*/ 11 h 21"/>
                <a:gd name="T74" fmla="*/ 10 w 22"/>
                <a:gd name="T75" fmla="*/ 12 h 21"/>
                <a:gd name="T76" fmla="*/ 10 w 22"/>
                <a:gd name="T77" fmla="*/ 12 h 21"/>
                <a:gd name="T78" fmla="*/ 11 w 22"/>
                <a:gd name="T79" fmla="*/ 12 h 21"/>
                <a:gd name="T80" fmla="*/ 11 w 22"/>
                <a:gd name="T81" fmla="*/ 12 h 21"/>
                <a:gd name="T82" fmla="*/ 11 w 22"/>
                <a:gd name="T83" fmla="*/ 12 h 21"/>
                <a:gd name="T84" fmla="*/ 11 w 22"/>
                <a:gd name="T85" fmla="*/ 12 h 21"/>
                <a:gd name="T86" fmla="*/ 21 w 22"/>
                <a:gd name="T87" fmla="*/ 21 h 21"/>
                <a:gd name="T88" fmla="*/ 22 w 22"/>
                <a:gd name="T89" fmla="*/ 20 h 21"/>
                <a:gd name="T90" fmla="*/ 9 w 22"/>
                <a:gd name="T91" fmla="*/ 9 h 21"/>
                <a:gd name="T92" fmla="*/ 1 w 22"/>
                <a:gd name="T9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" h="2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3"/>
                    <a:pt x="5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10"/>
                    <a:pt x="9" y="10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4" y="15"/>
                    <a:pt x="17" y="18"/>
                    <a:pt x="21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7" y="17"/>
                    <a:pt x="13" y="13"/>
                    <a:pt x="9" y="9"/>
                  </a:cubicBezTo>
                  <a:cubicBezTo>
                    <a:pt x="6" y="6"/>
                    <a:pt x="3" y="3"/>
                    <a:pt x="1" y="0"/>
                  </a:cubicBezTo>
                </a:path>
              </a:pathLst>
            </a:custGeom>
            <a:solidFill>
              <a:srgbClr val="D638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4475192" y="2552872"/>
              <a:ext cx="3001614" cy="2330533"/>
            </a:xfrm>
            <a:custGeom>
              <a:avLst/>
              <a:gdLst>
                <a:gd name="T0" fmla="*/ 172 w 345"/>
                <a:gd name="T1" fmla="*/ 0 h 268"/>
                <a:gd name="T2" fmla="*/ 50 w 345"/>
                <a:gd name="T3" fmla="*/ 51 h 268"/>
                <a:gd name="T4" fmla="*/ 0 w 345"/>
                <a:gd name="T5" fmla="*/ 173 h 268"/>
                <a:gd name="T6" fmla="*/ 28 w 345"/>
                <a:gd name="T7" fmla="*/ 268 h 268"/>
                <a:gd name="T8" fmla="*/ 3 w 345"/>
                <a:gd name="T9" fmla="*/ 176 h 268"/>
                <a:gd name="T10" fmla="*/ 3 w 345"/>
                <a:gd name="T11" fmla="*/ 173 h 268"/>
                <a:gd name="T12" fmla="*/ 3 w 345"/>
                <a:gd name="T13" fmla="*/ 164 h 268"/>
                <a:gd name="T14" fmla="*/ 52 w 345"/>
                <a:gd name="T15" fmla="*/ 52 h 268"/>
                <a:gd name="T16" fmla="*/ 172 w 345"/>
                <a:gd name="T17" fmla="*/ 3 h 268"/>
                <a:gd name="T18" fmla="*/ 292 w 345"/>
                <a:gd name="T19" fmla="*/ 52 h 268"/>
                <a:gd name="T20" fmla="*/ 342 w 345"/>
                <a:gd name="T21" fmla="*/ 163 h 268"/>
                <a:gd name="T22" fmla="*/ 342 w 345"/>
                <a:gd name="T23" fmla="*/ 173 h 268"/>
                <a:gd name="T24" fmla="*/ 342 w 345"/>
                <a:gd name="T25" fmla="*/ 176 h 268"/>
                <a:gd name="T26" fmla="*/ 316 w 345"/>
                <a:gd name="T27" fmla="*/ 268 h 268"/>
                <a:gd name="T28" fmla="*/ 345 w 345"/>
                <a:gd name="T29" fmla="*/ 173 h 268"/>
                <a:gd name="T30" fmla="*/ 294 w 345"/>
                <a:gd name="T31" fmla="*/ 51 h 268"/>
                <a:gd name="T32" fmla="*/ 172 w 345"/>
                <a:gd name="T33" fmla="*/ 0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45" h="268">
                  <a:moveTo>
                    <a:pt x="172" y="0"/>
                  </a:moveTo>
                  <a:cubicBezTo>
                    <a:pt x="126" y="0"/>
                    <a:pt x="83" y="18"/>
                    <a:pt x="50" y="51"/>
                  </a:cubicBezTo>
                  <a:cubicBezTo>
                    <a:pt x="18" y="83"/>
                    <a:pt x="0" y="127"/>
                    <a:pt x="0" y="173"/>
                  </a:cubicBezTo>
                  <a:cubicBezTo>
                    <a:pt x="0" y="207"/>
                    <a:pt x="10" y="240"/>
                    <a:pt x="28" y="268"/>
                  </a:cubicBezTo>
                  <a:cubicBezTo>
                    <a:pt x="11" y="240"/>
                    <a:pt x="2" y="208"/>
                    <a:pt x="3" y="176"/>
                  </a:cubicBezTo>
                  <a:cubicBezTo>
                    <a:pt x="3" y="175"/>
                    <a:pt x="3" y="174"/>
                    <a:pt x="3" y="173"/>
                  </a:cubicBezTo>
                  <a:cubicBezTo>
                    <a:pt x="3" y="170"/>
                    <a:pt x="3" y="167"/>
                    <a:pt x="3" y="164"/>
                  </a:cubicBezTo>
                  <a:cubicBezTo>
                    <a:pt x="5" y="123"/>
                    <a:pt x="21" y="83"/>
                    <a:pt x="52" y="52"/>
                  </a:cubicBezTo>
                  <a:cubicBezTo>
                    <a:pt x="85" y="19"/>
                    <a:pt x="129" y="3"/>
                    <a:pt x="172" y="3"/>
                  </a:cubicBezTo>
                  <a:cubicBezTo>
                    <a:pt x="216" y="3"/>
                    <a:pt x="259" y="19"/>
                    <a:pt x="292" y="52"/>
                  </a:cubicBezTo>
                  <a:cubicBezTo>
                    <a:pt x="323" y="83"/>
                    <a:pt x="340" y="123"/>
                    <a:pt x="342" y="163"/>
                  </a:cubicBezTo>
                  <a:cubicBezTo>
                    <a:pt x="342" y="166"/>
                    <a:pt x="342" y="170"/>
                    <a:pt x="342" y="173"/>
                  </a:cubicBezTo>
                  <a:cubicBezTo>
                    <a:pt x="342" y="174"/>
                    <a:pt x="342" y="175"/>
                    <a:pt x="342" y="176"/>
                  </a:cubicBezTo>
                  <a:cubicBezTo>
                    <a:pt x="342" y="208"/>
                    <a:pt x="334" y="240"/>
                    <a:pt x="316" y="268"/>
                  </a:cubicBezTo>
                  <a:cubicBezTo>
                    <a:pt x="335" y="240"/>
                    <a:pt x="345" y="207"/>
                    <a:pt x="345" y="173"/>
                  </a:cubicBezTo>
                  <a:cubicBezTo>
                    <a:pt x="345" y="127"/>
                    <a:pt x="327" y="83"/>
                    <a:pt x="294" y="51"/>
                  </a:cubicBezTo>
                  <a:cubicBezTo>
                    <a:pt x="262" y="18"/>
                    <a:pt x="218" y="0"/>
                    <a:pt x="172" y="0"/>
                  </a:cubicBezTo>
                </a:path>
              </a:pathLst>
            </a:custGeom>
            <a:solidFill>
              <a:srgbClr val="FF6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4501866" y="2578143"/>
              <a:ext cx="2949669" cy="1401128"/>
            </a:xfrm>
            <a:custGeom>
              <a:avLst/>
              <a:gdLst>
                <a:gd name="T0" fmla="*/ 169 w 339"/>
                <a:gd name="T1" fmla="*/ 0 h 161"/>
                <a:gd name="T2" fmla="*/ 49 w 339"/>
                <a:gd name="T3" fmla="*/ 49 h 161"/>
                <a:gd name="T4" fmla="*/ 0 w 339"/>
                <a:gd name="T5" fmla="*/ 161 h 161"/>
                <a:gd name="T6" fmla="*/ 49 w 339"/>
                <a:gd name="T7" fmla="*/ 50 h 161"/>
                <a:gd name="T8" fmla="*/ 169 w 339"/>
                <a:gd name="T9" fmla="*/ 0 h 161"/>
                <a:gd name="T10" fmla="*/ 289 w 339"/>
                <a:gd name="T11" fmla="*/ 50 h 161"/>
                <a:gd name="T12" fmla="*/ 339 w 339"/>
                <a:gd name="T13" fmla="*/ 160 h 161"/>
                <a:gd name="T14" fmla="*/ 289 w 339"/>
                <a:gd name="T15" fmla="*/ 49 h 161"/>
                <a:gd name="T16" fmla="*/ 169 w 339"/>
                <a:gd name="T17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9" h="161">
                  <a:moveTo>
                    <a:pt x="169" y="0"/>
                  </a:moveTo>
                  <a:cubicBezTo>
                    <a:pt x="126" y="0"/>
                    <a:pt x="82" y="16"/>
                    <a:pt x="49" y="49"/>
                  </a:cubicBezTo>
                  <a:cubicBezTo>
                    <a:pt x="18" y="80"/>
                    <a:pt x="2" y="120"/>
                    <a:pt x="0" y="161"/>
                  </a:cubicBezTo>
                  <a:cubicBezTo>
                    <a:pt x="2" y="119"/>
                    <a:pt x="19" y="80"/>
                    <a:pt x="49" y="50"/>
                  </a:cubicBezTo>
                  <a:cubicBezTo>
                    <a:pt x="81" y="18"/>
                    <a:pt x="124" y="0"/>
                    <a:pt x="169" y="0"/>
                  </a:cubicBezTo>
                  <a:cubicBezTo>
                    <a:pt x="215" y="0"/>
                    <a:pt x="257" y="18"/>
                    <a:pt x="289" y="50"/>
                  </a:cubicBezTo>
                  <a:cubicBezTo>
                    <a:pt x="319" y="80"/>
                    <a:pt x="336" y="118"/>
                    <a:pt x="339" y="160"/>
                  </a:cubicBezTo>
                  <a:cubicBezTo>
                    <a:pt x="337" y="120"/>
                    <a:pt x="320" y="80"/>
                    <a:pt x="289" y="49"/>
                  </a:cubicBezTo>
                  <a:cubicBezTo>
                    <a:pt x="256" y="16"/>
                    <a:pt x="213" y="0"/>
                    <a:pt x="169" y="0"/>
                  </a:cubicBezTo>
                </a:path>
              </a:pathLst>
            </a:custGeom>
            <a:solidFill>
              <a:srgbClr val="FF1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4493442" y="4083162"/>
              <a:ext cx="2958093" cy="1461497"/>
            </a:xfrm>
            <a:custGeom>
              <a:avLst/>
              <a:gdLst>
                <a:gd name="T0" fmla="*/ 340 w 340"/>
                <a:gd name="T1" fmla="*/ 5 h 168"/>
                <a:gd name="T2" fmla="*/ 290 w 340"/>
                <a:gd name="T3" fmla="*/ 117 h 168"/>
                <a:gd name="T4" fmla="*/ 170 w 340"/>
                <a:gd name="T5" fmla="*/ 167 h 168"/>
                <a:gd name="T6" fmla="*/ 63 w 340"/>
                <a:gd name="T7" fmla="*/ 128 h 168"/>
                <a:gd name="T8" fmla="*/ 62 w 340"/>
                <a:gd name="T9" fmla="*/ 129 h 168"/>
                <a:gd name="T10" fmla="*/ 170 w 340"/>
                <a:gd name="T11" fmla="*/ 168 h 168"/>
                <a:gd name="T12" fmla="*/ 290 w 340"/>
                <a:gd name="T13" fmla="*/ 118 h 168"/>
                <a:gd name="T14" fmla="*/ 340 w 340"/>
                <a:gd name="T15" fmla="*/ 5 h 168"/>
                <a:gd name="T16" fmla="*/ 1 w 340"/>
                <a:gd name="T17" fmla="*/ 5 h 168"/>
                <a:gd name="T18" fmla="*/ 41 w 340"/>
                <a:gd name="T19" fmla="*/ 108 h 168"/>
                <a:gd name="T20" fmla="*/ 42 w 340"/>
                <a:gd name="T21" fmla="*/ 108 h 168"/>
                <a:gd name="T22" fmla="*/ 1 w 340"/>
                <a:gd name="T23" fmla="*/ 5 h 168"/>
                <a:gd name="T24" fmla="*/ 340 w 340"/>
                <a:gd name="T25" fmla="*/ 0 h 168"/>
                <a:gd name="T26" fmla="*/ 340 w 340"/>
                <a:gd name="T27" fmla="*/ 2 h 168"/>
                <a:gd name="T28" fmla="*/ 314 w 340"/>
                <a:gd name="T29" fmla="*/ 92 h 168"/>
                <a:gd name="T30" fmla="*/ 314 w 340"/>
                <a:gd name="T31" fmla="*/ 92 h 168"/>
                <a:gd name="T32" fmla="*/ 340 w 340"/>
                <a:gd name="T33" fmla="*/ 0 h 168"/>
                <a:gd name="T34" fmla="*/ 1 w 340"/>
                <a:gd name="T35" fmla="*/ 0 h 168"/>
                <a:gd name="T36" fmla="*/ 26 w 340"/>
                <a:gd name="T37" fmla="*/ 92 h 168"/>
                <a:gd name="T38" fmla="*/ 26 w 340"/>
                <a:gd name="T39" fmla="*/ 92 h 168"/>
                <a:gd name="T40" fmla="*/ 1 w 340"/>
                <a:gd name="T41" fmla="*/ 1 h 168"/>
                <a:gd name="T42" fmla="*/ 1 w 340"/>
                <a:gd name="T43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40" h="168">
                  <a:moveTo>
                    <a:pt x="340" y="5"/>
                  </a:moveTo>
                  <a:cubicBezTo>
                    <a:pt x="338" y="47"/>
                    <a:pt x="320" y="87"/>
                    <a:pt x="290" y="117"/>
                  </a:cubicBezTo>
                  <a:cubicBezTo>
                    <a:pt x="258" y="149"/>
                    <a:pt x="216" y="167"/>
                    <a:pt x="170" y="167"/>
                  </a:cubicBezTo>
                  <a:cubicBezTo>
                    <a:pt x="131" y="167"/>
                    <a:pt x="93" y="153"/>
                    <a:pt x="63" y="128"/>
                  </a:cubicBezTo>
                  <a:cubicBezTo>
                    <a:pt x="62" y="129"/>
                    <a:pt x="62" y="129"/>
                    <a:pt x="62" y="129"/>
                  </a:cubicBezTo>
                  <a:cubicBezTo>
                    <a:pt x="93" y="155"/>
                    <a:pt x="132" y="168"/>
                    <a:pt x="170" y="168"/>
                  </a:cubicBezTo>
                  <a:cubicBezTo>
                    <a:pt x="214" y="168"/>
                    <a:pt x="257" y="152"/>
                    <a:pt x="290" y="118"/>
                  </a:cubicBezTo>
                  <a:cubicBezTo>
                    <a:pt x="322" y="87"/>
                    <a:pt x="338" y="46"/>
                    <a:pt x="340" y="5"/>
                  </a:cubicBezTo>
                  <a:moveTo>
                    <a:pt x="1" y="5"/>
                  </a:moveTo>
                  <a:cubicBezTo>
                    <a:pt x="2" y="42"/>
                    <a:pt x="15" y="78"/>
                    <a:pt x="41" y="108"/>
                  </a:cubicBezTo>
                  <a:cubicBezTo>
                    <a:pt x="42" y="108"/>
                    <a:pt x="42" y="108"/>
                    <a:pt x="42" y="108"/>
                  </a:cubicBezTo>
                  <a:cubicBezTo>
                    <a:pt x="17" y="79"/>
                    <a:pt x="2" y="43"/>
                    <a:pt x="1" y="5"/>
                  </a:cubicBezTo>
                  <a:moveTo>
                    <a:pt x="340" y="0"/>
                  </a:moveTo>
                  <a:cubicBezTo>
                    <a:pt x="340" y="1"/>
                    <a:pt x="340" y="1"/>
                    <a:pt x="340" y="2"/>
                  </a:cubicBezTo>
                  <a:cubicBezTo>
                    <a:pt x="340" y="33"/>
                    <a:pt x="332" y="65"/>
                    <a:pt x="314" y="92"/>
                  </a:cubicBezTo>
                  <a:cubicBezTo>
                    <a:pt x="314" y="92"/>
                    <a:pt x="314" y="92"/>
                    <a:pt x="314" y="92"/>
                  </a:cubicBezTo>
                  <a:cubicBezTo>
                    <a:pt x="332" y="64"/>
                    <a:pt x="340" y="32"/>
                    <a:pt x="340" y="0"/>
                  </a:cubicBezTo>
                  <a:moveTo>
                    <a:pt x="1" y="0"/>
                  </a:moveTo>
                  <a:cubicBezTo>
                    <a:pt x="0" y="32"/>
                    <a:pt x="9" y="64"/>
                    <a:pt x="26" y="92"/>
                  </a:cubicBezTo>
                  <a:cubicBezTo>
                    <a:pt x="26" y="92"/>
                    <a:pt x="26" y="92"/>
                    <a:pt x="26" y="92"/>
                  </a:cubicBezTo>
                  <a:cubicBezTo>
                    <a:pt x="9" y="64"/>
                    <a:pt x="0" y="33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 noEditPoints="1"/>
            </p:cNvSpPr>
            <p:nvPr/>
          </p:nvSpPr>
          <p:spPr bwMode="auto">
            <a:xfrm>
              <a:off x="4493442" y="4091585"/>
              <a:ext cx="2958093" cy="1469921"/>
            </a:xfrm>
            <a:custGeom>
              <a:avLst/>
              <a:gdLst>
                <a:gd name="T0" fmla="*/ 340 w 340"/>
                <a:gd name="T1" fmla="*/ 1 h 169"/>
                <a:gd name="T2" fmla="*/ 340 w 340"/>
                <a:gd name="T3" fmla="*/ 4 h 169"/>
                <a:gd name="T4" fmla="*/ 290 w 340"/>
                <a:gd name="T5" fmla="*/ 117 h 169"/>
                <a:gd name="T6" fmla="*/ 170 w 340"/>
                <a:gd name="T7" fmla="*/ 167 h 169"/>
                <a:gd name="T8" fmla="*/ 62 w 340"/>
                <a:gd name="T9" fmla="*/ 128 h 169"/>
                <a:gd name="T10" fmla="*/ 61 w 340"/>
                <a:gd name="T11" fmla="*/ 129 h 169"/>
                <a:gd name="T12" fmla="*/ 170 w 340"/>
                <a:gd name="T13" fmla="*/ 169 h 169"/>
                <a:gd name="T14" fmla="*/ 292 w 340"/>
                <a:gd name="T15" fmla="*/ 118 h 169"/>
                <a:gd name="T16" fmla="*/ 314 w 340"/>
                <a:gd name="T17" fmla="*/ 91 h 169"/>
                <a:gd name="T18" fmla="*/ 340 w 340"/>
                <a:gd name="T19" fmla="*/ 1 h 169"/>
                <a:gd name="T20" fmla="*/ 1 w 340"/>
                <a:gd name="T21" fmla="*/ 0 h 169"/>
                <a:gd name="T22" fmla="*/ 26 w 340"/>
                <a:gd name="T23" fmla="*/ 91 h 169"/>
                <a:gd name="T24" fmla="*/ 40 w 340"/>
                <a:gd name="T25" fmla="*/ 109 h 169"/>
                <a:gd name="T26" fmla="*/ 41 w 340"/>
                <a:gd name="T27" fmla="*/ 107 h 169"/>
                <a:gd name="T28" fmla="*/ 1 w 340"/>
                <a:gd name="T29" fmla="*/ 4 h 169"/>
                <a:gd name="T30" fmla="*/ 1 w 340"/>
                <a:gd name="T31" fmla="*/ 0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40" h="169">
                  <a:moveTo>
                    <a:pt x="340" y="1"/>
                  </a:moveTo>
                  <a:cubicBezTo>
                    <a:pt x="340" y="2"/>
                    <a:pt x="340" y="3"/>
                    <a:pt x="340" y="4"/>
                  </a:cubicBezTo>
                  <a:cubicBezTo>
                    <a:pt x="338" y="45"/>
                    <a:pt x="322" y="86"/>
                    <a:pt x="290" y="117"/>
                  </a:cubicBezTo>
                  <a:cubicBezTo>
                    <a:pt x="257" y="151"/>
                    <a:pt x="214" y="167"/>
                    <a:pt x="170" y="167"/>
                  </a:cubicBezTo>
                  <a:cubicBezTo>
                    <a:pt x="132" y="167"/>
                    <a:pt x="93" y="154"/>
                    <a:pt x="62" y="128"/>
                  </a:cubicBezTo>
                  <a:cubicBezTo>
                    <a:pt x="61" y="129"/>
                    <a:pt x="61" y="129"/>
                    <a:pt x="61" y="129"/>
                  </a:cubicBezTo>
                  <a:cubicBezTo>
                    <a:pt x="91" y="155"/>
                    <a:pt x="130" y="169"/>
                    <a:pt x="170" y="169"/>
                  </a:cubicBezTo>
                  <a:cubicBezTo>
                    <a:pt x="216" y="169"/>
                    <a:pt x="260" y="151"/>
                    <a:pt x="292" y="118"/>
                  </a:cubicBezTo>
                  <a:cubicBezTo>
                    <a:pt x="301" y="110"/>
                    <a:pt x="308" y="101"/>
                    <a:pt x="314" y="91"/>
                  </a:cubicBezTo>
                  <a:cubicBezTo>
                    <a:pt x="332" y="64"/>
                    <a:pt x="340" y="32"/>
                    <a:pt x="340" y="1"/>
                  </a:cubicBezTo>
                  <a:moveTo>
                    <a:pt x="1" y="0"/>
                  </a:moveTo>
                  <a:cubicBezTo>
                    <a:pt x="0" y="32"/>
                    <a:pt x="9" y="63"/>
                    <a:pt x="26" y="91"/>
                  </a:cubicBezTo>
                  <a:cubicBezTo>
                    <a:pt x="30" y="97"/>
                    <a:pt x="35" y="103"/>
                    <a:pt x="40" y="109"/>
                  </a:cubicBezTo>
                  <a:cubicBezTo>
                    <a:pt x="41" y="107"/>
                    <a:pt x="41" y="107"/>
                    <a:pt x="41" y="107"/>
                  </a:cubicBezTo>
                  <a:cubicBezTo>
                    <a:pt x="15" y="77"/>
                    <a:pt x="2" y="41"/>
                    <a:pt x="1" y="4"/>
                  </a:cubicBezTo>
                  <a:cubicBezTo>
                    <a:pt x="1" y="3"/>
                    <a:pt x="1" y="2"/>
                    <a:pt x="1" y="0"/>
                  </a:cubicBezTo>
                </a:path>
              </a:pathLst>
            </a:custGeom>
            <a:solidFill>
              <a:srgbClr val="FF867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4850042" y="5022394"/>
              <a:ext cx="190935" cy="182512"/>
            </a:xfrm>
            <a:custGeom>
              <a:avLst/>
              <a:gdLst>
                <a:gd name="T0" fmla="*/ 1 w 22"/>
                <a:gd name="T1" fmla="*/ 0 h 21"/>
                <a:gd name="T2" fmla="*/ 0 w 22"/>
                <a:gd name="T3" fmla="*/ 0 h 21"/>
                <a:gd name="T4" fmla="*/ 9 w 22"/>
                <a:gd name="T5" fmla="*/ 10 h 21"/>
                <a:gd name="T6" fmla="*/ 21 w 22"/>
                <a:gd name="T7" fmla="*/ 21 h 21"/>
                <a:gd name="T8" fmla="*/ 22 w 22"/>
                <a:gd name="T9" fmla="*/ 20 h 21"/>
                <a:gd name="T10" fmla="*/ 9 w 22"/>
                <a:gd name="T11" fmla="*/ 9 h 21"/>
                <a:gd name="T12" fmla="*/ 1 w 22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6" y="7"/>
                    <a:pt x="9" y="10"/>
                  </a:cubicBezTo>
                  <a:cubicBezTo>
                    <a:pt x="13" y="14"/>
                    <a:pt x="17" y="18"/>
                    <a:pt x="21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7" y="17"/>
                    <a:pt x="13" y="13"/>
                    <a:pt x="9" y="9"/>
                  </a:cubicBezTo>
                  <a:cubicBezTo>
                    <a:pt x="6" y="6"/>
                    <a:pt x="3" y="3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4841618" y="5022394"/>
              <a:ext cx="190935" cy="190935"/>
            </a:xfrm>
            <a:custGeom>
              <a:avLst/>
              <a:gdLst>
                <a:gd name="T0" fmla="*/ 1 w 22"/>
                <a:gd name="T1" fmla="*/ 0 h 22"/>
                <a:gd name="T2" fmla="*/ 0 w 22"/>
                <a:gd name="T3" fmla="*/ 2 h 22"/>
                <a:gd name="T4" fmla="*/ 8 w 22"/>
                <a:gd name="T5" fmla="*/ 11 h 22"/>
                <a:gd name="T6" fmla="*/ 21 w 22"/>
                <a:gd name="T7" fmla="*/ 22 h 22"/>
                <a:gd name="T8" fmla="*/ 22 w 22"/>
                <a:gd name="T9" fmla="*/ 21 h 22"/>
                <a:gd name="T10" fmla="*/ 10 w 22"/>
                <a:gd name="T11" fmla="*/ 10 h 22"/>
                <a:gd name="T12" fmla="*/ 1 w 22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5" y="8"/>
                    <a:pt x="8" y="11"/>
                  </a:cubicBezTo>
                  <a:cubicBezTo>
                    <a:pt x="12" y="15"/>
                    <a:pt x="16" y="19"/>
                    <a:pt x="21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18" y="18"/>
                    <a:pt x="14" y="14"/>
                    <a:pt x="10" y="10"/>
                  </a:cubicBezTo>
                  <a:cubicBezTo>
                    <a:pt x="7" y="7"/>
                    <a:pt x="4" y="4"/>
                    <a:pt x="1" y="0"/>
                  </a:cubicBezTo>
                </a:path>
              </a:pathLst>
            </a:custGeom>
            <a:solidFill>
              <a:srgbClr val="FF70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 noEditPoints="1"/>
            </p:cNvSpPr>
            <p:nvPr/>
          </p:nvSpPr>
          <p:spPr bwMode="auto">
            <a:xfrm>
              <a:off x="4762998" y="3282918"/>
              <a:ext cx="2427405" cy="1913565"/>
            </a:xfrm>
            <a:custGeom>
              <a:avLst/>
              <a:gdLst>
                <a:gd name="T0" fmla="*/ 230 w 279"/>
                <a:gd name="T1" fmla="*/ 179 h 220"/>
                <a:gd name="T2" fmla="*/ 61 w 279"/>
                <a:gd name="T3" fmla="*/ 190 h 220"/>
                <a:gd name="T4" fmla="*/ 139 w 279"/>
                <a:gd name="T5" fmla="*/ 220 h 220"/>
                <a:gd name="T6" fmla="*/ 269 w 279"/>
                <a:gd name="T7" fmla="*/ 71 h 220"/>
                <a:gd name="T8" fmla="*/ 236 w 279"/>
                <a:gd name="T9" fmla="*/ 5 h 220"/>
                <a:gd name="T10" fmla="*/ 236 w 279"/>
                <a:gd name="T11" fmla="*/ 5 h 220"/>
                <a:gd name="T12" fmla="*/ 235 w 279"/>
                <a:gd name="T13" fmla="*/ 5 h 220"/>
                <a:gd name="T14" fmla="*/ 235 w 279"/>
                <a:gd name="T15" fmla="*/ 4 h 220"/>
                <a:gd name="T16" fmla="*/ 235 w 279"/>
                <a:gd name="T17" fmla="*/ 4 h 220"/>
                <a:gd name="T18" fmla="*/ 235 w 279"/>
                <a:gd name="T19" fmla="*/ 4 h 220"/>
                <a:gd name="T20" fmla="*/ 235 w 279"/>
                <a:gd name="T21" fmla="*/ 4 h 220"/>
                <a:gd name="T22" fmla="*/ 235 w 279"/>
                <a:gd name="T23" fmla="*/ 4 h 220"/>
                <a:gd name="T24" fmla="*/ 235 w 279"/>
                <a:gd name="T25" fmla="*/ 4 h 220"/>
                <a:gd name="T26" fmla="*/ 234 w 279"/>
                <a:gd name="T27" fmla="*/ 3 h 220"/>
                <a:gd name="T28" fmla="*/ 234 w 279"/>
                <a:gd name="T29" fmla="*/ 3 h 220"/>
                <a:gd name="T30" fmla="*/ 234 w 279"/>
                <a:gd name="T31" fmla="*/ 3 h 220"/>
                <a:gd name="T32" fmla="*/ 234 w 279"/>
                <a:gd name="T33" fmla="*/ 3 h 220"/>
                <a:gd name="T34" fmla="*/ 234 w 279"/>
                <a:gd name="T35" fmla="*/ 3 h 220"/>
                <a:gd name="T36" fmla="*/ 234 w 279"/>
                <a:gd name="T37" fmla="*/ 3 h 220"/>
                <a:gd name="T38" fmla="*/ 234 w 279"/>
                <a:gd name="T39" fmla="*/ 2 h 220"/>
                <a:gd name="T40" fmla="*/ 233 w 279"/>
                <a:gd name="T41" fmla="*/ 2 h 220"/>
                <a:gd name="T42" fmla="*/ 232 w 279"/>
                <a:gd name="T43" fmla="*/ 1 h 220"/>
                <a:gd name="T44" fmla="*/ 47 w 279"/>
                <a:gd name="T45" fmla="*/ 0 h 220"/>
                <a:gd name="T46" fmla="*/ 46 w 279"/>
                <a:gd name="T47" fmla="*/ 1 h 220"/>
                <a:gd name="T48" fmla="*/ 46 w 279"/>
                <a:gd name="T49" fmla="*/ 2 h 220"/>
                <a:gd name="T50" fmla="*/ 46 w 279"/>
                <a:gd name="T51" fmla="*/ 2 h 220"/>
                <a:gd name="T52" fmla="*/ 46 w 279"/>
                <a:gd name="T53" fmla="*/ 2 h 220"/>
                <a:gd name="T54" fmla="*/ 46 w 279"/>
                <a:gd name="T55" fmla="*/ 2 h 220"/>
                <a:gd name="T56" fmla="*/ 45 w 279"/>
                <a:gd name="T57" fmla="*/ 2 h 220"/>
                <a:gd name="T58" fmla="*/ 45 w 279"/>
                <a:gd name="T59" fmla="*/ 2 h 220"/>
                <a:gd name="T60" fmla="*/ 45 w 279"/>
                <a:gd name="T61" fmla="*/ 2 h 220"/>
                <a:gd name="T62" fmla="*/ 45 w 279"/>
                <a:gd name="T63" fmla="*/ 3 h 220"/>
                <a:gd name="T64" fmla="*/ 45 w 279"/>
                <a:gd name="T65" fmla="*/ 3 h 220"/>
                <a:gd name="T66" fmla="*/ 38 w 279"/>
                <a:gd name="T67" fmla="*/ 172 h 220"/>
                <a:gd name="T68" fmla="*/ 47 w 279"/>
                <a:gd name="T69" fmla="*/ 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79" h="220">
                  <a:moveTo>
                    <a:pt x="231" y="0"/>
                  </a:moveTo>
                  <a:cubicBezTo>
                    <a:pt x="279" y="50"/>
                    <a:pt x="279" y="130"/>
                    <a:pt x="230" y="179"/>
                  </a:cubicBezTo>
                  <a:cubicBezTo>
                    <a:pt x="206" y="203"/>
                    <a:pt x="173" y="217"/>
                    <a:pt x="139" y="217"/>
                  </a:cubicBezTo>
                  <a:cubicBezTo>
                    <a:pt x="111" y="217"/>
                    <a:pt x="84" y="207"/>
                    <a:pt x="61" y="190"/>
                  </a:cubicBezTo>
                  <a:cubicBezTo>
                    <a:pt x="59" y="192"/>
                    <a:pt x="59" y="192"/>
                    <a:pt x="59" y="192"/>
                  </a:cubicBezTo>
                  <a:cubicBezTo>
                    <a:pt x="82" y="210"/>
                    <a:pt x="110" y="220"/>
                    <a:pt x="139" y="220"/>
                  </a:cubicBezTo>
                  <a:cubicBezTo>
                    <a:pt x="174" y="220"/>
                    <a:pt x="207" y="206"/>
                    <a:pt x="232" y="181"/>
                  </a:cubicBezTo>
                  <a:cubicBezTo>
                    <a:pt x="262" y="151"/>
                    <a:pt x="274" y="110"/>
                    <a:pt x="269" y="71"/>
                  </a:cubicBezTo>
                  <a:cubicBezTo>
                    <a:pt x="264" y="47"/>
                    <a:pt x="253" y="24"/>
                    <a:pt x="236" y="5"/>
                  </a:cubicBezTo>
                  <a:cubicBezTo>
                    <a:pt x="236" y="5"/>
                    <a:pt x="236" y="5"/>
                    <a:pt x="236" y="5"/>
                  </a:cubicBezTo>
                  <a:cubicBezTo>
                    <a:pt x="236" y="5"/>
                    <a:pt x="236" y="5"/>
                    <a:pt x="236" y="5"/>
                  </a:cubicBezTo>
                  <a:cubicBezTo>
                    <a:pt x="236" y="5"/>
                    <a:pt x="236" y="5"/>
                    <a:pt x="236" y="5"/>
                  </a:cubicBezTo>
                  <a:cubicBezTo>
                    <a:pt x="236" y="5"/>
                    <a:pt x="236" y="5"/>
                    <a:pt x="235" y="5"/>
                  </a:cubicBezTo>
                  <a:cubicBezTo>
                    <a:pt x="235" y="5"/>
                    <a:pt x="235" y="5"/>
                    <a:pt x="235" y="5"/>
                  </a:cubicBezTo>
                  <a:cubicBezTo>
                    <a:pt x="235" y="4"/>
                    <a:pt x="235" y="4"/>
                    <a:pt x="235" y="4"/>
                  </a:cubicBezTo>
                  <a:cubicBezTo>
                    <a:pt x="235" y="4"/>
                    <a:pt x="235" y="4"/>
                    <a:pt x="235" y="4"/>
                  </a:cubicBezTo>
                  <a:cubicBezTo>
                    <a:pt x="235" y="4"/>
                    <a:pt x="235" y="4"/>
                    <a:pt x="235" y="4"/>
                  </a:cubicBezTo>
                  <a:cubicBezTo>
                    <a:pt x="235" y="4"/>
                    <a:pt x="235" y="4"/>
                    <a:pt x="235" y="4"/>
                  </a:cubicBezTo>
                  <a:cubicBezTo>
                    <a:pt x="235" y="4"/>
                    <a:pt x="235" y="4"/>
                    <a:pt x="235" y="4"/>
                  </a:cubicBezTo>
                  <a:cubicBezTo>
                    <a:pt x="235" y="4"/>
                    <a:pt x="235" y="4"/>
                    <a:pt x="235" y="4"/>
                  </a:cubicBezTo>
                  <a:cubicBezTo>
                    <a:pt x="235" y="4"/>
                    <a:pt x="235" y="4"/>
                    <a:pt x="235" y="4"/>
                  </a:cubicBezTo>
                  <a:cubicBezTo>
                    <a:pt x="235" y="4"/>
                    <a:pt x="235" y="4"/>
                    <a:pt x="235" y="4"/>
                  </a:cubicBezTo>
                  <a:cubicBezTo>
                    <a:pt x="235" y="4"/>
                    <a:pt x="235" y="4"/>
                    <a:pt x="235" y="4"/>
                  </a:cubicBezTo>
                  <a:cubicBezTo>
                    <a:pt x="235" y="4"/>
                    <a:pt x="235" y="4"/>
                    <a:pt x="235" y="4"/>
                  </a:cubicBezTo>
                  <a:cubicBezTo>
                    <a:pt x="235" y="4"/>
                    <a:pt x="235" y="4"/>
                    <a:pt x="235" y="4"/>
                  </a:cubicBezTo>
                  <a:cubicBezTo>
                    <a:pt x="235" y="4"/>
                    <a:pt x="235" y="4"/>
                    <a:pt x="235" y="4"/>
                  </a:cubicBezTo>
                  <a:cubicBezTo>
                    <a:pt x="235" y="4"/>
                    <a:pt x="235" y="4"/>
                    <a:pt x="235" y="3"/>
                  </a:cubicBezTo>
                  <a:cubicBezTo>
                    <a:pt x="234" y="3"/>
                    <a:pt x="234" y="3"/>
                    <a:pt x="234" y="3"/>
                  </a:cubicBezTo>
                  <a:cubicBezTo>
                    <a:pt x="234" y="3"/>
                    <a:pt x="234" y="3"/>
                    <a:pt x="234" y="3"/>
                  </a:cubicBezTo>
                  <a:cubicBezTo>
                    <a:pt x="234" y="3"/>
                    <a:pt x="234" y="3"/>
                    <a:pt x="234" y="3"/>
                  </a:cubicBezTo>
                  <a:cubicBezTo>
                    <a:pt x="234" y="3"/>
                    <a:pt x="234" y="3"/>
                    <a:pt x="234" y="3"/>
                  </a:cubicBezTo>
                  <a:cubicBezTo>
                    <a:pt x="234" y="3"/>
                    <a:pt x="234" y="3"/>
                    <a:pt x="234" y="3"/>
                  </a:cubicBezTo>
                  <a:cubicBezTo>
                    <a:pt x="234" y="3"/>
                    <a:pt x="234" y="3"/>
                    <a:pt x="234" y="3"/>
                  </a:cubicBezTo>
                  <a:cubicBezTo>
                    <a:pt x="234" y="3"/>
                    <a:pt x="234" y="3"/>
                    <a:pt x="234" y="3"/>
                  </a:cubicBezTo>
                  <a:cubicBezTo>
                    <a:pt x="234" y="3"/>
                    <a:pt x="234" y="3"/>
                    <a:pt x="234" y="3"/>
                  </a:cubicBezTo>
                  <a:cubicBezTo>
                    <a:pt x="234" y="3"/>
                    <a:pt x="234" y="3"/>
                    <a:pt x="234" y="3"/>
                  </a:cubicBezTo>
                  <a:cubicBezTo>
                    <a:pt x="234" y="3"/>
                    <a:pt x="234" y="3"/>
                    <a:pt x="234" y="3"/>
                  </a:cubicBezTo>
                  <a:cubicBezTo>
                    <a:pt x="234" y="3"/>
                    <a:pt x="234" y="3"/>
                    <a:pt x="234" y="3"/>
                  </a:cubicBezTo>
                  <a:cubicBezTo>
                    <a:pt x="234" y="3"/>
                    <a:pt x="234" y="3"/>
                    <a:pt x="234" y="3"/>
                  </a:cubicBezTo>
                  <a:cubicBezTo>
                    <a:pt x="234" y="3"/>
                    <a:pt x="234" y="3"/>
                    <a:pt x="234" y="2"/>
                  </a:cubicBezTo>
                  <a:cubicBezTo>
                    <a:pt x="234" y="2"/>
                    <a:pt x="233" y="2"/>
                    <a:pt x="233" y="2"/>
                  </a:cubicBezTo>
                  <a:cubicBezTo>
                    <a:pt x="233" y="2"/>
                    <a:pt x="233" y="2"/>
                    <a:pt x="233" y="2"/>
                  </a:cubicBezTo>
                  <a:cubicBezTo>
                    <a:pt x="233" y="2"/>
                    <a:pt x="233" y="2"/>
                    <a:pt x="233" y="2"/>
                  </a:cubicBezTo>
                  <a:cubicBezTo>
                    <a:pt x="233" y="2"/>
                    <a:pt x="233" y="2"/>
                    <a:pt x="232" y="1"/>
                  </a:cubicBezTo>
                  <a:cubicBezTo>
                    <a:pt x="232" y="1"/>
                    <a:pt x="232" y="1"/>
                    <a:pt x="231" y="0"/>
                  </a:cubicBezTo>
                  <a:moveTo>
                    <a:pt x="47" y="0"/>
                  </a:moveTo>
                  <a:cubicBezTo>
                    <a:pt x="47" y="0"/>
                    <a:pt x="47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1"/>
                    <a:pt x="46" y="1"/>
                  </a:cubicBezTo>
                  <a:cubicBezTo>
                    <a:pt x="46" y="1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2"/>
                    <a:pt x="46" y="2"/>
                    <a:pt x="4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5" y="2"/>
                    <a:pt x="45" y="3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26" y="22"/>
                    <a:pt x="14" y="46"/>
                    <a:pt x="10" y="71"/>
                  </a:cubicBezTo>
                  <a:cubicBezTo>
                    <a:pt x="5" y="106"/>
                    <a:pt x="15" y="143"/>
                    <a:pt x="38" y="172"/>
                  </a:cubicBezTo>
                  <a:cubicBezTo>
                    <a:pt x="40" y="170"/>
                    <a:pt x="40" y="170"/>
                    <a:pt x="40" y="170"/>
                  </a:cubicBezTo>
                  <a:cubicBezTo>
                    <a:pt x="0" y="120"/>
                    <a:pt x="2" y="47"/>
                    <a:pt x="47" y="0"/>
                  </a:cubicBezTo>
                </a:path>
              </a:pathLst>
            </a:custGeom>
            <a:solidFill>
              <a:srgbClr val="FF6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5049401" y="2917895"/>
              <a:ext cx="1844771" cy="477338"/>
            </a:xfrm>
            <a:custGeom>
              <a:avLst/>
              <a:gdLst>
                <a:gd name="T0" fmla="*/ 203 w 212"/>
                <a:gd name="T1" fmla="*/ 47 h 55"/>
                <a:gd name="T2" fmla="*/ 203 w 212"/>
                <a:gd name="T3" fmla="*/ 47 h 55"/>
                <a:gd name="T4" fmla="*/ 203 w 212"/>
                <a:gd name="T5" fmla="*/ 47 h 55"/>
                <a:gd name="T6" fmla="*/ 202 w 212"/>
                <a:gd name="T7" fmla="*/ 47 h 55"/>
                <a:gd name="T8" fmla="*/ 202 w 212"/>
                <a:gd name="T9" fmla="*/ 46 h 55"/>
                <a:gd name="T10" fmla="*/ 202 w 212"/>
                <a:gd name="T11" fmla="*/ 46 h 55"/>
                <a:gd name="T12" fmla="*/ 202 w 212"/>
                <a:gd name="T13" fmla="*/ 46 h 55"/>
                <a:gd name="T14" fmla="*/ 202 w 212"/>
                <a:gd name="T15" fmla="*/ 46 h 55"/>
                <a:gd name="T16" fmla="*/ 202 w 212"/>
                <a:gd name="T17" fmla="*/ 46 h 55"/>
                <a:gd name="T18" fmla="*/ 202 w 212"/>
                <a:gd name="T19" fmla="*/ 46 h 55"/>
                <a:gd name="T20" fmla="*/ 202 w 212"/>
                <a:gd name="T21" fmla="*/ 46 h 55"/>
                <a:gd name="T22" fmla="*/ 202 w 212"/>
                <a:gd name="T23" fmla="*/ 46 h 55"/>
                <a:gd name="T24" fmla="*/ 202 w 212"/>
                <a:gd name="T25" fmla="*/ 46 h 55"/>
                <a:gd name="T26" fmla="*/ 201 w 212"/>
                <a:gd name="T27" fmla="*/ 45 h 55"/>
                <a:gd name="T28" fmla="*/ 201 w 212"/>
                <a:gd name="T29" fmla="*/ 45 h 55"/>
                <a:gd name="T30" fmla="*/ 201 w 212"/>
                <a:gd name="T31" fmla="*/ 45 h 55"/>
                <a:gd name="T32" fmla="*/ 201 w 212"/>
                <a:gd name="T33" fmla="*/ 45 h 55"/>
                <a:gd name="T34" fmla="*/ 201 w 212"/>
                <a:gd name="T35" fmla="*/ 45 h 55"/>
                <a:gd name="T36" fmla="*/ 201 w 212"/>
                <a:gd name="T37" fmla="*/ 45 h 55"/>
                <a:gd name="T38" fmla="*/ 201 w 212"/>
                <a:gd name="T39" fmla="*/ 45 h 55"/>
                <a:gd name="T40" fmla="*/ 201 w 212"/>
                <a:gd name="T41" fmla="*/ 45 h 55"/>
                <a:gd name="T42" fmla="*/ 12 w 212"/>
                <a:gd name="T43" fmla="*/ 45 h 55"/>
                <a:gd name="T44" fmla="*/ 201 w 212"/>
                <a:gd name="T45" fmla="*/ 45 h 55"/>
                <a:gd name="T46" fmla="*/ 201 w 212"/>
                <a:gd name="T47" fmla="*/ 45 h 55"/>
                <a:gd name="T48" fmla="*/ 12 w 212"/>
                <a:gd name="T49" fmla="*/ 45 h 55"/>
                <a:gd name="T50" fmla="*/ 201 w 212"/>
                <a:gd name="T51" fmla="*/ 44 h 55"/>
                <a:gd name="T52" fmla="*/ 201 w 212"/>
                <a:gd name="T53" fmla="*/ 44 h 55"/>
                <a:gd name="T54" fmla="*/ 12 w 212"/>
                <a:gd name="T55" fmla="*/ 44 h 55"/>
                <a:gd name="T56" fmla="*/ 200 w 212"/>
                <a:gd name="T57" fmla="*/ 44 h 55"/>
                <a:gd name="T58" fmla="*/ 200 w 212"/>
                <a:gd name="T59" fmla="*/ 44 h 55"/>
                <a:gd name="T60" fmla="*/ 12 w 212"/>
                <a:gd name="T61" fmla="*/ 44 h 55"/>
                <a:gd name="T62" fmla="*/ 12 w 212"/>
                <a:gd name="T63" fmla="*/ 44 h 55"/>
                <a:gd name="T64" fmla="*/ 12 w 212"/>
                <a:gd name="T65" fmla="*/ 44 h 55"/>
                <a:gd name="T66" fmla="*/ 13 w 212"/>
                <a:gd name="T67" fmla="*/ 44 h 55"/>
                <a:gd name="T68" fmla="*/ 13 w 212"/>
                <a:gd name="T69" fmla="*/ 44 h 55"/>
                <a:gd name="T70" fmla="*/ 13 w 212"/>
                <a:gd name="T71" fmla="*/ 44 h 55"/>
                <a:gd name="T72" fmla="*/ 13 w 212"/>
                <a:gd name="T73" fmla="*/ 44 h 55"/>
                <a:gd name="T74" fmla="*/ 13 w 212"/>
                <a:gd name="T75" fmla="*/ 43 h 55"/>
                <a:gd name="T76" fmla="*/ 13 w 212"/>
                <a:gd name="T77" fmla="*/ 43 h 55"/>
                <a:gd name="T78" fmla="*/ 198 w 212"/>
                <a:gd name="T79" fmla="*/ 42 h 55"/>
                <a:gd name="T80" fmla="*/ 200 w 212"/>
                <a:gd name="T81" fmla="*/ 44 h 55"/>
                <a:gd name="T82" fmla="*/ 198 w 212"/>
                <a:gd name="T83" fmla="*/ 42 h 55"/>
                <a:gd name="T84" fmla="*/ 13 w 212"/>
                <a:gd name="T85" fmla="*/ 43 h 55"/>
                <a:gd name="T86" fmla="*/ 13 w 212"/>
                <a:gd name="T87" fmla="*/ 43 h 55"/>
                <a:gd name="T88" fmla="*/ 14 w 212"/>
                <a:gd name="T89" fmla="*/ 42 h 55"/>
                <a:gd name="T90" fmla="*/ 14 w 212"/>
                <a:gd name="T91" fmla="*/ 39 h 55"/>
                <a:gd name="T92" fmla="*/ 13 w 212"/>
                <a:gd name="T93" fmla="*/ 39 h 55"/>
                <a:gd name="T94" fmla="*/ 199 w 212"/>
                <a:gd name="T95" fmla="*/ 39 h 55"/>
                <a:gd name="T96" fmla="*/ 199 w 212"/>
                <a:gd name="T97" fmla="*/ 39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12" h="55">
                  <a:moveTo>
                    <a:pt x="203" y="47"/>
                  </a:moveTo>
                  <a:cubicBezTo>
                    <a:pt x="203" y="47"/>
                    <a:pt x="203" y="47"/>
                    <a:pt x="203" y="47"/>
                  </a:cubicBezTo>
                  <a:cubicBezTo>
                    <a:pt x="203" y="47"/>
                    <a:pt x="203" y="47"/>
                    <a:pt x="203" y="47"/>
                  </a:cubicBezTo>
                  <a:moveTo>
                    <a:pt x="203" y="47"/>
                  </a:moveTo>
                  <a:cubicBezTo>
                    <a:pt x="203" y="47"/>
                    <a:pt x="203" y="47"/>
                    <a:pt x="203" y="47"/>
                  </a:cubicBezTo>
                  <a:cubicBezTo>
                    <a:pt x="203" y="47"/>
                    <a:pt x="203" y="47"/>
                    <a:pt x="203" y="47"/>
                  </a:cubicBezTo>
                  <a:moveTo>
                    <a:pt x="202" y="47"/>
                  </a:moveTo>
                  <a:cubicBezTo>
                    <a:pt x="202" y="47"/>
                    <a:pt x="202" y="47"/>
                    <a:pt x="202" y="47"/>
                  </a:cubicBezTo>
                  <a:cubicBezTo>
                    <a:pt x="202" y="47"/>
                    <a:pt x="202" y="47"/>
                    <a:pt x="202" y="47"/>
                  </a:cubicBezTo>
                  <a:moveTo>
                    <a:pt x="202" y="46"/>
                  </a:moveTo>
                  <a:cubicBezTo>
                    <a:pt x="202" y="46"/>
                    <a:pt x="202" y="46"/>
                    <a:pt x="202" y="46"/>
                  </a:cubicBezTo>
                  <a:cubicBezTo>
                    <a:pt x="202" y="46"/>
                    <a:pt x="202" y="46"/>
                    <a:pt x="202" y="46"/>
                  </a:cubicBezTo>
                  <a:moveTo>
                    <a:pt x="202" y="46"/>
                  </a:moveTo>
                  <a:cubicBezTo>
                    <a:pt x="202" y="46"/>
                    <a:pt x="202" y="46"/>
                    <a:pt x="202" y="46"/>
                  </a:cubicBezTo>
                  <a:cubicBezTo>
                    <a:pt x="202" y="46"/>
                    <a:pt x="202" y="46"/>
                    <a:pt x="202" y="46"/>
                  </a:cubicBezTo>
                  <a:moveTo>
                    <a:pt x="202" y="46"/>
                  </a:moveTo>
                  <a:cubicBezTo>
                    <a:pt x="202" y="46"/>
                    <a:pt x="202" y="46"/>
                    <a:pt x="202" y="46"/>
                  </a:cubicBezTo>
                  <a:cubicBezTo>
                    <a:pt x="202" y="46"/>
                    <a:pt x="202" y="46"/>
                    <a:pt x="202" y="46"/>
                  </a:cubicBezTo>
                  <a:moveTo>
                    <a:pt x="202" y="46"/>
                  </a:moveTo>
                  <a:cubicBezTo>
                    <a:pt x="202" y="46"/>
                    <a:pt x="202" y="46"/>
                    <a:pt x="202" y="46"/>
                  </a:cubicBezTo>
                  <a:cubicBezTo>
                    <a:pt x="202" y="46"/>
                    <a:pt x="202" y="46"/>
                    <a:pt x="202" y="46"/>
                  </a:cubicBezTo>
                  <a:moveTo>
                    <a:pt x="202" y="46"/>
                  </a:moveTo>
                  <a:cubicBezTo>
                    <a:pt x="202" y="46"/>
                    <a:pt x="202" y="46"/>
                    <a:pt x="202" y="46"/>
                  </a:cubicBezTo>
                  <a:cubicBezTo>
                    <a:pt x="202" y="46"/>
                    <a:pt x="202" y="46"/>
                    <a:pt x="202" y="46"/>
                  </a:cubicBezTo>
                  <a:moveTo>
                    <a:pt x="202" y="46"/>
                  </a:moveTo>
                  <a:cubicBezTo>
                    <a:pt x="202" y="46"/>
                    <a:pt x="202" y="46"/>
                    <a:pt x="202" y="46"/>
                  </a:cubicBezTo>
                  <a:cubicBezTo>
                    <a:pt x="202" y="46"/>
                    <a:pt x="202" y="46"/>
                    <a:pt x="202" y="46"/>
                  </a:cubicBezTo>
                  <a:moveTo>
                    <a:pt x="201" y="45"/>
                  </a:moveTo>
                  <a:cubicBezTo>
                    <a:pt x="201" y="45"/>
                    <a:pt x="201" y="45"/>
                    <a:pt x="202" y="45"/>
                  </a:cubicBezTo>
                  <a:cubicBezTo>
                    <a:pt x="201" y="45"/>
                    <a:pt x="201" y="45"/>
                    <a:pt x="201" y="45"/>
                  </a:cubicBezTo>
                  <a:moveTo>
                    <a:pt x="201" y="45"/>
                  </a:moveTo>
                  <a:cubicBezTo>
                    <a:pt x="201" y="45"/>
                    <a:pt x="201" y="45"/>
                    <a:pt x="201" y="45"/>
                  </a:cubicBezTo>
                  <a:cubicBezTo>
                    <a:pt x="201" y="45"/>
                    <a:pt x="201" y="45"/>
                    <a:pt x="201" y="45"/>
                  </a:cubicBezTo>
                  <a:moveTo>
                    <a:pt x="201" y="45"/>
                  </a:moveTo>
                  <a:cubicBezTo>
                    <a:pt x="201" y="45"/>
                    <a:pt x="201" y="45"/>
                    <a:pt x="201" y="45"/>
                  </a:cubicBezTo>
                  <a:cubicBezTo>
                    <a:pt x="201" y="45"/>
                    <a:pt x="201" y="45"/>
                    <a:pt x="201" y="45"/>
                  </a:cubicBezTo>
                  <a:moveTo>
                    <a:pt x="201" y="45"/>
                  </a:moveTo>
                  <a:cubicBezTo>
                    <a:pt x="201" y="45"/>
                    <a:pt x="201" y="45"/>
                    <a:pt x="201" y="45"/>
                  </a:cubicBezTo>
                  <a:cubicBezTo>
                    <a:pt x="201" y="45"/>
                    <a:pt x="201" y="45"/>
                    <a:pt x="201" y="45"/>
                  </a:cubicBezTo>
                  <a:moveTo>
                    <a:pt x="201" y="45"/>
                  </a:moveTo>
                  <a:cubicBezTo>
                    <a:pt x="201" y="45"/>
                    <a:pt x="201" y="45"/>
                    <a:pt x="201" y="45"/>
                  </a:cubicBezTo>
                  <a:cubicBezTo>
                    <a:pt x="201" y="45"/>
                    <a:pt x="201" y="45"/>
                    <a:pt x="201" y="45"/>
                  </a:cubicBezTo>
                  <a:moveTo>
                    <a:pt x="12" y="45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moveTo>
                    <a:pt x="201" y="45"/>
                  </a:moveTo>
                  <a:cubicBezTo>
                    <a:pt x="201" y="45"/>
                    <a:pt x="201" y="45"/>
                    <a:pt x="201" y="45"/>
                  </a:cubicBezTo>
                  <a:cubicBezTo>
                    <a:pt x="201" y="45"/>
                    <a:pt x="201" y="45"/>
                    <a:pt x="201" y="45"/>
                  </a:cubicBezTo>
                  <a:moveTo>
                    <a:pt x="12" y="45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12" y="45"/>
                    <a:pt x="12" y="45"/>
                    <a:pt x="12" y="45"/>
                  </a:cubicBezTo>
                  <a:moveTo>
                    <a:pt x="201" y="44"/>
                  </a:moveTo>
                  <a:cubicBezTo>
                    <a:pt x="201" y="45"/>
                    <a:pt x="201" y="45"/>
                    <a:pt x="201" y="45"/>
                  </a:cubicBezTo>
                  <a:cubicBezTo>
                    <a:pt x="201" y="45"/>
                    <a:pt x="201" y="45"/>
                    <a:pt x="201" y="44"/>
                  </a:cubicBezTo>
                  <a:moveTo>
                    <a:pt x="12" y="44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moveTo>
                    <a:pt x="200" y="44"/>
                  </a:moveTo>
                  <a:cubicBezTo>
                    <a:pt x="200" y="44"/>
                    <a:pt x="200" y="44"/>
                    <a:pt x="200" y="44"/>
                  </a:cubicBezTo>
                  <a:cubicBezTo>
                    <a:pt x="200" y="44"/>
                    <a:pt x="200" y="44"/>
                    <a:pt x="200" y="44"/>
                  </a:cubicBezTo>
                  <a:moveTo>
                    <a:pt x="12" y="44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moveTo>
                    <a:pt x="12" y="44"/>
                  </a:move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moveTo>
                    <a:pt x="13" y="44"/>
                  </a:move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moveTo>
                    <a:pt x="13" y="44"/>
                  </a:move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moveTo>
                    <a:pt x="13" y="44"/>
                  </a:move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moveTo>
                    <a:pt x="13" y="43"/>
                  </a:moveTo>
                  <a:cubicBezTo>
                    <a:pt x="13" y="43"/>
                    <a:pt x="13" y="44"/>
                    <a:pt x="13" y="44"/>
                  </a:cubicBezTo>
                  <a:cubicBezTo>
                    <a:pt x="13" y="44"/>
                    <a:pt x="13" y="43"/>
                    <a:pt x="13" y="43"/>
                  </a:cubicBezTo>
                  <a:moveTo>
                    <a:pt x="198" y="42"/>
                  </a:moveTo>
                  <a:cubicBezTo>
                    <a:pt x="198" y="42"/>
                    <a:pt x="198" y="42"/>
                    <a:pt x="198" y="42"/>
                  </a:cubicBezTo>
                  <a:cubicBezTo>
                    <a:pt x="199" y="43"/>
                    <a:pt x="199" y="43"/>
                    <a:pt x="199" y="43"/>
                  </a:cubicBezTo>
                  <a:cubicBezTo>
                    <a:pt x="200" y="44"/>
                    <a:pt x="200" y="44"/>
                    <a:pt x="200" y="44"/>
                  </a:cubicBezTo>
                  <a:cubicBezTo>
                    <a:pt x="200" y="44"/>
                    <a:pt x="200" y="44"/>
                    <a:pt x="199" y="43"/>
                  </a:cubicBezTo>
                  <a:cubicBezTo>
                    <a:pt x="199" y="43"/>
                    <a:pt x="199" y="43"/>
                    <a:pt x="198" y="42"/>
                  </a:cubicBezTo>
                  <a:moveTo>
                    <a:pt x="14" y="42"/>
                  </a:moveTo>
                  <a:cubicBezTo>
                    <a:pt x="14" y="42"/>
                    <a:pt x="14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4" y="42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moveTo>
                    <a:pt x="106" y="0"/>
                  </a:moveTo>
                  <a:cubicBezTo>
                    <a:pt x="71" y="0"/>
                    <a:pt x="39" y="14"/>
                    <a:pt x="14" y="39"/>
                  </a:cubicBezTo>
                  <a:cubicBezTo>
                    <a:pt x="9" y="44"/>
                    <a:pt x="4" y="49"/>
                    <a:pt x="0" y="55"/>
                  </a:cubicBezTo>
                  <a:cubicBezTo>
                    <a:pt x="4" y="49"/>
                    <a:pt x="8" y="44"/>
                    <a:pt x="13" y="39"/>
                  </a:cubicBezTo>
                  <a:cubicBezTo>
                    <a:pt x="39" y="14"/>
                    <a:pt x="73" y="1"/>
                    <a:pt x="106" y="1"/>
                  </a:cubicBezTo>
                  <a:cubicBezTo>
                    <a:pt x="140" y="1"/>
                    <a:pt x="174" y="14"/>
                    <a:pt x="199" y="39"/>
                  </a:cubicBezTo>
                  <a:cubicBezTo>
                    <a:pt x="204" y="44"/>
                    <a:pt x="209" y="49"/>
                    <a:pt x="212" y="55"/>
                  </a:cubicBezTo>
                  <a:cubicBezTo>
                    <a:pt x="208" y="49"/>
                    <a:pt x="204" y="44"/>
                    <a:pt x="199" y="39"/>
                  </a:cubicBezTo>
                  <a:cubicBezTo>
                    <a:pt x="174" y="14"/>
                    <a:pt x="141" y="0"/>
                    <a:pt x="10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5092923" y="4761262"/>
              <a:ext cx="200763" cy="190935"/>
            </a:xfrm>
            <a:custGeom>
              <a:avLst/>
              <a:gdLst>
                <a:gd name="T0" fmla="*/ 2 w 23"/>
                <a:gd name="T1" fmla="*/ 0 h 22"/>
                <a:gd name="T2" fmla="*/ 0 w 23"/>
                <a:gd name="T3" fmla="*/ 2 h 22"/>
                <a:gd name="T4" fmla="*/ 9 w 23"/>
                <a:gd name="T5" fmla="*/ 11 h 22"/>
                <a:gd name="T6" fmla="*/ 21 w 23"/>
                <a:gd name="T7" fmla="*/ 22 h 22"/>
                <a:gd name="T8" fmla="*/ 23 w 23"/>
                <a:gd name="T9" fmla="*/ 20 h 22"/>
                <a:gd name="T10" fmla="*/ 11 w 23"/>
                <a:gd name="T11" fmla="*/ 9 h 22"/>
                <a:gd name="T12" fmla="*/ 2 w 23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2"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5"/>
                    <a:pt x="6" y="8"/>
                    <a:pt x="9" y="11"/>
                  </a:cubicBezTo>
                  <a:cubicBezTo>
                    <a:pt x="13" y="15"/>
                    <a:pt x="17" y="19"/>
                    <a:pt x="21" y="22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19" y="17"/>
                    <a:pt x="15" y="13"/>
                    <a:pt x="11" y="9"/>
                  </a:cubicBezTo>
                  <a:cubicBezTo>
                    <a:pt x="8" y="6"/>
                    <a:pt x="5" y="3"/>
                    <a:pt x="2" y="0"/>
                  </a:cubicBezTo>
                </a:path>
              </a:pathLst>
            </a:custGeom>
            <a:solidFill>
              <a:srgbClr val="FF5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8" name="Freeform 38"/>
            <p:cNvSpPr>
              <a:spLocks noEditPoints="1"/>
            </p:cNvSpPr>
            <p:nvPr/>
          </p:nvSpPr>
          <p:spPr bwMode="auto">
            <a:xfrm>
              <a:off x="5102750" y="3256243"/>
              <a:ext cx="1747900" cy="1600487"/>
            </a:xfrm>
            <a:custGeom>
              <a:avLst/>
              <a:gdLst>
                <a:gd name="T0" fmla="*/ 49 w 201"/>
                <a:gd name="T1" fmla="*/ 167 h 184"/>
                <a:gd name="T2" fmla="*/ 48 w 201"/>
                <a:gd name="T3" fmla="*/ 168 h 184"/>
                <a:gd name="T4" fmla="*/ 93 w 201"/>
                <a:gd name="T5" fmla="*/ 184 h 184"/>
                <a:gd name="T6" fmla="*/ 49 w 201"/>
                <a:gd name="T7" fmla="*/ 167 h 184"/>
                <a:gd name="T8" fmla="*/ 100 w 201"/>
                <a:gd name="T9" fmla="*/ 0 h 184"/>
                <a:gd name="T10" fmla="*/ 35 w 201"/>
                <a:gd name="T11" fmla="*/ 27 h 184"/>
                <a:gd name="T12" fmla="*/ 27 w 201"/>
                <a:gd name="T13" fmla="*/ 147 h 184"/>
                <a:gd name="T14" fmla="*/ 28 w 201"/>
                <a:gd name="T15" fmla="*/ 146 h 184"/>
                <a:gd name="T16" fmla="*/ 22 w 201"/>
                <a:gd name="T17" fmla="*/ 134 h 184"/>
                <a:gd name="T18" fmla="*/ 37 w 201"/>
                <a:gd name="T19" fmla="*/ 29 h 184"/>
                <a:gd name="T20" fmla="*/ 100 w 201"/>
                <a:gd name="T21" fmla="*/ 3 h 184"/>
                <a:gd name="T22" fmla="*/ 163 w 201"/>
                <a:gd name="T23" fmla="*/ 29 h 184"/>
                <a:gd name="T24" fmla="*/ 179 w 201"/>
                <a:gd name="T25" fmla="*/ 134 h 184"/>
                <a:gd name="T26" fmla="*/ 162 w 201"/>
                <a:gd name="T27" fmla="*/ 159 h 184"/>
                <a:gd name="T28" fmla="*/ 107 w 201"/>
                <a:gd name="T29" fmla="*/ 184 h 184"/>
                <a:gd name="T30" fmla="*/ 165 w 201"/>
                <a:gd name="T31" fmla="*/ 157 h 184"/>
                <a:gd name="T32" fmla="*/ 165 w 201"/>
                <a:gd name="T33" fmla="*/ 27 h 184"/>
                <a:gd name="T34" fmla="*/ 100 w 201"/>
                <a:gd name="T35" fmla="*/ 0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1" h="184">
                  <a:moveTo>
                    <a:pt x="49" y="167"/>
                  </a:moveTo>
                  <a:cubicBezTo>
                    <a:pt x="48" y="168"/>
                    <a:pt x="48" y="168"/>
                    <a:pt x="48" y="168"/>
                  </a:cubicBezTo>
                  <a:cubicBezTo>
                    <a:pt x="61" y="177"/>
                    <a:pt x="77" y="182"/>
                    <a:pt x="93" y="184"/>
                  </a:cubicBezTo>
                  <a:cubicBezTo>
                    <a:pt x="77" y="182"/>
                    <a:pt x="62" y="177"/>
                    <a:pt x="49" y="167"/>
                  </a:cubicBezTo>
                  <a:moveTo>
                    <a:pt x="100" y="0"/>
                  </a:moveTo>
                  <a:cubicBezTo>
                    <a:pt x="76" y="0"/>
                    <a:pt x="53" y="9"/>
                    <a:pt x="35" y="27"/>
                  </a:cubicBezTo>
                  <a:cubicBezTo>
                    <a:pt x="2" y="60"/>
                    <a:pt x="0" y="111"/>
                    <a:pt x="27" y="147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6" y="142"/>
                    <a:pt x="24" y="138"/>
                    <a:pt x="22" y="134"/>
                  </a:cubicBezTo>
                  <a:cubicBezTo>
                    <a:pt x="4" y="100"/>
                    <a:pt x="9" y="57"/>
                    <a:pt x="37" y="29"/>
                  </a:cubicBezTo>
                  <a:cubicBezTo>
                    <a:pt x="54" y="12"/>
                    <a:pt x="76" y="3"/>
                    <a:pt x="100" y="3"/>
                  </a:cubicBezTo>
                  <a:cubicBezTo>
                    <a:pt x="124" y="3"/>
                    <a:pt x="147" y="12"/>
                    <a:pt x="163" y="29"/>
                  </a:cubicBezTo>
                  <a:cubicBezTo>
                    <a:pt x="192" y="57"/>
                    <a:pt x="197" y="100"/>
                    <a:pt x="179" y="134"/>
                  </a:cubicBezTo>
                  <a:cubicBezTo>
                    <a:pt x="175" y="143"/>
                    <a:pt x="169" y="151"/>
                    <a:pt x="162" y="159"/>
                  </a:cubicBezTo>
                  <a:cubicBezTo>
                    <a:pt x="147" y="174"/>
                    <a:pt x="127" y="182"/>
                    <a:pt x="107" y="184"/>
                  </a:cubicBezTo>
                  <a:cubicBezTo>
                    <a:pt x="129" y="182"/>
                    <a:pt x="150" y="173"/>
                    <a:pt x="165" y="157"/>
                  </a:cubicBezTo>
                  <a:cubicBezTo>
                    <a:pt x="201" y="121"/>
                    <a:pt x="201" y="63"/>
                    <a:pt x="165" y="27"/>
                  </a:cubicBezTo>
                  <a:cubicBezTo>
                    <a:pt x="148" y="9"/>
                    <a:pt x="125" y="0"/>
                    <a:pt x="100" y="0"/>
                  </a:cubicBezTo>
                </a:path>
              </a:pathLst>
            </a:custGeom>
            <a:solidFill>
              <a:srgbClr val="FF6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9" name="Freeform 39"/>
            <p:cNvSpPr>
              <a:spLocks noEditPoints="1"/>
            </p:cNvSpPr>
            <p:nvPr/>
          </p:nvSpPr>
          <p:spPr bwMode="auto">
            <a:xfrm>
              <a:off x="5293686" y="4421510"/>
              <a:ext cx="1366030" cy="435220"/>
            </a:xfrm>
            <a:custGeom>
              <a:avLst/>
              <a:gdLst>
                <a:gd name="T0" fmla="*/ 157 w 157"/>
                <a:gd name="T1" fmla="*/ 0 h 50"/>
                <a:gd name="T2" fmla="*/ 141 w 157"/>
                <a:gd name="T3" fmla="*/ 21 h 50"/>
                <a:gd name="T4" fmla="*/ 78 w 157"/>
                <a:gd name="T5" fmla="*/ 47 h 50"/>
                <a:gd name="T6" fmla="*/ 28 w 157"/>
                <a:gd name="T7" fmla="*/ 32 h 50"/>
                <a:gd name="T8" fmla="*/ 27 w 157"/>
                <a:gd name="T9" fmla="*/ 33 h 50"/>
                <a:gd name="T10" fmla="*/ 71 w 157"/>
                <a:gd name="T11" fmla="*/ 50 h 50"/>
                <a:gd name="T12" fmla="*/ 78 w 157"/>
                <a:gd name="T13" fmla="*/ 50 h 50"/>
                <a:gd name="T14" fmla="*/ 85 w 157"/>
                <a:gd name="T15" fmla="*/ 50 h 50"/>
                <a:gd name="T16" fmla="*/ 140 w 157"/>
                <a:gd name="T17" fmla="*/ 25 h 50"/>
                <a:gd name="T18" fmla="*/ 157 w 157"/>
                <a:gd name="T19" fmla="*/ 0 h 50"/>
                <a:gd name="T20" fmla="*/ 0 w 157"/>
                <a:gd name="T21" fmla="*/ 0 h 50"/>
                <a:gd name="T22" fmla="*/ 6 w 157"/>
                <a:gd name="T23" fmla="*/ 12 h 50"/>
                <a:gd name="T24" fmla="*/ 7 w 157"/>
                <a:gd name="T25" fmla="*/ 11 h 50"/>
                <a:gd name="T26" fmla="*/ 0 w 157"/>
                <a:gd name="T2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7" h="50">
                  <a:moveTo>
                    <a:pt x="157" y="0"/>
                  </a:moveTo>
                  <a:cubicBezTo>
                    <a:pt x="153" y="7"/>
                    <a:pt x="148" y="15"/>
                    <a:pt x="141" y="21"/>
                  </a:cubicBezTo>
                  <a:cubicBezTo>
                    <a:pt x="125" y="38"/>
                    <a:pt x="102" y="47"/>
                    <a:pt x="78" y="47"/>
                  </a:cubicBezTo>
                  <a:cubicBezTo>
                    <a:pt x="60" y="47"/>
                    <a:pt x="43" y="42"/>
                    <a:pt x="28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40" y="43"/>
                    <a:pt x="55" y="48"/>
                    <a:pt x="71" y="50"/>
                  </a:cubicBezTo>
                  <a:cubicBezTo>
                    <a:pt x="74" y="50"/>
                    <a:pt x="76" y="50"/>
                    <a:pt x="78" y="50"/>
                  </a:cubicBezTo>
                  <a:cubicBezTo>
                    <a:pt x="81" y="50"/>
                    <a:pt x="83" y="50"/>
                    <a:pt x="85" y="50"/>
                  </a:cubicBezTo>
                  <a:cubicBezTo>
                    <a:pt x="105" y="48"/>
                    <a:pt x="125" y="40"/>
                    <a:pt x="140" y="25"/>
                  </a:cubicBezTo>
                  <a:cubicBezTo>
                    <a:pt x="147" y="17"/>
                    <a:pt x="153" y="9"/>
                    <a:pt x="157" y="0"/>
                  </a:cubicBezTo>
                  <a:moveTo>
                    <a:pt x="0" y="0"/>
                  </a:moveTo>
                  <a:cubicBezTo>
                    <a:pt x="2" y="4"/>
                    <a:pt x="4" y="8"/>
                    <a:pt x="6" y="1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4" y="8"/>
                    <a:pt x="2" y="4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0" name="Freeform 40"/>
            <p:cNvSpPr>
              <a:spLocks/>
            </p:cNvSpPr>
            <p:nvPr/>
          </p:nvSpPr>
          <p:spPr bwMode="auto">
            <a:xfrm>
              <a:off x="5337208" y="4526805"/>
              <a:ext cx="190935" cy="190935"/>
            </a:xfrm>
            <a:custGeom>
              <a:avLst/>
              <a:gdLst>
                <a:gd name="T0" fmla="*/ 1 w 22"/>
                <a:gd name="T1" fmla="*/ 0 h 22"/>
                <a:gd name="T2" fmla="*/ 0 w 22"/>
                <a:gd name="T3" fmla="*/ 1 h 22"/>
                <a:gd name="T4" fmla="*/ 8 w 22"/>
                <a:gd name="T5" fmla="*/ 11 h 22"/>
                <a:gd name="T6" fmla="*/ 21 w 22"/>
                <a:gd name="T7" fmla="*/ 22 h 22"/>
                <a:gd name="T8" fmla="*/ 22 w 22"/>
                <a:gd name="T9" fmla="*/ 21 h 22"/>
                <a:gd name="T10" fmla="*/ 12 w 22"/>
                <a:gd name="T11" fmla="*/ 13 h 22"/>
                <a:gd name="T12" fmla="*/ 1 w 22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5"/>
                    <a:pt x="5" y="8"/>
                    <a:pt x="8" y="11"/>
                  </a:cubicBezTo>
                  <a:cubicBezTo>
                    <a:pt x="12" y="15"/>
                    <a:pt x="16" y="19"/>
                    <a:pt x="21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18" y="19"/>
                    <a:pt x="15" y="16"/>
                    <a:pt x="12" y="13"/>
                  </a:cubicBezTo>
                  <a:cubicBezTo>
                    <a:pt x="8" y="9"/>
                    <a:pt x="4" y="4"/>
                    <a:pt x="1" y="0"/>
                  </a:cubicBezTo>
                </a:path>
              </a:pathLst>
            </a:custGeom>
            <a:solidFill>
              <a:srgbClr val="FF5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5345632" y="4518382"/>
              <a:ext cx="190935" cy="190935"/>
            </a:xfrm>
            <a:custGeom>
              <a:avLst/>
              <a:gdLst>
                <a:gd name="T0" fmla="*/ 1 w 22"/>
                <a:gd name="T1" fmla="*/ 0 h 22"/>
                <a:gd name="T2" fmla="*/ 0 w 22"/>
                <a:gd name="T3" fmla="*/ 1 h 22"/>
                <a:gd name="T4" fmla="*/ 11 w 22"/>
                <a:gd name="T5" fmla="*/ 14 h 22"/>
                <a:gd name="T6" fmla="*/ 21 w 22"/>
                <a:gd name="T7" fmla="*/ 22 h 22"/>
                <a:gd name="T8" fmla="*/ 22 w 22"/>
                <a:gd name="T9" fmla="*/ 21 h 22"/>
                <a:gd name="T10" fmla="*/ 9 w 22"/>
                <a:gd name="T11" fmla="*/ 10 h 22"/>
                <a:gd name="T12" fmla="*/ 1 w 22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2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3" y="5"/>
                    <a:pt x="7" y="10"/>
                    <a:pt x="11" y="14"/>
                  </a:cubicBezTo>
                  <a:cubicBezTo>
                    <a:pt x="14" y="17"/>
                    <a:pt x="17" y="20"/>
                    <a:pt x="21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18" y="18"/>
                    <a:pt x="13" y="14"/>
                    <a:pt x="9" y="10"/>
                  </a:cubicBezTo>
                  <a:cubicBezTo>
                    <a:pt x="6" y="7"/>
                    <a:pt x="3" y="4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5546394" y="3683040"/>
              <a:ext cx="852189" cy="791820"/>
            </a:xfrm>
            <a:custGeom>
              <a:avLst/>
              <a:gdLst>
                <a:gd name="T0" fmla="*/ 49 w 98"/>
                <a:gd name="T1" fmla="*/ 0 h 91"/>
                <a:gd name="T2" fmla="*/ 15 w 98"/>
                <a:gd name="T3" fmla="*/ 14 h 91"/>
                <a:gd name="T4" fmla="*/ 4 w 98"/>
                <a:gd name="T5" fmla="*/ 30 h 91"/>
                <a:gd name="T6" fmla="*/ 7 w 98"/>
                <a:gd name="T7" fmla="*/ 66 h 91"/>
                <a:gd name="T8" fmla="*/ 7 w 98"/>
                <a:gd name="T9" fmla="*/ 67 h 91"/>
                <a:gd name="T10" fmla="*/ 9 w 98"/>
                <a:gd name="T11" fmla="*/ 65 h 91"/>
                <a:gd name="T12" fmla="*/ 18 w 98"/>
                <a:gd name="T13" fmla="*/ 13 h 91"/>
                <a:gd name="T14" fmla="*/ 49 w 98"/>
                <a:gd name="T15" fmla="*/ 0 h 91"/>
                <a:gd name="T16" fmla="*/ 81 w 98"/>
                <a:gd name="T17" fmla="*/ 13 h 91"/>
                <a:gd name="T18" fmla="*/ 81 w 98"/>
                <a:gd name="T19" fmla="*/ 76 h 91"/>
                <a:gd name="T20" fmla="*/ 49 w 98"/>
                <a:gd name="T21" fmla="*/ 89 h 91"/>
                <a:gd name="T22" fmla="*/ 31 w 98"/>
                <a:gd name="T23" fmla="*/ 85 h 91"/>
                <a:gd name="T24" fmla="*/ 29 w 98"/>
                <a:gd name="T25" fmla="*/ 87 h 91"/>
                <a:gd name="T26" fmla="*/ 49 w 98"/>
                <a:gd name="T27" fmla="*/ 91 h 91"/>
                <a:gd name="T28" fmla="*/ 84 w 98"/>
                <a:gd name="T29" fmla="*/ 77 h 91"/>
                <a:gd name="T30" fmla="*/ 92 w 98"/>
                <a:gd name="T31" fmla="*/ 66 h 91"/>
                <a:gd name="T32" fmla="*/ 94 w 98"/>
                <a:gd name="T33" fmla="*/ 30 h 91"/>
                <a:gd name="T34" fmla="*/ 84 w 98"/>
                <a:gd name="T35" fmla="*/ 14 h 91"/>
                <a:gd name="T36" fmla="*/ 49 w 98"/>
                <a:gd name="T3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8" h="91">
                  <a:moveTo>
                    <a:pt x="49" y="0"/>
                  </a:moveTo>
                  <a:cubicBezTo>
                    <a:pt x="37" y="0"/>
                    <a:pt x="24" y="4"/>
                    <a:pt x="15" y="14"/>
                  </a:cubicBezTo>
                  <a:cubicBezTo>
                    <a:pt x="10" y="19"/>
                    <a:pt x="7" y="24"/>
                    <a:pt x="4" y="30"/>
                  </a:cubicBezTo>
                  <a:cubicBezTo>
                    <a:pt x="0" y="42"/>
                    <a:pt x="1" y="55"/>
                    <a:pt x="7" y="66"/>
                  </a:cubicBezTo>
                  <a:cubicBezTo>
                    <a:pt x="7" y="66"/>
                    <a:pt x="7" y="67"/>
                    <a:pt x="7" y="67"/>
                  </a:cubicBezTo>
                  <a:cubicBezTo>
                    <a:pt x="9" y="65"/>
                    <a:pt x="9" y="65"/>
                    <a:pt x="9" y="65"/>
                  </a:cubicBezTo>
                  <a:cubicBezTo>
                    <a:pt x="1" y="48"/>
                    <a:pt x="4" y="27"/>
                    <a:pt x="18" y="13"/>
                  </a:cubicBezTo>
                  <a:cubicBezTo>
                    <a:pt x="26" y="5"/>
                    <a:pt x="37" y="0"/>
                    <a:pt x="49" y="0"/>
                  </a:cubicBezTo>
                  <a:cubicBezTo>
                    <a:pt x="61" y="0"/>
                    <a:pt x="72" y="5"/>
                    <a:pt x="81" y="13"/>
                  </a:cubicBezTo>
                  <a:cubicBezTo>
                    <a:pt x="98" y="31"/>
                    <a:pt x="98" y="59"/>
                    <a:pt x="81" y="76"/>
                  </a:cubicBezTo>
                  <a:cubicBezTo>
                    <a:pt x="72" y="85"/>
                    <a:pt x="61" y="89"/>
                    <a:pt x="49" y="89"/>
                  </a:cubicBezTo>
                  <a:cubicBezTo>
                    <a:pt x="43" y="89"/>
                    <a:pt x="36" y="88"/>
                    <a:pt x="31" y="85"/>
                  </a:cubicBezTo>
                  <a:cubicBezTo>
                    <a:pt x="29" y="87"/>
                    <a:pt x="29" y="87"/>
                    <a:pt x="29" y="87"/>
                  </a:cubicBezTo>
                  <a:cubicBezTo>
                    <a:pt x="36" y="89"/>
                    <a:pt x="42" y="91"/>
                    <a:pt x="49" y="91"/>
                  </a:cubicBezTo>
                  <a:cubicBezTo>
                    <a:pt x="62" y="91"/>
                    <a:pt x="74" y="86"/>
                    <a:pt x="84" y="77"/>
                  </a:cubicBezTo>
                  <a:cubicBezTo>
                    <a:pt x="87" y="74"/>
                    <a:pt x="89" y="70"/>
                    <a:pt x="92" y="66"/>
                  </a:cubicBezTo>
                  <a:cubicBezTo>
                    <a:pt x="97" y="55"/>
                    <a:pt x="98" y="42"/>
                    <a:pt x="94" y="30"/>
                  </a:cubicBezTo>
                  <a:cubicBezTo>
                    <a:pt x="92" y="24"/>
                    <a:pt x="88" y="19"/>
                    <a:pt x="84" y="14"/>
                  </a:cubicBezTo>
                  <a:cubicBezTo>
                    <a:pt x="74" y="4"/>
                    <a:pt x="62" y="0"/>
                    <a:pt x="49" y="0"/>
                  </a:cubicBezTo>
                </a:path>
              </a:pathLst>
            </a:custGeom>
            <a:solidFill>
              <a:srgbClr val="FF6A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3" name="Freeform 43"/>
            <p:cNvSpPr>
              <a:spLocks noEditPoints="1"/>
            </p:cNvSpPr>
            <p:nvPr/>
          </p:nvSpPr>
          <p:spPr bwMode="auto">
            <a:xfrm>
              <a:off x="5606764" y="4257250"/>
              <a:ext cx="739874" cy="226034"/>
            </a:xfrm>
            <a:custGeom>
              <a:avLst/>
              <a:gdLst>
                <a:gd name="T0" fmla="*/ 0 w 85"/>
                <a:gd name="T1" fmla="*/ 0 h 26"/>
                <a:gd name="T2" fmla="*/ 0 w 85"/>
                <a:gd name="T3" fmla="*/ 1 h 26"/>
                <a:gd name="T4" fmla="*/ 0 w 85"/>
                <a:gd name="T5" fmla="*/ 1 h 26"/>
                <a:gd name="T6" fmla="*/ 0 w 85"/>
                <a:gd name="T7" fmla="*/ 0 h 26"/>
                <a:gd name="T8" fmla="*/ 85 w 85"/>
                <a:gd name="T9" fmla="*/ 0 h 26"/>
                <a:gd name="T10" fmla="*/ 77 w 85"/>
                <a:gd name="T11" fmla="*/ 11 h 26"/>
                <a:gd name="T12" fmla="*/ 42 w 85"/>
                <a:gd name="T13" fmla="*/ 25 h 26"/>
                <a:gd name="T14" fmla="*/ 22 w 85"/>
                <a:gd name="T15" fmla="*/ 21 h 26"/>
                <a:gd name="T16" fmla="*/ 21 w 85"/>
                <a:gd name="T17" fmla="*/ 21 h 26"/>
                <a:gd name="T18" fmla="*/ 42 w 85"/>
                <a:gd name="T19" fmla="*/ 26 h 26"/>
                <a:gd name="T20" fmla="*/ 76 w 85"/>
                <a:gd name="T21" fmla="*/ 12 h 26"/>
                <a:gd name="T22" fmla="*/ 85 w 85"/>
                <a:gd name="T2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26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moveTo>
                    <a:pt x="85" y="0"/>
                  </a:moveTo>
                  <a:cubicBezTo>
                    <a:pt x="82" y="4"/>
                    <a:pt x="80" y="8"/>
                    <a:pt x="77" y="11"/>
                  </a:cubicBezTo>
                  <a:cubicBezTo>
                    <a:pt x="67" y="20"/>
                    <a:pt x="55" y="25"/>
                    <a:pt x="42" y="25"/>
                  </a:cubicBezTo>
                  <a:cubicBezTo>
                    <a:pt x="35" y="25"/>
                    <a:pt x="29" y="23"/>
                    <a:pt x="22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8" y="25"/>
                    <a:pt x="35" y="26"/>
                    <a:pt x="42" y="26"/>
                  </a:cubicBezTo>
                  <a:cubicBezTo>
                    <a:pt x="55" y="26"/>
                    <a:pt x="67" y="21"/>
                    <a:pt x="76" y="12"/>
                  </a:cubicBezTo>
                  <a:cubicBezTo>
                    <a:pt x="79" y="9"/>
                    <a:pt x="82" y="5"/>
                    <a:pt x="85" y="0"/>
                  </a:cubicBezTo>
                </a:path>
              </a:pathLst>
            </a:custGeom>
            <a:solidFill>
              <a:srgbClr val="FF1A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5580089" y="3656365"/>
              <a:ext cx="783396" cy="287807"/>
            </a:xfrm>
            <a:custGeom>
              <a:avLst/>
              <a:gdLst>
                <a:gd name="T0" fmla="*/ 45 w 90"/>
                <a:gd name="T1" fmla="*/ 0 h 33"/>
                <a:gd name="T2" fmla="*/ 12 w 90"/>
                <a:gd name="T3" fmla="*/ 14 h 33"/>
                <a:gd name="T4" fmla="*/ 0 w 90"/>
                <a:gd name="T5" fmla="*/ 33 h 33"/>
                <a:gd name="T6" fmla="*/ 11 w 90"/>
                <a:gd name="T7" fmla="*/ 17 h 33"/>
                <a:gd name="T8" fmla="*/ 45 w 90"/>
                <a:gd name="T9" fmla="*/ 3 h 33"/>
                <a:gd name="T10" fmla="*/ 80 w 90"/>
                <a:gd name="T11" fmla="*/ 17 h 33"/>
                <a:gd name="T12" fmla="*/ 90 w 90"/>
                <a:gd name="T13" fmla="*/ 33 h 33"/>
                <a:gd name="T14" fmla="*/ 79 w 90"/>
                <a:gd name="T15" fmla="*/ 14 h 33"/>
                <a:gd name="T16" fmla="*/ 45 w 90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33">
                  <a:moveTo>
                    <a:pt x="45" y="0"/>
                  </a:moveTo>
                  <a:cubicBezTo>
                    <a:pt x="33" y="0"/>
                    <a:pt x="21" y="5"/>
                    <a:pt x="12" y="14"/>
                  </a:cubicBezTo>
                  <a:cubicBezTo>
                    <a:pt x="6" y="20"/>
                    <a:pt x="3" y="26"/>
                    <a:pt x="0" y="33"/>
                  </a:cubicBezTo>
                  <a:cubicBezTo>
                    <a:pt x="3" y="27"/>
                    <a:pt x="6" y="22"/>
                    <a:pt x="11" y="17"/>
                  </a:cubicBezTo>
                  <a:cubicBezTo>
                    <a:pt x="20" y="7"/>
                    <a:pt x="33" y="3"/>
                    <a:pt x="45" y="3"/>
                  </a:cubicBezTo>
                  <a:cubicBezTo>
                    <a:pt x="58" y="3"/>
                    <a:pt x="70" y="7"/>
                    <a:pt x="80" y="17"/>
                  </a:cubicBezTo>
                  <a:cubicBezTo>
                    <a:pt x="84" y="22"/>
                    <a:pt x="88" y="27"/>
                    <a:pt x="90" y="33"/>
                  </a:cubicBezTo>
                  <a:cubicBezTo>
                    <a:pt x="88" y="26"/>
                    <a:pt x="84" y="20"/>
                    <a:pt x="79" y="14"/>
                  </a:cubicBezTo>
                  <a:cubicBezTo>
                    <a:pt x="70" y="5"/>
                    <a:pt x="58" y="0"/>
                    <a:pt x="45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5606764" y="4248826"/>
              <a:ext cx="209187" cy="190935"/>
            </a:xfrm>
            <a:custGeom>
              <a:avLst/>
              <a:gdLst>
                <a:gd name="T0" fmla="*/ 2 w 24"/>
                <a:gd name="T1" fmla="*/ 0 h 22"/>
                <a:gd name="T2" fmla="*/ 0 w 24"/>
                <a:gd name="T3" fmla="*/ 2 h 22"/>
                <a:gd name="T4" fmla="*/ 8 w 24"/>
                <a:gd name="T5" fmla="*/ 12 h 22"/>
                <a:gd name="T6" fmla="*/ 22 w 24"/>
                <a:gd name="T7" fmla="*/ 22 h 22"/>
                <a:gd name="T8" fmla="*/ 24 w 24"/>
                <a:gd name="T9" fmla="*/ 20 h 22"/>
                <a:gd name="T10" fmla="*/ 11 w 24"/>
                <a:gd name="T11" fmla="*/ 11 h 22"/>
                <a:gd name="T12" fmla="*/ 2 w 24"/>
                <a:gd name="T13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2">
                  <a:moveTo>
                    <a:pt x="2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5" y="9"/>
                    <a:pt x="8" y="12"/>
                  </a:cubicBezTo>
                  <a:cubicBezTo>
                    <a:pt x="12" y="16"/>
                    <a:pt x="17" y="19"/>
                    <a:pt x="22" y="22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19" y="18"/>
                    <a:pt x="15" y="15"/>
                    <a:pt x="11" y="11"/>
                  </a:cubicBezTo>
                  <a:cubicBezTo>
                    <a:pt x="7" y="8"/>
                    <a:pt x="5" y="4"/>
                    <a:pt x="2" y="0"/>
                  </a:cubicBezTo>
                </a:path>
              </a:pathLst>
            </a:custGeom>
            <a:solidFill>
              <a:srgbClr val="FF584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5606764" y="4265673"/>
              <a:ext cx="190935" cy="174088"/>
            </a:xfrm>
            <a:custGeom>
              <a:avLst/>
              <a:gdLst>
                <a:gd name="T0" fmla="*/ 0 w 22"/>
                <a:gd name="T1" fmla="*/ 0 h 20"/>
                <a:gd name="T2" fmla="*/ 0 w 22"/>
                <a:gd name="T3" fmla="*/ 0 h 20"/>
                <a:gd name="T4" fmla="*/ 9 w 22"/>
                <a:gd name="T5" fmla="*/ 11 h 20"/>
                <a:gd name="T6" fmla="*/ 21 w 22"/>
                <a:gd name="T7" fmla="*/ 20 h 20"/>
                <a:gd name="T8" fmla="*/ 22 w 22"/>
                <a:gd name="T9" fmla="*/ 20 h 20"/>
                <a:gd name="T10" fmla="*/ 8 w 22"/>
                <a:gd name="T11" fmla="*/ 10 h 20"/>
                <a:gd name="T12" fmla="*/ 0 w 22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0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" y="4"/>
                    <a:pt x="5" y="8"/>
                    <a:pt x="9" y="11"/>
                  </a:cubicBezTo>
                  <a:cubicBezTo>
                    <a:pt x="13" y="15"/>
                    <a:pt x="17" y="18"/>
                    <a:pt x="21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7" y="17"/>
                    <a:pt x="12" y="14"/>
                    <a:pt x="8" y="10"/>
                  </a:cubicBezTo>
                  <a:cubicBezTo>
                    <a:pt x="5" y="7"/>
                    <a:pt x="2" y="3"/>
                    <a:pt x="0" y="0"/>
                  </a:cubicBezTo>
                </a:path>
              </a:pathLst>
            </a:custGeom>
            <a:solidFill>
              <a:srgbClr val="FF16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7" name="Freeform 47"/>
            <p:cNvSpPr>
              <a:spLocks/>
            </p:cNvSpPr>
            <p:nvPr/>
          </p:nvSpPr>
          <p:spPr bwMode="auto">
            <a:xfrm>
              <a:off x="3832189" y="1943564"/>
              <a:ext cx="2244893" cy="2251913"/>
            </a:xfrm>
            <a:custGeom>
              <a:avLst/>
              <a:gdLst>
                <a:gd name="T0" fmla="*/ 4 w 258"/>
                <a:gd name="T1" fmla="*/ 23 h 259"/>
                <a:gd name="T2" fmla="*/ 236 w 258"/>
                <a:gd name="T3" fmla="*/ 254 h 259"/>
                <a:gd name="T4" fmla="*/ 253 w 258"/>
                <a:gd name="T5" fmla="*/ 254 h 259"/>
                <a:gd name="T6" fmla="*/ 253 w 258"/>
                <a:gd name="T7" fmla="*/ 237 h 259"/>
                <a:gd name="T8" fmla="*/ 22 w 258"/>
                <a:gd name="T9" fmla="*/ 5 h 259"/>
                <a:gd name="T10" fmla="*/ 4 w 258"/>
                <a:gd name="T11" fmla="*/ 5 h 259"/>
                <a:gd name="T12" fmla="*/ 4 w 258"/>
                <a:gd name="T13" fmla="*/ 23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8" h="259">
                  <a:moveTo>
                    <a:pt x="4" y="23"/>
                  </a:moveTo>
                  <a:cubicBezTo>
                    <a:pt x="236" y="254"/>
                    <a:pt x="236" y="254"/>
                    <a:pt x="236" y="254"/>
                  </a:cubicBezTo>
                  <a:cubicBezTo>
                    <a:pt x="241" y="259"/>
                    <a:pt x="249" y="259"/>
                    <a:pt x="253" y="254"/>
                  </a:cubicBezTo>
                  <a:cubicBezTo>
                    <a:pt x="258" y="249"/>
                    <a:pt x="258" y="242"/>
                    <a:pt x="253" y="23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7" y="0"/>
                    <a:pt x="9" y="0"/>
                    <a:pt x="4" y="5"/>
                  </a:cubicBezTo>
                  <a:cubicBezTo>
                    <a:pt x="0" y="10"/>
                    <a:pt x="0" y="18"/>
                    <a:pt x="4" y="23"/>
                  </a:cubicBezTo>
                  <a:close/>
                </a:path>
              </a:pathLst>
            </a:custGeom>
            <a:solidFill>
              <a:srgbClr val="231F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8" name="Freeform 48"/>
            <p:cNvSpPr>
              <a:spLocks/>
            </p:cNvSpPr>
            <p:nvPr/>
          </p:nvSpPr>
          <p:spPr bwMode="auto">
            <a:xfrm>
              <a:off x="4075070" y="1570117"/>
              <a:ext cx="887287" cy="1190537"/>
            </a:xfrm>
            <a:custGeom>
              <a:avLst/>
              <a:gdLst>
                <a:gd name="T0" fmla="*/ 137 w 632"/>
                <a:gd name="T1" fmla="*/ 0 h 848"/>
                <a:gd name="T2" fmla="*/ 632 w 632"/>
                <a:gd name="T3" fmla="*/ 495 h 848"/>
                <a:gd name="T4" fmla="*/ 496 w 632"/>
                <a:gd name="T5" fmla="*/ 848 h 848"/>
                <a:gd name="T6" fmla="*/ 477 w 632"/>
                <a:gd name="T7" fmla="*/ 848 h 848"/>
                <a:gd name="T8" fmla="*/ 0 w 632"/>
                <a:gd name="T9" fmla="*/ 353 h 848"/>
                <a:gd name="T10" fmla="*/ 118 w 632"/>
                <a:gd name="T11" fmla="*/ 0 h 848"/>
                <a:gd name="T12" fmla="*/ 137 w 632"/>
                <a:gd name="T13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2" h="848">
                  <a:moveTo>
                    <a:pt x="137" y="0"/>
                  </a:moveTo>
                  <a:lnTo>
                    <a:pt x="632" y="495"/>
                  </a:lnTo>
                  <a:lnTo>
                    <a:pt x="496" y="848"/>
                  </a:lnTo>
                  <a:lnTo>
                    <a:pt x="477" y="848"/>
                  </a:lnTo>
                  <a:lnTo>
                    <a:pt x="0" y="353"/>
                  </a:lnTo>
                  <a:lnTo>
                    <a:pt x="118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F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4090704" y="1584380"/>
              <a:ext cx="887287" cy="1190537"/>
            </a:xfrm>
            <a:custGeom>
              <a:avLst/>
              <a:gdLst>
                <a:gd name="T0" fmla="*/ 136 w 632"/>
                <a:gd name="T1" fmla="*/ 0 h 848"/>
                <a:gd name="T2" fmla="*/ 632 w 632"/>
                <a:gd name="T3" fmla="*/ 495 h 848"/>
                <a:gd name="T4" fmla="*/ 495 w 632"/>
                <a:gd name="T5" fmla="*/ 848 h 848"/>
                <a:gd name="T6" fmla="*/ 0 w 632"/>
                <a:gd name="T7" fmla="*/ 353 h 848"/>
                <a:gd name="T8" fmla="*/ 136 w 632"/>
                <a:gd name="T9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2" h="848">
                  <a:moveTo>
                    <a:pt x="136" y="0"/>
                  </a:moveTo>
                  <a:lnTo>
                    <a:pt x="632" y="495"/>
                  </a:lnTo>
                  <a:lnTo>
                    <a:pt x="495" y="848"/>
                  </a:lnTo>
                  <a:lnTo>
                    <a:pt x="0" y="353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0" name="Freeform 50"/>
            <p:cNvSpPr>
              <a:spLocks/>
            </p:cNvSpPr>
            <p:nvPr/>
          </p:nvSpPr>
          <p:spPr bwMode="auto">
            <a:xfrm>
              <a:off x="3457338" y="2281912"/>
              <a:ext cx="1191942" cy="774972"/>
            </a:xfrm>
            <a:custGeom>
              <a:avLst/>
              <a:gdLst>
                <a:gd name="T0" fmla="*/ 0 w 849"/>
                <a:gd name="T1" fmla="*/ 136 h 632"/>
                <a:gd name="T2" fmla="*/ 496 w 849"/>
                <a:gd name="T3" fmla="*/ 632 h 632"/>
                <a:gd name="T4" fmla="*/ 849 w 849"/>
                <a:gd name="T5" fmla="*/ 496 h 632"/>
                <a:gd name="T6" fmla="*/ 353 w 849"/>
                <a:gd name="T7" fmla="*/ 0 h 632"/>
                <a:gd name="T8" fmla="*/ 0 w 849"/>
                <a:gd name="T9" fmla="*/ 136 h 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9" h="632">
                  <a:moveTo>
                    <a:pt x="0" y="136"/>
                  </a:moveTo>
                  <a:lnTo>
                    <a:pt x="496" y="632"/>
                  </a:lnTo>
                  <a:lnTo>
                    <a:pt x="849" y="496"/>
                  </a:lnTo>
                  <a:lnTo>
                    <a:pt x="353" y="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FFC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3920828" y="2043945"/>
              <a:ext cx="2114327" cy="2104500"/>
            </a:xfrm>
            <a:custGeom>
              <a:avLst/>
              <a:gdLst>
                <a:gd name="T0" fmla="*/ 241 w 243"/>
                <a:gd name="T1" fmla="*/ 242 h 242"/>
                <a:gd name="T2" fmla="*/ 240 w 243"/>
                <a:gd name="T3" fmla="*/ 233 h 242"/>
                <a:gd name="T4" fmla="*/ 10 w 243"/>
                <a:gd name="T5" fmla="*/ 3 h 242"/>
                <a:gd name="T6" fmla="*/ 0 w 243"/>
                <a:gd name="T7" fmla="*/ 2 h 242"/>
                <a:gd name="T8" fmla="*/ 241 w 243"/>
                <a:gd name="T9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42">
                  <a:moveTo>
                    <a:pt x="241" y="242"/>
                  </a:moveTo>
                  <a:cubicBezTo>
                    <a:pt x="243" y="239"/>
                    <a:pt x="243" y="235"/>
                    <a:pt x="240" y="23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0"/>
                    <a:pt x="3" y="0"/>
                    <a:pt x="0" y="2"/>
                  </a:cubicBezTo>
                  <a:lnTo>
                    <a:pt x="241" y="242"/>
                  </a:lnTo>
                  <a:close/>
                </a:path>
              </a:pathLst>
            </a:custGeom>
            <a:solidFill>
              <a:srgbClr val="58555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3457338" y="2360532"/>
              <a:ext cx="696352" cy="721623"/>
            </a:xfrm>
            <a:custGeom>
              <a:avLst/>
              <a:gdLst>
                <a:gd name="T0" fmla="*/ 496 w 496"/>
                <a:gd name="T1" fmla="*/ 496 h 514"/>
                <a:gd name="T2" fmla="*/ 0 w 496"/>
                <a:gd name="T3" fmla="*/ 0 h 514"/>
                <a:gd name="T4" fmla="*/ 0 w 496"/>
                <a:gd name="T5" fmla="*/ 25 h 514"/>
                <a:gd name="T6" fmla="*/ 496 w 496"/>
                <a:gd name="T7" fmla="*/ 514 h 514"/>
                <a:gd name="T8" fmla="*/ 496 w 496"/>
                <a:gd name="T9" fmla="*/ 496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6" h="514">
                  <a:moveTo>
                    <a:pt x="496" y="496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496" y="514"/>
                  </a:lnTo>
                  <a:lnTo>
                    <a:pt x="496" y="496"/>
                  </a:lnTo>
                  <a:close/>
                </a:path>
              </a:pathLst>
            </a:custGeom>
            <a:solidFill>
              <a:srgbClr val="E39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3" name="Freeform 53"/>
            <p:cNvSpPr>
              <a:spLocks/>
            </p:cNvSpPr>
            <p:nvPr/>
          </p:nvSpPr>
          <p:spPr bwMode="auto">
            <a:xfrm>
              <a:off x="4153690" y="2865949"/>
              <a:ext cx="495590" cy="216206"/>
            </a:xfrm>
            <a:custGeom>
              <a:avLst/>
              <a:gdLst>
                <a:gd name="T0" fmla="*/ 353 w 353"/>
                <a:gd name="T1" fmla="*/ 0 h 154"/>
                <a:gd name="T2" fmla="*/ 353 w 353"/>
                <a:gd name="T3" fmla="*/ 24 h 154"/>
                <a:gd name="T4" fmla="*/ 0 w 353"/>
                <a:gd name="T5" fmla="*/ 154 h 154"/>
                <a:gd name="T6" fmla="*/ 0 w 353"/>
                <a:gd name="T7" fmla="*/ 136 h 154"/>
                <a:gd name="T8" fmla="*/ 353 w 353"/>
                <a:gd name="T9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3" h="154">
                  <a:moveTo>
                    <a:pt x="353" y="0"/>
                  </a:moveTo>
                  <a:lnTo>
                    <a:pt x="353" y="24"/>
                  </a:lnTo>
                  <a:lnTo>
                    <a:pt x="0" y="154"/>
                  </a:lnTo>
                  <a:lnTo>
                    <a:pt x="0" y="136"/>
                  </a:lnTo>
                  <a:lnTo>
                    <a:pt x="353" y="0"/>
                  </a:lnTo>
                  <a:close/>
                </a:path>
              </a:pathLst>
            </a:custGeom>
            <a:solidFill>
              <a:srgbClr val="FFF5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4" name="Freeform 54"/>
            <p:cNvSpPr>
              <a:spLocks/>
            </p:cNvSpPr>
            <p:nvPr/>
          </p:nvSpPr>
          <p:spPr bwMode="auto">
            <a:xfrm>
              <a:off x="4049799" y="1891618"/>
              <a:ext cx="765145" cy="869037"/>
            </a:xfrm>
            <a:custGeom>
              <a:avLst/>
              <a:gdLst>
                <a:gd name="T0" fmla="*/ 8 w 88"/>
                <a:gd name="T1" fmla="*/ 0 h 100"/>
                <a:gd name="T2" fmla="*/ 0 w 88"/>
                <a:gd name="T3" fmla="*/ 20 h 100"/>
                <a:gd name="T4" fmla="*/ 80 w 88"/>
                <a:gd name="T5" fmla="*/ 100 h 100"/>
                <a:gd name="T6" fmla="*/ 88 w 88"/>
                <a:gd name="T7" fmla="*/ 80 h 100"/>
                <a:gd name="T8" fmla="*/ 8 w 88"/>
                <a:gd name="T9" fmla="*/ 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00">
                  <a:moveTo>
                    <a:pt x="8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80" y="100"/>
                    <a:pt x="80" y="100"/>
                    <a:pt x="80" y="100"/>
                  </a:cubicBezTo>
                  <a:cubicBezTo>
                    <a:pt x="88" y="80"/>
                    <a:pt x="88" y="80"/>
                    <a:pt x="88" y="80"/>
                  </a:cubicBezTo>
                  <a:cubicBezTo>
                    <a:pt x="61" y="53"/>
                    <a:pt x="34" y="26"/>
                    <a:pt x="8" y="0"/>
                  </a:cubicBezTo>
                  <a:close/>
                </a:path>
              </a:pathLst>
            </a:custGeom>
            <a:solidFill>
              <a:srgbClr val="FFB51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4162114" y="1690855"/>
              <a:ext cx="235861" cy="530688"/>
            </a:xfrm>
            <a:custGeom>
              <a:avLst/>
              <a:gdLst>
                <a:gd name="T0" fmla="*/ 137 w 168"/>
                <a:gd name="T1" fmla="*/ 0 h 378"/>
                <a:gd name="T2" fmla="*/ 0 w 168"/>
                <a:gd name="T3" fmla="*/ 347 h 378"/>
                <a:gd name="T4" fmla="*/ 31 w 168"/>
                <a:gd name="T5" fmla="*/ 378 h 378"/>
                <a:gd name="T6" fmla="*/ 168 w 168"/>
                <a:gd name="T7" fmla="*/ 31 h 378"/>
                <a:gd name="T8" fmla="*/ 137 w 168"/>
                <a:gd name="T9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378">
                  <a:moveTo>
                    <a:pt x="137" y="0"/>
                  </a:moveTo>
                  <a:lnTo>
                    <a:pt x="0" y="347"/>
                  </a:lnTo>
                  <a:lnTo>
                    <a:pt x="31" y="378"/>
                  </a:lnTo>
                  <a:lnTo>
                    <a:pt x="168" y="31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6" name="Freeform 56"/>
            <p:cNvSpPr>
              <a:spLocks/>
            </p:cNvSpPr>
            <p:nvPr/>
          </p:nvSpPr>
          <p:spPr bwMode="auto">
            <a:xfrm>
              <a:off x="4301104" y="1829845"/>
              <a:ext cx="235861" cy="530688"/>
            </a:xfrm>
            <a:custGeom>
              <a:avLst/>
              <a:gdLst>
                <a:gd name="T0" fmla="*/ 137 w 168"/>
                <a:gd name="T1" fmla="*/ 0 h 378"/>
                <a:gd name="T2" fmla="*/ 0 w 168"/>
                <a:gd name="T3" fmla="*/ 347 h 378"/>
                <a:gd name="T4" fmla="*/ 31 w 168"/>
                <a:gd name="T5" fmla="*/ 378 h 378"/>
                <a:gd name="T6" fmla="*/ 168 w 168"/>
                <a:gd name="T7" fmla="*/ 25 h 378"/>
                <a:gd name="T8" fmla="*/ 137 w 168"/>
                <a:gd name="T9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378">
                  <a:moveTo>
                    <a:pt x="137" y="0"/>
                  </a:moveTo>
                  <a:lnTo>
                    <a:pt x="0" y="347"/>
                  </a:lnTo>
                  <a:lnTo>
                    <a:pt x="31" y="378"/>
                  </a:lnTo>
                  <a:lnTo>
                    <a:pt x="168" y="25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rgbClr val="FFD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7" name="Freeform 57"/>
            <p:cNvSpPr>
              <a:spLocks/>
            </p:cNvSpPr>
            <p:nvPr/>
          </p:nvSpPr>
          <p:spPr bwMode="auto">
            <a:xfrm>
              <a:off x="4441497" y="1960411"/>
              <a:ext cx="234458" cy="530688"/>
            </a:xfrm>
            <a:custGeom>
              <a:avLst/>
              <a:gdLst>
                <a:gd name="T0" fmla="*/ 136 w 167"/>
                <a:gd name="T1" fmla="*/ 0 h 378"/>
                <a:gd name="T2" fmla="*/ 0 w 167"/>
                <a:gd name="T3" fmla="*/ 353 h 378"/>
                <a:gd name="T4" fmla="*/ 30 w 167"/>
                <a:gd name="T5" fmla="*/ 378 h 378"/>
                <a:gd name="T6" fmla="*/ 167 w 167"/>
                <a:gd name="T7" fmla="*/ 31 h 378"/>
                <a:gd name="T8" fmla="*/ 136 w 167"/>
                <a:gd name="T9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378">
                  <a:moveTo>
                    <a:pt x="136" y="0"/>
                  </a:moveTo>
                  <a:lnTo>
                    <a:pt x="0" y="353"/>
                  </a:lnTo>
                  <a:lnTo>
                    <a:pt x="30" y="378"/>
                  </a:lnTo>
                  <a:lnTo>
                    <a:pt x="167" y="31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D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8" name="Freeform 58"/>
            <p:cNvSpPr>
              <a:spLocks/>
            </p:cNvSpPr>
            <p:nvPr/>
          </p:nvSpPr>
          <p:spPr bwMode="auto">
            <a:xfrm>
              <a:off x="4580486" y="2099400"/>
              <a:ext cx="234458" cy="530688"/>
            </a:xfrm>
            <a:custGeom>
              <a:avLst/>
              <a:gdLst>
                <a:gd name="T0" fmla="*/ 136 w 167"/>
                <a:gd name="T1" fmla="*/ 0 h 378"/>
                <a:gd name="T2" fmla="*/ 0 w 167"/>
                <a:gd name="T3" fmla="*/ 347 h 378"/>
                <a:gd name="T4" fmla="*/ 24 w 167"/>
                <a:gd name="T5" fmla="*/ 378 h 378"/>
                <a:gd name="T6" fmla="*/ 167 w 167"/>
                <a:gd name="T7" fmla="*/ 31 h 378"/>
                <a:gd name="T8" fmla="*/ 136 w 167"/>
                <a:gd name="T9" fmla="*/ 0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7" h="378">
                  <a:moveTo>
                    <a:pt x="136" y="0"/>
                  </a:moveTo>
                  <a:lnTo>
                    <a:pt x="0" y="347"/>
                  </a:lnTo>
                  <a:lnTo>
                    <a:pt x="24" y="378"/>
                  </a:lnTo>
                  <a:lnTo>
                    <a:pt x="167" y="31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DE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9" name="Freeform 59"/>
            <p:cNvSpPr>
              <a:spLocks/>
            </p:cNvSpPr>
            <p:nvPr/>
          </p:nvSpPr>
          <p:spPr bwMode="auto">
            <a:xfrm>
              <a:off x="3579481" y="2291740"/>
              <a:ext cx="530688" cy="234458"/>
            </a:xfrm>
            <a:custGeom>
              <a:avLst/>
              <a:gdLst>
                <a:gd name="T0" fmla="*/ 0 w 378"/>
                <a:gd name="T1" fmla="*/ 136 h 167"/>
                <a:gd name="T2" fmla="*/ 347 w 378"/>
                <a:gd name="T3" fmla="*/ 0 h 167"/>
                <a:gd name="T4" fmla="*/ 378 w 378"/>
                <a:gd name="T5" fmla="*/ 31 h 167"/>
                <a:gd name="T6" fmla="*/ 31 w 378"/>
                <a:gd name="T7" fmla="*/ 167 h 167"/>
                <a:gd name="T8" fmla="*/ 0 w 378"/>
                <a:gd name="T9" fmla="*/ 13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167">
                  <a:moveTo>
                    <a:pt x="0" y="136"/>
                  </a:moveTo>
                  <a:lnTo>
                    <a:pt x="347" y="0"/>
                  </a:lnTo>
                  <a:lnTo>
                    <a:pt x="378" y="31"/>
                  </a:lnTo>
                  <a:lnTo>
                    <a:pt x="31" y="167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FFD6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0" name="Freeform 60"/>
            <p:cNvSpPr>
              <a:spLocks/>
            </p:cNvSpPr>
            <p:nvPr/>
          </p:nvSpPr>
          <p:spPr bwMode="auto">
            <a:xfrm>
              <a:off x="3718470" y="2430729"/>
              <a:ext cx="530688" cy="234458"/>
            </a:xfrm>
            <a:custGeom>
              <a:avLst/>
              <a:gdLst>
                <a:gd name="T0" fmla="*/ 0 w 378"/>
                <a:gd name="T1" fmla="*/ 136 h 167"/>
                <a:gd name="T2" fmla="*/ 347 w 378"/>
                <a:gd name="T3" fmla="*/ 0 h 167"/>
                <a:gd name="T4" fmla="*/ 378 w 378"/>
                <a:gd name="T5" fmla="*/ 25 h 167"/>
                <a:gd name="T6" fmla="*/ 31 w 378"/>
                <a:gd name="T7" fmla="*/ 167 h 167"/>
                <a:gd name="T8" fmla="*/ 0 w 378"/>
                <a:gd name="T9" fmla="*/ 13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167">
                  <a:moveTo>
                    <a:pt x="0" y="136"/>
                  </a:moveTo>
                  <a:lnTo>
                    <a:pt x="347" y="0"/>
                  </a:lnTo>
                  <a:lnTo>
                    <a:pt x="378" y="25"/>
                  </a:lnTo>
                  <a:lnTo>
                    <a:pt x="31" y="167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FFD6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1" name="Freeform 61"/>
            <p:cNvSpPr>
              <a:spLocks/>
            </p:cNvSpPr>
            <p:nvPr/>
          </p:nvSpPr>
          <p:spPr bwMode="auto">
            <a:xfrm>
              <a:off x="3857460" y="2569719"/>
              <a:ext cx="530688" cy="234458"/>
            </a:xfrm>
            <a:custGeom>
              <a:avLst/>
              <a:gdLst>
                <a:gd name="T0" fmla="*/ 0 w 378"/>
                <a:gd name="T1" fmla="*/ 136 h 167"/>
                <a:gd name="T2" fmla="*/ 347 w 378"/>
                <a:gd name="T3" fmla="*/ 0 h 167"/>
                <a:gd name="T4" fmla="*/ 378 w 378"/>
                <a:gd name="T5" fmla="*/ 25 h 167"/>
                <a:gd name="T6" fmla="*/ 31 w 378"/>
                <a:gd name="T7" fmla="*/ 167 h 167"/>
                <a:gd name="T8" fmla="*/ 0 w 378"/>
                <a:gd name="T9" fmla="*/ 136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167">
                  <a:moveTo>
                    <a:pt x="0" y="136"/>
                  </a:moveTo>
                  <a:lnTo>
                    <a:pt x="347" y="0"/>
                  </a:lnTo>
                  <a:lnTo>
                    <a:pt x="378" y="25"/>
                  </a:lnTo>
                  <a:lnTo>
                    <a:pt x="31" y="167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rgbClr val="FFD6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3996449" y="2700285"/>
              <a:ext cx="530688" cy="242881"/>
            </a:xfrm>
            <a:custGeom>
              <a:avLst/>
              <a:gdLst>
                <a:gd name="T0" fmla="*/ 0 w 378"/>
                <a:gd name="T1" fmla="*/ 142 h 173"/>
                <a:gd name="T2" fmla="*/ 347 w 378"/>
                <a:gd name="T3" fmla="*/ 0 h 173"/>
                <a:gd name="T4" fmla="*/ 378 w 378"/>
                <a:gd name="T5" fmla="*/ 31 h 173"/>
                <a:gd name="T6" fmla="*/ 31 w 378"/>
                <a:gd name="T7" fmla="*/ 173 h 173"/>
                <a:gd name="T8" fmla="*/ 0 w 378"/>
                <a:gd name="T9" fmla="*/ 142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8" h="173">
                  <a:moveTo>
                    <a:pt x="0" y="142"/>
                  </a:moveTo>
                  <a:lnTo>
                    <a:pt x="347" y="0"/>
                  </a:lnTo>
                  <a:lnTo>
                    <a:pt x="378" y="31"/>
                  </a:lnTo>
                  <a:lnTo>
                    <a:pt x="31" y="173"/>
                  </a:lnTo>
                  <a:lnTo>
                    <a:pt x="0" y="142"/>
                  </a:lnTo>
                  <a:close/>
                </a:path>
              </a:pathLst>
            </a:custGeom>
            <a:solidFill>
              <a:srgbClr val="FFD6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75" name="Oval 87"/>
          <p:cNvSpPr/>
          <p:nvPr/>
        </p:nvSpPr>
        <p:spPr>
          <a:xfrm>
            <a:off x="7156185" y="3001034"/>
            <a:ext cx="585787" cy="585787"/>
          </a:xfrm>
          <a:prstGeom prst="ellipse">
            <a:avLst/>
          </a:pr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6" name="Freeform 133"/>
          <p:cNvSpPr>
            <a:spLocks noChangeArrowheads="1"/>
          </p:cNvSpPr>
          <p:nvPr/>
        </p:nvSpPr>
        <p:spPr bwMode="auto">
          <a:xfrm>
            <a:off x="7294426" y="3148842"/>
            <a:ext cx="298015" cy="287465"/>
          </a:xfrm>
          <a:custGeom>
            <a:avLst/>
            <a:gdLst>
              <a:gd name="T0" fmla="*/ 425 w 497"/>
              <a:gd name="T1" fmla="*/ 160 h 480"/>
              <a:gd name="T2" fmla="*/ 425 w 497"/>
              <a:gd name="T3" fmla="*/ 160 h 480"/>
              <a:gd name="T4" fmla="*/ 372 w 497"/>
              <a:gd name="T5" fmla="*/ 18 h 480"/>
              <a:gd name="T6" fmla="*/ 346 w 497"/>
              <a:gd name="T7" fmla="*/ 9 h 480"/>
              <a:gd name="T8" fmla="*/ 9 w 497"/>
              <a:gd name="T9" fmla="*/ 134 h 480"/>
              <a:gd name="T10" fmla="*/ 0 w 497"/>
              <a:gd name="T11" fmla="*/ 160 h 480"/>
              <a:gd name="T12" fmla="*/ 53 w 497"/>
              <a:gd name="T13" fmla="*/ 302 h 480"/>
              <a:gd name="T14" fmla="*/ 53 w 497"/>
              <a:gd name="T15" fmla="*/ 222 h 480"/>
              <a:gd name="T16" fmla="*/ 115 w 497"/>
              <a:gd name="T17" fmla="*/ 160 h 480"/>
              <a:gd name="T18" fmla="*/ 203 w 497"/>
              <a:gd name="T19" fmla="*/ 160 h 480"/>
              <a:gd name="T20" fmla="*/ 309 w 497"/>
              <a:gd name="T21" fmla="*/ 89 h 480"/>
              <a:gd name="T22" fmla="*/ 372 w 497"/>
              <a:gd name="T23" fmla="*/ 160 h 480"/>
              <a:gd name="T24" fmla="*/ 425 w 497"/>
              <a:gd name="T25" fmla="*/ 160 h 480"/>
              <a:gd name="T26" fmla="*/ 478 w 497"/>
              <a:gd name="T27" fmla="*/ 204 h 480"/>
              <a:gd name="T28" fmla="*/ 478 w 497"/>
              <a:gd name="T29" fmla="*/ 204 h 480"/>
              <a:gd name="T30" fmla="*/ 115 w 497"/>
              <a:gd name="T31" fmla="*/ 204 h 480"/>
              <a:gd name="T32" fmla="*/ 97 w 497"/>
              <a:gd name="T33" fmla="*/ 222 h 480"/>
              <a:gd name="T34" fmla="*/ 97 w 497"/>
              <a:gd name="T35" fmla="*/ 462 h 480"/>
              <a:gd name="T36" fmla="*/ 115 w 497"/>
              <a:gd name="T37" fmla="*/ 479 h 480"/>
              <a:gd name="T38" fmla="*/ 478 w 497"/>
              <a:gd name="T39" fmla="*/ 479 h 480"/>
              <a:gd name="T40" fmla="*/ 496 w 497"/>
              <a:gd name="T41" fmla="*/ 462 h 480"/>
              <a:gd name="T42" fmla="*/ 496 w 497"/>
              <a:gd name="T43" fmla="*/ 222 h 480"/>
              <a:gd name="T44" fmla="*/ 478 w 497"/>
              <a:gd name="T45" fmla="*/ 204 h 480"/>
              <a:gd name="T46" fmla="*/ 452 w 497"/>
              <a:gd name="T47" fmla="*/ 426 h 480"/>
              <a:gd name="T48" fmla="*/ 452 w 497"/>
              <a:gd name="T49" fmla="*/ 426 h 480"/>
              <a:gd name="T50" fmla="*/ 150 w 497"/>
              <a:gd name="T51" fmla="*/ 426 h 480"/>
              <a:gd name="T52" fmla="*/ 150 w 497"/>
              <a:gd name="T53" fmla="*/ 391 h 480"/>
              <a:gd name="T54" fmla="*/ 195 w 497"/>
              <a:gd name="T55" fmla="*/ 275 h 480"/>
              <a:gd name="T56" fmla="*/ 265 w 497"/>
              <a:gd name="T57" fmla="*/ 364 h 480"/>
              <a:gd name="T58" fmla="*/ 328 w 497"/>
              <a:gd name="T59" fmla="*/ 302 h 480"/>
              <a:gd name="T60" fmla="*/ 416 w 497"/>
              <a:gd name="T61" fmla="*/ 266 h 480"/>
              <a:gd name="T62" fmla="*/ 452 w 497"/>
              <a:gd name="T63" fmla="*/ 347 h 480"/>
              <a:gd name="T64" fmla="*/ 452 w 497"/>
              <a:gd name="T65" fmla="*/ 426 h 4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97" h="480">
                <a:moveTo>
                  <a:pt x="425" y="160"/>
                </a:moveTo>
                <a:lnTo>
                  <a:pt x="425" y="160"/>
                </a:lnTo>
                <a:cubicBezTo>
                  <a:pt x="372" y="18"/>
                  <a:pt x="372" y="18"/>
                  <a:pt x="372" y="18"/>
                </a:cubicBezTo>
                <a:cubicBezTo>
                  <a:pt x="372" y="9"/>
                  <a:pt x="354" y="0"/>
                  <a:pt x="346" y="9"/>
                </a:cubicBezTo>
                <a:cubicBezTo>
                  <a:pt x="9" y="134"/>
                  <a:pt x="9" y="134"/>
                  <a:pt x="9" y="134"/>
                </a:cubicBezTo>
                <a:cubicBezTo>
                  <a:pt x="0" y="134"/>
                  <a:pt x="0" y="143"/>
                  <a:pt x="0" y="160"/>
                </a:cubicBezTo>
                <a:cubicBezTo>
                  <a:pt x="53" y="302"/>
                  <a:pt x="53" y="302"/>
                  <a:pt x="53" y="302"/>
                </a:cubicBezTo>
                <a:cubicBezTo>
                  <a:pt x="53" y="222"/>
                  <a:pt x="53" y="222"/>
                  <a:pt x="53" y="222"/>
                </a:cubicBezTo>
                <a:cubicBezTo>
                  <a:pt x="53" y="187"/>
                  <a:pt x="80" y="160"/>
                  <a:pt x="115" y="160"/>
                </a:cubicBezTo>
                <a:cubicBezTo>
                  <a:pt x="203" y="160"/>
                  <a:pt x="203" y="160"/>
                  <a:pt x="203" y="160"/>
                </a:cubicBezTo>
                <a:cubicBezTo>
                  <a:pt x="309" y="89"/>
                  <a:pt x="309" y="89"/>
                  <a:pt x="309" y="89"/>
                </a:cubicBezTo>
                <a:cubicBezTo>
                  <a:pt x="372" y="160"/>
                  <a:pt x="372" y="160"/>
                  <a:pt x="372" y="160"/>
                </a:cubicBezTo>
                <a:lnTo>
                  <a:pt x="425" y="160"/>
                </a:lnTo>
                <a:close/>
                <a:moveTo>
                  <a:pt x="478" y="204"/>
                </a:moveTo>
                <a:lnTo>
                  <a:pt x="478" y="204"/>
                </a:lnTo>
                <a:cubicBezTo>
                  <a:pt x="115" y="204"/>
                  <a:pt x="115" y="204"/>
                  <a:pt x="115" y="204"/>
                </a:cubicBezTo>
                <a:cubicBezTo>
                  <a:pt x="106" y="204"/>
                  <a:pt x="97" y="213"/>
                  <a:pt x="97" y="222"/>
                </a:cubicBezTo>
                <a:cubicBezTo>
                  <a:pt x="97" y="462"/>
                  <a:pt x="97" y="462"/>
                  <a:pt x="97" y="462"/>
                </a:cubicBezTo>
                <a:cubicBezTo>
                  <a:pt x="97" y="470"/>
                  <a:pt x="106" y="479"/>
                  <a:pt x="115" y="479"/>
                </a:cubicBezTo>
                <a:cubicBezTo>
                  <a:pt x="478" y="479"/>
                  <a:pt x="478" y="479"/>
                  <a:pt x="478" y="479"/>
                </a:cubicBezTo>
                <a:cubicBezTo>
                  <a:pt x="487" y="479"/>
                  <a:pt x="496" y="470"/>
                  <a:pt x="496" y="462"/>
                </a:cubicBezTo>
                <a:cubicBezTo>
                  <a:pt x="496" y="222"/>
                  <a:pt x="496" y="222"/>
                  <a:pt x="496" y="222"/>
                </a:cubicBezTo>
                <a:cubicBezTo>
                  <a:pt x="496" y="213"/>
                  <a:pt x="487" y="204"/>
                  <a:pt x="478" y="204"/>
                </a:cubicBezTo>
                <a:close/>
                <a:moveTo>
                  <a:pt x="452" y="426"/>
                </a:moveTo>
                <a:lnTo>
                  <a:pt x="452" y="426"/>
                </a:lnTo>
                <a:cubicBezTo>
                  <a:pt x="150" y="426"/>
                  <a:pt x="150" y="426"/>
                  <a:pt x="150" y="426"/>
                </a:cubicBezTo>
                <a:cubicBezTo>
                  <a:pt x="150" y="391"/>
                  <a:pt x="150" y="391"/>
                  <a:pt x="150" y="391"/>
                </a:cubicBezTo>
                <a:cubicBezTo>
                  <a:pt x="195" y="275"/>
                  <a:pt x="195" y="275"/>
                  <a:pt x="195" y="275"/>
                </a:cubicBezTo>
                <a:cubicBezTo>
                  <a:pt x="265" y="364"/>
                  <a:pt x="265" y="364"/>
                  <a:pt x="265" y="364"/>
                </a:cubicBezTo>
                <a:cubicBezTo>
                  <a:pt x="328" y="302"/>
                  <a:pt x="328" y="302"/>
                  <a:pt x="328" y="302"/>
                </a:cubicBezTo>
                <a:cubicBezTo>
                  <a:pt x="416" y="266"/>
                  <a:pt x="416" y="266"/>
                  <a:pt x="416" y="266"/>
                </a:cubicBezTo>
                <a:cubicBezTo>
                  <a:pt x="452" y="347"/>
                  <a:pt x="452" y="347"/>
                  <a:pt x="452" y="347"/>
                </a:cubicBezTo>
                <a:lnTo>
                  <a:pt x="452" y="42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3" name="Oval 90"/>
          <p:cNvSpPr/>
          <p:nvPr/>
        </p:nvSpPr>
        <p:spPr>
          <a:xfrm>
            <a:off x="8029335" y="3001034"/>
            <a:ext cx="585787" cy="585787"/>
          </a:xfrm>
          <a:prstGeom prst="ellipse">
            <a:avLst/>
          </a:pr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4" name="Freeform 51"/>
          <p:cNvSpPr>
            <a:spLocks noChangeArrowheads="1"/>
          </p:cNvSpPr>
          <p:nvPr/>
        </p:nvSpPr>
        <p:spPr bwMode="auto">
          <a:xfrm>
            <a:off x="8181380" y="3212225"/>
            <a:ext cx="276917" cy="171427"/>
          </a:xfrm>
          <a:custGeom>
            <a:avLst/>
            <a:gdLst>
              <a:gd name="T0" fmla="*/ 18 w 461"/>
              <a:gd name="T1" fmla="*/ 27 h 285"/>
              <a:gd name="T2" fmla="*/ 18 w 461"/>
              <a:gd name="T3" fmla="*/ 27 h 285"/>
              <a:gd name="T4" fmla="*/ 203 w 461"/>
              <a:gd name="T5" fmla="*/ 125 h 285"/>
              <a:gd name="T6" fmla="*/ 231 w 461"/>
              <a:gd name="T7" fmla="*/ 133 h 285"/>
              <a:gd name="T8" fmla="*/ 248 w 461"/>
              <a:gd name="T9" fmla="*/ 125 h 285"/>
              <a:gd name="T10" fmla="*/ 434 w 461"/>
              <a:gd name="T11" fmla="*/ 27 h 285"/>
              <a:gd name="T12" fmla="*/ 443 w 461"/>
              <a:gd name="T13" fmla="*/ 0 h 285"/>
              <a:gd name="T14" fmla="*/ 18 w 461"/>
              <a:gd name="T15" fmla="*/ 0 h 285"/>
              <a:gd name="T16" fmla="*/ 18 w 461"/>
              <a:gd name="T17" fmla="*/ 27 h 285"/>
              <a:gd name="T18" fmla="*/ 443 w 461"/>
              <a:gd name="T19" fmla="*/ 80 h 285"/>
              <a:gd name="T20" fmla="*/ 443 w 461"/>
              <a:gd name="T21" fmla="*/ 80 h 285"/>
              <a:gd name="T22" fmla="*/ 248 w 461"/>
              <a:gd name="T23" fmla="*/ 178 h 285"/>
              <a:gd name="T24" fmla="*/ 231 w 461"/>
              <a:gd name="T25" fmla="*/ 178 h 285"/>
              <a:gd name="T26" fmla="*/ 203 w 461"/>
              <a:gd name="T27" fmla="*/ 178 h 285"/>
              <a:gd name="T28" fmla="*/ 18 w 461"/>
              <a:gd name="T29" fmla="*/ 80 h 285"/>
              <a:gd name="T30" fmla="*/ 9 w 461"/>
              <a:gd name="T31" fmla="*/ 80 h 285"/>
              <a:gd name="T32" fmla="*/ 9 w 461"/>
              <a:gd name="T33" fmla="*/ 266 h 285"/>
              <a:gd name="T34" fmla="*/ 35 w 461"/>
              <a:gd name="T35" fmla="*/ 284 h 285"/>
              <a:gd name="T36" fmla="*/ 425 w 461"/>
              <a:gd name="T37" fmla="*/ 284 h 285"/>
              <a:gd name="T38" fmla="*/ 452 w 461"/>
              <a:gd name="T39" fmla="*/ 266 h 285"/>
              <a:gd name="T40" fmla="*/ 452 w 461"/>
              <a:gd name="T41" fmla="*/ 80 h 285"/>
              <a:gd name="T42" fmla="*/ 443 w 461"/>
              <a:gd name="T43" fmla="*/ 80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1" h="285">
                <a:moveTo>
                  <a:pt x="18" y="27"/>
                </a:moveTo>
                <a:lnTo>
                  <a:pt x="18" y="27"/>
                </a:lnTo>
                <a:cubicBezTo>
                  <a:pt x="35" y="35"/>
                  <a:pt x="203" y="125"/>
                  <a:pt x="203" y="125"/>
                </a:cubicBezTo>
                <a:cubicBezTo>
                  <a:pt x="212" y="133"/>
                  <a:pt x="221" y="133"/>
                  <a:pt x="231" y="133"/>
                </a:cubicBezTo>
                <a:cubicBezTo>
                  <a:pt x="239" y="133"/>
                  <a:pt x="248" y="133"/>
                  <a:pt x="248" y="125"/>
                </a:cubicBezTo>
                <a:cubicBezTo>
                  <a:pt x="256" y="125"/>
                  <a:pt x="425" y="35"/>
                  <a:pt x="434" y="27"/>
                </a:cubicBezTo>
                <a:cubicBezTo>
                  <a:pt x="452" y="18"/>
                  <a:pt x="460" y="0"/>
                  <a:pt x="443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0" y="0"/>
                  <a:pt x="9" y="18"/>
                  <a:pt x="18" y="27"/>
                </a:cubicBezTo>
                <a:close/>
                <a:moveTo>
                  <a:pt x="443" y="80"/>
                </a:moveTo>
                <a:lnTo>
                  <a:pt x="443" y="80"/>
                </a:lnTo>
                <a:cubicBezTo>
                  <a:pt x="434" y="80"/>
                  <a:pt x="256" y="169"/>
                  <a:pt x="248" y="178"/>
                </a:cubicBezTo>
                <a:cubicBezTo>
                  <a:pt x="248" y="178"/>
                  <a:pt x="239" y="178"/>
                  <a:pt x="231" y="178"/>
                </a:cubicBezTo>
                <a:cubicBezTo>
                  <a:pt x="221" y="178"/>
                  <a:pt x="212" y="178"/>
                  <a:pt x="203" y="178"/>
                </a:cubicBezTo>
                <a:cubicBezTo>
                  <a:pt x="194" y="169"/>
                  <a:pt x="27" y="80"/>
                  <a:pt x="18" y="80"/>
                </a:cubicBezTo>
                <a:cubicBezTo>
                  <a:pt x="9" y="72"/>
                  <a:pt x="9" y="80"/>
                  <a:pt x="9" y="80"/>
                </a:cubicBezTo>
                <a:cubicBezTo>
                  <a:pt x="9" y="88"/>
                  <a:pt x="9" y="266"/>
                  <a:pt x="9" y="266"/>
                </a:cubicBezTo>
                <a:cubicBezTo>
                  <a:pt x="9" y="275"/>
                  <a:pt x="18" y="284"/>
                  <a:pt x="35" y="284"/>
                </a:cubicBezTo>
                <a:cubicBezTo>
                  <a:pt x="425" y="284"/>
                  <a:pt x="425" y="284"/>
                  <a:pt x="425" y="284"/>
                </a:cubicBezTo>
                <a:cubicBezTo>
                  <a:pt x="443" y="284"/>
                  <a:pt x="452" y="275"/>
                  <a:pt x="452" y="266"/>
                </a:cubicBezTo>
                <a:cubicBezTo>
                  <a:pt x="452" y="266"/>
                  <a:pt x="452" y="88"/>
                  <a:pt x="452" y="80"/>
                </a:cubicBezTo>
                <a:cubicBezTo>
                  <a:pt x="452" y="80"/>
                  <a:pt x="452" y="72"/>
                  <a:pt x="443" y="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1" name="Oval 93"/>
          <p:cNvSpPr/>
          <p:nvPr/>
        </p:nvSpPr>
        <p:spPr>
          <a:xfrm>
            <a:off x="8902485" y="3001034"/>
            <a:ext cx="585787" cy="585787"/>
          </a:xfrm>
          <a:prstGeom prst="ellipse">
            <a:avLst/>
          </a:pr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2" name="Freeform 122"/>
          <p:cNvSpPr>
            <a:spLocks noChangeArrowheads="1"/>
          </p:cNvSpPr>
          <p:nvPr/>
        </p:nvSpPr>
        <p:spPr bwMode="auto">
          <a:xfrm>
            <a:off x="9067663" y="3185363"/>
            <a:ext cx="266367" cy="224171"/>
          </a:xfrm>
          <a:custGeom>
            <a:avLst/>
            <a:gdLst>
              <a:gd name="T0" fmla="*/ 434 w 444"/>
              <a:gd name="T1" fmla="*/ 213 h 373"/>
              <a:gd name="T2" fmla="*/ 434 w 444"/>
              <a:gd name="T3" fmla="*/ 213 h 373"/>
              <a:gd name="T4" fmla="*/ 354 w 444"/>
              <a:gd name="T5" fmla="*/ 27 h 373"/>
              <a:gd name="T6" fmla="*/ 319 w 444"/>
              <a:gd name="T7" fmla="*/ 0 h 373"/>
              <a:gd name="T8" fmla="*/ 124 w 444"/>
              <a:gd name="T9" fmla="*/ 0 h 373"/>
              <a:gd name="T10" fmla="*/ 80 w 444"/>
              <a:gd name="T11" fmla="*/ 27 h 373"/>
              <a:gd name="T12" fmla="*/ 9 w 444"/>
              <a:gd name="T13" fmla="*/ 213 h 373"/>
              <a:gd name="T14" fmla="*/ 0 w 444"/>
              <a:gd name="T15" fmla="*/ 257 h 373"/>
              <a:gd name="T16" fmla="*/ 18 w 444"/>
              <a:gd name="T17" fmla="*/ 345 h 373"/>
              <a:gd name="T18" fmla="*/ 45 w 444"/>
              <a:gd name="T19" fmla="*/ 372 h 373"/>
              <a:gd name="T20" fmla="*/ 399 w 444"/>
              <a:gd name="T21" fmla="*/ 372 h 373"/>
              <a:gd name="T22" fmla="*/ 425 w 444"/>
              <a:gd name="T23" fmla="*/ 345 h 373"/>
              <a:gd name="T24" fmla="*/ 443 w 444"/>
              <a:gd name="T25" fmla="*/ 257 h 373"/>
              <a:gd name="T26" fmla="*/ 434 w 444"/>
              <a:gd name="T27" fmla="*/ 213 h 373"/>
              <a:gd name="T28" fmla="*/ 399 w 444"/>
              <a:gd name="T29" fmla="*/ 275 h 373"/>
              <a:gd name="T30" fmla="*/ 399 w 444"/>
              <a:gd name="T31" fmla="*/ 275 h 373"/>
              <a:gd name="T32" fmla="*/ 399 w 444"/>
              <a:gd name="T33" fmla="*/ 310 h 373"/>
              <a:gd name="T34" fmla="*/ 372 w 444"/>
              <a:gd name="T35" fmla="*/ 337 h 373"/>
              <a:gd name="T36" fmla="*/ 71 w 444"/>
              <a:gd name="T37" fmla="*/ 337 h 373"/>
              <a:gd name="T38" fmla="*/ 45 w 444"/>
              <a:gd name="T39" fmla="*/ 310 h 373"/>
              <a:gd name="T40" fmla="*/ 35 w 444"/>
              <a:gd name="T41" fmla="*/ 275 h 373"/>
              <a:gd name="T42" fmla="*/ 62 w 444"/>
              <a:gd name="T43" fmla="*/ 248 h 373"/>
              <a:gd name="T44" fmla="*/ 381 w 444"/>
              <a:gd name="T45" fmla="*/ 248 h 373"/>
              <a:gd name="T46" fmla="*/ 399 w 444"/>
              <a:gd name="T47" fmla="*/ 275 h 3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44" h="373">
                <a:moveTo>
                  <a:pt x="434" y="213"/>
                </a:moveTo>
                <a:lnTo>
                  <a:pt x="434" y="213"/>
                </a:lnTo>
                <a:cubicBezTo>
                  <a:pt x="354" y="27"/>
                  <a:pt x="354" y="27"/>
                  <a:pt x="354" y="27"/>
                </a:cubicBezTo>
                <a:cubicBezTo>
                  <a:pt x="354" y="9"/>
                  <a:pt x="337" y="0"/>
                  <a:pt x="319" y="0"/>
                </a:cubicBezTo>
                <a:cubicBezTo>
                  <a:pt x="124" y="0"/>
                  <a:pt x="124" y="0"/>
                  <a:pt x="124" y="0"/>
                </a:cubicBezTo>
                <a:cubicBezTo>
                  <a:pt x="106" y="0"/>
                  <a:pt x="89" y="9"/>
                  <a:pt x="80" y="27"/>
                </a:cubicBezTo>
                <a:cubicBezTo>
                  <a:pt x="9" y="213"/>
                  <a:pt x="9" y="213"/>
                  <a:pt x="9" y="213"/>
                </a:cubicBezTo>
                <a:cubicBezTo>
                  <a:pt x="0" y="222"/>
                  <a:pt x="0" y="248"/>
                  <a:pt x="0" y="257"/>
                </a:cubicBezTo>
                <a:cubicBezTo>
                  <a:pt x="18" y="345"/>
                  <a:pt x="18" y="345"/>
                  <a:pt x="18" y="345"/>
                </a:cubicBezTo>
                <a:cubicBezTo>
                  <a:pt x="18" y="363"/>
                  <a:pt x="35" y="372"/>
                  <a:pt x="45" y="372"/>
                </a:cubicBezTo>
                <a:cubicBezTo>
                  <a:pt x="399" y="372"/>
                  <a:pt x="399" y="372"/>
                  <a:pt x="399" y="372"/>
                </a:cubicBezTo>
                <a:cubicBezTo>
                  <a:pt x="408" y="372"/>
                  <a:pt x="425" y="363"/>
                  <a:pt x="425" y="345"/>
                </a:cubicBezTo>
                <a:cubicBezTo>
                  <a:pt x="443" y="257"/>
                  <a:pt x="443" y="257"/>
                  <a:pt x="443" y="257"/>
                </a:cubicBezTo>
                <a:cubicBezTo>
                  <a:pt x="443" y="248"/>
                  <a:pt x="443" y="222"/>
                  <a:pt x="434" y="213"/>
                </a:cubicBezTo>
                <a:close/>
                <a:moveTo>
                  <a:pt x="399" y="275"/>
                </a:moveTo>
                <a:lnTo>
                  <a:pt x="399" y="275"/>
                </a:lnTo>
                <a:cubicBezTo>
                  <a:pt x="399" y="310"/>
                  <a:pt x="399" y="310"/>
                  <a:pt x="399" y="310"/>
                </a:cubicBezTo>
                <a:cubicBezTo>
                  <a:pt x="399" y="328"/>
                  <a:pt x="381" y="337"/>
                  <a:pt x="372" y="337"/>
                </a:cubicBezTo>
                <a:cubicBezTo>
                  <a:pt x="71" y="337"/>
                  <a:pt x="71" y="337"/>
                  <a:pt x="71" y="337"/>
                </a:cubicBezTo>
                <a:cubicBezTo>
                  <a:pt x="62" y="337"/>
                  <a:pt x="45" y="328"/>
                  <a:pt x="45" y="310"/>
                </a:cubicBezTo>
                <a:cubicBezTo>
                  <a:pt x="35" y="275"/>
                  <a:pt x="35" y="275"/>
                  <a:pt x="35" y="275"/>
                </a:cubicBezTo>
                <a:cubicBezTo>
                  <a:pt x="35" y="266"/>
                  <a:pt x="45" y="248"/>
                  <a:pt x="62" y="248"/>
                </a:cubicBezTo>
                <a:cubicBezTo>
                  <a:pt x="381" y="248"/>
                  <a:pt x="381" y="248"/>
                  <a:pt x="381" y="248"/>
                </a:cubicBezTo>
                <a:cubicBezTo>
                  <a:pt x="399" y="248"/>
                  <a:pt x="408" y="266"/>
                  <a:pt x="399" y="27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9" name="Oval 96"/>
          <p:cNvSpPr/>
          <p:nvPr/>
        </p:nvSpPr>
        <p:spPr>
          <a:xfrm>
            <a:off x="9775634" y="3001034"/>
            <a:ext cx="585787" cy="585787"/>
          </a:xfrm>
          <a:prstGeom prst="ellipse">
            <a:avLst/>
          </a:pr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70" name="Freeform 50"/>
          <p:cNvSpPr>
            <a:spLocks noChangeArrowheads="1"/>
          </p:cNvSpPr>
          <p:nvPr/>
        </p:nvSpPr>
        <p:spPr bwMode="auto">
          <a:xfrm>
            <a:off x="9925447" y="3176469"/>
            <a:ext cx="266368" cy="263731"/>
          </a:xfrm>
          <a:custGeom>
            <a:avLst/>
            <a:gdLst>
              <a:gd name="T0" fmla="*/ 257 w 444"/>
              <a:gd name="T1" fmla="*/ 257 h 443"/>
              <a:gd name="T2" fmla="*/ 257 w 444"/>
              <a:gd name="T3" fmla="*/ 257 h 443"/>
              <a:gd name="T4" fmla="*/ 160 w 444"/>
              <a:gd name="T5" fmla="*/ 310 h 443"/>
              <a:gd name="T6" fmla="*/ 62 w 444"/>
              <a:gd name="T7" fmla="*/ 310 h 443"/>
              <a:gd name="T8" fmla="*/ 71 w 444"/>
              <a:gd name="T9" fmla="*/ 407 h 443"/>
              <a:gd name="T10" fmla="*/ 310 w 444"/>
              <a:gd name="T11" fmla="*/ 310 h 443"/>
              <a:gd name="T12" fmla="*/ 416 w 444"/>
              <a:gd name="T13" fmla="*/ 61 h 443"/>
              <a:gd name="T14" fmla="*/ 319 w 444"/>
              <a:gd name="T15" fmla="*/ 53 h 443"/>
              <a:gd name="T16" fmla="*/ 319 w 444"/>
              <a:gd name="T17" fmla="*/ 151 h 443"/>
              <a:gd name="T18" fmla="*/ 257 w 444"/>
              <a:gd name="T19" fmla="*/ 257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44" h="443">
                <a:moveTo>
                  <a:pt x="257" y="257"/>
                </a:moveTo>
                <a:lnTo>
                  <a:pt x="257" y="257"/>
                </a:lnTo>
                <a:cubicBezTo>
                  <a:pt x="222" y="292"/>
                  <a:pt x="177" y="327"/>
                  <a:pt x="160" y="310"/>
                </a:cubicBezTo>
                <a:cubicBezTo>
                  <a:pt x="133" y="283"/>
                  <a:pt x="115" y="265"/>
                  <a:pt x="62" y="310"/>
                </a:cubicBezTo>
                <a:cubicBezTo>
                  <a:pt x="0" y="354"/>
                  <a:pt x="44" y="389"/>
                  <a:pt x="71" y="407"/>
                </a:cubicBezTo>
                <a:cubicBezTo>
                  <a:pt x="97" y="442"/>
                  <a:pt x="204" y="416"/>
                  <a:pt x="310" y="310"/>
                </a:cubicBezTo>
                <a:cubicBezTo>
                  <a:pt x="416" y="204"/>
                  <a:pt x="443" y="97"/>
                  <a:pt x="416" y="61"/>
                </a:cubicBezTo>
                <a:cubicBezTo>
                  <a:pt x="390" y="35"/>
                  <a:pt x="363" y="0"/>
                  <a:pt x="319" y="53"/>
                </a:cubicBezTo>
                <a:cubicBezTo>
                  <a:pt x="275" y="106"/>
                  <a:pt x="293" y="123"/>
                  <a:pt x="319" y="151"/>
                </a:cubicBezTo>
                <a:cubicBezTo>
                  <a:pt x="337" y="167"/>
                  <a:pt x="302" y="212"/>
                  <a:pt x="257" y="25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745771" y="3870070"/>
            <a:ext cx="3962399" cy="1077218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您的文字内容。本模板的所有素材和逻辑图表，均可自由编辑替换和移动。作品中目录框架完整，您可以根据实际进行增添。图表类型和小章节均是一一对应的关系，具有很强的针对性，希望为您的演示加分。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684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409383"/>
            <a:ext cx="189185" cy="462976"/>
          </a:xfrm>
          <a:prstGeom prst="rect">
            <a:avLst/>
          </a:prstGeom>
          <a:solidFill>
            <a:srgbClr val="60C1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4001" y="440816"/>
            <a:ext cx="2428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36821" y="1946390"/>
            <a:ext cx="4170455" cy="3247542"/>
            <a:chOff x="1045948" y="1638783"/>
            <a:chExt cx="5261404" cy="4097066"/>
          </a:xfrm>
        </p:grpSpPr>
        <p:grpSp>
          <p:nvGrpSpPr>
            <p:cNvPr id="7" name="组合 6"/>
            <p:cNvGrpSpPr/>
            <p:nvPr/>
          </p:nvGrpSpPr>
          <p:grpSpPr>
            <a:xfrm>
              <a:off x="1045948" y="1638783"/>
              <a:ext cx="5261404" cy="4097066"/>
              <a:chOff x="3465298" y="1562583"/>
              <a:chExt cx="5261404" cy="4097066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465298" y="1562583"/>
                <a:ext cx="5261404" cy="4097066"/>
              </a:xfrm>
              <a:prstGeom prst="rect">
                <a:avLst/>
              </a:prstGeom>
            </p:spPr>
          </p:pic>
          <p:grpSp>
            <p:nvGrpSpPr>
              <p:cNvPr id="10" name="组合 9"/>
              <p:cNvGrpSpPr/>
              <p:nvPr/>
            </p:nvGrpSpPr>
            <p:grpSpPr>
              <a:xfrm>
                <a:off x="3967018" y="1956249"/>
                <a:ext cx="4239433" cy="2384258"/>
                <a:chOff x="1559484" y="2144884"/>
                <a:chExt cx="4495876" cy="2803036"/>
              </a:xfrm>
            </p:grpSpPr>
            <p:sp>
              <p:nvSpPr>
                <p:cNvPr id="11" name="直角三角形 10"/>
                <p:cNvSpPr/>
                <p:nvPr/>
              </p:nvSpPr>
              <p:spPr>
                <a:xfrm>
                  <a:off x="1559484" y="2144884"/>
                  <a:ext cx="4495876" cy="2803036"/>
                </a:xfrm>
                <a:prstGeom prst="rtTriangle">
                  <a:avLst/>
                </a:prstGeom>
                <a:solidFill>
                  <a:srgbClr val="00AFF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2" name="直角三角形 11"/>
                <p:cNvSpPr/>
                <p:nvPr/>
              </p:nvSpPr>
              <p:spPr>
                <a:xfrm flipH="1" flipV="1">
                  <a:off x="1559484" y="2144884"/>
                  <a:ext cx="4495876" cy="2803036"/>
                </a:xfrm>
                <a:prstGeom prst="rtTriangle">
                  <a:avLst/>
                </a:prstGeom>
                <a:solidFill>
                  <a:srgbClr val="7ACD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800350" y="2348278"/>
              <a:ext cx="1752600" cy="175260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6915309" y="4453318"/>
            <a:ext cx="328520" cy="366774"/>
            <a:chOff x="6016626" y="5110164"/>
            <a:chExt cx="231775" cy="258763"/>
          </a:xfrm>
          <a:solidFill>
            <a:srgbClr val="1C8FE5"/>
          </a:solidFill>
        </p:grpSpPr>
        <p:sp>
          <p:nvSpPr>
            <p:cNvPr id="14" name="Rectangle 74"/>
            <p:cNvSpPr>
              <a:spLocks noChangeArrowheads="1"/>
            </p:cNvSpPr>
            <p:nvPr/>
          </p:nvSpPr>
          <p:spPr bwMode="auto">
            <a:xfrm>
              <a:off x="6119813" y="5281614"/>
              <a:ext cx="23813" cy="87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5"/>
            <p:cNvSpPr>
              <a:spLocks/>
            </p:cNvSpPr>
            <p:nvPr/>
          </p:nvSpPr>
          <p:spPr bwMode="auto">
            <a:xfrm>
              <a:off x="6016626" y="5110164"/>
              <a:ext cx="207963" cy="73025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76"/>
            <p:cNvSpPr>
              <a:spLocks/>
            </p:cNvSpPr>
            <p:nvPr/>
          </p:nvSpPr>
          <p:spPr bwMode="auto">
            <a:xfrm>
              <a:off x="6040438" y="5197476"/>
              <a:ext cx="207963" cy="71438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892193" y="2939757"/>
            <a:ext cx="333593" cy="333594"/>
            <a:chOff x="3255963" y="3921126"/>
            <a:chExt cx="211137" cy="211138"/>
          </a:xfrm>
          <a:solidFill>
            <a:srgbClr val="1C8FE5"/>
          </a:solidFill>
        </p:grpSpPr>
        <p:sp>
          <p:nvSpPr>
            <p:cNvPr id="18" name="Freeform 305"/>
            <p:cNvSpPr>
              <a:spLocks/>
            </p:cNvSpPr>
            <p:nvPr/>
          </p:nvSpPr>
          <p:spPr bwMode="auto">
            <a:xfrm>
              <a:off x="3255963" y="3921126"/>
              <a:ext cx="211137" cy="211138"/>
            </a:xfrm>
            <a:custGeom>
              <a:avLst/>
              <a:gdLst>
                <a:gd name="T0" fmla="*/ 293 w 297"/>
                <a:gd name="T1" fmla="*/ 232 h 297"/>
                <a:gd name="T2" fmla="*/ 230 w 297"/>
                <a:gd name="T3" fmla="*/ 195 h 297"/>
                <a:gd name="T4" fmla="*/ 220 w 297"/>
                <a:gd name="T5" fmla="*/ 196 h 297"/>
                <a:gd name="T6" fmla="*/ 201 w 297"/>
                <a:gd name="T7" fmla="*/ 215 h 297"/>
                <a:gd name="T8" fmla="*/ 190 w 297"/>
                <a:gd name="T9" fmla="*/ 220 h 297"/>
                <a:gd name="T10" fmla="*/ 122 w 297"/>
                <a:gd name="T11" fmla="*/ 176 h 297"/>
                <a:gd name="T12" fmla="*/ 78 w 297"/>
                <a:gd name="T13" fmla="*/ 108 h 297"/>
                <a:gd name="T14" fmla="*/ 82 w 297"/>
                <a:gd name="T15" fmla="*/ 96 h 297"/>
                <a:gd name="T16" fmla="*/ 98 w 297"/>
                <a:gd name="T17" fmla="*/ 80 h 297"/>
                <a:gd name="T18" fmla="*/ 100 w 297"/>
                <a:gd name="T19" fmla="*/ 70 h 297"/>
                <a:gd name="T20" fmla="*/ 65 w 297"/>
                <a:gd name="T21" fmla="*/ 4 h 297"/>
                <a:gd name="T22" fmla="*/ 58 w 297"/>
                <a:gd name="T23" fmla="*/ 3 h 297"/>
                <a:gd name="T24" fmla="*/ 14 w 297"/>
                <a:gd name="T25" fmla="*/ 46 h 297"/>
                <a:gd name="T26" fmla="*/ 9 w 297"/>
                <a:gd name="T27" fmla="*/ 57 h 297"/>
                <a:gd name="T28" fmla="*/ 89 w 297"/>
                <a:gd name="T29" fmla="*/ 209 h 297"/>
                <a:gd name="T30" fmla="*/ 240 w 297"/>
                <a:gd name="T31" fmla="*/ 288 h 297"/>
                <a:gd name="T32" fmla="*/ 252 w 297"/>
                <a:gd name="T33" fmla="*/ 283 h 297"/>
                <a:gd name="T34" fmla="*/ 295 w 297"/>
                <a:gd name="T35" fmla="*/ 240 h 297"/>
                <a:gd name="T36" fmla="*/ 293 w 297"/>
                <a:gd name="T37" fmla="*/ 232 h 2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297">
                  <a:moveTo>
                    <a:pt x="293" y="232"/>
                  </a:moveTo>
                  <a:cubicBezTo>
                    <a:pt x="230" y="195"/>
                    <a:pt x="230" y="195"/>
                    <a:pt x="230" y="195"/>
                  </a:cubicBezTo>
                  <a:cubicBezTo>
                    <a:pt x="227" y="193"/>
                    <a:pt x="222" y="194"/>
                    <a:pt x="220" y="196"/>
                  </a:cubicBezTo>
                  <a:cubicBezTo>
                    <a:pt x="201" y="215"/>
                    <a:pt x="201" y="215"/>
                    <a:pt x="201" y="215"/>
                  </a:cubicBezTo>
                  <a:cubicBezTo>
                    <a:pt x="198" y="217"/>
                    <a:pt x="193" y="220"/>
                    <a:pt x="190" y="220"/>
                  </a:cubicBezTo>
                  <a:cubicBezTo>
                    <a:pt x="190" y="220"/>
                    <a:pt x="166" y="220"/>
                    <a:pt x="122" y="176"/>
                  </a:cubicBezTo>
                  <a:cubicBezTo>
                    <a:pt x="77" y="132"/>
                    <a:pt x="78" y="108"/>
                    <a:pt x="78" y="108"/>
                  </a:cubicBezTo>
                  <a:cubicBezTo>
                    <a:pt x="78" y="104"/>
                    <a:pt x="80" y="99"/>
                    <a:pt x="82" y="96"/>
                  </a:cubicBezTo>
                  <a:cubicBezTo>
                    <a:pt x="98" y="80"/>
                    <a:pt x="98" y="80"/>
                    <a:pt x="98" y="80"/>
                  </a:cubicBezTo>
                  <a:cubicBezTo>
                    <a:pt x="101" y="78"/>
                    <a:pt x="102" y="73"/>
                    <a:pt x="100" y="70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4" y="1"/>
                    <a:pt x="60" y="0"/>
                    <a:pt x="58" y="3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2" y="48"/>
                    <a:pt x="9" y="53"/>
                    <a:pt x="9" y="57"/>
                  </a:cubicBezTo>
                  <a:cubicBezTo>
                    <a:pt x="9" y="57"/>
                    <a:pt x="0" y="120"/>
                    <a:pt x="89" y="209"/>
                  </a:cubicBezTo>
                  <a:cubicBezTo>
                    <a:pt x="177" y="297"/>
                    <a:pt x="240" y="288"/>
                    <a:pt x="240" y="288"/>
                  </a:cubicBezTo>
                  <a:cubicBezTo>
                    <a:pt x="244" y="288"/>
                    <a:pt x="249" y="285"/>
                    <a:pt x="252" y="283"/>
                  </a:cubicBezTo>
                  <a:cubicBezTo>
                    <a:pt x="295" y="240"/>
                    <a:pt x="295" y="240"/>
                    <a:pt x="295" y="240"/>
                  </a:cubicBezTo>
                  <a:cubicBezTo>
                    <a:pt x="297" y="237"/>
                    <a:pt x="297" y="233"/>
                    <a:pt x="293" y="2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06"/>
            <p:cNvSpPr>
              <a:spLocks/>
            </p:cNvSpPr>
            <p:nvPr/>
          </p:nvSpPr>
          <p:spPr bwMode="auto">
            <a:xfrm>
              <a:off x="3354388" y="3989388"/>
              <a:ext cx="41275" cy="39688"/>
            </a:xfrm>
            <a:custGeom>
              <a:avLst/>
              <a:gdLst>
                <a:gd name="T0" fmla="*/ 0 w 57"/>
                <a:gd name="T1" fmla="*/ 18 h 57"/>
                <a:gd name="T2" fmla="*/ 25 w 57"/>
                <a:gd name="T3" fmla="*/ 32 h 57"/>
                <a:gd name="T4" fmla="*/ 40 w 57"/>
                <a:gd name="T5" fmla="*/ 57 h 57"/>
                <a:gd name="T6" fmla="*/ 57 w 57"/>
                <a:gd name="T7" fmla="*/ 57 h 57"/>
                <a:gd name="T8" fmla="*/ 39 w 57"/>
                <a:gd name="T9" fmla="*/ 19 h 57"/>
                <a:gd name="T10" fmla="*/ 0 w 57"/>
                <a:gd name="T11" fmla="*/ 0 h 57"/>
                <a:gd name="T12" fmla="*/ 0 w 57"/>
                <a:gd name="T13" fmla="*/ 18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57">
                  <a:moveTo>
                    <a:pt x="0" y="18"/>
                  </a:moveTo>
                  <a:cubicBezTo>
                    <a:pt x="9" y="20"/>
                    <a:pt x="18" y="25"/>
                    <a:pt x="25" y="32"/>
                  </a:cubicBezTo>
                  <a:cubicBezTo>
                    <a:pt x="33" y="39"/>
                    <a:pt x="37" y="48"/>
                    <a:pt x="40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6" y="43"/>
                    <a:pt x="49" y="29"/>
                    <a:pt x="39" y="19"/>
                  </a:cubicBezTo>
                  <a:cubicBezTo>
                    <a:pt x="28" y="8"/>
                    <a:pt x="15" y="2"/>
                    <a:pt x="0" y="0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07"/>
            <p:cNvSpPr>
              <a:spLocks/>
            </p:cNvSpPr>
            <p:nvPr/>
          </p:nvSpPr>
          <p:spPr bwMode="auto">
            <a:xfrm>
              <a:off x="3354388" y="3922713"/>
              <a:ext cx="107950" cy="106363"/>
            </a:xfrm>
            <a:custGeom>
              <a:avLst/>
              <a:gdLst>
                <a:gd name="T0" fmla="*/ 133 w 153"/>
                <a:gd name="T1" fmla="*/ 152 h 152"/>
                <a:gd name="T2" fmla="*/ 153 w 153"/>
                <a:gd name="T3" fmla="*/ 152 h 152"/>
                <a:gd name="T4" fmla="*/ 0 w 153"/>
                <a:gd name="T5" fmla="*/ 0 h 152"/>
                <a:gd name="T6" fmla="*/ 0 w 153"/>
                <a:gd name="T7" fmla="*/ 20 h 152"/>
                <a:gd name="T8" fmla="*/ 133 w 153"/>
                <a:gd name="T9" fmla="*/ 15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2">
                  <a:moveTo>
                    <a:pt x="133" y="152"/>
                  </a:moveTo>
                  <a:cubicBezTo>
                    <a:pt x="153" y="152"/>
                    <a:pt x="153" y="152"/>
                    <a:pt x="153" y="152"/>
                  </a:cubicBezTo>
                  <a:cubicBezTo>
                    <a:pt x="152" y="73"/>
                    <a:pt x="79" y="1"/>
                    <a:pt x="0" y="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71" y="24"/>
                    <a:pt x="128" y="81"/>
                    <a:pt x="133" y="1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08"/>
            <p:cNvSpPr>
              <a:spLocks/>
            </p:cNvSpPr>
            <p:nvPr/>
          </p:nvSpPr>
          <p:spPr bwMode="auto">
            <a:xfrm>
              <a:off x="3354388" y="3956051"/>
              <a:ext cx="74612" cy="73025"/>
            </a:xfrm>
            <a:custGeom>
              <a:avLst/>
              <a:gdLst>
                <a:gd name="T0" fmla="*/ 85 w 105"/>
                <a:gd name="T1" fmla="*/ 105 h 105"/>
                <a:gd name="T2" fmla="*/ 105 w 105"/>
                <a:gd name="T3" fmla="*/ 105 h 105"/>
                <a:gd name="T4" fmla="*/ 0 w 105"/>
                <a:gd name="T5" fmla="*/ 0 h 105"/>
                <a:gd name="T6" fmla="*/ 0 w 105"/>
                <a:gd name="T7" fmla="*/ 21 h 105"/>
                <a:gd name="T8" fmla="*/ 85 w 105"/>
                <a:gd name="T9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5">
                  <a:moveTo>
                    <a:pt x="85" y="105"/>
                  </a:moveTo>
                  <a:cubicBezTo>
                    <a:pt x="105" y="105"/>
                    <a:pt x="105" y="105"/>
                    <a:pt x="105" y="105"/>
                  </a:cubicBezTo>
                  <a:cubicBezTo>
                    <a:pt x="101" y="49"/>
                    <a:pt x="56" y="4"/>
                    <a:pt x="0" y="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5" y="25"/>
                    <a:pt x="81" y="60"/>
                    <a:pt x="85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894678" y="3572513"/>
            <a:ext cx="333593" cy="278414"/>
            <a:chOff x="8147050" y="5156201"/>
            <a:chExt cx="211137" cy="176213"/>
          </a:xfrm>
          <a:solidFill>
            <a:srgbClr val="1C8FE5"/>
          </a:solidFill>
        </p:grpSpPr>
        <p:sp>
          <p:nvSpPr>
            <p:cNvPr id="23" name="Freeform 250"/>
            <p:cNvSpPr>
              <a:spLocks/>
            </p:cNvSpPr>
            <p:nvPr/>
          </p:nvSpPr>
          <p:spPr bwMode="auto">
            <a:xfrm>
              <a:off x="8220075" y="5156201"/>
              <a:ext cx="138112" cy="149225"/>
            </a:xfrm>
            <a:custGeom>
              <a:avLst/>
              <a:gdLst>
                <a:gd name="T0" fmla="*/ 190 w 195"/>
                <a:gd name="T1" fmla="*/ 102 h 210"/>
                <a:gd name="T2" fmla="*/ 92 w 195"/>
                <a:gd name="T3" fmla="*/ 4 h 210"/>
                <a:gd name="T4" fmla="*/ 0 w 195"/>
                <a:gd name="T5" fmla="*/ 30 h 210"/>
                <a:gd name="T6" fmla="*/ 15 w 195"/>
                <a:gd name="T7" fmla="*/ 30 h 210"/>
                <a:gd name="T8" fmla="*/ 94 w 195"/>
                <a:gd name="T9" fmla="*/ 54 h 210"/>
                <a:gd name="T10" fmla="*/ 135 w 195"/>
                <a:gd name="T11" fmla="*/ 120 h 210"/>
                <a:gd name="T12" fmla="*/ 116 w 195"/>
                <a:gd name="T13" fmla="*/ 187 h 210"/>
                <a:gd name="T14" fmla="*/ 168 w 195"/>
                <a:gd name="T15" fmla="*/ 198 h 210"/>
                <a:gd name="T16" fmla="*/ 147 w 195"/>
                <a:gd name="T17" fmla="*/ 161 h 210"/>
                <a:gd name="T18" fmla="*/ 190 w 195"/>
                <a:gd name="T19" fmla="*/ 102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5" h="210">
                  <a:moveTo>
                    <a:pt x="190" y="102"/>
                  </a:moveTo>
                  <a:cubicBezTo>
                    <a:pt x="195" y="54"/>
                    <a:pt x="152" y="10"/>
                    <a:pt x="92" y="4"/>
                  </a:cubicBezTo>
                  <a:cubicBezTo>
                    <a:pt x="56" y="0"/>
                    <a:pt x="22" y="11"/>
                    <a:pt x="0" y="30"/>
                  </a:cubicBezTo>
                  <a:cubicBezTo>
                    <a:pt x="5" y="30"/>
                    <a:pt x="10" y="30"/>
                    <a:pt x="15" y="30"/>
                  </a:cubicBezTo>
                  <a:cubicBezTo>
                    <a:pt x="44" y="30"/>
                    <a:pt x="72" y="38"/>
                    <a:pt x="94" y="54"/>
                  </a:cubicBezTo>
                  <a:cubicBezTo>
                    <a:pt x="118" y="71"/>
                    <a:pt x="132" y="94"/>
                    <a:pt x="135" y="120"/>
                  </a:cubicBezTo>
                  <a:cubicBezTo>
                    <a:pt x="138" y="143"/>
                    <a:pt x="131" y="167"/>
                    <a:pt x="116" y="187"/>
                  </a:cubicBezTo>
                  <a:cubicBezTo>
                    <a:pt x="147" y="210"/>
                    <a:pt x="175" y="203"/>
                    <a:pt x="168" y="198"/>
                  </a:cubicBezTo>
                  <a:cubicBezTo>
                    <a:pt x="150" y="185"/>
                    <a:pt x="146" y="171"/>
                    <a:pt x="147" y="161"/>
                  </a:cubicBezTo>
                  <a:cubicBezTo>
                    <a:pt x="171" y="148"/>
                    <a:pt x="187" y="127"/>
                    <a:pt x="190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51"/>
            <p:cNvSpPr>
              <a:spLocks/>
            </p:cNvSpPr>
            <p:nvPr/>
          </p:nvSpPr>
          <p:spPr bwMode="auto">
            <a:xfrm>
              <a:off x="8147050" y="5191126"/>
              <a:ext cx="160337" cy="141288"/>
            </a:xfrm>
            <a:custGeom>
              <a:avLst/>
              <a:gdLst>
                <a:gd name="T0" fmla="*/ 221 w 227"/>
                <a:gd name="T1" fmla="*/ 74 h 200"/>
                <a:gd name="T2" fmla="*/ 119 w 227"/>
                <a:gd name="T3" fmla="*/ 0 h 200"/>
                <a:gd name="T4" fmla="*/ 103 w 227"/>
                <a:gd name="T5" fmla="*/ 1 h 200"/>
                <a:gd name="T6" fmla="*/ 6 w 227"/>
                <a:gd name="T7" fmla="*/ 98 h 200"/>
                <a:gd name="T8" fmla="*/ 48 w 227"/>
                <a:gd name="T9" fmla="*/ 158 h 200"/>
                <a:gd name="T10" fmla="*/ 27 w 227"/>
                <a:gd name="T11" fmla="*/ 195 h 200"/>
                <a:gd name="T12" fmla="*/ 36 w 227"/>
                <a:gd name="T13" fmla="*/ 200 h 200"/>
                <a:gd name="T14" fmla="*/ 92 w 227"/>
                <a:gd name="T15" fmla="*/ 172 h 200"/>
                <a:gd name="T16" fmla="*/ 108 w 227"/>
                <a:gd name="T17" fmla="*/ 173 h 200"/>
                <a:gd name="T18" fmla="*/ 123 w 227"/>
                <a:gd name="T19" fmla="*/ 172 h 200"/>
                <a:gd name="T20" fmla="*/ 221 w 227"/>
                <a:gd name="T21" fmla="*/ 7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7" h="200">
                  <a:moveTo>
                    <a:pt x="221" y="74"/>
                  </a:moveTo>
                  <a:cubicBezTo>
                    <a:pt x="216" y="31"/>
                    <a:pt x="172" y="0"/>
                    <a:pt x="119" y="0"/>
                  </a:cubicBezTo>
                  <a:cubicBezTo>
                    <a:pt x="114" y="0"/>
                    <a:pt x="108" y="0"/>
                    <a:pt x="103" y="1"/>
                  </a:cubicBezTo>
                  <a:cubicBezTo>
                    <a:pt x="44" y="7"/>
                    <a:pt x="0" y="51"/>
                    <a:pt x="6" y="98"/>
                  </a:cubicBezTo>
                  <a:cubicBezTo>
                    <a:pt x="8" y="123"/>
                    <a:pt x="25" y="144"/>
                    <a:pt x="48" y="158"/>
                  </a:cubicBezTo>
                  <a:cubicBezTo>
                    <a:pt x="49" y="168"/>
                    <a:pt x="45" y="182"/>
                    <a:pt x="27" y="195"/>
                  </a:cubicBezTo>
                  <a:cubicBezTo>
                    <a:pt x="24" y="197"/>
                    <a:pt x="28" y="200"/>
                    <a:pt x="36" y="200"/>
                  </a:cubicBezTo>
                  <a:cubicBezTo>
                    <a:pt x="49" y="200"/>
                    <a:pt x="71" y="194"/>
                    <a:pt x="92" y="172"/>
                  </a:cubicBezTo>
                  <a:cubicBezTo>
                    <a:pt x="97" y="173"/>
                    <a:pt x="103" y="173"/>
                    <a:pt x="108" y="173"/>
                  </a:cubicBezTo>
                  <a:cubicBezTo>
                    <a:pt x="113" y="173"/>
                    <a:pt x="118" y="173"/>
                    <a:pt x="123" y="172"/>
                  </a:cubicBezTo>
                  <a:cubicBezTo>
                    <a:pt x="183" y="165"/>
                    <a:pt x="227" y="122"/>
                    <a:pt x="22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919309" y="4076365"/>
            <a:ext cx="323560" cy="215709"/>
            <a:chOff x="3262313" y="1919288"/>
            <a:chExt cx="204787" cy="136526"/>
          </a:xfrm>
          <a:solidFill>
            <a:srgbClr val="1C8FE5"/>
          </a:solidFill>
        </p:grpSpPr>
        <p:sp>
          <p:nvSpPr>
            <p:cNvPr id="26" name="Freeform 352"/>
            <p:cNvSpPr>
              <a:spLocks/>
            </p:cNvSpPr>
            <p:nvPr/>
          </p:nvSpPr>
          <p:spPr bwMode="auto">
            <a:xfrm>
              <a:off x="3398838" y="1927226"/>
              <a:ext cx="68262" cy="120650"/>
            </a:xfrm>
            <a:custGeom>
              <a:avLst/>
              <a:gdLst>
                <a:gd name="T0" fmla="*/ 94 w 95"/>
                <a:gd name="T1" fmla="*/ 171 h 171"/>
                <a:gd name="T2" fmla="*/ 95 w 95"/>
                <a:gd name="T3" fmla="*/ 166 h 171"/>
                <a:gd name="T4" fmla="*/ 95 w 95"/>
                <a:gd name="T5" fmla="*/ 6 h 171"/>
                <a:gd name="T6" fmla="*/ 94 w 95"/>
                <a:gd name="T7" fmla="*/ 0 h 171"/>
                <a:gd name="T8" fmla="*/ 0 w 95"/>
                <a:gd name="T9" fmla="*/ 81 h 171"/>
                <a:gd name="T10" fmla="*/ 94 w 95"/>
                <a:gd name="T11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71">
                  <a:moveTo>
                    <a:pt x="94" y="171"/>
                  </a:moveTo>
                  <a:cubicBezTo>
                    <a:pt x="95" y="170"/>
                    <a:pt x="95" y="168"/>
                    <a:pt x="95" y="166"/>
                  </a:cubicBezTo>
                  <a:cubicBezTo>
                    <a:pt x="95" y="6"/>
                    <a:pt x="95" y="6"/>
                    <a:pt x="95" y="6"/>
                  </a:cubicBezTo>
                  <a:cubicBezTo>
                    <a:pt x="95" y="4"/>
                    <a:pt x="95" y="2"/>
                    <a:pt x="94" y="0"/>
                  </a:cubicBezTo>
                  <a:cubicBezTo>
                    <a:pt x="0" y="81"/>
                    <a:pt x="0" y="81"/>
                    <a:pt x="0" y="81"/>
                  </a:cubicBezTo>
                  <a:lnTo>
                    <a:pt x="94" y="1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353"/>
            <p:cNvSpPr>
              <a:spLocks/>
            </p:cNvSpPr>
            <p:nvPr/>
          </p:nvSpPr>
          <p:spPr bwMode="auto">
            <a:xfrm>
              <a:off x="3271838" y="1919288"/>
              <a:ext cx="185737" cy="77788"/>
            </a:xfrm>
            <a:custGeom>
              <a:avLst/>
              <a:gdLst>
                <a:gd name="T0" fmla="*/ 132 w 264"/>
                <a:gd name="T1" fmla="*/ 112 h 112"/>
                <a:gd name="T2" fmla="*/ 156 w 264"/>
                <a:gd name="T3" fmla="*/ 92 h 112"/>
                <a:gd name="T4" fmla="*/ 169 w 264"/>
                <a:gd name="T5" fmla="*/ 82 h 112"/>
                <a:gd name="T6" fmla="*/ 264 w 264"/>
                <a:gd name="T7" fmla="*/ 1 h 112"/>
                <a:gd name="T8" fmla="*/ 259 w 264"/>
                <a:gd name="T9" fmla="*/ 0 h 112"/>
                <a:gd name="T10" fmla="*/ 5 w 264"/>
                <a:gd name="T11" fmla="*/ 0 h 112"/>
                <a:gd name="T12" fmla="*/ 0 w 264"/>
                <a:gd name="T13" fmla="*/ 1 h 112"/>
                <a:gd name="T14" fmla="*/ 94 w 264"/>
                <a:gd name="T15" fmla="*/ 82 h 112"/>
                <a:gd name="T16" fmla="*/ 107 w 264"/>
                <a:gd name="T17" fmla="*/ 92 h 112"/>
                <a:gd name="T18" fmla="*/ 132 w 264"/>
                <a:gd name="T19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4" h="112">
                  <a:moveTo>
                    <a:pt x="132" y="112"/>
                  </a:moveTo>
                  <a:cubicBezTo>
                    <a:pt x="156" y="92"/>
                    <a:pt x="156" y="92"/>
                    <a:pt x="156" y="92"/>
                  </a:cubicBezTo>
                  <a:cubicBezTo>
                    <a:pt x="169" y="82"/>
                    <a:pt x="169" y="82"/>
                    <a:pt x="169" y="82"/>
                  </a:cubicBezTo>
                  <a:cubicBezTo>
                    <a:pt x="264" y="1"/>
                    <a:pt x="264" y="1"/>
                    <a:pt x="264" y="1"/>
                  </a:cubicBezTo>
                  <a:cubicBezTo>
                    <a:pt x="262" y="1"/>
                    <a:pt x="260" y="0"/>
                    <a:pt x="25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107" y="92"/>
                    <a:pt x="107" y="92"/>
                    <a:pt x="107" y="92"/>
                  </a:cubicBezTo>
                  <a:lnTo>
                    <a:pt x="13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354"/>
            <p:cNvSpPr>
              <a:spLocks/>
            </p:cNvSpPr>
            <p:nvPr/>
          </p:nvSpPr>
          <p:spPr bwMode="auto">
            <a:xfrm>
              <a:off x="3271838" y="1990726"/>
              <a:ext cx="185737" cy="65088"/>
            </a:xfrm>
            <a:custGeom>
              <a:avLst/>
              <a:gdLst>
                <a:gd name="T0" fmla="*/ 259 w 263"/>
                <a:gd name="T1" fmla="*/ 92 h 92"/>
                <a:gd name="T2" fmla="*/ 263 w 263"/>
                <a:gd name="T3" fmla="*/ 91 h 92"/>
                <a:gd name="T4" fmla="*/ 168 w 263"/>
                <a:gd name="T5" fmla="*/ 0 h 92"/>
                <a:gd name="T6" fmla="*/ 132 w 263"/>
                <a:gd name="T7" fmla="*/ 30 h 92"/>
                <a:gd name="T8" fmla="*/ 95 w 263"/>
                <a:gd name="T9" fmla="*/ 0 h 92"/>
                <a:gd name="T10" fmla="*/ 0 w 263"/>
                <a:gd name="T11" fmla="*/ 91 h 92"/>
                <a:gd name="T12" fmla="*/ 5 w 263"/>
                <a:gd name="T13" fmla="*/ 92 h 92"/>
                <a:gd name="T14" fmla="*/ 259 w 263"/>
                <a:gd name="T1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3" h="92">
                  <a:moveTo>
                    <a:pt x="259" y="92"/>
                  </a:moveTo>
                  <a:cubicBezTo>
                    <a:pt x="260" y="92"/>
                    <a:pt x="262" y="92"/>
                    <a:pt x="263" y="91"/>
                  </a:cubicBezTo>
                  <a:cubicBezTo>
                    <a:pt x="168" y="0"/>
                    <a:pt x="168" y="0"/>
                    <a:pt x="168" y="0"/>
                  </a:cubicBezTo>
                  <a:cubicBezTo>
                    <a:pt x="132" y="30"/>
                    <a:pt x="132" y="30"/>
                    <a:pt x="132" y="3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2" y="92"/>
                    <a:pt x="3" y="92"/>
                    <a:pt x="5" y="92"/>
                  </a:cubicBezTo>
                  <a:lnTo>
                    <a:pt x="259" y="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355"/>
            <p:cNvSpPr>
              <a:spLocks/>
            </p:cNvSpPr>
            <p:nvPr/>
          </p:nvSpPr>
          <p:spPr bwMode="auto">
            <a:xfrm>
              <a:off x="3262313" y="1927226"/>
              <a:ext cx="66675" cy="120650"/>
            </a:xfrm>
            <a:custGeom>
              <a:avLst/>
              <a:gdLst>
                <a:gd name="T0" fmla="*/ 1 w 95"/>
                <a:gd name="T1" fmla="*/ 0 h 171"/>
                <a:gd name="T2" fmla="*/ 0 w 95"/>
                <a:gd name="T3" fmla="*/ 6 h 171"/>
                <a:gd name="T4" fmla="*/ 0 w 95"/>
                <a:gd name="T5" fmla="*/ 166 h 171"/>
                <a:gd name="T6" fmla="*/ 1 w 95"/>
                <a:gd name="T7" fmla="*/ 171 h 171"/>
                <a:gd name="T8" fmla="*/ 95 w 95"/>
                <a:gd name="T9" fmla="*/ 81 h 171"/>
                <a:gd name="T10" fmla="*/ 1 w 95"/>
                <a:gd name="T11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5" h="171">
                  <a:moveTo>
                    <a:pt x="1" y="0"/>
                  </a:moveTo>
                  <a:cubicBezTo>
                    <a:pt x="1" y="2"/>
                    <a:pt x="0" y="4"/>
                    <a:pt x="0" y="6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0" y="168"/>
                    <a:pt x="1" y="170"/>
                    <a:pt x="1" y="171"/>
                  </a:cubicBezTo>
                  <a:cubicBezTo>
                    <a:pt x="95" y="81"/>
                    <a:pt x="95" y="81"/>
                    <a:pt x="95" y="8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0" name="直接连接符 29"/>
          <p:cNvCxnSpPr/>
          <p:nvPr/>
        </p:nvCxnSpPr>
        <p:spPr>
          <a:xfrm>
            <a:off x="6905783" y="3395310"/>
            <a:ext cx="3131281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6905783" y="3930733"/>
            <a:ext cx="3131281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6905783" y="4355312"/>
            <a:ext cx="3131281" cy="0"/>
          </a:xfrm>
          <a:prstGeom prst="line">
            <a:avLst/>
          </a:prstGeom>
          <a:ln w="3175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本框 32"/>
          <p:cNvSpPr txBox="1"/>
          <p:nvPr/>
        </p:nvSpPr>
        <p:spPr>
          <a:xfrm>
            <a:off x="7522464" y="2970732"/>
            <a:ext cx="2038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18888888888</a:t>
            </a:r>
            <a:endParaRPr lang="zh-CN" altLang="en-US" dirty="0"/>
          </a:p>
        </p:txBody>
      </p:sp>
      <p:sp>
        <p:nvSpPr>
          <p:cNvPr id="34" name="文本框 33"/>
          <p:cNvSpPr txBox="1"/>
          <p:nvPr/>
        </p:nvSpPr>
        <p:spPr>
          <a:xfrm>
            <a:off x="7521934" y="3517270"/>
            <a:ext cx="2038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DOCER</a:t>
            </a:r>
            <a:endParaRPr lang="zh-CN" altLang="en-US" dirty="0"/>
          </a:p>
        </p:txBody>
      </p:sp>
      <p:sp>
        <p:nvSpPr>
          <p:cNvPr id="35" name="文本框 34"/>
          <p:cNvSpPr txBox="1"/>
          <p:nvPr/>
        </p:nvSpPr>
        <p:spPr>
          <a:xfrm>
            <a:off x="7521934" y="4003960"/>
            <a:ext cx="2038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DOCER@126.COM</a:t>
            </a:r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7521934" y="4500943"/>
            <a:ext cx="265800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广东省珠海市金山软件大厦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楼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59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558" name="组合 40557"/>
          <p:cNvGrpSpPr/>
          <p:nvPr/>
        </p:nvGrpSpPr>
        <p:grpSpPr>
          <a:xfrm>
            <a:off x="3107281" y="2746133"/>
            <a:ext cx="369185" cy="412423"/>
            <a:chOff x="3400426" y="-493713"/>
            <a:chExt cx="352425" cy="393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365" name="Freeform 40"/>
            <p:cNvSpPr>
              <a:spLocks noEditPoints="1"/>
            </p:cNvSpPr>
            <p:nvPr/>
          </p:nvSpPr>
          <p:spPr bwMode="auto">
            <a:xfrm>
              <a:off x="3400426" y="-493713"/>
              <a:ext cx="352425" cy="393700"/>
            </a:xfrm>
            <a:custGeom>
              <a:avLst/>
              <a:gdLst>
                <a:gd name="T0" fmla="*/ 17 w 17"/>
                <a:gd name="T1" fmla="*/ 10 h 19"/>
                <a:gd name="T2" fmla="*/ 17 w 17"/>
                <a:gd name="T3" fmla="*/ 8 h 19"/>
                <a:gd name="T4" fmla="*/ 16 w 17"/>
                <a:gd name="T5" fmla="*/ 8 h 19"/>
                <a:gd name="T6" fmla="*/ 15 w 17"/>
                <a:gd name="T7" fmla="*/ 6 h 19"/>
                <a:gd name="T8" fmla="*/ 16 w 17"/>
                <a:gd name="T9" fmla="*/ 6 h 19"/>
                <a:gd name="T10" fmla="*/ 16 w 17"/>
                <a:gd name="T11" fmla="*/ 4 h 19"/>
                <a:gd name="T12" fmla="*/ 15 w 17"/>
                <a:gd name="T13" fmla="*/ 5 h 19"/>
                <a:gd name="T14" fmla="*/ 13 w 17"/>
                <a:gd name="T15" fmla="*/ 3 h 19"/>
                <a:gd name="T16" fmla="*/ 12 w 17"/>
                <a:gd name="T17" fmla="*/ 0 h 19"/>
                <a:gd name="T18" fmla="*/ 4 w 17"/>
                <a:gd name="T19" fmla="*/ 0 h 19"/>
                <a:gd name="T20" fmla="*/ 4 w 17"/>
                <a:gd name="T21" fmla="*/ 3 h 19"/>
                <a:gd name="T22" fmla="*/ 0 w 17"/>
                <a:gd name="T23" fmla="*/ 9 h 19"/>
                <a:gd name="T24" fmla="*/ 4 w 17"/>
                <a:gd name="T25" fmla="*/ 16 h 19"/>
                <a:gd name="T26" fmla="*/ 4 w 17"/>
                <a:gd name="T27" fmla="*/ 16 h 19"/>
                <a:gd name="T28" fmla="*/ 4 w 17"/>
                <a:gd name="T29" fmla="*/ 19 h 19"/>
                <a:gd name="T30" fmla="*/ 12 w 17"/>
                <a:gd name="T31" fmla="*/ 19 h 19"/>
                <a:gd name="T32" fmla="*/ 13 w 17"/>
                <a:gd name="T33" fmla="*/ 16 h 19"/>
                <a:gd name="T34" fmla="*/ 13 w 17"/>
                <a:gd name="T35" fmla="*/ 16 h 19"/>
                <a:gd name="T36" fmla="*/ 15 w 17"/>
                <a:gd name="T37" fmla="*/ 14 h 19"/>
                <a:gd name="T38" fmla="*/ 16 w 17"/>
                <a:gd name="T39" fmla="*/ 14 h 19"/>
                <a:gd name="T40" fmla="*/ 17 w 17"/>
                <a:gd name="T41" fmla="*/ 13 h 19"/>
                <a:gd name="T42" fmla="*/ 16 w 17"/>
                <a:gd name="T43" fmla="*/ 12 h 19"/>
                <a:gd name="T44" fmla="*/ 16 w 17"/>
                <a:gd name="T45" fmla="*/ 10 h 19"/>
                <a:gd name="T46" fmla="*/ 17 w 17"/>
                <a:gd name="T47" fmla="*/ 10 h 19"/>
                <a:gd name="T48" fmla="*/ 8 w 17"/>
                <a:gd name="T49" fmla="*/ 16 h 19"/>
                <a:gd name="T50" fmla="*/ 2 w 17"/>
                <a:gd name="T51" fmla="*/ 9 h 19"/>
                <a:gd name="T52" fmla="*/ 8 w 17"/>
                <a:gd name="T53" fmla="*/ 3 h 19"/>
                <a:gd name="T54" fmla="*/ 15 w 17"/>
                <a:gd name="T55" fmla="*/ 9 h 19"/>
                <a:gd name="T56" fmla="*/ 8 w 17"/>
                <a:gd name="T57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" h="19">
                  <a:moveTo>
                    <a:pt x="17" y="10"/>
                  </a:moveTo>
                  <a:cubicBezTo>
                    <a:pt x="17" y="8"/>
                    <a:pt x="17" y="8"/>
                    <a:pt x="17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3" y="3"/>
                    <a:pt x="13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0" y="12"/>
                    <a:pt x="2" y="15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5"/>
                    <a:pt x="14" y="15"/>
                    <a:pt x="15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1"/>
                    <a:pt x="16" y="10"/>
                  </a:cubicBezTo>
                  <a:lnTo>
                    <a:pt x="17" y="10"/>
                  </a:lnTo>
                  <a:close/>
                  <a:moveTo>
                    <a:pt x="8" y="16"/>
                  </a:moveTo>
                  <a:cubicBezTo>
                    <a:pt x="5" y="16"/>
                    <a:pt x="2" y="13"/>
                    <a:pt x="2" y="9"/>
                  </a:cubicBezTo>
                  <a:cubicBezTo>
                    <a:pt x="2" y="6"/>
                    <a:pt x="5" y="3"/>
                    <a:pt x="8" y="3"/>
                  </a:cubicBezTo>
                  <a:cubicBezTo>
                    <a:pt x="12" y="3"/>
                    <a:pt x="15" y="6"/>
                    <a:pt x="15" y="9"/>
                  </a:cubicBezTo>
                  <a:cubicBezTo>
                    <a:pt x="15" y="13"/>
                    <a:pt x="12" y="16"/>
                    <a:pt x="8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66" name="Rectangle 41"/>
            <p:cNvSpPr>
              <a:spLocks noChangeArrowheads="1"/>
            </p:cNvSpPr>
            <p:nvPr/>
          </p:nvSpPr>
          <p:spPr bwMode="auto">
            <a:xfrm>
              <a:off x="3668713" y="-287338"/>
              <a:ext cx="22225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67" name="Rectangle 42"/>
            <p:cNvSpPr>
              <a:spLocks noChangeArrowheads="1"/>
            </p:cNvSpPr>
            <p:nvPr/>
          </p:nvSpPr>
          <p:spPr bwMode="auto">
            <a:xfrm>
              <a:off x="3668713" y="-287338"/>
              <a:ext cx="22225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68" name="Rectangle 43"/>
            <p:cNvSpPr>
              <a:spLocks noChangeArrowheads="1"/>
            </p:cNvSpPr>
            <p:nvPr/>
          </p:nvSpPr>
          <p:spPr bwMode="auto">
            <a:xfrm>
              <a:off x="3668713" y="-265113"/>
              <a:ext cx="22225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69" name="Freeform 44"/>
            <p:cNvSpPr>
              <a:spLocks/>
            </p:cNvSpPr>
            <p:nvPr/>
          </p:nvSpPr>
          <p:spPr bwMode="auto">
            <a:xfrm>
              <a:off x="3668713" y="-265113"/>
              <a:ext cx="22225" cy="20638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1 w 1"/>
                <a:gd name="T5" fmla="*/ 1 h 1"/>
                <a:gd name="T6" fmla="*/ 1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70" name="Freeform 45"/>
            <p:cNvSpPr>
              <a:spLocks/>
            </p:cNvSpPr>
            <p:nvPr/>
          </p:nvSpPr>
          <p:spPr bwMode="auto">
            <a:xfrm>
              <a:off x="3648076" y="-244475"/>
              <a:ext cx="20638" cy="20638"/>
            </a:xfrm>
            <a:custGeom>
              <a:avLst/>
              <a:gdLst>
                <a:gd name="T0" fmla="*/ 0 w 13"/>
                <a:gd name="T1" fmla="*/ 0 h 13"/>
                <a:gd name="T2" fmla="*/ 0 w 13"/>
                <a:gd name="T3" fmla="*/ 0 h 13"/>
                <a:gd name="T4" fmla="*/ 13 w 13"/>
                <a:gd name="T5" fmla="*/ 0 h 13"/>
                <a:gd name="T6" fmla="*/ 13 w 13"/>
                <a:gd name="T7" fmla="*/ 13 h 13"/>
                <a:gd name="T8" fmla="*/ 0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0" y="0"/>
                  </a:lnTo>
                  <a:lnTo>
                    <a:pt x="13" y="0"/>
                  </a:lnTo>
                  <a:lnTo>
                    <a:pt x="13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71" name="Freeform 46"/>
            <p:cNvSpPr>
              <a:spLocks/>
            </p:cNvSpPr>
            <p:nvPr/>
          </p:nvSpPr>
          <p:spPr bwMode="auto">
            <a:xfrm>
              <a:off x="3648076" y="-244475"/>
              <a:ext cx="20638" cy="20638"/>
            </a:xfrm>
            <a:custGeom>
              <a:avLst/>
              <a:gdLst>
                <a:gd name="T0" fmla="*/ 0 w 13"/>
                <a:gd name="T1" fmla="*/ 0 h 13"/>
                <a:gd name="T2" fmla="*/ 0 w 13"/>
                <a:gd name="T3" fmla="*/ 0 h 13"/>
                <a:gd name="T4" fmla="*/ 13 w 13"/>
                <a:gd name="T5" fmla="*/ 13 h 13"/>
                <a:gd name="T6" fmla="*/ 13 w 13"/>
                <a:gd name="T7" fmla="*/ 13 h 13"/>
                <a:gd name="T8" fmla="*/ 0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0" y="0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72" name="Freeform 47"/>
            <p:cNvSpPr>
              <a:spLocks/>
            </p:cNvSpPr>
            <p:nvPr/>
          </p:nvSpPr>
          <p:spPr bwMode="auto">
            <a:xfrm>
              <a:off x="3648076" y="-223838"/>
              <a:ext cx="0" cy="20638"/>
            </a:xfrm>
            <a:custGeom>
              <a:avLst/>
              <a:gdLst>
                <a:gd name="T0" fmla="*/ 0 h 1"/>
                <a:gd name="T1" fmla="*/ 0 h 1"/>
                <a:gd name="T2" fmla="*/ 0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73" name="Freeform 48"/>
            <p:cNvSpPr>
              <a:spLocks/>
            </p:cNvSpPr>
            <p:nvPr/>
          </p:nvSpPr>
          <p:spPr bwMode="auto">
            <a:xfrm>
              <a:off x="3627438" y="-223838"/>
              <a:ext cx="20638" cy="20638"/>
            </a:xfrm>
            <a:custGeom>
              <a:avLst/>
              <a:gdLst>
                <a:gd name="T0" fmla="*/ 0 w 13"/>
                <a:gd name="T1" fmla="*/ 0 h 13"/>
                <a:gd name="T2" fmla="*/ 0 w 13"/>
                <a:gd name="T3" fmla="*/ 0 h 13"/>
                <a:gd name="T4" fmla="*/ 13 w 13"/>
                <a:gd name="T5" fmla="*/ 13 h 13"/>
                <a:gd name="T6" fmla="*/ 13 w 13"/>
                <a:gd name="T7" fmla="*/ 13 h 13"/>
                <a:gd name="T8" fmla="*/ 0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0" y="0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74" name="Freeform 49"/>
            <p:cNvSpPr>
              <a:spLocks/>
            </p:cNvSpPr>
            <p:nvPr/>
          </p:nvSpPr>
          <p:spPr bwMode="auto">
            <a:xfrm>
              <a:off x="3627438" y="-203200"/>
              <a:ext cx="0" cy="20638"/>
            </a:xfrm>
            <a:custGeom>
              <a:avLst/>
              <a:gdLst>
                <a:gd name="T0" fmla="*/ 0 h 13"/>
                <a:gd name="T1" fmla="*/ 0 h 13"/>
                <a:gd name="T2" fmla="*/ 0 h 13"/>
                <a:gd name="T3" fmla="*/ 13 h 13"/>
                <a:gd name="T4" fmla="*/ 0 h 1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75" name="Freeform 50"/>
            <p:cNvSpPr>
              <a:spLocks/>
            </p:cNvSpPr>
            <p:nvPr/>
          </p:nvSpPr>
          <p:spPr bwMode="auto">
            <a:xfrm>
              <a:off x="3606801" y="-203200"/>
              <a:ext cx="20638" cy="20638"/>
            </a:xfrm>
            <a:custGeom>
              <a:avLst/>
              <a:gdLst>
                <a:gd name="T0" fmla="*/ 0 w 13"/>
                <a:gd name="T1" fmla="*/ 0 h 13"/>
                <a:gd name="T2" fmla="*/ 0 w 13"/>
                <a:gd name="T3" fmla="*/ 0 h 13"/>
                <a:gd name="T4" fmla="*/ 13 w 13"/>
                <a:gd name="T5" fmla="*/ 13 h 13"/>
                <a:gd name="T6" fmla="*/ 0 w 13"/>
                <a:gd name="T7" fmla="*/ 13 h 13"/>
                <a:gd name="T8" fmla="*/ 0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0" y="0"/>
                  </a:lnTo>
                  <a:lnTo>
                    <a:pt x="13" y="13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76" name="Freeform 51"/>
            <p:cNvSpPr>
              <a:spLocks/>
            </p:cNvSpPr>
            <p:nvPr/>
          </p:nvSpPr>
          <p:spPr bwMode="auto">
            <a:xfrm>
              <a:off x="3586163" y="-203200"/>
              <a:ext cx="20638" cy="20638"/>
            </a:xfrm>
            <a:custGeom>
              <a:avLst/>
              <a:gdLst>
                <a:gd name="T0" fmla="*/ 0 w 13"/>
                <a:gd name="T1" fmla="*/ 0 h 13"/>
                <a:gd name="T2" fmla="*/ 13 w 13"/>
                <a:gd name="T3" fmla="*/ 0 h 13"/>
                <a:gd name="T4" fmla="*/ 13 w 13"/>
                <a:gd name="T5" fmla="*/ 13 h 13"/>
                <a:gd name="T6" fmla="*/ 13 w 13"/>
                <a:gd name="T7" fmla="*/ 13 h 13"/>
                <a:gd name="T8" fmla="*/ 0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13" y="0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77" name="Rectangle 52"/>
            <p:cNvSpPr>
              <a:spLocks noChangeArrowheads="1"/>
            </p:cNvSpPr>
            <p:nvPr/>
          </p:nvSpPr>
          <p:spPr bwMode="auto">
            <a:xfrm>
              <a:off x="3586163" y="-203200"/>
              <a:ext cx="1588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78" name="Freeform 53"/>
            <p:cNvSpPr>
              <a:spLocks/>
            </p:cNvSpPr>
            <p:nvPr/>
          </p:nvSpPr>
          <p:spPr bwMode="auto">
            <a:xfrm>
              <a:off x="3565526" y="-203200"/>
              <a:ext cx="20638" cy="20638"/>
            </a:xfrm>
            <a:custGeom>
              <a:avLst/>
              <a:gdLst>
                <a:gd name="T0" fmla="*/ 0 w 13"/>
                <a:gd name="T1" fmla="*/ 0 h 13"/>
                <a:gd name="T2" fmla="*/ 0 w 13"/>
                <a:gd name="T3" fmla="*/ 0 h 13"/>
                <a:gd name="T4" fmla="*/ 13 w 13"/>
                <a:gd name="T5" fmla="*/ 13 h 13"/>
                <a:gd name="T6" fmla="*/ 0 w 13"/>
                <a:gd name="T7" fmla="*/ 13 h 13"/>
                <a:gd name="T8" fmla="*/ 0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0"/>
                  </a:moveTo>
                  <a:lnTo>
                    <a:pt x="0" y="0"/>
                  </a:lnTo>
                  <a:lnTo>
                    <a:pt x="13" y="13"/>
                  </a:lnTo>
                  <a:lnTo>
                    <a:pt x="0" y="1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79" name="Rectangle 54"/>
            <p:cNvSpPr>
              <a:spLocks noChangeArrowheads="1"/>
            </p:cNvSpPr>
            <p:nvPr/>
          </p:nvSpPr>
          <p:spPr bwMode="auto">
            <a:xfrm>
              <a:off x="3565526" y="-203200"/>
              <a:ext cx="1588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80" name="Freeform 55"/>
            <p:cNvSpPr>
              <a:spLocks/>
            </p:cNvSpPr>
            <p:nvPr/>
          </p:nvSpPr>
          <p:spPr bwMode="auto">
            <a:xfrm>
              <a:off x="3544888" y="-203200"/>
              <a:ext cx="0" cy="20638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81" name="Freeform 56"/>
            <p:cNvSpPr>
              <a:spLocks/>
            </p:cNvSpPr>
            <p:nvPr/>
          </p:nvSpPr>
          <p:spPr bwMode="auto">
            <a:xfrm>
              <a:off x="3524251" y="-203200"/>
              <a:ext cx="20638" cy="20638"/>
            </a:xfrm>
            <a:custGeom>
              <a:avLst/>
              <a:gdLst>
                <a:gd name="T0" fmla="*/ 13 w 13"/>
                <a:gd name="T1" fmla="*/ 0 h 13"/>
                <a:gd name="T2" fmla="*/ 13 w 13"/>
                <a:gd name="T3" fmla="*/ 0 h 13"/>
                <a:gd name="T4" fmla="*/ 0 w 13"/>
                <a:gd name="T5" fmla="*/ 13 h 13"/>
                <a:gd name="T6" fmla="*/ 0 w 13"/>
                <a:gd name="T7" fmla="*/ 13 h 13"/>
                <a:gd name="T8" fmla="*/ 13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13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82" name="Freeform 57"/>
            <p:cNvSpPr>
              <a:spLocks/>
            </p:cNvSpPr>
            <p:nvPr/>
          </p:nvSpPr>
          <p:spPr bwMode="auto">
            <a:xfrm>
              <a:off x="3503613" y="-203200"/>
              <a:ext cx="20638" cy="20638"/>
            </a:xfrm>
            <a:custGeom>
              <a:avLst/>
              <a:gdLst>
                <a:gd name="T0" fmla="*/ 13 w 13"/>
                <a:gd name="T1" fmla="*/ 0 h 13"/>
                <a:gd name="T2" fmla="*/ 13 w 13"/>
                <a:gd name="T3" fmla="*/ 0 h 13"/>
                <a:gd name="T4" fmla="*/ 13 w 13"/>
                <a:gd name="T5" fmla="*/ 13 h 13"/>
                <a:gd name="T6" fmla="*/ 0 w 13"/>
                <a:gd name="T7" fmla="*/ 13 h 13"/>
                <a:gd name="T8" fmla="*/ 13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13" y="0"/>
                  </a:lnTo>
                  <a:lnTo>
                    <a:pt x="13" y="13"/>
                  </a:lnTo>
                  <a:lnTo>
                    <a:pt x="0" y="13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83" name="Freeform 58"/>
            <p:cNvSpPr>
              <a:spLocks/>
            </p:cNvSpPr>
            <p:nvPr/>
          </p:nvSpPr>
          <p:spPr bwMode="auto">
            <a:xfrm>
              <a:off x="3503613" y="-223838"/>
              <a:ext cx="20638" cy="20638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84" name="Freeform 59"/>
            <p:cNvSpPr>
              <a:spLocks/>
            </p:cNvSpPr>
            <p:nvPr/>
          </p:nvSpPr>
          <p:spPr bwMode="auto">
            <a:xfrm>
              <a:off x="3482976" y="-223838"/>
              <a:ext cx="20638" cy="20638"/>
            </a:xfrm>
            <a:custGeom>
              <a:avLst/>
              <a:gdLst>
                <a:gd name="T0" fmla="*/ 13 w 13"/>
                <a:gd name="T1" fmla="*/ 0 h 13"/>
                <a:gd name="T2" fmla="*/ 13 w 13"/>
                <a:gd name="T3" fmla="*/ 0 h 13"/>
                <a:gd name="T4" fmla="*/ 0 w 13"/>
                <a:gd name="T5" fmla="*/ 13 h 13"/>
                <a:gd name="T6" fmla="*/ 0 w 13"/>
                <a:gd name="T7" fmla="*/ 13 h 13"/>
                <a:gd name="T8" fmla="*/ 13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13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85" name="Rectangle 60"/>
            <p:cNvSpPr>
              <a:spLocks noChangeArrowheads="1"/>
            </p:cNvSpPr>
            <p:nvPr/>
          </p:nvSpPr>
          <p:spPr bwMode="auto">
            <a:xfrm>
              <a:off x="3482976" y="-223838"/>
              <a:ext cx="2063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86" name="Freeform 61"/>
            <p:cNvSpPr>
              <a:spLocks/>
            </p:cNvSpPr>
            <p:nvPr/>
          </p:nvSpPr>
          <p:spPr bwMode="auto">
            <a:xfrm>
              <a:off x="3462338" y="-244475"/>
              <a:ext cx="20638" cy="2063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1 w 1"/>
                <a:gd name="T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87" name="Rectangle 62"/>
            <p:cNvSpPr>
              <a:spLocks noChangeArrowheads="1"/>
            </p:cNvSpPr>
            <p:nvPr/>
          </p:nvSpPr>
          <p:spPr bwMode="auto">
            <a:xfrm>
              <a:off x="3462338" y="-244475"/>
              <a:ext cx="2063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88" name="Freeform 63"/>
            <p:cNvSpPr>
              <a:spLocks/>
            </p:cNvSpPr>
            <p:nvPr/>
          </p:nvSpPr>
          <p:spPr bwMode="auto">
            <a:xfrm>
              <a:off x="3462338" y="-265113"/>
              <a:ext cx="20638" cy="20638"/>
            </a:xfrm>
            <a:custGeom>
              <a:avLst/>
              <a:gdLst>
                <a:gd name="T0" fmla="*/ 13 w 13"/>
                <a:gd name="T1" fmla="*/ 0 h 13"/>
                <a:gd name="T2" fmla="*/ 13 w 13"/>
                <a:gd name="T3" fmla="*/ 0 h 13"/>
                <a:gd name="T4" fmla="*/ 0 w 13"/>
                <a:gd name="T5" fmla="*/ 13 h 13"/>
                <a:gd name="T6" fmla="*/ 0 w 13"/>
                <a:gd name="T7" fmla="*/ 0 h 13"/>
                <a:gd name="T8" fmla="*/ 13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13" y="0"/>
                  </a:lnTo>
                  <a:lnTo>
                    <a:pt x="0" y="13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89" name="Freeform 64"/>
            <p:cNvSpPr>
              <a:spLocks/>
            </p:cNvSpPr>
            <p:nvPr/>
          </p:nvSpPr>
          <p:spPr bwMode="auto">
            <a:xfrm>
              <a:off x="3441701" y="-287338"/>
              <a:ext cx="41275" cy="22225"/>
            </a:xfrm>
            <a:custGeom>
              <a:avLst/>
              <a:gdLst>
                <a:gd name="T0" fmla="*/ 26 w 26"/>
                <a:gd name="T1" fmla="*/ 0 h 14"/>
                <a:gd name="T2" fmla="*/ 26 w 26"/>
                <a:gd name="T3" fmla="*/ 14 h 14"/>
                <a:gd name="T4" fmla="*/ 13 w 26"/>
                <a:gd name="T5" fmla="*/ 14 h 14"/>
                <a:gd name="T6" fmla="*/ 0 w 26"/>
                <a:gd name="T7" fmla="*/ 14 h 14"/>
                <a:gd name="T8" fmla="*/ 26 w 2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">
                  <a:moveTo>
                    <a:pt x="26" y="0"/>
                  </a:moveTo>
                  <a:lnTo>
                    <a:pt x="26" y="14"/>
                  </a:lnTo>
                  <a:lnTo>
                    <a:pt x="13" y="14"/>
                  </a:lnTo>
                  <a:lnTo>
                    <a:pt x="0" y="14"/>
                  </a:lnTo>
                  <a:lnTo>
                    <a:pt x="2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90" name="Rectangle 65"/>
            <p:cNvSpPr>
              <a:spLocks noChangeArrowheads="1"/>
            </p:cNvSpPr>
            <p:nvPr/>
          </p:nvSpPr>
          <p:spPr bwMode="auto">
            <a:xfrm>
              <a:off x="3441701" y="-287338"/>
              <a:ext cx="2063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91" name="Freeform 66"/>
            <p:cNvSpPr>
              <a:spLocks/>
            </p:cNvSpPr>
            <p:nvPr/>
          </p:nvSpPr>
          <p:spPr bwMode="auto">
            <a:xfrm>
              <a:off x="3441701" y="-307975"/>
              <a:ext cx="20638" cy="20638"/>
            </a:xfrm>
            <a:custGeom>
              <a:avLst/>
              <a:gdLst>
                <a:gd name="T0" fmla="*/ 13 w 13"/>
                <a:gd name="T1" fmla="*/ 0 h 13"/>
                <a:gd name="T2" fmla="*/ 13 w 13"/>
                <a:gd name="T3" fmla="*/ 13 h 13"/>
                <a:gd name="T4" fmla="*/ 0 w 13"/>
                <a:gd name="T5" fmla="*/ 0 h 13"/>
                <a:gd name="T6" fmla="*/ 0 w 13"/>
                <a:gd name="T7" fmla="*/ 0 h 13"/>
                <a:gd name="T8" fmla="*/ 13 w 13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0"/>
                  </a:moveTo>
                  <a:lnTo>
                    <a:pt x="13" y="13"/>
                  </a:lnTo>
                  <a:lnTo>
                    <a:pt x="0" y="0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92" name="Rectangle 67"/>
            <p:cNvSpPr>
              <a:spLocks noChangeArrowheads="1"/>
            </p:cNvSpPr>
            <p:nvPr/>
          </p:nvSpPr>
          <p:spPr bwMode="auto">
            <a:xfrm>
              <a:off x="3441701" y="-307975"/>
              <a:ext cx="2063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93" name="Rectangle 68"/>
            <p:cNvSpPr>
              <a:spLocks noChangeArrowheads="1"/>
            </p:cNvSpPr>
            <p:nvPr/>
          </p:nvSpPr>
          <p:spPr bwMode="auto">
            <a:xfrm>
              <a:off x="3462338" y="-328613"/>
              <a:ext cx="2063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94" name="Freeform 69"/>
            <p:cNvSpPr>
              <a:spLocks/>
            </p:cNvSpPr>
            <p:nvPr/>
          </p:nvSpPr>
          <p:spPr bwMode="auto">
            <a:xfrm>
              <a:off x="3462338" y="-349250"/>
              <a:ext cx="20638" cy="2063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0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95" name="Freeform 70"/>
            <p:cNvSpPr>
              <a:spLocks/>
            </p:cNvSpPr>
            <p:nvPr/>
          </p:nvSpPr>
          <p:spPr bwMode="auto">
            <a:xfrm>
              <a:off x="3462338" y="-369888"/>
              <a:ext cx="20638" cy="20638"/>
            </a:xfrm>
            <a:custGeom>
              <a:avLst/>
              <a:gdLst>
                <a:gd name="T0" fmla="*/ 13 w 13"/>
                <a:gd name="T1" fmla="*/ 13 h 13"/>
                <a:gd name="T2" fmla="*/ 13 w 13"/>
                <a:gd name="T3" fmla="*/ 13 h 13"/>
                <a:gd name="T4" fmla="*/ 0 w 13"/>
                <a:gd name="T5" fmla="*/ 13 h 13"/>
                <a:gd name="T6" fmla="*/ 0 w 13"/>
                <a:gd name="T7" fmla="*/ 0 h 13"/>
                <a:gd name="T8" fmla="*/ 13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13"/>
                  </a:moveTo>
                  <a:lnTo>
                    <a:pt x="13" y="13"/>
                  </a:lnTo>
                  <a:lnTo>
                    <a:pt x="0" y="13"/>
                  </a:lnTo>
                  <a:lnTo>
                    <a:pt x="0" y="0"/>
                  </a:lnTo>
                  <a:lnTo>
                    <a:pt x="1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96" name="Freeform 71"/>
            <p:cNvSpPr>
              <a:spLocks/>
            </p:cNvSpPr>
            <p:nvPr/>
          </p:nvSpPr>
          <p:spPr bwMode="auto">
            <a:xfrm>
              <a:off x="3462338" y="-369888"/>
              <a:ext cx="20638" cy="20638"/>
            </a:xfrm>
            <a:custGeom>
              <a:avLst/>
              <a:gdLst>
                <a:gd name="T0" fmla="*/ 13 w 13"/>
                <a:gd name="T1" fmla="*/ 13 h 13"/>
                <a:gd name="T2" fmla="*/ 13 w 13"/>
                <a:gd name="T3" fmla="*/ 13 h 13"/>
                <a:gd name="T4" fmla="*/ 0 w 13"/>
                <a:gd name="T5" fmla="*/ 0 h 13"/>
                <a:gd name="T6" fmla="*/ 13 w 13"/>
                <a:gd name="T7" fmla="*/ 0 h 13"/>
                <a:gd name="T8" fmla="*/ 13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13"/>
                  </a:moveTo>
                  <a:lnTo>
                    <a:pt x="13" y="1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97" name="Freeform 72"/>
            <p:cNvSpPr>
              <a:spLocks/>
            </p:cNvSpPr>
            <p:nvPr/>
          </p:nvSpPr>
          <p:spPr bwMode="auto">
            <a:xfrm>
              <a:off x="3482976" y="-390525"/>
              <a:ext cx="20638" cy="2063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0 w 1"/>
                <a:gd name="T5" fmla="*/ 1 h 1"/>
                <a:gd name="T6" fmla="*/ 0 w 1"/>
                <a:gd name="T7" fmla="*/ 0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98" name="Freeform 73"/>
            <p:cNvSpPr>
              <a:spLocks/>
            </p:cNvSpPr>
            <p:nvPr/>
          </p:nvSpPr>
          <p:spPr bwMode="auto">
            <a:xfrm>
              <a:off x="3482976" y="-390525"/>
              <a:ext cx="20638" cy="20638"/>
            </a:xfrm>
            <a:custGeom>
              <a:avLst/>
              <a:gdLst>
                <a:gd name="T0" fmla="*/ 13 w 13"/>
                <a:gd name="T1" fmla="*/ 13 h 13"/>
                <a:gd name="T2" fmla="*/ 13 w 13"/>
                <a:gd name="T3" fmla="*/ 13 h 13"/>
                <a:gd name="T4" fmla="*/ 0 w 13"/>
                <a:gd name="T5" fmla="*/ 0 h 13"/>
                <a:gd name="T6" fmla="*/ 13 w 13"/>
                <a:gd name="T7" fmla="*/ 0 h 13"/>
                <a:gd name="T8" fmla="*/ 13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13"/>
                  </a:moveTo>
                  <a:lnTo>
                    <a:pt x="13" y="1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99" name="Freeform 74"/>
            <p:cNvSpPr>
              <a:spLocks/>
            </p:cNvSpPr>
            <p:nvPr/>
          </p:nvSpPr>
          <p:spPr bwMode="auto">
            <a:xfrm>
              <a:off x="3503613" y="-411163"/>
              <a:ext cx="20638" cy="20638"/>
            </a:xfrm>
            <a:custGeom>
              <a:avLst/>
              <a:gdLst>
                <a:gd name="T0" fmla="*/ 13 w 13"/>
                <a:gd name="T1" fmla="*/ 13 h 13"/>
                <a:gd name="T2" fmla="*/ 13 w 13"/>
                <a:gd name="T3" fmla="*/ 13 h 13"/>
                <a:gd name="T4" fmla="*/ 0 w 13"/>
                <a:gd name="T5" fmla="*/ 13 h 13"/>
                <a:gd name="T6" fmla="*/ 0 w 13"/>
                <a:gd name="T7" fmla="*/ 0 h 13"/>
                <a:gd name="T8" fmla="*/ 13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13"/>
                  </a:moveTo>
                  <a:lnTo>
                    <a:pt x="13" y="13"/>
                  </a:lnTo>
                  <a:lnTo>
                    <a:pt x="0" y="13"/>
                  </a:lnTo>
                  <a:lnTo>
                    <a:pt x="0" y="0"/>
                  </a:lnTo>
                  <a:lnTo>
                    <a:pt x="1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00" name="Rectangle 75"/>
            <p:cNvSpPr>
              <a:spLocks noChangeArrowheads="1"/>
            </p:cNvSpPr>
            <p:nvPr/>
          </p:nvSpPr>
          <p:spPr bwMode="auto">
            <a:xfrm>
              <a:off x="3524251" y="-411163"/>
              <a:ext cx="1588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01" name="Freeform 76"/>
            <p:cNvSpPr>
              <a:spLocks/>
            </p:cNvSpPr>
            <p:nvPr/>
          </p:nvSpPr>
          <p:spPr bwMode="auto">
            <a:xfrm>
              <a:off x="3524251" y="-411163"/>
              <a:ext cx="20638" cy="20638"/>
            </a:xfrm>
            <a:custGeom>
              <a:avLst/>
              <a:gdLst>
                <a:gd name="T0" fmla="*/ 13 w 13"/>
                <a:gd name="T1" fmla="*/ 13 h 13"/>
                <a:gd name="T2" fmla="*/ 13 w 13"/>
                <a:gd name="T3" fmla="*/ 13 h 13"/>
                <a:gd name="T4" fmla="*/ 0 w 13"/>
                <a:gd name="T5" fmla="*/ 0 h 13"/>
                <a:gd name="T6" fmla="*/ 13 w 13"/>
                <a:gd name="T7" fmla="*/ 0 h 13"/>
                <a:gd name="T8" fmla="*/ 13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13"/>
                  </a:moveTo>
                  <a:lnTo>
                    <a:pt x="13" y="13"/>
                  </a:lnTo>
                  <a:lnTo>
                    <a:pt x="0" y="0"/>
                  </a:lnTo>
                  <a:lnTo>
                    <a:pt x="13" y="0"/>
                  </a:lnTo>
                  <a:lnTo>
                    <a:pt x="1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02" name="Rectangle 77"/>
            <p:cNvSpPr>
              <a:spLocks noChangeArrowheads="1"/>
            </p:cNvSpPr>
            <p:nvPr/>
          </p:nvSpPr>
          <p:spPr bwMode="auto">
            <a:xfrm>
              <a:off x="3544888" y="-411163"/>
              <a:ext cx="1588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03" name="Rectangle 78"/>
            <p:cNvSpPr>
              <a:spLocks noChangeArrowheads="1"/>
            </p:cNvSpPr>
            <p:nvPr/>
          </p:nvSpPr>
          <p:spPr bwMode="auto">
            <a:xfrm>
              <a:off x="3565526" y="-411163"/>
              <a:ext cx="1588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04" name="Freeform 79"/>
            <p:cNvSpPr>
              <a:spLocks/>
            </p:cNvSpPr>
            <p:nvPr/>
          </p:nvSpPr>
          <p:spPr bwMode="auto">
            <a:xfrm>
              <a:off x="3565526" y="-411163"/>
              <a:ext cx="20638" cy="20638"/>
            </a:xfrm>
            <a:custGeom>
              <a:avLst/>
              <a:gdLst>
                <a:gd name="T0" fmla="*/ 13 w 13"/>
                <a:gd name="T1" fmla="*/ 13 h 13"/>
                <a:gd name="T2" fmla="*/ 0 w 13"/>
                <a:gd name="T3" fmla="*/ 13 h 13"/>
                <a:gd name="T4" fmla="*/ 13 w 13"/>
                <a:gd name="T5" fmla="*/ 0 h 13"/>
                <a:gd name="T6" fmla="*/ 13 w 13"/>
                <a:gd name="T7" fmla="*/ 0 h 13"/>
                <a:gd name="T8" fmla="*/ 13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13" y="13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05" name="Freeform 80"/>
            <p:cNvSpPr>
              <a:spLocks/>
            </p:cNvSpPr>
            <p:nvPr/>
          </p:nvSpPr>
          <p:spPr bwMode="auto">
            <a:xfrm>
              <a:off x="3586163" y="-411163"/>
              <a:ext cx="0" cy="20638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0 h 1"/>
                <a:gd name="T4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06" name="Rectangle 81"/>
            <p:cNvSpPr>
              <a:spLocks noChangeArrowheads="1"/>
            </p:cNvSpPr>
            <p:nvPr/>
          </p:nvSpPr>
          <p:spPr bwMode="auto">
            <a:xfrm>
              <a:off x="3606801" y="-411163"/>
              <a:ext cx="1588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07" name="Freeform 82"/>
            <p:cNvSpPr>
              <a:spLocks/>
            </p:cNvSpPr>
            <p:nvPr/>
          </p:nvSpPr>
          <p:spPr bwMode="auto">
            <a:xfrm>
              <a:off x="3606801" y="-411163"/>
              <a:ext cx="20638" cy="20638"/>
            </a:xfrm>
            <a:custGeom>
              <a:avLst/>
              <a:gdLst>
                <a:gd name="T0" fmla="*/ 0 w 13"/>
                <a:gd name="T1" fmla="*/ 13 h 13"/>
                <a:gd name="T2" fmla="*/ 0 w 13"/>
                <a:gd name="T3" fmla="*/ 13 h 13"/>
                <a:gd name="T4" fmla="*/ 13 w 13"/>
                <a:gd name="T5" fmla="*/ 0 h 13"/>
                <a:gd name="T6" fmla="*/ 13 w 13"/>
                <a:gd name="T7" fmla="*/ 0 h 13"/>
                <a:gd name="T8" fmla="*/ 0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13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08" name="Freeform 83"/>
            <p:cNvSpPr>
              <a:spLocks/>
            </p:cNvSpPr>
            <p:nvPr/>
          </p:nvSpPr>
          <p:spPr bwMode="auto">
            <a:xfrm>
              <a:off x="3627438" y="-390525"/>
              <a:ext cx="20638" cy="2063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09" name="Freeform 84"/>
            <p:cNvSpPr>
              <a:spLocks/>
            </p:cNvSpPr>
            <p:nvPr/>
          </p:nvSpPr>
          <p:spPr bwMode="auto">
            <a:xfrm>
              <a:off x="3627438" y="-390525"/>
              <a:ext cx="20638" cy="20638"/>
            </a:xfrm>
            <a:custGeom>
              <a:avLst/>
              <a:gdLst>
                <a:gd name="T0" fmla="*/ 0 w 13"/>
                <a:gd name="T1" fmla="*/ 13 h 13"/>
                <a:gd name="T2" fmla="*/ 0 w 13"/>
                <a:gd name="T3" fmla="*/ 13 h 13"/>
                <a:gd name="T4" fmla="*/ 13 w 13"/>
                <a:gd name="T5" fmla="*/ 0 h 13"/>
                <a:gd name="T6" fmla="*/ 13 w 13"/>
                <a:gd name="T7" fmla="*/ 0 h 13"/>
                <a:gd name="T8" fmla="*/ 0 w 13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0" y="13"/>
                  </a:moveTo>
                  <a:lnTo>
                    <a:pt x="0" y="13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10" name="Freeform 85"/>
            <p:cNvSpPr>
              <a:spLocks/>
            </p:cNvSpPr>
            <p:nvPr/>
          </p:nvSpPr>
          <p:spPr bwMode="auto">
            <a:xfrm>
              <a:off x="3648076" y="-369888"/>
              <a:ext cx="20638" cy="0"/>
            </a:xfrm>
            <a:custGeom>
              <a:avLst/>
              <a:gdLst>
                <a:gd name="T0" fmla="*/ 0 w 13"/>
                <a:gd name="T1" fmla="*/ 0 w 13"/>
                <a:gd name="T2" fmla="*/ 0 w 13"/>
                <a:gd name="T3" fmla="*/ 13 w 13"/>
                <a:gd name="T4" fmla="*/ 0 w 1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3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1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11" name="Freeform 86"/>
            <p:cNvSpPr>
              <a:spLocks/>
            </p:cNvSpPr>
            <p:nvPr/>
          </p:nvSpPr>
          <p:spPr bwMode="auto">
            <a:xfrm>
              <a:off x="3648076" y="-369888"/>
              <a:ext cx="20638" cy="20638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1 w 1"/>
                <a:gd name="T7" fmla="*/ 0 h 1"/>
                <a:gd name="T8" fmla="*/ 0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12" name="Rectangle 87"/>
            <p:cNvSpPr>
              <a:spLocks noChangeArrowheads="1"/>
            </p:cNvSpPr>
            <p:nvPr/>
          </p:nvSpPr>
          <p:spPr bwMode="auto">
            <a:xfrm>
              <a:off x="3648076" y="-349250"/>
              <a:ext cx="2063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13" name="Freeform 88"/>
            <p:cNvSpPr>
              <a:spLocks/>
            </p:cNvSpPr>
            <p:nvPr/>
          </p:nvSpPr>
          <p:spPr bwMode="auto">
            <a:xfrm>
              <a:off x="3668713" y="-349250"/>
              <a:ext cx="22225" cy="20638"/>
            </a:xfrm>
            <a:custGeom>
              <a:avLst/>
              <a:gdLst>
                <a:gd name="T0" fmla="*/ 0 w 14"/>
                <a:gd name="T1" fmla="*/ 13 h 13"/>
                <a:gd name="T2" fmla="*/ 0 w 14"/>
                <a:gd name="T3" fmla="*/ 13 h 13"/>
                <a:gd name="T4" fmla="*/ 14 w 14"/>
                <a:gd name="T5" fmla="*/ 0 h 13"/>
                <a:gd name="T6" fmla="*/ 14 w 14"/>
                <a:gd name="T7" fmla="*/ 13 h 13"/>
                <a:gd name="T8" fmla="*/ 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0" y="13"/>
                  </a:lnTo>
                  <a:lnTo>
                    <a:pt x="14" y="0"/>
                  </a:lnTo>
                  <a:lnTo>
                    <a:pt x="14" y="13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14" name="Freeform 89"/>
            <p:cNvSpPr>
              <a:spLocks/>
            </p:cNvSpPr>
            <p:nvPr/>
          </p:nvSpPr>
          <p:spPr bwMode="auto">
            <a:xfrm>
              <a:off x="3668713" y="-328613"/>
              <a:ext cx="22225" cy="20638"/>
            </a:xfrm>
            <a:custGeom>
              <a:avLst/>
              <a:gdLst>
                <a:gd name="T0" fmla="*/ 0 w 14"/>
                <a:gd name="T1" fmla="*/ 13 h 13"/>
                <a:gd name="T2" fmla="*/ 0 w 14"/>
                <a:gd name="T3" fmla="*/ 0 h 13"/>
                <a:gd name="T4" fmla="*/ 14 w 14"/>
                <a:gd name="T5" fmla="*/ 0 h 13"/>
                <a:gd name="T6" fmla="*/ 14 w 14"/>
                <a:gd name="T7" fmla="*/ 0 h 13"/>
                <a:gd name="T8" fmla="*/ 0 w 14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0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15" name="Rectangle 90"/>
            <p:cNvSpPr>
              <a:spLocks noChangeArrowheads="1"/>
            </p:cNvSpPr>
            <p:nvPr/>
          </p:nvSpPr>
          <p:spPr bwMode="auto">
            <a:xfrm>
              <a:off x="3668713" y="-307975"/>
              <a:ext cx="22225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16" name="Freeform 91"/>
            <p:cNvSpPr>
              <a:spLocks/>
            </p:cNvSpPr>
            <p:nvPr/>
          </p:nvSpPr>
          <p:spPr bwMode="auto">
            <a:xfrm>
              <a:off x="3544888" y="-369888"/>
              <a:ext cx="123825" cy="82550"/>
            </a:xfrm>
            <a:custGeom>
              <a:avLst/>
              <a:gdLst>
                <a:gd name="T0" fmla="*/ 6 w 6"/>
                <a:gd name="T1" fmla="*/ 3 h 4"/>
                <a:gd name="T2" fmla="*/ 6 w 6"/>
                <a:gd name="T3" fmla="*/ 3 h 4"/>
                <a:gd name="T4" fmla="*/ 2 w 6"/>
                <a:gd name="T5" fmla="*/ 3 h 4"/>
                <a:gd name="T6" fmla="*/ 1 w 6"/>
                <a:gd name="T7" fmla="*/ 3 h 4"/>
                <a:gd name="T8" fmla="*/ 1 w 6"/>
                <a:gd name="T9" fmla="*/ 3 h 4"/>
                <a:gd name="T10" fmla="*/ 0 w 6"/>
                <a:gd name="T11" fmla="*/ 0 h 4"/>
                <a:gd name="T12" fmla="*/ 0 w 6"/>
                <a:gd name="T13" fmla="*/ 0 h 4"/>
                <a:gd name="T14" fmla="*/ 0 w 6"/>
                <a:gd name="T15" fmla="*/ 1 h 4"/>
                <a:gd name="T16" fmla="*/ 1 w 6"/>
                <a:gd name="T17" fmla="*/ 3 h 4"/>
                <a:gd name="T18" fmla="*/ 0 w 6"/>
                <a:gd name="T19" fmla="*/ 3 h 4"/>
                <a:gd name="T20" fmla="*/ 1 w 6"/>
                <a:gd name="T21" fmla="*/ 4 h 4"/>
                <a:gd name="T22" fmla="*/ 2 w 6"/>
                <a:gd name="T23" fmla="*/ 3 h 4"/>
                <a:gd name="T24" fmla="*/ 2 w 6"/>
                <a:gd name="T25" fmla="*/ 3 h 4"/>
                <a:gd name="T26" fmla="*/ 6 w 6"/>
                <a:gd name="T2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" h="4">
                  <a:moveTo>
                    <a:pt x="6" y="3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lnTo>
                    <a:pt x="6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514" name="Freeform 189"/>
          <p:cNvSpPr>
            <a:spLocks/>
          </p:cNvSpPr>
          <p:nvPr/>
        </p:nvSpPr>
        <p:spPr bwMode="auto">
          <a:xfrm>
            <a:off x="6263572" y="2746133"/>
            <a:ext cx="369185" cy="412423"/>
          </a:xfrm>
          <a:custGeom>
            <a:avLst/>
            <a:gdLst>
              <a:gd name="T0" fmla="*/ 14 w 17"/>
              <a:gd name="T1" fmla="*/ 10 h 19"/>
              <a:gd name="T2" fmla="*/ 11 w 17"/>
              <a:gd name="T3" fmla="*/ 10 h 19"/>
              <a:gd name="T4" fmla="*/ 11 w 17"/>
              <a:gd name="T5" fmla="*/ 9 h 19"/>
              <a:gd name="T6" fmla="*/ 14 w 17"/>
              <a:gd name="T7" fmla="*/ 5 h 19"/>
              <a:gd name="T8" fmla="*/ 9 w 17"/>
              <a:gd name="T9" fmla="*/ 0 h 19"/>
              <a:gd name="T10" fmla="*/ 4 w 17"/>
              <a:gd name="T11" fmla="*/ 5 h 19"/>
              <a:gd name="T12" fmla="*/ 6 w 17"/>
              <a:gd name="T13" fmla="*/ 9 h 19"/>
              <a:gd name="T14" fmla="*/ 6 w 17"/>
              <a:gd name="T15" fmla="*/ 10 h 19"/>
              <a:gd name="T16" fmla="*/ 4 w 17"/>
              <a:gd name="T17" fmla="*/ 10 h 19"/>
              <a:gd name="T18" fmla="*/ 0 w 17"/>
              <a:gd name="T19" fmla="*/ 14 h 19"/>
              <a:gd name="T20" fmla="*/ 0 w 17"/>
              <a:gd name="T21" fmla="*/ 16 h 19"/>
              <a:gd name="T22" fmla="*/ 4 w 17"/>
              <a:gd name="T23" fmla="*/ 19 h 19"/>
              <a:gd name="T24" fmla="*/ 14 w 17"/>
              <a:gd name="T25" fmla="*/ 19 h 19"/>
              <a:gd name="T26" fmla="*/ 17 w 17"/>
              <a:gd name="T27" fmla="*/ 16 h 19"/>
              <a:gd name="T28" fmla="*/ 17 w 17"/>
              <a:gd name="T29" fmla="*/ 14 h 19"/>
              <a:gd name="T30" fmla="*/ 14 w 17"/>
              <a:gd name="T31" fmla="*/ 10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7" h="19">
                <a:moveTo>
                  <a:pt x="14" y="10"/>
                </a:moveTo>
                <a:cubicBezTo>
                  <a:pt x="11" y="10"/>
                  <a:pt x="11" y="10"/>
                  <a:pt x="11" y="10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8"/>
                  <a:pt x="14" y="7"/>
                  <a:pt x="14" y="5"/>
                </a:cubicBezTo>
                <a:cubicBezTo>
                  <a:pt x="14" y="2"/>
                  <a:pt x="11" y="0"/>
                  <a:pt x="9" y="0"/>
                </a:cubicBezTo>
                <a:cubicBezTo>
                  <a:pt x="6" y="0"/>
                  <a:pt x="4" y="2"/>
                  <a:pt x="4" y="5"/>
                </a:cubicBezTo>
                <a:cubicBezTo>
                  <a:pt x="4" y="7"/>
                  <a:pt x="5" y="8"/>
                  <a:pt x="6" y="9"/>
                </a:cubicBezTo>
                <a:cubicBezTo>
                  <a:pt x="6" y="10"/>
                  <a:pt x="6" y="10"/>
                  <a:pt x="6" y="10"/>
                </a:cubicBezTo>
                <a:cubicBezTo>
                  <a:pt x="4" y="10"/>
                  <a:pt x="4" y="10"/>
                  <a:pt x="4" y="10"/>
                </a:cubicBezTo>
                <a:cubicBezTo>
                  <a:pt x="2" y="10"/>
                  <a:pt x="0" y="12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7"/>
                  <a:pt x="2" y="19"/>
                  <a:pt x="4" y="19"/>
                </a:cubicBezTo>
                <a:cubicBezTo>
                  <a:pt x="14" y="19"/>
                  <a:pt x="14" y="19"/>
                  <a:pt x="14" y="19"/>
                </a:cubicBezTo>
                <a:cubicBezTo>
                  <a:pt x="16" y="19"/>
                  <a:pt x="17" y="17"/>
                  <a:pt x="17" y="16"/>
                </a:cubicBezTo>
                <a:cubicBezTo>
                  <a:pt x="17" y="14"/>
                  <a:pt x="17" y="14"/>
                  <a:pt x="17" y="14"/>
                </a:cubicBezTo>
                <a:cubicBezTo>
                  <a:pt x="17" y="12"/>
                  <a:pt x="16" y="10"/>
                  <a:pt x="14" y="1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533" name="Freeform 208"/>
          <p:cNvSpPr>
            <a:spLocks/>
          </p:cNvSpPr>
          <p:nvPr/>
        </p:nvSpPr>
        <p:spPr bwMode="auto">
          <a:xfrm>
            <a:off x="7809288" y="2789371"/>
            <a:ext cx="325947" cy="325947"/>
          </a:xfrm>
          <a:custGeom>
            <a:avLst/>
            <a:gdLst>
              <a:gd name="T0" fmla="*/ 12 w 15"/>
              <a:gd name="T1" fmla="*/ 0 h 15"/>
              <a:gd name="T2" fmla="*/ 2 w 15"/>
              <a:gd name="T3" fmla="*/ 0 h 15"/>
              <a:gd name="T4" fmla="*/ 0 w 15"/>
              <a:gd name="T5" fmla="*/ 2 h 15"/>
              <a:gd name="T6" fmla="*/ 0 w 15"/>
              <a:gd name="T7" fmla="*/ 3 h 15"/>
              <a:gd name="T8" fmla="*/ 3 w 15"/>
              <a:gd name="T9" fmla="*/ 3 h 15"/>
              <a:gd name="T10" fmla="*/ 3 w 15"/>
              <a:gd name="T11" fmla="*/ 2 h 15"/>
              <a:gd name="T12" fmla="*/ 4 w 15"/>
              <a:gd name="T13" fmla="*/ 3 h 15"/>
              <a:gd name="T14" fmla="*/ 3 w 15"/>
              <a:gd name="T15" fmla="*/ 4 h 15"/>
              <a:gd name="T16" fmla="*/ 3 w 15"/>
              <a:gd name="T17" fmla="*/ 3 h 15"/>
              <a:gd name="T18" fmla="*/ 0 w 15"/>
              <a:gd name="T19" fmla="*/ 3 h 15"/>
              <a:gd name="T20" fmla="*/ 0 w 15"/>
              <a:gd name="T21" fmla="*/ 5 h 15"/>
              <a:gd name="T22" fmla="*/ 3 w 15"/>
              <a:gd name="T23" fmla="*/ 5 h 15"/>
              <a:gd name="T24" fmla="*/ 3 w 15"/>
              <a:gd name="T25" fmla="*/ 5 h 15"/>
              <a:gd name="T26" fmla="*/ 4 w 15"/>
              <a:gd name="T27" fmla="*/ 6 h 15"/>
              <a:gd name="T28" fmla="*/ 3 w 15"/>
              <a:gd name="T29" fmla="*/ 7 h 15"/>
              <a:gd name="T30" fmla="*/ 3 w 15"/>
              <a:gd name="T31" fmla="*/ 6 h 15"/>
              <a:gd name="T32" fmla="*/ 0 w 15"/>
              <a:gd name="T33" fmla="*/ 6 h 15"/>
              <a:gd name="T34" fmla="*/ 0 w 15"/>
              <a:gd name="T35" fmla="*/ 8 h 15"/>
              <a:gd name="T36" fmla="*/ 3 w 15"/>
              <a:gd name="T37" fmla="*/ 8 h 15"/>
              <a:gd name="T38" fmla="*/ 3 w 15"/>
              <a:gd name="T39" fmla="*/ 8 h 15"/>
              <a:gd name="T40" fmla="*/ 4 w 15"/>
              <a:gd name="T41" fmla="*/ 9 h 15"/>
              <a:gd name="T42" fmla="*/ 3 w 15"/>
              <a:gd name="T43" fmla="*/ 9 h 15"/>
              <a:gd name="T44" fmla="*/ 3 w 15"/>
              <a:gd name="T45" fmla="*/ 9 h 15"/>
              <a:gd name="T46" fmla="*/ 0 w 15"/>
              <a:gd name="T47" fmla="*/ 9 h 15"/>
              <a:gd name="T48" fmla="*/ 0 w 15"/>
              <a:gd name="T49" fmla="*/ 11 h 15"/>
              <a:gd name="T50" fmla="*/ 3 w 15"/>
              <a:gd name="T51" fmla="*/ 11 h 15"/>
              <a:gd name="T52" fmla="*/ 3 w 15"/>
              <a:gd name="T53" fmla="*/ 11 h 15"/>
              <a:gd name="T54" fmla="*/ 4 w 15"/>
              <a:gd name="T55" fmla="*/ 11 h 15"/>
              <a:gd name="T56" fmla="*/ 3 w 15"/>
              <a:gd name="T57" fmla="*/ 12 h 15"/>
              <a:gd name="T58" fmla="*/ 3 w 15"/>
              <a:gd name="T59" fmla="*/ 12 h 15"/>
              <a:gd name="T60" fmla="*/ 0 w 15"/>
              <a:gd name="T61" fmla="*/ 12 h 15"/>
              <a:gd name="T62" fmla="*/ 0 w 15"/>
              <a:gd name="T63" fmla="*/ 13 h 15"/>
              <a:gd name="T64" fmla="*/ 2 w 15"/>
              <a:gd name="T65" fmla="*/ 15 h 15"/>
              <a:gd name="T66" fmla="*/ 12 w 15"/>
              <a:gd name="T67" fmla="*/ 15 h 15"/>
              <a:gd name="T68" fmla="*/ 15 w 15"/>
              <a:gd name="T69" fmla="*/ 13 h 15"/>
              <a:gd name="T70" fmla="*/ 15 w 15"/>
              <a:gd name="T71" fmla="*/ 2 h 15"/>
              <a:gd name="T72" fmla="*/ 12 w 15"/>
              <a:gd name="T73" fmla="*/ 0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" h="15">
                <a:moveTo>
                  <a:pt x="12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2"/>
                </a:cubicBezTo>
                <a:cubicBezTo>
                  <a:pt x="0" y="3"/>
                  <a:pt x="0" y="3"/>
                  <a:pt x="0" y="3"/>
                </a:cubicBezTo>
                <a:cubicBezTo>
                  <a:pt x="3" y="3"/>
                  <a:pt x="3" y="3"/>
                  <a:pt x="3" y="3"/>
                </a:cubicBezTo>
                <a:cubicBezTo>
                  <a:pt x="3" y="3"/>
                  <a:pt x="3" y="2"/>
                  <a:pt x="3" y="2"/>
                </a:cubicBezTo>
                <a:cubicBezTo>
                  <a:pt x="4" y="2"/>
                  <a:pt x="4" y="3"/>
                  <a:pt x="4" y="3"/>
                </a:cubicBezTo>
                <a:cubicBezTo>
                  <a:pt x="4" y="3"/>
                  <a:pt x="4" y="4"/>
                  <a:pt x="3" y="4"/>
                </a:cubicBezTo>
                <a:cubicBezTo>
                  <a:pt x="3" y="4"/>
                  <a:pt x="3" y="4"/>
                  <a:pt x="3" y="3"/>
                </a:cubicBezTo>
                <a:cubicBezTo>
                  <a:pt x="0" y="3"/>
                  <a:pt x="0" y="3"/>
                  <a:pt x="0" y="3"/>
                </a:cubicBezTo>
                <a:cubicBezTo>
                  <a:pt x="0" y="5"/>
                  <a:pt x="0" y="5"/>
                  <a:pt x="0" y="5"/>
                </a:cubicBezTo>
                <a:cubicBezTo>
                  <a:pt x="3" y="5"/>
                  <a:pt x="3" y="5"/>
                  <a:pt x="3" y="5"/>
                </a:cubicBezTo>
                <a:cubicBezTo>
                  <a:pt x="3" y="5"/>
                  <a:pt x="3" y="5"/>
                  <a:pt x="3" y="5"/>
                </a:cubicBezTo>
                <a:cubicBezTo>
                  <a:pt x="4" y="5"/>
                  <a:pt x="4" y="5"/>
                  <a:pt x="4" y="6"/>
                </a:cubicBezTo>
                <a:cubicBezTo>
                  <a:pt x="4" y="6"/>
                  <a:pt x="4" y="7"/>
                  <a:pt x="3" y="7"/>
                </a:cubicBezTo>
                <a:cubicBezTo>
                  <a:pt x="3" y="7"/>
                  <a:pt x="3" y="6"/>
                  <a:pt x="3" y="6"/>
                </a:cubicBezTo>
                <a:cubicBezTo>
                  <a:pt x="0" y="6"/>
                  <a:pt x="0" y="6"/>
                  <a:pt x="0" y="6"/>
                </a:cubicBezTo>
                <a:cubicBezTo>
                  <a:pt x="0" y="8"/>
                  <a:pt x="0" y="8"/>
                  <a:pt x="0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4" y="8"/>
                  <a:pt x="4" y="8"/>
                  <a:pt x="4" y="9"/>
                </a:cubicBezTo>
                <a:cubicBezTo>
                  <a:pt x="4" y="9"/>
                  <a:pt x="4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1"/>
                  <a:pt x="0" y="11"/>
                  <a:pt x="0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2"/>
                  <a:pt x="4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1" y="15"/>
                  <a:pt x="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4" y="15"/>
                  <a:pt x="15" y="14"/>
                  <a:pt x="15" y="13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4" y="0"/>
                  <a:pt x="12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0557" name="组合 40556"/>
          <p:cNvGrpSpPr/>
          <p:nvPr/>
        </p:nvGrpSpPr>
        <p:grpSpPr>
          <a:xfrm>
            <a:off x="2334422" y="2789371"/>
            <a:ext cx="347567" cy="325947"/>
            <a:chOff x="2611438" y="-452438"/>
            <a:chExt cx="331788" cy="311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141" name="Freeform 217"/>
            <p:cNvSpPr>
              <a:spLocks/>
            </p:cNvSpPr>
            <p:nvPr/>
          </p:nvSpPr>
          <p:spPr bwMode="auto">
            <a:xfrm>
              <a:off x="2611438" y="-452438"/>
              <a:ext cx="331788" cy="228600"/>
            </a:xfrm>
            <a:custGeom>
              <a:avLst/>
              <a:gdLst>
                <a:gd name="T0" fmla="*/ 16 w 16"/>
                <a:gd name="T1" fmla="*/ 6 h 11"/>
                <a:gd name="T2" fmla="*/ 13 w 16"/>
                <a:gd name="T3" fmla="*/ 4 h 11"/>
                <a:gd name="T4" fmla="*/ 10 w 16"/>
                <a:gd name="T5" fmla="*/ 2 h 11"/>
                <a:gd name="T6" fmla="*/ 10 w 16"/>
                <a:gd name="T7" fmla="*/ 2 h 11"/>
                <a:gd name="T8" fmla="*/ 7 w 16"/>
                <a:gd name="T9" fmla="*/ 0 h 11"/>
                <a:gd name="T10" fmla="*/ 4 w 16"/>
                <a:gd name="T11" fmla="*/ 2 h 11"/>
                <a:gd name="T12" fmla="*/ 4 w 16"/>
                <a:gd name="T13" fmla="*/ 3 h 11"/>
                <a:gd name="T14" fmla="*/ 4 w 16"/>
                <a:gd name="T15" fmla="*/ 3 h 11"/>
                <a:gd name="T16" fmla="*/ 2 w 16"/>
                <a:gd name="T17" fmla="*/ 4 h 11"/>
                <a:gd name="T18" fmla="*/ 0 w 16"/>
                <a:gd name="T19" fmla="*/ 6 h 11"/>
                <a:gd name="T20" fmla="*/ 3 w 16"/>
                <a:gd name="T21" fmla="*/ 9 h 11"/>
                <a:gd name="T22" fmla="*/ 4 w 16"/>
                <a:gd name="T23" fmla="*/ 9 h 11"/>
                <a:gd name="T24" fmla="*/ 8 w 16"/>
                <a:gd name="T25" fmla="*/ 11 h 11"/>
                <a:gd name="T26" fmla="*/ 12 w 16"/>
                <a:gd name="T27" fmla="*/ 9 h 11"/>
                <a:gd name="T28" fmla="*/ 16 w 16"/>
                <a:gd name="T29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" h="11">
                  <a:moveTo>
                    <a:pt x="16" y="6"/>
                  </a:moveTo>
                  <a:cubicBezTo>
                    <a:pt x="16" y="5"/>
                    <a:pt x="14" y="4"/>
                    <a:pt x="13" y="4"/>
                  </a:cubicBezTo>
                  <a:cubicBezTo>
                    <a:pt x="13" y="3"/>
                    <a:pt x="11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5" y="0"/>
                    <a:pt x="4" y="1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2" y="4"/>
                    <a:pt x="2" y="4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8"/>
                    <a:pt x="2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10"/>
                    <a:pt x="6" y="11"/>
                    <a:pt x="8" y="11"/>
                  </a:cubicBezTo>
                  <a:cubicBezTo>
                    <a:pt x="10" y="11"/>
                    <a:pt x="11" y="10"/>
                    <a:pt x="12" y="9"/>
                  </a:cubicBezTo>
                  <a:cubicBezTo>
                    <a:pt x="14" y="9"/>
                    <a:pt x="16" y="8"/>
                    <a:pt x="1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42" name="Oval 218"/>
            <p:cNvSpPr>
              <a:spLocks noChangeArrowheads="1"/>
            </p:cNvSpPr>
            <p:nvPr/>
          </p:nvSpPr>
          <p:spPr bwMode="auto">
            <a:xfrm>
              <a:off x="2860676" y="-24447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43" name="Oval 219"/>
            <p:cNvSpPr>
              <a:spLocks noChangeArrowheads="1"/>
            </p:cNvSpPr>
            <p:nvPr/>
          </p:nvSpPr>
          <p:spPr bwMode="auto">
            <a:xfrm>
              <a:off x="2922588" y="-182563"/>
              <a:ext cx="20638" cy="412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150" name="Freeform 226"/>
          <p:cNvSpPr>
            <a:spLocks noEditPoints="1"/>
          </p:cNvSpPr>
          <p:nvPr/>
        </p:nvSpPr>
        <p:spPr bwMode="auto">
          <a:xfrm>
            <a:off x="10171101" y="2756942"/>
            <a:ext cx="412423" cy="390805"/>
          </a:xfrm>
          <a:custGeom>
            <a:avLst/>
            <a:gdLst>
              <a:gd name="T0" fmla="*/ 19 w 19"/>
              <a:gd name="T1" fmla="*/ 6 h 18"/>
              <a:gd name="T2" fmla="*/ 14 w 19"/>
              <a:gd name="T3" fmla="*/ 1 h 18"/>
              <a:gd name="T4" fmla="*/ 10 w 19"/>
              <a:gd name="T5" fmla="*/ 4 h 18"/>
              <a:gd name="T6" fmla="*/ 5 w 19"/>
              <a:gd name="T7" fmla="*/ 1 h 18"/>
              <a:gd name="T8" fmla="*/ 0 w 19"/>
              <a:gd name="T9" fmla="*/ 6 h 18"/>
              <a:gd name="T10" fmla="*/ 2 w 19"/>
              <a:gd name="T11" fmla="*/ 10 h 18"/>
              <a:gd name="T12" fmla="*/ 9 w 19"/>
              <a:gd name="T13" fmla="*/ 18 h 18"/>
              <a:gd name="T14" fmla="*/ 17 w 19"/>
              <a:gd name="T15" fmla="*/ 10 h 18"/>
              <a:gd name="T16" fmla="*/ 17 w 19"/>
              <a:gd name="T17" fmla="*/ 10 h 18"/>
              <a:gd name="T18" fmla="*/ 19 w 19"/>
              <a:gd name="T19" fmla="*/ 6 h 18"/>
              <a:gd name="T20" fmla="*/ 14 w 19"/>
              <a:gd name="T21" fmla="*/ 10 h 18"/>
              <a:gd name="T22" fmla="*/ 10 w 19"/>
              <a:gd name="T23" fmla="*/ 10 h 18"/>
              <a:gd name="T24" fmla="*/ 10 w 19"/>
              <a:gd name="T25" fmla="*/ 14 h 18"/>
              <a:gd name="T26" fmla="*/ 8 w 19"/>
              <a:gd name="T27" fmla="*/ 14 h 18"/>
              <a:gd name="T28" fmla="*/ 9 w 19"/>
              <a:gd name="T29" fmla="*/ 10 h 18"/>
              <a:gd name="T30" fmla="*/ 5 w 19"/>
              <a:gd name="T31" fmla="*/ 10 h 18"/>
              <a:gd name="T32" fmla="*/ 5 w 19"/>
              <a:gd name="T33" fmla="*/ 8 h 18"/>
              <a:gd name="T34" fmla="*/ 9 w 19"/>
              <a:gd name="T35" fmla="*/ 8 h 18"/>
              <a:gd name="T36" fmla="*/ 9 w 19"/>
              <a:gd name="T37" fmla="*/ 5 h 18"/>
              <a:gd name="T38" fmla="*/ 10 w 19"/>
              <a:gd name="T39" fmla="*/ 5 h 18"/>
              <a:gd name="T40" fmla="*/ 10 w 19"/>
              <a:gd name="T41" fmla="*/ 8 h 18"/>
              <a:gd name="T42" fmla="*/ 14 w 19"/>
              <a:gd name="T43" fmla="*/ 8 h 18"/>
              <a:gd name="T44" fmla="*/ 14 w 19"/>
              <a:gd name="T45" fmla="*/ 10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9" h="18">
                <a:moveTo>
                  <a:pt x="19" y="6"/>
                </a:moveTo>
                <a:cubicBezTo>
                  <a:pt x="19" y="3"/>
                  <a:pt x="17" y="1"/>
                  <a:pt x="14" y="1"/>
                </a:cubicBezTo>
                <a:cubicBezTo>
                  <a:pt x="12" y="1"/>
                  <a:pt x="10" y="2"/>
                  <a:pt x="10" y="4"/>
                </a:cubicBezTo>
                <a:cubicBezTo>
                  <a:pt x="9" y="2"/>
                  <a:pt x="7" y="1"/>
                  <a:pt x="5" y="1"/>
                </a:cubicBezTo>
                <a:cubicBezTo>
                  <a:pt x="2" y="0"/>
                  <a:pt x="0" y="3"/>
                  <a:pt x="0" y="6"/>
                </a:cubicBezTo>
                <a:cubicBezTo>
                  <a:pt x="0" y="7"/>
                  <a:pt x="0" y="9"/>
                  <a:pt x="2" y="10"/>
                </a:cubicBezTo>
                <a:cubicBezTo>
                  <a:pt x="9" y="18"/>
                  <a:pt x="9" y="18"/>
                  <a:pt x="9" y="18"/>
                </a:cubicBezTo>
                <a:cubicBezTo>
                  <a:pt x="17" y="10"/>
                  <a:pt x="17" y="10"/>
                  <a:pt x="17" y="10"/>
                </a:cubicBezTo>
                <a:cubicBezTo>
                  <a:pt x="17" y="10"/>
                  <a:pt x="17" y="10"/>
                  <a:pt x="17" y="10"/>
                </a:cubicBezTo>
                <a:cubicBezTo>
                  <a:pt x="18" y="9"/>
                  <a:pt x="19" y="8"/>
                  <a:pt x="19" y="6"/>
                </a:cubicBezTo>
                <a:close/>
                <a:moveTo>
                  <a:pt x="14" y="10"/>
                </a:moveTo>
                <a:cubicBezTo>
                  <a:pt x="10" y="10"/>
                  <a:pt x="10" y="10"/>
                  <a:pt x="10" y="10"/>
                </a:cubicBezTo>
                <a:cubicBezTo>
                  <a:pt x="10" y="14"/>
                  <a:pt x="10" y="14"/>
                  <a:pt x="10" y="14"/>
                </a:cubicBezTo>
                <a:cubicBezTo>
                  <a:pt x="8" y="14"/>
                  <a:pt x="8" y="14"/>
                  <a:pt x="8" y="14"/>
                </a:cubicBezTo>
                <a:cubicBezTo>
                  <a:pt x="9" y="10"/>
                  <a:pt x="9" y="10"/>
                  <a:pt x="9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8"/>
                  <a:pt x="5" y="8"/>
                  <a:pt x="5" y="8"/>
                </a:cubicBezTo>
                <a:cubicBezTo>
                  <a:pt x="9" y="8"/>
                  <a:pt x="9" y="8"/>
                  <a:pt x="9" y="8"/>
                </a:cubicBezTo>
                <a:cubicBezTo>
                  <a:pt x="9" y="5"/>
                  <a:pt x="9" y="5"/>
                  <a:pt x="9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8"/>
                  <a:pt x="10" y="8"/>
                  <a:pt x="10" y="8"/>
                </a:cubicBezTo>
                <a:cubicBezTo>
                  <a:pt x="14" y="8"/>
                  <a:pt x="14" y="8"/>
                  <a:pt x="14" y="8"/>
                </a:cubicBezTo>
                <a:lnTo>
                  <a:pt x="14" y="1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0605" name="组合 40604"/>
          <p:cNvGrpSpPr/>
          <p:nvPr/>
        </p:nvGrpSpPr>
        <p:grpSpPr>
          <a:xfrm>
            <a:off x="8560527" y="2789371"/>
            <a:ext cx="390805" cy="325947"/>
            <a:chOff x="8793163" y="-473075"/>
            <a:chExt cx="373063" cy="311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159" name="Freeform 235"/>
            <p:cNvSpPr>
              <a:spLocks/>
            </p:cNvSpPr>
            <p:nvPr/>
          </p:nvSpPr>
          <p:spPr bwMode="auto">
            <a:xfrm>
              <a:off x="8793163" y="-411163"/>
              <a:ext cx="166688" cy="249238"/>
            </a:xfrm>
            <a:custGeom>
              <a:avLst/>
              <a:gdLst>
                <a:gd name="T0" fmla="*/ 4 w 8"/>
                <a:gd name="T1" fmla="*/ 9 h 12"/>
                <a:gd name="T2" fmla="*/ 8 w 8"/>
                <a:gd name="T3" fmla="*/ 2 h 12"/>
                <a:gd name="T4" fmla="*/ 6 w 8"/>
                <a:gd name="T5" fmla="*/ 0 h 12"/>
                <a:gd name="T6" fmla="*/ 1 w 8"/>
                <a:gd name="T7" fmla="*/ 8 h 12"/>
                <a:gd name="T8" fmla="*/ 1 w 8"/>
                <a:gd name="T9" fmla="*/ 11 h 12"/>
                <a:gd name="T10" fmla="*/ 4 w 8"/>
                <a:gd name="T11" fmla="*/ 11 h 12"/>
                <a:gd name="T12" fmla="*/ 4 w 8"/>
                <a:gd name="T13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12">
                  <a:moveTo>
                    <a:pt x="4" y="9"/>
                  </a:moveTo>
                  <a:cubicBezTo>
                    <a:pt x="5" y="6"/>
                    <a:pt x="7" y="4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4" y="3"/>
                    <a:pt x="3" y="5"/>
                    <a:pt x="1" y="8"/>
                  </a:cubicBezTo>
                  <a:cubicBezTo>
                    <a:pt x="0" y="9"/>
                    <a:pt x="0" y="10"/>
                    <a:pt x="1" y="11"/>
                  </a:cubicBezTo>
                  <a:cubicBezTo>
                    <a:pt x="1" y="12"/>
                    <a:pt x="3" y="11"/>
                    <a:pt x="4" y="11"/>
                  </a:cubicBezTo>
                  <a:cubicBezTo>
                    <a:pt x="3" y="11"/>
                    <a:pt x="3" y="10"/>
                    <a:pt x="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60" name="Freeform 236"/>
            <p:cNvSpPr>
              <a:spLocks/>
            </p:cNvSpPr>
            <p:nvPr/>
          </p:nvSpPr>
          <p:spPr bwMode="auto">
            <a:xfrm>
              <a:off x="8875713" y="-287338"/>
              <a:ext cx="290513" cy="104775"/>
            </a:xfrm>
            <a:custGeom>
              <a:avLst/>
              <a:gdLst>
                <a:gd name="T0" fmla="*/ 13 w 14"/>
                <a:gd name="T1" fmla="*/ 2 h 5"/>
                <a:gd name="T2" fmla="*/ 12 w 14"/>
                <a:gd name="T3" fmla="*/ 0 h 5"/>
                <a:gd name="T4" fmla="*/ 10 w 14"/>
                <a:gd name="T5" fmla="*/ 3 h 5"/>
                <a:gd name="T6" fmla="*/ 1 w 14"/>
                <a:gd name="T7" fmla="*/ 3 h 5"/>
                <a:gd name="T8" fmla="*/ 1 w 14"/>
                <a:gd name="T9" fmla="*/ 3 h 5"/>
                <a:gd name="T10" fmla="*/ 1 w 14"/>
                <a:gd name="T11" fmla="*/ 5 h 5"/>
                <a:gd name="T12" fmla="*/ 12 w 14"/>
                <a:gd name="T13" fmla="*/ 5 h 5"/>
                <a:gd name="T14" fmla="*/ 13 w 14"/>
                <a:gd name="T1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5">
                  <a:moveTo>
                    <a:pt x="13" y="2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1" y="3"/>
                    <a:pt x="10" y="3"/>
                  </a:cubicBezTo>
                  <a:cubicBezTo>
                    <a:pt x="7" y="3"/>
                    <a:pt x="4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5" y="5"/>
                    <a:pt x="8" y="5"/>
                    <a:pt x="12" y="5"/>
                  </a:cubicBezTo>
                  <a:cubicBezTo>
                    <a:pt x="14" y="5"/>
                    <a:pt x="14" y="4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61" name="Freeform 237"/>
            <p:cNvSpPr>
              <a:spLocks/>
            </p:cNvSpPr>
            <p:nvPr/>
          </p:nvSpPr>
          <p:spPr bwMode="auto">
            <a:xfrm>
              <a:off x="8939213" y="-473075"/>
              <a:ext cx="185738" cy="228600"/>
            </a:xfrm>
            <a:custGeom>
              <a:avLst/>
              <a:gdLst>
                <a:gd name="T0" fmla="*/ 2 w 9"/>
                <a:gd name="T1" fmla="*/ 4 h 11"/>
                <a:gd name="T2" fmla="*/ 2 w 9"/>
                <a:gd name="T3" fmla="*/ 4 h 11"/>
                <a:gd name="T4" fmla="*/ 2 w 9"/>
                <a:gd name="T5" fmla="*/ 4 h 11"/>
                <a:gd name="T6" fmla="*/ 6 w 9"/>
                <a:gd name="T7" fmla="*/ 11 h 11"/>
                <a:gd name="T8" fmla="*/ 6 w 9"/>
                <a:gd name="T9" fmla="*/ 11 h 11"/>
                <a:gd name="T10" fmla="*/ 6 w 9"/>
                <a:gd name="T11" fmla="*/ 11 h 11"/>
                <a:gd name="T12" fmla="*/ 6 w 9"/>
                <a:gd name="T13" fmla="*/ 11 h 11"/>
                <a:gd name="T14" fmla="*/ 8 w 9"/>
                <a:gd name="T15" fmla="*/ 9 h 11"/>
                <a:gd name="T16" fmla="*/ 4 w 9"/>
                <a:gd name="T17" fmla="*/ 2 h 11"/>
                <a:gd name="T18" fmla="*/ 0 w 9"/>
                <a:gd name="T19" fmla="*/ 2 h 11"/>
                <a:gd name="T20" fmla="*/ 2 w 9"/>
                <a:gd name="T21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1"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8" y="11"/>
                    <a:pt x="9" y="10"/>
                    <a:pt x="8" y="9"/>
                  </a:cubicBezTo>
                  <a:cubicBezTo>
                    <a:pt x="7" y="7"/>
                    <a:pt x="6" y="4"/>
                    <a:pt x="4" y="2"/>
                  </a:cubicBezTo>
                  <a:cubicBezTo>
                    <a:pt x="3" y="0"/>
                    <a:pt x="1" y="0"/>
                    <a:pt x="0" y="2"/>
                  </a:cubicBezTo>
                  <a:cubicBezTo>
                    <a:pt x="0" y="2"/>
                    <a:pt x="1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572" name="组合 40571"/>
          <p:cNvGrpSpPr/>
          <p:nvPr/>
        </p:nvGrpSpPr>
        <p:grpSpPr>
          <a:xfrm>
            <a:off x="4609760" y="2712873"/>
            <a:ext cx="390805" cy="478943"/>
            <a:chOff x="4935538" y="-557213"/>
            <a:chExt cx="373063" cy="457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189" name="Freeform 265"/>
            <p:cNvSpPr>
              <a:spLocks/>
            </p:cNvSpPr>
            <p:nvPr/>
          </p:nvSpPr>
          <p:spPr bwMode="auto">
            <a:xfrm>
              <a:off x="5121276" y="-557213"/>
              <a:ext cx="41275" cy="20638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2 w 2"/>
                <a:gd name="T5" fmla="*/ 1 h 1"/>
                <a:gd name="T6" fmla="*/ 2 w 2"/>
                <a:gd name="T7" fmla="*/ 1 h 1"/>
                <a:gd name="T8" fmla="*/ 2 w 2"/>
                <a:gd name="T9" fmla="*/ 1 h 1"/>
                <a:gd name="T10" fmla="*/ 0 w 2"/>
                <a:gd name="T11" fmla="*/ 1 h 1"/>
                <a:gd name="T12" fmla="*/ 0 w 2"/>
                <a:gd name="T13" fmla="*/ 1 h 1"/>
                <a:gd name="T14" fmla="*/ 1 w 2"/>
                <a:gd name="T1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90" name="Freeform 266"/>
            <p:cNvSpPr>
              <a:spLocks/>
            </p:cNvSpPr>
            <p:nvPr/>
          </p:nvSpPr>
          <p:spPr bwMode="auto">
            <a:xfrm>
              <a:off x="4935538" y="-515938"/>
              <a:ext cx="206375" cy="207963"/>
            </a:xfrm>
            <a:custGeom>
              <a:avLst/>
              <a:gdLst>
                <a:gd name="T0" fmla="*/ 130 w 130"/>
                <a:gd name="T1" fmla="*/ 0 h 131"/>
                <a:gd name="T2" fmla="*/ 130 w 130"/>
                <a:gd name="T3" fmla="*/ 0 h 131"/>
                <a:gd name="T4" fmla="*/ 104 w 130"/>
                <a:gd name="T5" fmla="*/ 0 h 131"/>
                <a:gd name="T6" fmla="*/ 91 w 130"/>
                <a:gd name="T7" fmla="*/ 14 h 131"/>
                <a:gd name="T8" fmla="*/ 104 w 130"/>
                <a:gd name="T9" fmla="*/ 14 h 131"/>
                <a:gd name="T10" fmla="*/ 117 w 130"/>
                <a:gd name="T11" fmla="*/ 14 h 131"/>
                <a:gd name="T12" fmla="*/ 117 w 130"/>
                <a:gd name="T13" fmla="*/ 14 h 131"/>
                <a:gd name="T14" fmla="*/ 117 w 130"/>
                <a:gd name="T15" fmla="*/ 27 h 131"/>
                <a:gd name="T16" fmla="*/ 117 w 130"/>
                <a:gd name="T17" fmla="*/ 27 h 131"/>
                <a:gd name="T18" fmla="*/ 78 w 130"/>
                <a:gd name="T19" fmla="*/ 27 h 131"/>
                <a:gd name="T20" fmla="*/ 65 w 130"/>
                <a:gd name="T21" fmla="*/ 40 h 131"/>
                <a:gd name="T22" fmla="*/ 91 w 130"/>
                <a:gd name="T23" fmla="*/ 40 h 131"/>
                <a:gd name="T24" fmla="*/ 104 w 130"/>
                <a:gd name="T25" fmla="*/ 40 h 131"/>
                <a:gd name="T26" fmla="*/ 104 w 130"/>
                <a:gd name="T27" fmla="*/ 40 h 131"/>
                <a:gd name="T28" fmla="*/ 91 w 130"/>
                <a:gd name="T29" fmla="*/ 53 h 131"/>
                <a:gd name="T30" fmla="*/ 91 w 130"/>
                <a:gd name="T31" fmla="*/ 53 h 131"/>
                <a:gd name="T32" fmla="*/ 52 w 130"/>
                <a:gd name="T33" fmla="*/ 53 h 131"/>
                <a:gd name="T34" fmla="*/ 39 w 130"/>
                <a:gd name="T35" fmla="*/ 66 h 131"/>
                <a:gd name="T36" fmla="*/ 65 w 130"/>
                <a:gd name="T37" fmla="*/ 66 h 131"/>
                <a:gd name="T38" fmla="*/ 78 w 130"/>
                <a:gd name="T39" fmla="*/ 66 h 131"/>
                <a:gd name="T40" fmla="*/ 78 w 130"/>
                <a:gd name="T41" fmla="*/ 66 h 131"/>
                <a:gd name="T42" fmla="*/ 65 w 130"/>
                <a:gd name="T43" fmla="*/ 79 h 131"/>
                <a:gd name="T44" fmla="*/ 65 w 130"/>
                <a:gd name="T45" fmla="*/ 79 h 131"/>
                <a:gd name="T46" fmla="*/ 39 w 130"/>
                <a:gd name="T47" fmla="*/ 79 h 131"/>
                <a:gd name="T48" fmla="*/ 26 w 130"/>
                <a:gd name="T49" fmla="*/ 92 h 131"/>
                <a:gd name="T50" fmla="*/ 39 w 130"/>
                <a:gd name="T51" fmla="*/ 92 h 131"/>
                <a:gd name="T52" fmla="*/ 52 w 130"/>
                <a:gd name="T53" fmla="*/ 92 h 131"/>
                <a:gd name="T54" fmla="*/ 52 w 130"/>
                <a:gd name="T55" fmla="*/ 92 h 131"/>
                <a:gd name="T56" fmla="*/ 39 w 130"/>
                <a:gd name="T57" fmla="*/ 105 h 131"/>
                <a:gd name="T58" fmla="*/ 39 w 130"/>
                <a:gd name="T59" fmla="*/ 105 h 131"/>
                <a:gd name="T60" fmla="*/ 13 w 130"/>
                <a:gd name="T61" fmla="*/ 105 h 131"/>
                <a:gd name="T62" fmla="*/ 0 w 130"/>
                <a:gd name="T63" fmla="*/ 118 h 131"/>
                <a:gd name="T64" fmla="*/ 13 w 130"/>
                <a:gd name="T65" fmla="*/ 131 h 131"/>
                <a:gd name="T66" fmla="*/ 130 w 130"/>
                <a:gd name="T67" fmla="*/ 0 h 131"/>
                <a:gd name="T68" fmla="*/ 130 w 130"/>
                <a:gd name="T69" fmla="*/ 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30" h="131">
                  <a:moveTo>
                    <a:pt x="130" y="0"/>
                  </a:moveTo>
                  <a:lnTo>
                    <a:pt x="130" y="0"/>
                  </a:lnTo>
                  <a:lnTo>
                    <a:pt x="104" y="0"/>
                  </a:lnTo>
                  <a:lnTo>
                    <a:pt x="91" y="14"/>
                  </a:lnTo>
                  <a:lnTo>
                    <a:pt x="104" y="14"/>
                  </a:lnTo>
                  <a:lnTo>
                    <a:pt x="117" y="14"/>
                  </a:lnTo>
                  <a:lnTo>
                    <a:pt x="117" y="14"/>
                  </a:lnTo>
                  <a:lnTo>
                    <a:pt x="117" y="27"/>
                  </a:lnTo>
                  <a:lnTo>
                    <a:pt x="117" y="27"/>
                  </a:lnTo>
                  <a:lnTo>
                    <a:pt x="78" y="27"/>
                  </a:lnTo>
                  <a:lnTo>
                    <a:pt x="65" y="40"/>
                  </a:lnTo>
                  <a:lnTo>
                    <a:pt x="91" y="40"/>
                  </a:lnTo>
                  <a:lnTo>
                    <a:pt x="104" y="40"/>
                  </a:lnTo>
                  <a:lnTo>
                    <a:pt x="104" y="40"/>
                  </a:lnTo>
                  <a:lnTo>
                    <a:pt x="91" y="53"/>
                  </a:lnTo>
                  <a:lnTo>
                    <a:pt x="91" y="53"/>
                  </a:lnTo>
                  <a:lnTo>
                    <a:pt x="52" y="53"/>
                  </a:lnTo>
                  <a:lnTo>
                    <a:pt x="39" y="66"/>
                  </a:lnTo>
                  <a:lnTo>
                    <a:pt x="65" y="66"/>
                  </a:lnTo>
                  <a:lnTo>
                    <a:pt x="78" y="66"/>
                  </a:lnTo>
                  <a:lnTo>
                    <a:pt x="78" y="66"/>
                  </a:lnTo>
                  <a:lnTo>
                    <a:pt x="65" y="79"/>
                  </a:lnTo>
                  <a:lnTo>
                    <a:pt x="65" y="79"/>
                  </a:lnTo>
                  <a:lnTo>
                    <a:pt x="39" y="79"/>
                  </a:lnTo>
                  <a:lnTo>
                    <a:pt x="26" y="92"/>
                  </a:lnTo>
                  <a:lnTo>
                    <a:pt x="39" y="92"/>
                  </a:lnTo>
                  <a:lnTo>
                    <a:pt x="52" y="92"/>
                  </a:lnTo>
                  <a:lnTo>
                    <a:pt x="52" y="92"/>
                  </a:lnTo>
                  <a:lnTo>
                    <a:pt x="39" y="105"/>
                  </a:lnTo>
                  <a:lnTo>
                    <a:pt x="39" y="105"/>
                  </a:lnTo>
                  <a:lnTo>
                    <a:pt x="13" y="105"/>
                  </a:lnTo>
                  <a:lnTo>
                    <a:pt x="0" y="118"/>
                  </a:lnTo>
                  <a:lnTo>
                    <a:pt x="13" y="131"/>
                  </a:lnTo>
                  <a:lnTo>
                    <a:pt x="130" y="0"/>
                  </a:lnTo>
                  <a:lnTo>
                    <a:pt x="13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91" name="Freeform 267"/>
            <p:cNvSpPr>
              <a:spLocks/>
            </p:cNvSpPr>
            <p:nvPr/>
          </p:nvSpPr>
          <p:spPr bwMode="auto">
            <a:xfrm>
              <a:off x="5059363" y="-244475"/>
              <a:ext cx="123825" cy="103188"/>
            </a:xfrm>
            <a:custGeom>
              <a:avLst/>
              <a:gdLst>
                <a:gd name="T0" fmla="*/ 65 w 78"/>
                <a:gd name="T1" fmla="*/ 0 h 65"/>
                <a:gd name="T2" fmla="*/ 0 w 78"/>
                <a:gd name="T3" fmla="*/ 13 h 65"/>
                <a:gd name="T4" fmla="*/ 13 w 78"/>
                <a:gd name="T5" fmla="*/ 65 h 65"/>
                <a:gd name="T6" fmla="*/ 78 w 78"/>
                <a:gd name="T7" fmla="*/ 52 h 65"/>
                <a:gd name="T8" fmla="*/ 65 w 78"/>
                <a:gd name="T9" fmla="*/ 0 h 65"/>
                <a:gd name="T10" fmla="*/ 65 w 78"/>
                <a:gd name="T1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65">
                  <a:moveTo>
                    <a:pt x="65" y="0"/>
                  </a:moveTo>
                  <a:lnTo>
                    <a:pt x="0" y="13"/>
                  </a:lnTo>
                  <a:lnTo>
                    <a:pt x="13" y="65"/>
                  </a:lnTo>
                  <a:lnTo>
                    <a:pt x="78" y="52"/>
                  </a:lnTo>
                  <a:lnTo>
                    <a:pt x="65" y="0"/>
                  </a:lnTo>
                  <a:lnTo>
                    <a:pt x="6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92" name="Freeform 268"/>
            <p:cNvSpPr>
              <a:spLocks noEditPoints="1"/>
            </p:cNvSpPr>
            <p:nvPr/>
          </p:nvSpPr>
          <p:spPr bwMode="auto">
            <a:xfrm>
              <a:off x="4935538" y="-369888"/>
              <a:ext cx="373063" cy="269875"/>
            </a:xfrm>
            <a:custGeom>
              <a:avLst/>
              <a:gdLst>
                <a:gd name="T0" fmla="*/ 16 w 18"/>
                <a:gd name="T1" fmla="*/ 0 h 13"/>
                <a:gd name="T2" fmla="*/ 3 w 18"/>
                <a:gd name="T3" fmla="*/ 3 h 13"/>
                <a:gd name="T4" fmla="*/ 2 w 18"/>
                <a:gd name="T5" fmla="*/ 2 h 13"/>
                <a:gd name="T6" fmla="*/ 1 w 18"/>
                <a:gd name="T7" fmla="*/ 1 h 13"/>
                <a:gd name="T8" fmla="*/ 1 w 18"/>
                <a:gd name="T9" fmla="*/ 1 h 13"/>
                <a:gd name="T10" fmla="*/ 1 w 18"/>
                <a:gd name="T11" fmla="*/ 1 h 13"/>
                <a:gd name="T12" fmla="*/ 1 w 18"/>
                <a:gd name="T13" fmla="*/ 1 h 13"/>
                <a:gd name="T14" fmla="*/ 0 w 18"/>
                <a:gd name="T15" fmla="*/ 3 h 13"/>
                <a:gd name="T16" fmla="*/ 0 w 18"/>
                <a:gd name="T17" fmla="*/ 3 h 13"/>
                <a:gd name="T18" fmla="*/ 0 w 18"/>
                <a:gd name="T19" fmla="*/ 3 h 13"/>
                <a:gd name="T20" fmla="*/ 1 w 18"/>
                <a:gd name="T21" fmla="*/ 12 h 13"/>
                <a:gd name="T22" fmla="*/ 3 w 18"/>
                <a:gd name="T23" fmla="*/ 13 h 13"/>
                <a:gd name="T24" fmla="*/ 17 w 18"/>
                <a:gd name="T25" fmla="*/ 11 h 13"/>
                <a:gd name="T26" fmla="*/ 17 w 18"/>
                <a:gd name="T27" fmla="*/ 9 h 13"/>
                <a:gd name="T28" fmla="*/ 16 w 18"/>
                <a:gd name="T29" fmla="*/ 0 h 13"/>
                <a:gd name="T30" fmla="*/ 1 w 18"/>
                <a:gd name="T31" fmla="*/ 7 h 13"/>
                <a:gd name="T32" fmla="*/ 16 w 18"/>
                <a:gd name="T33" fmla="*/ 4 h 13"/>
                <a:gd name="T34" fmla="*/ 16 w 18"/>
                <a:gd name="T35" fmla="*/ 4 h 13"/>
                <a:gd name="T36" fmla="*/ 1 w 18"/>
                <a:gd name="T37" fmla="*/ 7 h 13"/>
                <a:gd name="T38" fmla="*/ 2 w 18"/>
                <a:gd name="T39" fmla="*/ 12 h 13"/>
                <a:gd name="T40" fmla="*/ 2 w 18"/>
                <a:gd name="T41" fmla="*/ 12 h 13"/>
                <a:gd name="T42" fmla="*/ 6 w 18"/>
                <a:gd name="T43" fmla="*/ 11 h 13"/>
                <a:gd name="T44" fmla="*/ 6 w 18"/>
                <a:gd name="T45" fmla="*/ 7 h 13"/>
                <a:gd name="T46" fmla="*/ 6 w 18"/>
                <a:gd name="T47" fmla="*/ 7 h 13"/>
                <a:gd name="T48" fmla="*/ 2 w 18"/>
                <a:gd name="T49" fmla="*/ 8 h 13"/>
                <a:gd name="T50" fmla="*/ 2 w 18"/>
                <a:gd name="T51" fmla="*/ 8 h 13"/>
                <a:gd name="T52" fmla="*/ 16 w 18"/>
                <a:gd name="T53" fmla="*/ 5 h 13"/>
                <a:gd name="T54" fmla="*/ 16 w 18"/>
                <a:gd name="T55" fmla="*/ 5 h 13"/>
                <a:gd name="T56" fmla="*/ 11 w 18"/>
                <a:gd name="T57" fmla="*/ 6 h 13"/>
                <a:gd name="T58" fmla="*/ 12 w 18"/>
                <a:gd name="T59" fmla="*/ 10 h 13"/>
                <a:gd name="T60" fmla="*/ 16 w 18"/>
                <a:gd name="T61" fmla="*/ 9 h 13"/>
                <a:gd name="T62" fmla="*/ 16 w 18"/>
                <a:gd name="T63" fmla="*/ 9 h 13"/>
                <a:gd name="T64" fmla="*/ 2 w 18"/>
                <a:gd name="T6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" h="13">
                  <a:moveTo>
                    <a:pt x="16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8" y="10"/>
                    <a:pt x="17" y="9"/>
                  </a:cubicBezTo>
                  <a:lnTo>
                    <a:pt x="16" y="0"/>
                  </a:lnTo>
                  <a:close/>
                  <a:moveTo>
                    <a:pt x="1" y="7"/>
                  </a:move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" y="7"/>
                    <a:pt x="1" y="7"/>
                    <a:pt x="1" y="7"/>
                  </a:cubicBezTo>
                  <a:close/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lnTo>
                    <a:pt x="2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604" name="组合 40603"/>
          <p:cNvGrpSpPr/>
          <p:nvPr/>
        </p:nvGrpSpPr>
        <p:grpSpPr>
          <a:xfrm>
            <a:off x="9376624" y="2843418"/>
            <a:ext cx="369185" cy="217852"/>
            <a:chOff x="9561513" y="-390525"/>
            <a:chExt cx="352425" cy="2079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236" name="Rectangle 312"/>
            <p:cNvSpPr>
              <a:spLocks noChangeArrowheads="1"/>
            </p:cNvSpPr>
            <p:nvPr/>
          </p:nvSpPr>
          <p:spPr bwMode="auto">
            <a:xfrm>
              <a:off x="9644063" y="-390525"/>
              <a:ext cx="41275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37" name="Freeform 313"/>
            <p:cNvSpPr>
              <a:spLocks noEditPoints="1"/>
            </p:cNvSpPr>
            <p:nvPr/>
          </p:nvSpPr>
          <p:spPr bwMode="auto">
            <a:xfrm>
              <a:off x="9561513" y="-369888"/>
              <a:ext cx="352425" cy="187325"/>
            </a:xfrm>
            <a:custGeom>
              <a:avLst/>
              <a:gdLst>
                <a:gd name="T0" fmla="*/ 0 w 17"/>
                <a:gd name="T1" fmla="*/ 0 h 9"/>
                <a:gd name="T2" fmla="*/ 0 w 17"/>
                <a:gd name="T3" fmla="*/ 9 h 9"/>
                <a:gd name="T4" fmla="*/ 17 w 17"/>
                <a:gd name="T5" fmla="*/ 9 h 9"/>
                <a:gd name="T6" fmla="*/ 17 w 17"/>
                <a:gd name="T7" fmla="*/ 0 h 9"/>
                <a:gd name="T8" fmla="*/ 0 w 17"/>
                <a:gd name="T9" fmla="*/ 0 h 9"/>
                <a:gd name="T10" fmla="*/ 5 w 17"/>
                <a:gd name="T11" fmla="*/ 2 h 9"/>
                <a:gd name="T12" fmla="*/ 1 w 17"/>
                <a:gd name="T13" fmla="*/ 2 h 9"/>
                <a:gd name="T14" fmla="*/ 1 w 17"/>
                <a:gd name="T15" fmla="*/ 1 h 9"/>
                <a:gd name="T16" fmla="*/ 5 w 17"/>
                <a:gd name="T17" fmla="*/ 1 h 9"/>
                <a:gd name="T18" fmla="*/ 5 w 17"/>
                <a:gd name="T19" fmla="*/ 2 h 9"/>
                <a:gd name="T20" fmla="*/ 10 w 17"/>
                <a:gd name="T21" fmla="*/ 8 h 9"/>
                <a:gd name="T22" fmla="*/ 7 w 17"/>
                <a:gd name="T23" fmla="*/ 4 h 9"/>
                <a:gd name="T24" fmla="*/ 10 w 17"/>
                <a:gd name="T25" fmla="*/ 1 h 9"/>
                <a:gd name="T26" fmla="*/ 14 w 17"/>
                <a:gd name="T27" fmla="*/ 4 h 9"/>
                <a:gd name="T28" fmla="*/ 10 w 17"/>
                <a:gd name="T2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" h="9">
                  <a:moveTo>
                    <a:pt x="0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0" y="0"/>
                  </a:lnTo>
                  <a:close/>
                  <a:moveTo>
                    <a:pt x="5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" y="1"/>
                    <a:pt x="5" y="1"/>
                    <a:pt x="5" y="1"/>
                  </a:cubicBezTo>
                  <a:lnTo>
                    <a:pt x="5" y="2"/>
                  </a:lnTo>
                  <a:close/>
                  <a:moveTo>
                    <a:pt x="10" y="8"/>
                  </a:moveTo>
                  <a:cubicBezTo>
                    <a:pt x="8" y="8"/>
                    <a:pt x="7" y="6"/>
                    <a:pt x="7" y="4"/>
                  </a:cubicBezTo>
                  <a:cubicBezTo>
                    <a:pt x="7" y="2"/>
                    <a:pt x="8" y="1"/>
                    <a:pt x="10" y="1"/>
                  </a:cubicBezTo>
                  <a:cubicBezTo>
                    <a:pt x="12" y="1"/>
                    <a:pt x="14" y="2"/>
                    <a:pt x="14" y="4"/>
                  </a:cubicBezTo>
                  <a:cubicBezTo>
                    <a:pt x="14" y="6"/>
                    <a:pt x="12" y="8"/>
                    <a:pt x="10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38" name="Freeform 314"/>
            <p:cNvSpPr>
              <a:spLocks noEditPoints="1"/>
            </p:cNvSpPr>
            <p:nvPr/>
          </p:nvSpPr>
          <p:spPr bwMode="auto">
            <a:xfrm>
              <a:off x="9705976" y="-349250"/>
              <a:ext cx="123825" cy="125413"/>
            </a:xfrm>
            <a:custGeom>
              <a:avLst/>
              <a:gdLst>
                <a:gd name="T0" fmla="*/ 3 w 6"/>
                <a:gd name="T1" fmla="*/ 0 h 6"/>
                <a:gd name="T2" fmla="*/ 0 w 6"/>
                <a:gd name="T3" fmla="*/ 3 h 6"/>
                <a:gd name="T4" fmla="*/ 3 w 6"/>
                <a:gd name="T5" fmla="*/ 6 h 6"/>
                <a:gd name="T6" fmla="*/ 6 w 6"/>
                <a:gd name="T7" fmla="*/ 3 h 6"/>
                <a:gd name="T8" fmla="*/ 3 w 6"/>
                <a:gd name="T9" fmla="*/ 0 h 6"/>
                <a:gd name="T10" fmla="*/ 3 w 6"/>
                <a:gd name="T11" fmla="*/ 5 h 6"/>
                <a:gd name="T12" fmla="*/ 2 w 6"/>
                <a:gd name="T13" fmla="*/ 3 h 6"/>
                <a:gd name="T14" fmla="*/ 3 w 6"/>
                <a:gd name="T15" fmla="*/ 2 h 6"/>
                <a:gd name="T16" fmla="*/ 5 w 6"/>
                <a:gd name="T17" fmla="*/ 3 h 6"/>
                <a:gd name="T18" fmla="*/ 3 w 6"/>
                <a:gd name="T1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3" y="0"/>
                  </a:moveTo>
                  <a:cubicBezTo>
                    <a:pt x="2" y="0"/>
                    <a:pt x="0" y="2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5" y="6"/>
                    <a:pt x="6" y="5"/>
                    <a:pt x="6" y="3"/>
                  </a:cubicBezTo>
                  <a:cubicBezTo>
                    <a:pt x="6" y="2"/>
                    <a:pt x="5" y="0"/>
                    <a:pt x="3" y="0"/>
                  </a:cubicBezTo>
                  <a:close/>
                  <a:moveTo>
                    <a:pt x="3" y="5"/>
                  </a:moveTo>
                  <a:cubicBezTo>
                    <a:pt x="2" y="5"/>
                    <a:pt x="2" y="4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4" y="2"/>
                    <a:pt x="5" y="2"/>
                    <a:pt x="5" y="3"/>
                  </a:cubicBezTo>
                  <a:cubicBezTo>
                    <a:pt x="5" y="4"/>
                    <a:pt x="4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243" name="Freeform 319"/>
          <p:cNvSpPr>
            <a:spLocks noEditPoints="1"/>
          </p:cNvSpPr>
          <p:nvPr/>
        </p:nvSpPr>
        <p:spPr bwMode="auto">
          <a:xfrm>
            <a:off x="3901758" y="2746133"/>
            <a:ext cx="282710" cy="412423"/>
          </a:xfrm>
          <a:custGeom>
            <a:avLst/>
            <a:gdLst>
              <a:gd name="T0" fmla="*/ 12 w 13"/>
              <a:gd name="T1" fmla="*/ 0 h 19"/>
              <a:gd name="T2" fmla="*/ 1 w 13"/>
              <a:gd name="T3" fmla="*/ 0 h 19"/>
              <a:gd name="T4" fmla="*/ 0 w 13"/>
              <a:gd name="T5" fmla="*/ 1 h 19"/>
              <a:gd name="T6" fmla="*/ 0 w 13"/>
              <a:gd name="T7" fmla="*/ 18 h 19"/>
              <a:gd name="T8" fmla="*/ 1 w 13"/>
              <a:gd name="T9" fmla="*/ 19 h 19"/>
              <a:gd name="T10" fmla="*/ 12 w 13"/>
              <a:gd name="T11" fmla="*/ 19 h 19"/>
              <a:gd name="T12" fmla="*/ 13 w 13"/>
              <a:gd name="T13" fmla="*/ 18 h 19"/>
              <a:gd name="T14" fmla="*/ 13 w 13"/>
              <a:gd name="T15" fmla="*/ 1 h 19"/>
              <a:gd name="T16" fmla="*/ 12 w 13"/>
              <a:gd name="T17" fmla="*/ 0 h 19"/>
              <a:gd name="T18" fmla="*/ 7 w 13"/>
              <a:gd name="T19" fmla="*/ 19 h 19"/>
              <a:gd name="T20" fmla="*/ 6 w 13"/>
              <a:gd name="T21" fmla="*/ 17 h 19"/>
              <a:gd name="T22" fmla="*/ 7 w 13"/>
              <a:gd name="T23" fmla="*/ 16 h 19"/>
              <a:gd name="T24" fmla="*/ 8 w 13"/>
              <a:gd name="T25" fmla="*/ 17 h 19"/>
              <a:gd name="T26" fmla="*/ 7 w 13"/>
              <a:gd name="T27" fmla="*/ 19 h 19"/>
              <a:gd name="T28" fmla="*/ 11 w 13"/>
              <a:gd name="T29" fmla="*/ 16 h 19"/>
              <a:gd name="T30" fmla="*/ 2 w 13"/>
              <a:gd name="T31" fmla="*/ 16 h 19"/>
              <a:gd name="T32" fmla="*/ 2 w 13"/>
              <a:gd name="T33" fmla="*/ 1 h 19"/>
              <a:gd name="T34" fmla="*/ 11 w 13"/>
              <a:gd name="T35" fmla="*/ 1 h 19"/>
              <a:gd name="T36" fmla="*/ 11 w 13"/>
              <a:gd name="T37" fmla="*/ 1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3" h="19">
                <a:moveTo>
                  <a:pt x="12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9"/>
                  <a:pt x="1" y="19"/>
                  <a:pt x="1" y="19"/>
                </a:cubicBezTo>
                <a:cubicBezTo>
                  <a:pt x="12" y="19"/>
                  <a:pt x="12" y="19"/>
                  <a:pt x="12" y="19"/>
                </a:cubicBezTo>
                <a:cubicBezTo>
                  <a:pt x="12" y="19"/>
                  <a:pt x="13" y="19"/>
                  <a:pt x="13" y="18"/>
                </a:cubicBezTo>
                <a:cubicBezTo>
                  <a:pt x="13" y="1"/>
                  <a:pt x="13" y="1"/>
                  <a:pt x="13" y="1"/>
                </a:cubicBezTo>
                <a:cubicBezTo>
                  <a:pt x="13" y="0"/>
                  <a:pt x="12" y="0"/>
                  <a:pt x="12" y="0"/>
                </a:cubicBezTo>
                <a:close/>
                <a:moveTo>
                  <a:pt x="7" y="19"/>
                </a:moveTo>
                <a:cubicBezTo>
                  <a:pt x="6" y="19"/>
                  <a:pt x="6" y="18"/>
                  <a:pt x="6" y="17"/>
                </a:cubicBezTo>
                <a:cubicBezTo>
                  <a:pt x="6" y="17"/>
                  <a:pt x="6" y="16"/>
                  <a:pt x="7" y="16"/>
                </a:cubicBezTo>
                <a:cubicBezTo>
                  <a:pt x="7" y="16"/>
                  <a:pt x="8" y="17"/>
                  <a:pt x="8" y="17"/>
                </a:cubicBezTo>
                <a:cubicBezTo>
                  <a:pt x="8" y="18"/>
                  <a:pt x="7" y="19"/>
                  <a:pt x="7" y="19"/>
                </a:cubicBezTo>
                <a:close/>
                <a:moveTo>
                  <a:pt x="11" y="16"/>
                </a:moveTo>
                <a:cubicBezTo>
                  <a:pt x="2" y="16"/>
                  <a:pt x="2" y="16"/>
                  <a:pt x="2" y="16"/>
                </a:cubicBezTo>
                <a:cubicBezTo>
                  <a:pt x="2" y="1"/>
                  <a:pt x="2" y="1"/>
                  <a:pt x="2" y="1"/>
                </a:cubicBezTo>
                <a:cubicBezTo>
                  <a:pt x="11" y="1"/>
                  <a:pt x="11" y="1"/>
                  <a:pt x="11" y="1"/>
                </a:cubicBezTo>
                <a:lnTo>
                  <a:pt x="11" y="1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0606" name="组合 40605"/>
          <p:cNvGrpSpPr/>
          <p:nvPr/>
        </p:nvGrpSpPr>
        <p:grpSpPr>
          <a:xfrm>
            <a:off x="7058049" y="2756942"/>
            <a:ext cx="325947" cy="390804"/>
            <a:chOff x="7258051" y="-473075"/>
            <a:chExt cx="311150" cy="3730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279" name="Oval 355"/>
            <p:cNvSpPr>
              <a:spLocks noChangeArrowheads="1"/>
            </p:cNvSpPr>
            <p:nvPr/>
          </p:nvSpPr>
          <p:spPr bwMode="auto">
            <a:xfrm>
              <a:off x="7319963" y="-182563"/>
              <a:ext cx="84138" cy="825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80" name="Freeform 356"/>
            <p:cNvSpPr>
              <a:spLocks/>
            </p:cNvSpPr>
            <p:nvPr/>
          </p:nvSpPr>
          <p:spPr bwMode="auto">
            <a:xfrm>
              <a:off x="7258051" y="-473075"/>
              <a:ext cx="207963" cy="290513"/>
            </a:xfrm>
            <a:custGeom>
              <a:avLst/>
              <a:gdLst>
                <a:gd name="T0" fmla="*/ 5 w 10"/>
                <a:gd name="T1" fmla="*/ 0 h 14"/>
                <a:gd name="T2" fmla="*/ 0 w 10"/>
                <a:gd name="T3" fmla="*/ 3 h 14"/>
                <a:gd name="T4" fmla="*/ 2 w 10"/>
                <a:gd name="T5" fmla="*/ 4 h 14"/>
                <a:gd name="T6" fmla="*/ 5 w 10"/>
                <a:gd name="T7" fmla="*/ 3 h 14"/>
                <a:gd name="T8" fmla="*/ 6 w 10"/>
                <a:gd name="T9" fmla="*/ 6 h 14"/>
                <a:gd name="T10" fmla="*/ 3 w 10"/>
                <a:gd name="T11" fmla="*/ 11 h 14"/>
                <a:gd name="T12" fmla="*/ 6 w 10"/>
                <a:gd name="T13" fmla="*/ 12 h 14"/>
                <a:gd name="T14" fmla="*/ 8 w 10"/>
                <a:gd name="T15" fmla="*/ 8 h 14"/>
                <a:gd name="T16" fmla="*/ 10 w 10"/>
                <a:gd name="T17" fmla="*/ 5 h 14"/>
                <a:gd name="T18" fmla="*/ 5 w 10"/>
                <a:gd name="T1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4">
                  <a:moveTo>
                    <a:pt x="5" y="0"/>
                  </a:moveTo>
                  <a:cubicBezTo>
                    <a:pt x="3" y="0"/>
                    <a:pt x="1" y="1"/>
                    <a:pt x="0" y="3"/>
                  </a:cubicBezTo>
                  <a:cubicBezTo>
                    <a:pt x="0" y="4"/>
                    <a:pt x="1" y="5"/>
                    <a:pt x="2" y="4"/>
                  </a:cubicBezTo>
                  <a:cubicBezTo>
                    <a:pt x="2" y="4"/>
                    <a:pt x="3" y="3"/>
                    <a:pt x="5" y="3"/>
                  </a:cubicBezTo>
                  <a:cubicBezTo>
                    <a:pt x="6" y="3"/>
                    <a:pt x="7" y="4"/>
                    <a:pt x="6" y="6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5" y="14"/>
                    <a:pt x="6" y="12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10" y="6"/>
                    <a:pt x="10" y="5"/>
                  </a:cubicBezTo>
                  <a:cubicBezTo>
                    <a:pt x="10" y="2"/>
                    <a:pt x="7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81" name="Freeform 357"/>
            <p:cNvSpPr>
              <a:spLocks/>
            </p:cNvSpPr>
            <p:nvPr/>
          </p:nvSpPr>
          <p:spPr bwMode="auto">
            <a:xfrm>
              <a:off x="7507288" y="-473075"/>
              <a:ext cx="61913" cy="269875"/>
            </a:xfrm>
            <a:custGeom>
              <a:avLst/>
              <a:gdLst>
                <a:gd name="T0" fmla="*/ 1 w 3"/>
                <a:gd name="T1" fmla="*/ 13 h 13"/>
                <a:gd name="T2" fmla="*/ 1 w 3"/>
                <a:gd name="T3" fmla="*/ 13 h 13"/>
                <a:gd name="T4" fmla="*/ 3 w 3"/>
                <a:gd name="T5" fmla="*/ 11 h 13"/>
                <a:gd name="T6" fmla="*/ 3 w 3"/>
                <a:gd name="T7" fmla="*/ 2 h 13"/>
                <a:gd name="T8" fmla="*/ 1 w 3"/>
                <a:gd name="T9" fmla="*/ 0 h 13"/>
                <a:gd name="T10" fmla="*/ 1 w 3"/>
                <a:gd name="T11" fmla="*/ 0 h 13"/>
                <a:gd name="T12" fmla="*/ 0 w 3"/>
                <a:gd name="T13" fmla="*/ 2 h 13"/>
                <a:gd name="T14" fmla="*/ 0 w 3"/>
                <a:gd name="T15" fmla="*/ 11 h 13"/>
                <a:gd name="T16" fmla="*/ 1 w 3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3">
                  <a:moveTo>
                    <a:pt x="1" y="13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2" y="13"/>
                    <a:pt x="3" y="12"/>
                    <a:pt x="3" y="1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82" name="Oval 358"/>
            <p:cNvSpPr>
              <a:spLocks noChangeArrowheads="1"/>
            </p:cNvSpPr>
            <p:nvPr/>
          </p:nvSpPr>
          <p:spPr bwMode="auto">
            <a:xfrm>
              <a:off x="7486651" y="-182563"/>
              <a:ext cx="82550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544" name="组合 40543"/>
          <p:cNvGrpSpPr/>
          <p:nvPr/>
        </p:nvGrpSpPr>
        <p:grpSpPr>
          <a:xfrm>
            <a:off x="1473425" y="2766920"/>
            <a:ext cx="435705" cy="370849"/>
            <a:chOff x="1822451" y="-515938"/>
            <a:chExt cx="415925" cy="3540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021" name="Freeform 498"/>
            <p:cNvSpPr>
              <a:spLocks noEditPoints="1"/>
            </p:cNvSpPr>
            <p:nvPr/>
          </p:nvSpPr>
          <p:spPr bwMode="auto">
            <a:xfrm>
              <a:off x="1822451" y="-515938"/>
              <a:ext cx="415925" cy="354013"/>
            </a:xfrm>
            <a:custGeom>
              <a:avLst/>
              <a:gdLst>
                <a:gd name="T0" fmla="*/ 19 w 20"/>
                <a:gd name="T1" fmla="*/ 13 h 17"/>
                <a:gd name="T2" fmla="*/ 13 w 20"/>
                <a:gd name="T3" fmla="*/ 4 h 17"/>
                <a:gd name="T4" fmla="*/ 10 w 20"/>
                <a:gd name="T5" fmla="*/ 0 h 17"/>
                <a:gd name="T6" fmla="*/ 7 w 20"/>
                <a:gd name="T7" fmla="*/ 3 h 17"/>
                <a:gd name="T8" fmla="*/ 2 w 20"/>
                <a:gd name="T9" fmla="*/ 12 h 17"/>
                <a:gd name="T10" fmla="*/ 1 w 20"/>
                <a:gd name="T11" fmla="*/ 16 h 17"/>
                <a:gd name="T12" fmla="*/ 5 w 20"/>
                <a:gd name="T13" fmla="*/ 16 h 17"/>
                <a:gd name="T14" fmla="*/ 17 w 20"/>
                <a:gd name="T15" fmla="*/ 16 h 17"/>
                <a:gd name="T16" fmla="*/ 19 w 20"/>
                <a:gd name="T17" fmla="*/ 13 h 17"/>
                <a:gd name="T18" fmla="*/ 15 w 20"/>
                <a:gd name="T19" fmla="*/ 13 h 17"/>
                <a:gd name="T20" fmla="*/ 5 w 20"/>
                <a:gd name="T21" fmla="*/ 13 h 17"/>
                <a:gd name="T22" fmla="*/ 10 w 20"/>
                <a:gd name="T23" fmla="*/ 5 h 17"/>
                <a:gd name="T24" fmla="*/ 10 w 20"/>
                <a:gd name="T25" fmla="*/ 5 h 17"/>
                <a:gd name="T26" fmla="*/ 10 w 20"/>
                <a:gd name="T27" fmla="*/ 5 h 17"/>
                <a:gd name="T28" fmla="*/ 15 w 20"/>
                <a:gd name="T29" fmla="*/ 13 h 17"/>
                <a:gd name="T30" fmla="*/ 15 w 20"/>
                <a:gd name="T31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17">
                  <a:moveTo>
                    <a:pt x="19" y="13"/>
                  </a:moveTo>
                  <a:cubicBezTo>
                    <a:pt x="17" y="10"/>
                    <a:pt x="15" y="7"/>
                    <a:pt x="13" y="4"/>
                  </a:cubicBezTo>
                  <a:cubicBezTo>
                    <a:pt x="12" y="2"/>
                    <a:pt x="12" y="0"/>
                    <a:pt x="10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5" y="6"/>
                    <a:pt x="3" y="9"/>
                    <a:pt x="2" y="12"/>
                  </a:cubicBezTo>
                  <a:cubicBezTo>
                    <a:pt x="1" y="13"/>
                    <a:pt x="0" y="15"/>
                    <a:pt x="1" y="16"/>
                  </a:cubicBezTo>
                  <a:cubicBezTo>
                    <a:pt x="2" y="17"/>
                    <a:pt x="4" y="16"/>
                    <a:pt x="5" y="16"/>
                  </a:cubicBezTo>
                  <a:cubicBezTo>
                    <a:pt x="9" y="16"/>
                    <a:pt x="13" y="16"/>
                    <a:pt x="17" y="16"/>
                  </a:cubicBezTo>
                  <a:cubicBezTo>
                    <a:pt x="19" y="16"/>
                    <a:pt x="20" y="15"/>
                    <a:pt x="19" y="13"/>
                  </a:cubicBezTo>
                  <a:close/>
                  <a:moveTo>
                    <a:pt x="15" y="13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22" name="Oval 499"/>
            <p:cNvSpPr>
              <a:spLocks noChangeArrowheads="1"/>
            </p:cNvSpPr>
            <p:nvPr/>
          </p:nvSpPr>
          <p:spPr bwMode="auto">
            <a:xfrm>
              <a:off x="1989138" y="-349251"/>
              <a:ext cx="82550" cy="841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025" name="Freeform 502"/>
          <p:cNvSpPr>
            <a:spLocks noEditPoints="1"/>
          </p:cNvSpPr>
          <p:nvPr/>
        </p:nvSpPr>
        <p:spPr bwMode="auto">
          <a:xfrm>
            <a:off x="5425857" y="2734492"/>
            <a:ext cx="412423" cy="435705"/>
          </a:xfrm>
          <a:custGeom>
            <a:avLst/>
            <a:gdLst>
              <a:gd name="T0" fmla="*/ 14 w 19"/>
              <a:gd name="T1" fmla="*/ 11 h 20"/>
              <a:gd name="T2" fmla="*/ 19 w 19"/>
              <a:gd name="T3" fmla="*/ 8 h 20"/>
              <a:gd name="T4" fmla="*/ 13 w 19"/>
              <a:gd name="T5" fmla="*/ 8 h 20"/>
              <a:gd name="T6" fmla="*/ 15 w 19"/>
              <a:gd name="T7" fmla="*/ 2 h 20"/>
              <a:gd name="T8" fmla="*/ 11 w 19"/>
              <a:gd name="T9" fmla="*/ 6 h 20"/>
              <a:gd name="T10" fmla="*/ 10 w 19"/>
              <a:gd name="T11" fmla="*/ 0 h 20"/>
              <a:gd name="T12" fmla="*/ 8 w 19"/>
              <a:gd name="T13" fmla="*/ 6 h 20"/>
              <a:gd name="T14" fmla="*/ 4 w 19"/>
              <a:gd name="T15" fmla="*/ 2 h 20"/>
              <a:gd name="T16" fmla="*/ 6 w 19"/>
              <a:gd name="T17" fmla="*/ 8 h 20"/>
              <a:gd name="T18" fmla="*/ 0 w 19"/>
              <a:gd name="T19" fmla="*/ 7 h 20"/>
              <a:gd name="T20" fmla="*/ 5 w 19"/>
              <a:gd name="T21" fmla="*/ 10 h 20"/>
              <a:gd name="T22" fmla="*/ 0 w 19"/>
              <a:gd name="T23" fmla="*/ 13 h 20"/>
              <a:gd name="T24" fmla="*/ 6 w 19"/>
              <a:gd name="T25" fmla="*/ 13 h 20"/>
              <a:gd name="T26" fmla="*/ 3 w 19"/>
              <a:gd name="T27" fmla="*/ 18 h 20"/>
              <a:gd name="T28" fmla="*/ 8 w 19"/>
              <a:gd name="T29" fmla="*/ 15 h 20"/>
              <a:gd name="T30" fmla="*/ 9 w 19"/>
              <a:gd name="T31" fmla="*/ 20 h 20"/>
              <a:gd name="T32" fmla="*/ 11 w 19"/>
              <a:gd name="T33" fmla="*/ 15 h 20"/>
              <a:gd name="T34" fmla="*/ 15 w 19"/>
              <a:gd name="T35" fmla="*/ 19 h 20"/>
              <a:gd name="T36" fmla="*/ 13 w 19"/>
              <a:gd name="T37" fmla="*/ 13 h 20"/>
              <a:gd name="T38" fmla="*/ 19 w 19"/>
              <a:gd name="T39" fmla="*/ 14 h 20"/>
              <a:gd name="T40" fmla="*/ 14 w 19"/>
              <a:gd name="T41" fmla="*/ 11 h 20"/>
              <a:gd name="T42" fmla="*/ 9 w 19"/>
              <a:gd name="T43" fmla="*/ 8 h 20"/>
              <a:gd name="T44" fmla="*/ 9 w 19"/>
              <a:gd name="T45" fmla="*/ 8 h 20"/>
              <a:gd name="T46" fmla="*/ 9 w 19"/>
              <a:gd name="T47" fmla="*/ 8 h 20"/>
              <a:gd name="T48" fmla="*/ 10 w 19"/>
              <a:gd name="T49" fmla="*/ 8 h 20"/>
              <a:gd name="T50" fmla="*/ 10 w 19"/>
              <a:gd name="T51" fmla="*/ 11 h 20"/>
              <a:gd name="T52" fmla="*/ 9 w 19"/>
              <a:gd name="T53" fmla="*/ 12 h 20"/>
              <a:gd name="T54" fmla="*/ 9 w 19"/>
              <a:gd name="T55" fmla="*/ 12 h 20"/>
              <a:gd name="T56" fmla="*/ 9 w 19"/>
              <a:gd name="T57" fmla="*/ 11 h 20"/>
              <a:gd name="T58" fmla="*/ 9 w 19"/>
              <a:gd name="T59" fmla="*/ 8 h 20"/>
              <a:gd name="T60" fmla="*/ 9 w 19"/>
              <a:gd name="T61" fmla="*/ 14 h 20"/>
              <a:gd name="T62" fmla="*/ 9 w 19"/>
              <a:gd name="T63" fmla="*/ 13 h 20"/>
              <a:gd name="T64" fmla="*/ 9 w 19"/>
              <a:gd name="T65" fmla="*/ 12 h 20"/>
              <a:gd name="T66" fmla="*/ 10 w 19"/>
              <a:gd name="T67" fmla="*/ 13 h 20"/>
              <a:gd name="T68" fmla="*/ 9 w 19"/>
              <a:gd name="T69" fmla="*/ 1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9" h="20">
                <a:moveTo>
                  <a:pt x="14" y="11"/>
                </a:moveTo>
                <a:cubicBezTo>
                  <a:pt x="19" y="8"/>
                  <a:pt x="19" y="8"/>
                  <a:pt x="19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5" y="2"/>
                  <a:pt x="15" y="2"/>
                  <a:pt x="15" y="2"/>
                </a:cubicBezTo>
                <a:cubicBezTo>
                  <a:pt x="11" y="6"/>
                  <a:pt x="11" y="6"/>
                  <a:pt x="11" y="6"/>
                </a:cubicBezTo>
                <a:cubicBezTo>
                  <a:pt x="10" y="0"/>
                  <a:pt x="10" y="0"/>
                  <a:pt x="10" y="0"/>
                </a:cubicBezTo>
                <a:cubicBezTo>
                  <a:pt x="8" y="6"/>
                  <a:pt x="8" y="6"/>
                  <a:pt x="8" y="6"/>
                </a:cubicBezTo>
                <a:cubicBezTo>
                  <a:pt x="4" y="2"/>
                  <a:pt x="4" y="2"/>
                  <a:pt x="4" y="2"/>
                </a:cubicBezTo>
                <a:cubicBezTo>
                  <a:pt x="6" y="8"/>
                  <a:pt x="6" y="8"/>
                  <a:pt x="6" y="8"/>
                </a:cubicBezTo>
                <a:cubicBezTo>
                  <a:pt x="0" y="7"/>
                  <a:pt x="0" y="7"/>
                  <a:pt x="0" y="7"/>
                </a:cubicBezTo>
                <a:cubicBezTo>
                  <a:pt x="5" y="10"/>
                  <a:pt x="5" y="10"/>
                  <a:pt x="5" y="10"/>
                </a:cubicBezTo>
                <a:cubicBezTo>
                  <a:pt x="0" y="13"/>
                  <a:pt x="0" y="13"/>
                  <a:pt x="0" y="13"/>
                </a:cubicBezTo>
                <a:cubicBezTo>
                  <a:pt x="6" y="13"/>
                  <a:pt x="6" y="13"/>
                  <a:pt x="6" y="13"/>
                </a:cubicBezTo>
                <a:cubicBezTo>
                  <a:pt x="3" y="18"/>
                  <a:pt x="3" y="18"/>
                  <a:pt x="3" y="18"/>
                </a:cubicBezTo>
                <a:cubicBezTo>
                  <a:pt x="8" y="15"/>
                  <a:pt x="8" y="15"/>
                  <a:pt x="8" y="15"/>
                </a:cubicBezTo>
                <a:cubicBezTo>
                  <a:pt x="9" y="20"/>
                  <a:pt x="9" y="20"/>
                  <a:pt x="9" y="20"/>
                </a:cubicBezTo>
                <a:cubicBezTo>
                  <a:pt x="11" y="15"/>
                  <a:pt x="11" y="15"/>
                  <a:pt x="11" y="15"/>
                </a:cubicBezTo>
                <a:cubicBezTo>
                  <a:pt x="15" y="19"/>
                  <a:pt x="15" y="19"/>
                  <a:pt x="15" y="19"/>
                </a:cubicBezTo>
                <a:cubicBezTo>
                  <a:pt x="13" y="13"/>
                  <a:pt x="13" y="13"/>
                  <a:pt x="13" y="13"/>
                </a:cubicBezTo>
                <a:cubicBezTo>
                  <a:pt x="19" y="14"/>
                  <a:pt x="19" y="14"/>
                  <a:pt x="19" y="14"/>
                </a:cubicBezTo>
                <a:lnTo>
                  <a:pt x="14" y="11"/>
                </a:lnTo>
                <a:close/>
                <a:moveTo>
                  <a:pt x="9" y="8"/>
                </a:moveTo>
                <a:cubicBezTo>
                  <a:pt x="9" y="8"/>
                  <a:pt x="9" y="8"/>
                  <a:pt x="9" y="8"/>
                </a:cubicBezTo>
                <a:cubicBezTo>
                  <a:pt x="9" y="8"/>
                  <a:pt x="9" y="8"/>
                  <a:pt x="9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12"/>
                  <a:pt x="10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1"/>
                </a:cubicBezTo>
                <a:lnTo>
                  <a:pt x="9" y="8"/>
                </a:lnTo>
                <a:close/>
                <a:moveTo>
                  <a:pt x="9" y="14"/>
                </a:moveTo>
                <a:cubicBezTo>
                  <a:pt x="9" y="14"/>
                  <a:pt x="9" y="13"/>
                  <a:pt x="9" y="13"/>
                </a:cubicBezTo>
                <a:cubicBezTo>
                  <a:pt x="9" y="13"/>
                  <a:pt x="9" y="12"/>
                  <a:pt x="9" y="12"/>
                </a:cubicBezTo>
                <a:cubicBezTo>
                  <a:pt x="10" y="12"/>
                  <a:pt x="10" y="13"/>
                  <a:pt x="10" y="13"/>
                </a:cubicBezTo>
                <a:cubicBezTo>
                  <a:pt x="10" y="13"/>
                  <a:pt x="10" y="14"/>
                  <a:pt x="9" y="1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104" name="Freeform 581"/>
          <p:cNvSpPr>
            <a:spLocks noEditPoints="1"/>
          </p:cNvSpPr>
          <p:nvPr/>
        </p:nvSpPr>
        <p:spPr bwMode="auto">
          <a:xfrm>
            <a:off x="745468" y="2756942"/>
            <a:ext cx="302665" cy="390805"/>
          </a:xfrm>
          <a:custGeom>
            <a:avLst/>
            <a:gdLst>
              <a:gd name="T0" fmla="*/ 13 w 14"/>
              <a:gd name="T1" fmla="*/ 0 h 18"/>
              <a:gd name="T2" fmla="*/ 0 w 14"/>
              <a:gd name="T3" fmla="*/ 0 h 18"/>
              <a:gd name="T4" fmla="*/ 0 w 14"/>
              <a:gd name="T5" fmla="*/ 1 h 18"/>
              <a:gd name="T6" fmla="*/ 0 w 14"/>
              <a:gd name="T7" fmla="*/ 17 h 18"/>
              <a:gd name="T8" fmla="*/ 0 w 14"/>
              <a:gd name="T9" fmla="*/ 18 h 18"/>
              <a:gd name="T10" fmla="*/ 13 w 14"/>
              <a:gd name="T11" fmla="*/ 18 h 18"/>
              <a:gd name="T12" fmla="*/ 14 w 14"/>
              <a:gd name="T13" fmla="*/ 17 h 18"/>
              <a:gd name="T14" fmla="*/ 14 w 14"/>
              <a:gd name="T15" fmla="*/ 1 h 18"/>
              <a:gd name="T16" fmla="*/ 13 w 14"/>
              <a:gd name="T17" fmla="*/ 0 h 18"/>
              <a:gd name="T18" fmla="*/ 7 w 14"/>
              <a:gd name="T19" fmla="*/ 17 h 18"/>
              <a:gd name="T20" fmla="*/ 6 w 14"/>
              <a:gd name="T21" fmla="*/ 17 h 18"/>
              <a:gd name="T22" fmla="*/ 7 w 14"/>
              <a:gd name="T23" fmla="*/ 16 h 18"/>
              <a:gd name="T24" fmla="*/ 7 w 14"/>
              <a:gd name="T25" fmla="*/ 17 h 18"/>
              <a:gd name="T26" fmla="*/ 7 w 14"/>
              <a:gd name="T27" fmla="*/ 17 h 18"/>
              <a:gd name="T28" fmla="*/ 12 w 14"/>
              <a:gd name="T29" fmla="*/ 16 h 18"/>
              <a:gd name="T30" fmla="*/ 1 w 14"/>
              <a:gd name="T31" fmla="*/ 16 h 18"/>
              <a:gd name="T32" fmla="*/ 1 w 14"/>
              <a:gd name="T33" fmla="*/ 2 h 18"/>
              <a:gd name="T34" fmla="*/ 12 w 14"/>
              <a:gd name="T35" fmla="*/ 2 h 18"/>
              <a:gd name="T36" fmla="*/ 12 w 14"/>
              <a:gd name="T37" fmla="*/ 16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4" h="18">
                <a:moveTo>
                  <a:pt x="1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1"/>
                  <a:pt x="0" y="1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0" y="18"/>
                  <a:pt x="0" y="18"/>
                </a:cubicBezTo>
                <a:cubicBezTo>
                  <a:pt x="13" y="18"/>
                  <a:pt x="13" y="18"/>
                  <a:pt x="13" y="18"/>
                </a:cubicBezTo>
                <a:cubicBezTo>
                  <a:pt x="13" y="18"/>
                  <a:pt x="14" y="18"/>
                  <a:pt x="14" y="17"/>
                </a:cubicBezTo>
                <a:cubicBezTo>
                  <a:pt x="14" y="1"/>
                  <a:pt x="14" y="1"/>
                  <a:pt x="14" y="1"/>
                </a:cubicBezTo>
                <a:cubicBezTo>
                  <a:pt x="14" y="1"/>
                  <a:pt x="13" y="0"/>
                  <a:pt x="13" y="0"/>
                </a:cubicBezTo>
                <a:close/>
                <a:moveTo>
                  <a:pt x="7" y="17"/>
                </a:moveTo>
                <a:cubicBezTo>
                  <a:pt x="6" y="17"/>
                  <a:pt x="6" y="17"/>
                  <a:pt x="6" y="17"/>
                </a:cubicBezTo>
                <a:cubicBezTo>
                  <a:pt x="6" y="16"/>
                  <a:pt x="6" y="16"/>
                  <a:pt x="7" y="16"/>
                </a:cubicBezTo>
                <a:cubicBezTo>
                  <a:pt x="7" y="16"/>
                  <a:pt x="7" y="16"/>
                  <a:pt x="7" y="17"/>
                </a:cubicBezTo>
                <a:cubicBezTo>
                  <a:pt x="7" y="17"/>
                  <a:pt x="7" y="17"/>
                  <a:pt x="7" y="17"/>
                </a:cubicBezTo>
                <a:close/>
                <a:moveTo>
                  <a:pt x="12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2"/>
                  <a:pt x="1" y="2"/>
                  <a:pt x="1" y="2"/>
                </a:cubicBezTo>
                <a:cubicBezTo>
                  <a:pt x="12" y="2"/>
                  <a:pt x="12" y="2"/>
                  <a:pt x="12" y="2"/>
                </a:cubicBezTo>
                <a:lnTo>
                  <a:pt x="12" y="1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108" name="Freeform 585"/>
          <p:cNvSpPr>
            <a:spLocks noEditPoints="1"/>
          </p:cNvSpPr>
          <p:nvPr/>
        </p:nvSpPr>
        <p:spPr bwMode="auto">
          <a:xfrm>
            <a:off x="11008814" y="2778561"/>
            <a:ext cx="369185" cy="347567"/>
          </a:xfrm>
          <a:custGeom>
            <a:avLst/>
            <a:gdLst>
              <a:gd name="T0" fmla="*/ 8 w 17"/>
              <a:gd name="T1" fmla="*/ 0 h 16"/>
              <a:gd name="T2" fmla="*/ 0 w 17"/>
              <a:gd name="T3" fmla="*/ 8 h 16"/>
              <a:gd name="T4" fmla="*/ 8 w 17"/>
              <a:gd name="T5" fmla="*/ 16 h 16"/>
              <a:gd name="T6" fmla="*/ 17 w 17"/>
              <a:gd name="T7" fmla="*/ 8 h 16"/>
              <a:gd name="T8" fmla="*/ 8 w 17"/>
              <a:gd name="T9" fmla="*/ 0 h 16"/>
              <a:gd name="T10" fmla="*/ 4 w 17"/>
              <a:gd name="T11" fmla="*/ 3 h 16"/>
              <a:gd name="T12" fmla="*/ 9 w 17"/>
              <a:gd name="T13" fmla="*/ 1 h 16"/>
              <a:gd name="T14" fmla="*/ 13 w 17"/>
              <a:gd name="T15" fmla="*/ 3 h 16"/>
              <a:gd name="T16" fmla="*/ 12 w 17"/>
              <a:gd name="T17" fmla="*/ 4 h 16"/>
              <a:gd name="T18" fmla="*/ 11 w 17"/>
              <a:gd name="T19" fmla="*/ 5 h 16"/>
              <a:gd name="T20" fmla="*/ 9 w 17"/>
              <a:gd name="T21" fmla="*/ 5 h 16"/>
              <a:gd name="T22" fmla="*/ 7 w 17"/>
              <a:gd name="T23" fmla="*/ 5 h 16"/>
              <a:gd name="T24" fmla="*/ 6 w 17"/>
              <a:gd name="T25" fmla="*/ 5 h 16"/>
              <a:gd name="T26" fmla="*/ 4 w 17"/>
              <a:gd name="T27" fmla="*/ 4 h 16"/>
              <a:gd name="T28" fmla="*/ 4 w 17"/>
              <a:gd name="T29" fmla="*/ 3 h 16"/>
              <a:gd name="T30" fmla="*/ 7 w 17"/>
              <a:gd name="T31" fmla="*/ 14 h 16"/>
              <a:gd name="T32" fmla="*/ 6 w 17"/>
              <a:gd name="T33" fmla="*/ 14 h 16"/>
              <a:gd name="T34" fmla="*/ 2 w 17"/>
              <a:gd name="T35" fmla="*/ 11 h 16"/>
              <a:gd name="T36" fmla="*/ 1 w 17"/>
              <a:gd name="T37" fmla="*/ 7 h 16"/>
              <a:gd name="T38" fmla="*/ 3 w 17"/>
              <a:gd name="T39" fmla="*/ 7 h 16"/>
              <a:gd name="T40" fmla="*/ 4 w 17"/>
              <a:gd name="T41" fmla="*/ 8 h 16"/>
              <a:gd name="T42" fmla="*/ 6 w 17"/>
              <a:gd name="T43" fmla="*/ 9 h 16"/>
              <a:gd name="T44" fmla="*/ 6 w 17"/>
              <a:gd name="T45" fmla="*/ 11 h 16"/>
              <a:gd name="T46" fmla="*/ 7 w 17"/>
              <a:gd name="T47" fmla="*/ 12 h 16"/>
              <a:gd name="T48" fmla="*/ 7 w 17"/>
              <a:gd name="T49" fmla="*/ 14 h 16"/>
              <a:gd name="T50" fmla="*/ 8 w 17"/>
              <a:gd name="T51" fmla="*/ 10 h 16"/>
              <a:gd name="T52" fmla="*/ 7 w 17"/>
              <a:gd name="T53" fmla="*/ 8 h 16"/>
              <a:gd name="T54" fmla="*/ 8 w 17"/>
              <a:gd name="T55" fmla="*/ 7 h 16"/>
              <a:gd name="T56" fmla="*/ 10 w 17"/>
              <a:gd name="T57" fmla="*/ 8 h 16"/>
              <a:gd name="T58" fmla="*/ 8 w 17"/>
              <a:gd name="T59" fmla="*/ 10 h 16"/>
              <a:gd name="T60" fmla="*/ 11 w 17"/>
              <a:gd name="T61" fmla="*/ 15 h 16"/>
              <a:gd name="T62" fmla="*/ 10 w 17"/>
              <a:gd name="T63" fmla="*/ 14 h 16"/>
              <a:gd name="T64" fmla="*/ 10 w 17"/>
              <a:gd name="T65" fmla="*/ 13 h 16"/>
              <a:gd name="T66" fmla="*/ 10 w 17"/>
              <a:gd name="T67" fmla="*/ 11 h 16"/>
              <a:gd name="T68" fmla="*/ 11 w 17"/>
              <a:gd name="T69" fmla="*/ 9 h 16"/>
              <a:gd name="T70" fmla="*/ 12 w 17"/>
              <a:gd name="T71" fmla="*/ 8 h 16"/>
              <a:gd name="T72" fmla="*/ 14 w 17"/>
              <a:gd name="T73" fmla="*/ 7 h 16"/>
              <a:gd name="T74" fmla="*/ 15 w 17"/>
              <a:gd name="T75" fmla="*/ 8 h 16"/>
              <a:gd name="T76" fmla="*/ 15 w 17"/>
              <a:gd name="T77" fmla="*/ 11 h 16"/>
              <a:gd name="T78" fmla="*/ 11 w 17"/>
              <a:gd name="T79" fmla="*/ 15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" h="16">
                <a:moveTo>
                  <a:pt x="8" y="0"/>
                </a:moveTo>
                <a:cubicBezTo>
                  <a:pt x="4" y="0"/>
                  <a:pt x="0" y="4"/>
                  <a:pt x="0" y="8"/>
                </a:cubicBezTo>
                <a:cubicBezTo>
                  <a:pt x="0" y="13"/>
                  <a:pt x="4" y="16"/>
                  <a:pt x="8" y="16"/>
                </a:cubicBezTo>
                <a:cubicBezTo>
                  <a:pt x="13" y="16"/>
                  <a:pt x="17" y="13"/>
                  <a:pt x="17" y="8"/>
                </a:cubicBezTo>
                <a:cubicBezTo>
                  <a:pt x="17" y="4"/>
                  <a:pt x="13" y="0"/>
                  <a:pt x="8" y="0"/>
                </a:cubicBezTo>
                <a:close/>
                <a:moveTo>
                  <a:pt x="4" y="3"/>
                </a:moveTo>
                <a:cubicBezTo>
                  <a:pt x="6" y="2"/>
                  <a:pt x="7" y="1"/>
                  <a:pt x="9" y="1"/>
                </a:cubicBezTo>
                <a:cubicBezTo>
                  <a:pt x="11" y="1"/>
                  <a:pt x="12" y="2"/>
                  <a:pt x="13" y="3"/>
                </a:cubicBezTo>
                <a:cubicBezTo>
                  <a:pt x="13" y="3"/>
                  <a:pt x="13" y="4"/>
                  <a:pt x="12" y="4"/>
                </a:cubicBezTo>
                <a:cubicBezTo>
                  <a:pt x="12" y="5"/>
                  <a:pt x="11" y="5"/>
                  <a:pt x="11" y="5"/>
                </a:cubicBezTo>
                <a:cubicBezTo>
                  <a:pt x="10" y="5"/>
                  <a:pt x="9" y="5"/>
                  <a:pt x="9" y="5"/>
                </a:cubicBezTo>
                <a:cubicBezTo>
                  <a:pt x="8" y="6"/>
                  <a:pt x="8" y="5"/>
                  <a:pt x="7" y="5"/>
                </a:cubicBezTo>
                <a:cubicBezTo>
                  <a:pt x="7" y="5"/>
                  <a:pt x="6" y="5"/>
                  <a:pt x="6" y="5"/>
                </a:cubicBezTo>
                <a:cubicBezTo>
                  <a:pt x="5" y="5"/>
                  <a:pt x="5" y="4"/>
                  <a:pt x="4" y="4"/>
                </a:cubicBezTo>
                <a:cubicBezTo>
                  <a:pt x="4" y="4"/>
                  <a:pt x="4" y="3"/>
                  <a:pt x="4" y="3"/>
                </a:cubicBezTo>
                <a:close/>
                <a:moveTo>
                  <a:pt x="7" y="14"/>
                </a:moveTo>
                <a:cubicBezTo>
                  <a:pt x="7" y="14"/>
                  <a:pt x="6" y="14"/>
                  <a:pt x="6" y="14"/>
                </a:cubicBezTo>
                <a:cubicBezTo>
                  <a:pt x="4" y="14"/>
                  <a:pt x="2" y="13"/>
                  <a:pt x="2" y="11"/>
                </a:cubicBezTo>
                <a:cubicBezTo>
                  <a:pt x="1" y="10"/>
                  <a:pt x="1" y="8"/>
                  <a:pt x="1" y="7"/>
                </a:cubicBezTo>
                <a:cubicBezTo>
                  <a:pt x="2" y="7"/>
                  <a:pt x="2" y="6"/>
                  <a:pt x="3" y="7"/>
                </a:cubicBezTo>
                <a:cubicBezTo>
                  <a:pt x="3" y="7"/>
                  <a:pt x="4" y="8"/>
                  <a:pt x="4" y="8"/>
                </a:cubicBezTo>
                <a:cubicBezTo>
                  <a:pt x="5" y="8"/>
                  <a:pt x="5" y="9"/>
                  <a:pt x="6" y="9"/>
                </a:cubicBezTo>
                <a:cubicBezTo>
                  <a:pt x="6" y="10"/>
                  <a:pt x="6" y="10"/>
                  <a:pt x="6" y="11"/>
                </a:cubicBezTo>
                <a:cubicBezTo>
                  <a:pt x="6" y="11"/>
                  <a:pt x="6" y="12"/>
                  <a:pt x="7" y="12"/>
                </a:cubicBezTo>
                <a:cubicBezTo>
                  <a:pt x="7" y="13"/>
                  <a:pt x="7" y="13"/>
                  <a:pt x="7" y="14"/>
                </a:cubicBezTo>
                <a:close/>
                <a:moveTo>
                  <a:pt x="8" y="10"/>
                </a:moveTo>
                <a:cubicBezTo>
                  <a:pt x="8" y="10"/>
                  <a:pt x="7" y="9"/>
                  <a:pt x="7" y="8"/>
                </a:cubicBezTo>
                <a:cubicBezTo>
                  <a:pt x="7" y="7"/>
                  <a:pt x="8" y="7"/>
                  <a:pt x="8" y="7"/>
                </a:cubicBezTo>
                <a:cubicBezTo>
                  <a:pt x="9" y="7"/>
                  <a:pt x="10" y="7"/>
                  <a:pt x="10" y="8"/>
                </a:cubicBezTo>
                <a:cubicBezTo>
                  <a:pt x="10" y="9"/>
                  <a:pt x="9" y="10"/>
                  <a:pt x="8" y="10"/>
                </a:cubicBezTo>
                <a:close/>
                <a:moveTo>
                  <a:pt x="11" y="15"/>
                </a:moveTo>
                <a:cubicBezTo>
                  <a:pt x="10" y="15"/>
                  <a:pt x="10" y="14"/>
                  <a:pt x="10" y="14"/>
                </a:cubicBezTo>
                <a:cubicBezTo>
                  <a:pt x="9" y="14"/>
                  <a:pt x="10" y="13"/>
                  <a:pt x="10" y="13"/>
                </a:cubicBezTo>
                <a:cubicBezTo>
                  <a:pt x="10" y="12"/>
                  <a:pt x="10" y="11"/>
                  <a:pt x="10" y="11"/>
                </a:cubicBezTo>
                <a:cubicBezTo>
                  <a:pt x="10" y="10"/>
                  <a:pt x="10" y="10"/>
                  <a:pt x="11" y="9"/>
                </a:cubicBezTo>
                <a:cubicBezTo>
                  <a:pt x="11" y="9"/>
                  <a:pt x="12" y="9"/>
                  <a:pt x="12" y="8"/>
                </a:cubicBezTo>
                <a:cubicBezTo>
                  <a:pt x="13" y="8"/>
                  <a:pt x="13" y="7"/>
                  <a:pt x="14" y="7"/>
                </a:cubicBezTo>
                <a:cubicBezTo>
                  <a:pt x="14" y="7"/>
                  <a:pt x="15" y="7"/>
                  <a:pt x="15" y="8"/>
                </a:cubicBezTo>
                <a:cubicBezTo>
                  <a:pt x="15" y="8"/>
                  <a:pt x="15" y="10"/>
                  <a:pt x="15" y="11"/>
                </a:cubicBezTo>
                <a:cubicBezTo>
                  <a:pt x="14" y="13"/>
                  <a:pt x="12" y="14"/>
                  <a:pt x="11" y="1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0619" name="组合 40618"/>
          <p:cNvGrpSpPr/>
          <p:nvPr/>
        </p:nvGrpSpPr>
        <p:grpSpPr>
          <a:xfrm>
            <a:off x="8648537" y="5350997"/>
            <a:ext cx="455661" cy="282711"/>
            <a:chOff x="8793163" y="1874837"/>
            <a:chExt cx="434975" cy="2698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339" name="Freeform 14"/>
            <p:cNvSpPr>
              <a:spLocks noEditPoints="1"/>
            </p:cNvSpPr>
            <p:nvPr/>
          </p:nvSpPr>
          <p:spPr bwMode="auto">
            <a:xfrm>
              <a:off x="8793163" y="1895475"/>
              <a:ext cx="434975" cy="249238"/>
            </a:xfrm>
            <a:custGeom>
              <a:avLst/>
              <a:gdLst>
                <a:gd name="T0" fmla="*/ 18 w 21"/>
                <a:gd name="T1" fmla="*/ 1 h 12"/>
                <a:gd name="T2" fmla="*/ 18 w 21"/>
                <a:gd name="T3" fmla="*/ 0 h 12"/>
                <a:gd name="T4" fmla="*/ 18 w 21"/>
                <a:gd name="T5" fmla="*/ 0 h 12"/>
                <a:gd name="T6" fmla="*/ 18 w 21"/>
                <a:gd name="T7" fmla="*/ 0 h 12"/>
                <a:gd name="T8" fmla="*/ 18 w 21"/>
                <a:gd name="T9" fmla="*/ 0 h 12"/>
                <a:gd name="T10" fmla="*/ 18 w 21"/>
                <a:gd name="T11" fmla="*/ 0 h 12"/>
                <a:gd name="T12" fmla="*/ 18 w 21"/>
                <a:gd name="T13" fmla="*/ 0 h 12"/>
                <a:gd name="T14" fmla="*/ 9 w 21"/>
                <a:gd name="T15" fmla="*/ 1 h 12"/>
                <a:gd name="T16" fmla="*/ 0 w 21"/>
                <a:gd name="T17" fmla="*/ 0 h 12"/>
                <a:gd name="T18" fmla="*/ 0 w 21"/>
                <a:gd name="T19" fmla="*/ 0 h 12"/>
                <a:gd name="T20" fmla="*/ 0 w 21"/>
                <a:gd name="T21" fmla="*/ 0 h 12"/>
                <a:gd name="T22" fmla="*/ 0 w 21"/>
                <a:gd name="T23" fmla="*/ 1 h 12"/>
                <a:gd name="T24" fmla="*/ 4 w 21"/>
                <a:gd name="T25" fmla="*/ 10 h 12"/>
                <a:gd name="T26" fmla="*/ 4 w 21"/>
                <a:gd name="T27" fmla="*/ 10 h 12"/>
                <a:gd name="T28" fmla="*/ 9 w 21"/>
                <a:gd name="T29" fmla="*/ 12 h 12"/>
                <a:gd name="T30" fmla="*/ 14 w 21"/>
                <a:gd name="T31" fmla="*/ 10 h 12"/>
                <a:gd name="T32" fmla="*/ 14 w 21"/>
                <a:gd name="T33" fmla="*/ 10 h 12"/>
                <a:gd name="T34" fmla="*/ 15 w 21"/>
                <a:gd name="T35" fmla="*/ 8 h 12"/>
                <a:gd name="T36" fmla="*/ 17 w 21"/>
                <a:gd name="T37" fmla="*/ 9 h 12"/>
                <a:gd name="T38" fmla="*/ 21 w 21"/>
                <a:gd name="T39" fmla="*/ 5 h 12"/>
                <a:gd name="T40" fmla="*/ 18 w 21"/>
                <a:gd name="T41" fmla="*/ 1 h 12"/>
                <a:gd name="T42" fmla="*/ 17 w 21"/>
                <a:gd name="T43" fmla="*/ 8 h 12"/>
                <a:gd name="T44" fmla="*/ 16 w 21"/>
                <a:gd name="T45" fmla="*/ 8 h 12"/>
                <a:gd name="T46" fmla="*/ 18 w 21"/>
                <a:gd name="T47" fmla="*/ 2 h 12"/>
                <a:gd name="T48" fmla="*/ 20 w 21"/>
                <a:gd name="T49" fmla="*/ 5 h 12"/>
                <a:gd name="T50" fmla="*/ 17 w 21"/>
                <a:gd name="T51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" h="12">
                  <a:moveTo>
                    <a:pt x="18" y="1"/>
                  </a:moveTo>
                  <a:cubicBezTo>
                    <a:pt x="18" y="1"/>
                    <a:pt x="18" y="1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1"/>
                    <a:pt x="13" y="1"/>
                    <a:pt x="9" y="1"/>
                  </a:cubicBezTo>
                  <a:cubicBezTo>
                    <a:pt x="4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5"/>
                    <a:pt x="2" y="8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1"/>
                    <a:pt x="6" y="12"/>
                    <a:pt x="9" y="12"/>
                  </a:cubicBezTo>
                  <a:cubicBezTo>
                    <a:pt x="11" y="12"/>
                    <a:pt x="14" y="11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5" y="9"/>
                    <a:pt x="15" y="8"/>
                  </a:cubicBezTo>
                  <a:cubicBezTo>
                    <a:pt x="16" y="9"/>
                    <a:pt x="16" y="9"/>
                    <a:pt x="17" y="9"/>
                  </a:cubicBezTo>
                  <a:cubicBezTo>
                    <a:pt x="19" y="9"/>
                    <a:pt x="21" y="7"/>
                    <a:pt x="21" y="5"/>
                  </a:cubicBezTo>
                  <a:cubicBezTo>
                    <a:pt x="21" y="3"/>
                    <a:pt x="20" y="2"/>
                    <a:pt x="18" y="1"/>
                  </a:cubicBezTo>
                  <a:close/>
                  <a:moveTo>
                    <a:pt x="17" y="8"/>
                  </a:moveTo>
                  <a:cubicBezTo>
                    <a:pt x="17" y="8"/>
                    <a:pt x="16" y="8"/>
                    <a:pt x="16" y="8"/>
                  </a:cubicBezTo>
                  <a:cubicBezTo>
                    <a:pt x="17" y="6"/>
                    <a:pt x="18" y="4"/>
                    <a:pt x="18" y="2"/>
                  </a:cubicBezTo>
                  <a:cubicBezTo>
                    <a:pt x="19" y="3"/>
                    <a:pt x="20" y="4"/>
                    <a:pt x="20" y="5"/>
                  </a:cubicBezTo>
                  <a:cubicBezTo>
                    <a:pt x="20" y="6"/>
                    <a:pt x="18" y="8"/>
                    <a:pt x="17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40" name="Oval 15"/>
            <p:cNvSpPr>
              <a:spLocks noChangeArrowheads="1"/>
            </p:cNvSpPr>
            <p:nvPr/>
          </p:nvSpPr>
          <p:spPr bwMode="auto">
            <a:xfrm>
              <a:off x="8813801" y="1874837"/>
              <a:ext cx="331788" cy="4127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616" name="组合 40615"/>
          <p:cNvGrpSpPr/>
          <p:nvPr/>
        </p:nvGrpSpPr>
        <p:grpSpPr>
          <a:xfrm>
            <a:off x="5439415" y="5318569"/>
            <a:ext cx="390805" cy="347567"/>
            <a:chOff x="5702301" y="1833562"/>
            <a:chExt cx="373063" cy="3317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474" name="Freeform 149"/>
            <p:cNvSpPr>
              <a:spLocks/>
            </p:cNvSpPr>
            <p:nvPr/>
          </p:nvSpPr>
          <p:spPr bwMode="auto">
            <a:xfrm>
              <a:off x="5743576" y="1978025"/>
              <a:ext cx="146050" cy="187325"/>
            </a:xfrm>
            <a:custGeom>
              <a:avLst/>
              <a:gdLst>
                <a:gd name="T0" fmla="*/ 4 w 7"/>
                <a:gd name="T1" fmla="*/ 3 h 9"/>
                <a:gd name="T2" fmla="*/ 3 w 7"/>
                <a:gd name="T3" fmla="*/ 3 h 9"/>
                <a:gd name="T4" fmla="*/ 1 w 7"/>
                <a:gd name="T5" fmla="*/ 5 h 9"/>
                <a:gd name="T6" fmla="*/ 3 w 7"/>
                <a:gd name="T7" fmla="*/ 9 h 9"/>
                <a:gd name="T8" fmla="*/ 1 w 7"/>
                <a:gd name="T9" fmla="*/ 8 h 9"/>
                <a:gd name="T10" fmla="*/ 0 w 7"/>
                <a:gd name="T11" fmla="*/ 4 h 9"/>
                <a:gd name="T12" fmla="*/ 3 w 7"/>
                <a:gd name="T13" fmla="*/ 1 h 9"/>
                <a:gd name="T14" fmla="*/ 7 w 7"/>
                <a:gd name="T15" fmla="*/ 1 h 9"/>
                <a:gd name="T16" fmla="*/ 6 w 7"/>
                <a:gd name="T17" fmla="*/ 3 h 9"/>
                <a:gd name="T18" fmla="*/ 4 w 7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9">
                  <a:moveTo>
                    <a:pt x="4" y="3"/>
                  </a:moveTo>
                  <a:cubicBezTo>
                    <a:pt x="4" y="3"/>
                    <a:pt x="3" y="3"/>
                    <a:pt x="3" y="3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6"/>
                    <a:pt x="2" y="8"/>
                    <a:pt x="3" y="9"/>
                  </a:cubicBezTo>
                  <a:cubicBezTo>
                    <a:pt x="3" y="9"/>
                    <a:pt x="2" y="8"/>
                    <a:pt x="1" y="8"/>
                  </a:cubicBezTo>
                  <a:cubicBezTo>
                    <a:pt x="0" y="7"/>
                    <a:pt x="0" y="5"/>
                    <a:pt x="0" y="4"/>
                  </a:cubicBezTo>
                  <a:cubicBezTo>
                    <a:pt x="0" y="3"/>
                    <a:pt x="1" y="1"/>
                    <a:pt x="3" y="1"/>
                  </a:cubicBezTo>
                  <a:cubicBezTo>
                    <a:pt x="4" y="0"/>
                    <a:pt x="6" y="0"/>
                    <a:pt x="7" y="1"/>
                  </a:cubicBezTo>
                  <a:cubicBezTo>
                    <a:pt x="7" y="2"/>
                    <a:pt x="7" y="3"/>
                    <a:pt x="6" y="3"/>
                  </a:cubicBezTo>
                  <a:cubicBezTo>
                    <a:pt x="6" y="4"/>
                    <a:pt x="5" y="4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75" name="Freeform 150"/>
            <p:cNvSpPr>
              <a:spLocks/>
            </p:cNvSpPr>
            <p:nvPr/>
          </p:nvSpPr>
          <p:spPr bwMode="auto">
            <a:xfrm>
              <a:off x="5889626" y="1978025"/>
              <a:ext cx="165100" cy="187325"/>
            </a:xfrm>
            <a:custGeom>
              <a:avLst/>
              <a:gdLst>
                <a:gd name="T0" fmla="*/ 3 w 8"/>
                <a:gd name="T1" fmla="*/ 3 h 9"/>
                <a:gd name="T2" fmla="*/ 5 w 8"/>
                <a:gd name="T3" fmla="*/ 3 h 9"/>
                <a:gd name="T4" fmla="*/ 6 w 8"/>
                <a:gd name="T5" fmla="*/ 5 h 9"/>
                <a:gd name="T6" fmla="*/ 4 w 8"/>
                <a:gd name="T7" fmla="*/ 9 h 9"/>
                <a:gd name="T8" fmla="*/ 6 w 8"/>
                <a:gd name="T9" fmla="*/ 8 h 9"/>
                <a:gd name="T10" fmla="*/ 7 w 8"/>
                <a:gd name="T11" fmla="*/ 4 h 9"/>
                <a:gd name="T12" fmla="*/ 5 w 8"/>
                <a:gd name="T13" fmla="*/ 1 h 9"/>
                <a:gd name="T14" fmla="*/ 1 w 8"/>
                <a:gd name="T15" fmla="*/ 1 h 9"/>
                <a:gd name="T16" fmla="*/ 1 w 8"/>
                <a:gd name="T17" fmla="*/ 3 h 9"/>
                <a:gd name="T18" fmla="*/ 3 w 8"/>
                <a:gd name="T1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9">
                  <a:moveTo>
                    <a:pt x="3" y="3"/>
                  </a:moveTo>
                  <a:cubicBezTo>
                    <a:pt x="4" y="3"/>
                    <a:pt x="4" y="3"/>
                    <a:pt x="5" y="3"/>
                  </a:cubicBezTo>
                  <a:cubicBezTo>
                    <a:pt x="6" y="3"/>
                    <a:pt x="6" y="4"/>
                    <a:pt x="6" y="5"/>
                  </a:cubicBezTo>
                  <a:cubicBezTo>
                    <a:pt x="7" y="6"/>
                    <a:pt x="6" y="8"/>
                    <a:pt x="4" y="9"/>
                  </a:cubicBezTo>
                  <a:cubicBezTo>
                    <a:pt x="5" y="9"/>
                    <a:pt x="6" y="8"/>
                    <a:pt x="6" y="8"/>
                  </a:cubicBezTo>
                  <a:cubicBezTo>
                    <a:pt x="8" y="7"/>
                    <a:pt x="8" y="5"/>
                    <a:pt x="7" y="4"/>
                  </a:cubicBezTo>
                  <a:cubicBezTo>
                    <a:pt x="7" y="3"/>
                    <a:pt x="6" y="1"/>
                    <a:pt x="5" y="1"/>
                  </a:cubicBezTo>
                  <a:cubicBezTo>
                    <a:pt x="4" y="0"/>
                    <a:pt x="2" y="0"/>
                    <a:pt x="1" y="1"/>
                  </a:cubicBezTo>
                  <a:cubicBezTo>
                    <a:pt x="0" y="2"/>
                    <a:pt x="0" y="3"/>
                    <a:pt x="1" y="3"/>
                  </a:cubicBezTo>
                  <a:cubicBezTo>
                    <a:pt x="2" y="4"/>
                    <a:pt x="2" y="4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76" name="Freeform 151"/>
            <p:cNvSpPr>
              <a:spLocks/>
            </p:cNvSpPr>
            <p:nvPr/>
          </p:nvSpPr>
          <p:spPr bwMode="auto">
            <a:xfrm>
              <a:off x="6054726" y="1833562"/>
              <a:ext cx="20638" cy="4127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77" name="Freeform 152"/>
            <p:cNvSpPr>
              <a:spLocks/>
            </p:cNvSpPr>
            <p:nvPr/>
          </p:nvSpPr>
          <p:spPr bwMode="auto">
            <a:xfrm>
              <a:off x="5702301" y="1833562"/>
              <a:ext cx="20638" cy="41275"/>
            </a:xfrm>
            <a:custGeom>
              <a:avLst/>
              <a:gdLst>
                <a:gd name="T0" fmla="*/ 1 w 1"/>
                <a:gd name="T1" fmla="*/ 0 h 2"/>
                <a:gd name="T2" fmla="*/ 0 w 1"/>
                <a:gd name="T3" fmla="*/ 0 h 2"/>
                <a:gd name="T4" fmla="*/ 1 w 1"/>
                <a:gd name="T5" fmla="*/ 2 h 2"/>
                <a:gd name="T6" fmla="*/ 1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78" name="Freeform 153"/>
            <p:cNvSpPr>
              <a:spLocks/>
            </p:cNvSpPr>
            <p:nvPr/>
          </p:nvSpPr>
          <p:spPr bwMode="auto">
            <a:xfrm>
              <a:off x="5722938" y="1833562"/>
              <a:ext cx="331788" cy="123825"/>
            </a:xfrm>
            <a:custGeom>
              <a:avLst/>
              <a:gdLst>
                <a:gd name="T0" fmla="*/ 16 w 16"/>
                <a:gd name="T1" fmla="*/ 0 h 6"/>
                <a:gd name="T2" fmla="*/ 8 w 16"/>
                <a:gd name="T3" fmla="*/ 0 h 6"/>
                <a:gd name="T4" fmla="*/ 8 w 16"/>
                <a:gd name="T5" fmla="*/ 0 h 6"/>
                <a:gd name="T6" fmla="*/ 1 w 16"/>
                <a:gd name="T7" fmla="*/ 0 h 6"/>
                <a:gd name="T8" fmla="*/ 0 w 16"/>
                <a:gd name="T9" fmla="*/ 3 h 6"/>
                <a:gd name="T10" fmla="*/ 1 w 16"/>
                <a:gd name="T11" fmla="*/ 5 h 6"/>
                <a:gd name="T12" fmla="*/ 3 w 16"/>
                <a:gd name="T13" fmla="*/ 6 h 6"/>
                <a:gd name="T14" fmla="*/ 7 w 16"/>
                <a:gd name="T15" fmla="*/ 4 h 6"/>
                <a:gd name="T16" fmla="*/ 7 w 16"/>
                <a:gd name="T17" fmla="*/ 2 h 6"/>
                <a:gd name="T18" fmla="*/ 8 w 16"/>
                <a:gd name="T19" fmla="*/ 1 h 6"/>
                <a:gd name="T20" fmla="*/ 9 w 16"/>
                <a:gd name="T21" fmla="*/ 2 h 6"/>
                <a:gd name="T22" fmla="*/ 10 w 16"/>
                <a:gd name="T23" fmla="*/ 4 h 6"/>
                <a:gd name="T24" fmla="*/ 14 w 16"/>
                <a:gd name="T25" fmla="*/ 6 h 6"/>
                <a:gd name="T26" fmla="*/ 16 w 16"/>
                <a:gd name="T27" fmla="*/ 5 h 6"/>
                <a:gd name="T28" fmla="*/ 16 w 16"/>
                <a:gd name="T29" fmla="*/ 3 h 6"/>
                <a:gd name="T30" fmla="*/ 16 w 16"/>
                <a:gd name="T3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6">
                  <a:moveTo>
                    <a:pt x="16" y="0"/>
                  </a:moveTo>
                  <a:cubicBezTo>
                    <a:pt x="15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1" y="0"/>
                    <a:pt x="1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6" y="6"/>
                    <a:pt x="7" y="4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1"/>
                    <a:pt x="9" y="1"/>
                    <a:pt x="9" y="2"/>
                  </a:cubicBezTo>
                  <a:cubicBezTo>
                    <a:pt x="9" y="2"/>
                    <a:pt x="9" y="3"/>
                    <a:pt x="10" y="4"/>
                  </a:cubicBezTo>
                  <a:cubicBezTo>
                    <a:pt x="10" y="6"/>
                    <a:pt x="12" y="6"/>
                    <a:pt x="14" y="6"/>
                  </a:cubicBezTo>
                  <a:cubicBezTo>
                    <a:pt x="14" y="6"/>
                    <a:pt x="15" y="5"/>
                    <a:pt x="16" y="5"/>
                  </a:cubicBezTo>
                  <a:cubicBezTo>
                    <a:pt x="16" y="4"/>
                    <a:pt x="16" y="3"/>
                    <a:pt x="16" y="3"/>
                  </a:cubicBezTo>
                  <a:cubicBezTo>
                    <a:pt x="16" y="1"/>
                    <a:pt x="16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618" name="组合 40617"/>
          <p:cNvGrpSpPr/>
          <p:nvPr/>
        </p:nvGrpSpPr>
        <p:grpSpPr>
          <a:xfrm>
            <a:off x="7796367" y="5372616"/>
            <a:ext cx="478943" cy="239472"/>
            <a:chOff x="7983538" y="1874837"/>
            <a:chExt cx="457200" cy="228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479" name="Freeform 154"/>
            <p:cNvSpPr>
              <a:spLocks/>
            </p:cNvSpPr>
            <p:nvPr/>
          </p:nvSpPr>
          <p:spPr bwMode="auto">
            <a:xfrm>
              <a:off x="7983538" y="2020887"/>
              <a:ext cx="228600" cy="82550"/>
            </a:xfrm>
            <a:custGeom>
              <a:avLst/>
              <a:gdLst>
                <a:gd name="T0" fmla="*/ 9 w 11"/>
                <a:gd name="T1" fmla="*/ 0 h 4"/>
                <a:gd name="T2" fmla="*/ 6 w 11"/>
                <a:gd name="T3" fmla="*/ 1 h 4"/>
                <a:gd name="T4" fmla="*/ 0 w 11"/>
                <a:gd name="T5" fmla="*/ 1 h 4"/>
                <a:gd name="T6" fmla="*/ 0 w 11"/>
                <a:gd name="T7" fmla="*/ 1 h 4"/>
                <a:gd name="T8" fmla="*/ 2 w 11"/>
                <a:gd name="T9" fmla="*/ 3 h 4"/>
                <a:gd name="T10" fmla="*/ 3 w 11"/>
                <a:gd name="T11" fmla="*/ 3 h 4"/>
                <a:gd name="T12" fmla="*/ 5 w 11"/>
                <a:gd name="T13" fmla="*/ 4 h 4"/>
                <a:gd name="T14" fmla="*/ 7 w 11"/>
                <a:gd name="T15" fmla="*/ 4 h 4"/>
                <a:gd name="T16" fmla="*/ 9 w 11"/>
                <a:gd name="T17" fmla="*/ 3 h 4"/>
                <a:gd name="T18" fmla="*/ 11 w 11"/>
                <a:gd name="T19" fmla="*/ 2 h 4"/>
                <a:gd name="T20" fmla="*/ 11 w 11"/>
                <a:gd name="T21" fmla="*/ 1 h 4"/>
                <a:gd name="T22" fmla="*/ 9 w 11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4">
                  <a:moveTo>
                    <a:pt x="9" y="0"/>
                  </a:moveTo>
                  <a:cubicBezTo>
                    <a:pt x="8" y="0"/>
                    <a:pt x="7" y="0"/>
                    <a:pt x="6" y="1"/>
                  </a:cubicBezTo>
                  <a:cubicBezTo>
                    <a:pt x="4" y="2"/>
                    <a:pt x="2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4"/>
                    <a:pt x="9" y="4"/>
                    <a:pt x="9" y="3"/>
                  </a:cubicBezTo>
                  <a:cubicBezTo>
                    <a:pt x="10" y="3"/>
                    <a:pt x="11" y="3"/>
                    <a:pt x="11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0" y="1"/>
                    <a:pt x="10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80" name="Freeform 155"/>
            <p:cNvSpPr>
              <a:spLocks/>
            </p:cNvSpPr>
            <p:nvPr/>
          </p:nvSpPr>
          <p:spPr bwMode="auto">
            <a:xfrm>
              <a:off x="8212138" y="2020887"/>
              <a:ext cx="228600" cy="82550"/>
            </a:xfrm>
            <a:custGeom>
              <a:avLst/>
              <a:gdLst>
                <a:gd name="T0" fmla="*/ 5 w 11"/>
                <a:gd name="T1" fmla="*/ 1 h 4"/>
                <a:gd name="T2" fmla="*/ 2 w 11"/>
                <a:gd name="T3" fmla="*/ 0 h 4"/>
                <a:gd name="T4" fmla="*/ 1 w 11"/>
                <a:gd name="T5" fmla="*/ 1 h 4"/>
                <a:gd name="T6" fmla="*/ 0 w 11"/>
                <a:gd name="T7" fmla="*/ 2 h 4"/>
                <a:gd name="T8" fmla="*/ 2 w 11"/>
                <a:gd name="T9" fmla="*/ 3 h 4"/>
                <a:gd name="T10" fmla="*/ 4 w 11"/>
                <a:gd name="T11" fmla="*/ 4 h 4"/>
                <a:gd name="T12" fmla="*/ 6 w 11"/>
                <a:gd name="T13" fmla="*/ 4 h 4"/>
                <a:gd name="T14" fmla="*/ 8 w 11"/>
                <a:gd name="T15" fmla="*/ 3 h 4"/>
                <a:gd name="T16" fmla="*/ 9 w 11"/>
                <a:gd name="T17" fmla="*/ 3 h 4"/>
                <a:gd name="T18" fmla="*/ 11 w 11"/>
                <a:gd name="T19" fmla="*/ 1 h 4"/>
                <a:gd name="T20" fmla="*/ 11 w 11"/>
                <a:gd name="T21" fmla="*/ 1 h 4"/>
                <a:gd name="T22" fmla="*/ 5 w 11"/>
                <a:gd name="T2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4">
                  <a:moveTo>
                    <a:pt x="5" y="1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1" y="3"/>
                    <a:pt x="2" y="3"/>
                  </a:cubicBezTo>
                  <a:cubicBezTo>
                    <a:pt x="2" y="4"/>
                    <a:pt x="3" y="4"/>
                    <a:pt x="4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7" y="4"/>
                    <a:pt x="7" y="4"/>
                    <a:pt x="8" y="3"/>
                  </a:cubicBezTo>
                  <a:cubicBezTo>
                    <a:pt x="8" y="3"/>
                    <a:pt x="9" y="3"/>
                    <a:pt x="9" y="3"/>
                  </a:cubicBezTo>
                  <a:cubicBezTo>
                    <a:pt x="10" y="2"/>
                    <a:pt x="10" y="2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2"/>
                    <a:pt x="7" y="2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81" name="Rectangle 156"/>
            <p:cNvSpPr>
              <a:spLocks noChangeArrowheads="1"/>
            </p:cNvSpPr>
            <p:nvPr/>
          </p:nvSpPr>
          <p:spPr bwMode="auto">
            <a:xfrm>
              <a:off x="8191501" y="1895475"/>
              <a:ext cx="41275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82" name="Rectangle 157"/>
            <p:cNvSpPr>
              <a:spLocks noChangeArrowheads="1"/>
            </p:cNvSpPr>
            <p:nvPr/>
          </p:nvSpPr>
          <p:spPr bwMode="auto">
            <a:xfrm>
              <a:off x="8399463" y="1895475"/>
              <a:ext cx="20638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83" name="Freeform 158"/>
            <p:cNvSpPr>
              <a:spLocks/>
            </p:cNvSpPr>
            <p:nvPr/>
          </p:nvSpPr>
          <p:spPr bwMode="auto">
            <a:xfrm>
              <a:off x="8232776" y="1874837"/>
              <a:ext cx="166688" cy="103188"/>
            </a:xfrm>
            <a:custGeom>
              <a:avLst/>
              <a:gdLst>
                <a:gd name="T0" fmla="*/ 1 w 8"/>
                <a:gd name="T1" fmla="*/ 5 h 5"/>
                <a:gd name="T2" fmla="*/ 7 w 8"/>
                <a:gd name="T3" fmla="*/ 5 h 5"/>
                <a:gd name="T4" fmla="*/ 8 w 8"/>
                <a:gd name="T5" fmla="*/ 4 h 5"/>
                <a:gd name="T6" fmla="*/ 8 w 8"/>
                <a:gd name="T7" fmla="*/ 1 h 5"/>
                <a:gd name="T8" fmla="*/ 7 w 8"/>
                <a:gd name="T9" fmla="*/ 0 h 5"/>
                <a:gd name="T10" fmla="*/ 6 w 8"/>
                <a:gd name="T11" fmla="*/ 0 h 5"/>
                <a:gd name="T12" fmla="*/ 1 w 8"/>
                <a:gd name="T13" fmla="*/ 0 h 5"/>
                <a:gd name="T14" fmla="*/ 0 w 8"/>
                <a:gd name="T15" fmla="*/ 0 h 5"/>
                <a:gd name="T16" fmla="*/ 0 w 8"/>
                <a:gd name="T17" fmla="*/ 1 h 5"/>
                <a:gd name="T18" fmla="*/ 0 w 8"/>
                <a:gd name="T19" fmla="*/ 4 h 5"/>
                <a:gd name="T20" fmla="*/ 0 w 8"/>
                <a:gd name="T21" fmla="*/ 4 h 5"/>
                <a:gd name="T22" fmla="*/ 1 w 8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">
                  <a:moveTo>
                    <a:pt x="1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5"/>
                    <a:pt x="8" y="4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84" name="Rectangle 159"/>
            <p:cNvSpPr>
              <a:spLocks noChangeArrowheads="1"/>
            </p:cNvSpPr>
            <p:nvPr/>
          </p:nvSpPr>
          <p:spPr bwMode="auto">
            <a:xfrm>
              <a:off x="8005763" y="1895475"/>
              <a:ext cx="20638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85" name="Freeform 160"/>
            <p:cNvSpPr>
              <a:spLocks/>
            </p:cNvSpPr>
            <p:nvPr/>
          </p:nvSpPr>
          <p:spPr bwMode="auto">
            <a:xfrm>
              <a:off x="8026401" y="1874837"/>
              <a:ext cx="165100" cy="103188"/>
            </a:xfrm>
            <a:custGeom>
              <a:avLst/>
              <a:gdLst>
                <a:gd name="T0" fmla="*/ 1 w 8"/>
                <a:gd name="T1" fmla="*/ 5 h 5"/>
                <a:gd name="T2" fmla="*/ 7 w 8"/>
                <a:gd name="T3" fmla="*/ 5 h 5"/>
                <a:gd name="T4" fmla="*/ 8 w 8"/>
                <a:gd name="T5" fmla="*/ 4 h 5"/>
                <a:gd name="T6" fmla="*/ 8 w 8"/>
                <a:gd name="T7" fmla="*/ 4 h 5"/>
                <a:gd name="T8" fmla="*/ 8 w 8"/>
                <a:gd name="T9" fmla="*/ 1 h 5"/>
                <a:gd name="T10" fmla="*/ 8 w 8"/>
                <a:gd name="T11" fmla="*/ 0 h 5"/>
                <a:gd name="T12" fmla="*/ 7 w 8"/>
                <a:gd name="T13" fmla="*/ 0 h 5"/>
                <a:gd name="T14" fmla="*/ 2 w 8"/>
                <a:gd name="T15" fmla="*/ 0 h 5"/>
                <a:gd name="T16" fmla="*/ 1 w 8"/>
                <a:gd name="T17" fmla="*/ 0 h 5"/>
                <a:gd name="T18" fmla="*/ 0 w 8"/>
                <a:gd name="T19" fmla="*/ 1 h 5"/>
                <a:gd name="T20" fmla="*/ 0 w 8"/>
                <a:gd name="T21" fmla="*/ 4 h 5"/>
                <a:gd name="T22" fmla="*/ 1 w 8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5">
                  <a:moveTo>
                    <a:pt x="1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5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516" name="Freeform 191"/>
          <p:cNvSpPr>
            <a:spLocks noEditPoints="1"/>
          </p:cNvSpPr>
          <p:nvPr/>
        </p:nvSpPr>
        <p:spPr bwMode="auto">
          <a:xfrm>
            <a:off x="2230293" y="5263690"/>
            <a:ext cx="390805" cy="457325"/>
          </a:xfrm>
          <a:custGeom>
            <a:avLst/>
            <a:gdLst>
              <a:gd name="T0" fmla="*/ 15 w 18"/>
              <a:gd name="T1" fmla="*/ 15 h 21"/>
              <a:gd name="T2" fmla="*/ 18 w 18"/>
              <a:gd name="T3" fmla="*/ 12 h 21"/>
              <a:gd name="T4" fmla="*/ 15 w 18"/>
              <a:gd name="T5" fmla="*/ 9 h 21"/>
              <a:gd name="T6" fmla="*/ 14 w 18"/>
              <a:gd name="T7" fmla="*/ 10 h 21"/>
              <a:gd name="T8" fmla="*/ 11 w 18"/>
              <a:gd name="T9" fmla="*/ 8 h 21"/>
              <a:gd name="T10" fmla="*/ 9 w 18"/>
              <a:gd name="T11" fmla="*/ 8 h 21"/>
              <a:gd name="T12" fmla="*/ 9 w 18"/>
              <a:gd name="T13" fmla="*/ 7 h 21"/>
              <a:gd name="T14" fmla="*/ 11 w 18"/>
              <a:gd name="T15" fmla="*/ 3 h 21"/>
              <a:gd name="T16" fmla="*/ 7 w 18"/>
              <a:gd name="T17" fmla="*/ 0 h 21"/>
              <a:gd name="T18" fmla="*/ 3 w 18"/>
              <a:gd name="T19" fmla="*/ 3 h 21"/>
              <a:gd name="T20" fmla="*/ 5 w 18"/>
              <a:gd name="T21" fmla="*/ 7 h 21"/>
              <a:gd name="T22" fmla="*/ 5 w 18"/>
              <a:gd name="T23" fmla="*/ 8 h 21"/>
              <a:gd name="T24" fmla="*/ 3 w 18"/>
              <a:gd name="T25" fmla="*/ 8 h 21"/>
              <a:gd name="T26" fmla="*/ 0 w 18"/>
              <a:gd name="T27" fmla="*/ 11 h 21"/>
              <a:gd name="T28" fmla="*/ 0 w 18"/>
              <a:gd name="T29" fmla="*/ 13 h 21"/>
              <a:gd name="T30" fmla="*/ 3 w 18"/>
              <a:gd name="T31" fmla="*/ 15 h 21"/>
              <a:gd name="T32" fmla="*/ 8 w 18"/>
              <a:gd name="T33" fmla="*/ 15 h 21"/>
              <a:gd name="T34" fmla="*/ 6 w 18"/>
              <a:gd name="T35" fmla="*/ 18 h 21"/>
              <a:gd name="T36" fmla="*/ 9 w 18"/>
              <a:gd name="T37" fmla="*/ 21 h 21"/>
              <a:gd name="T38" fmla="*/ 12 w 18"/>
              <a:gd name="T39" fmla="*/ 18 h 21"/>
              <a:gd name="T40" fmla="*/ 15 w 18"/>
              <a:gd name="T41" fmla="*/ 21 h 21"/>
              <a:gd name="T42" fmla="*/ 18 w 18"/>
              <a:gd name="T43" fmla="*/ 18 h 21"/>
              <a:gd name="T44" fmla="*/ 15 w 18"/>
              <a:gd name="T45" fmla="*/ 15 h 21"/>
              <a:gd name="T46" fmla="*/ 15 w 18"/>
              <a:gd name="T47" fmla="*/ 19 h 21"/>
              <a:gd name="T48" fmla="*/ 12 w 18"/>
              <a:gd name="T49" fmla="*/ 16 h 21"/>
              <a:gd name="T50" fmla="*/ 9 w 18"/>
              <a:gd name="T51" fmla="*/ 19 h 21"/>
              <a:gd name="T52" fmla="*/ 8 w 18"/>
              <a:gd name="T53" fmla="*/ 18 h 21"/>
              <a:gd name="T54" fmla="*/ 10 w 18"/>
              <a:gd name="T55" fmla="*/ 15 h 21"/>
              <a:gd name="T56" fmla="*/ 7 w 18"/>
              <a:gd name="T57" fmla="*/ 12 h 21"/>
              <a:gd name="T58" fmla="*/ 9 w 18"/>
              <a:gd name="T59" fmla="*/ 10 h 21"/>
              <a:gd name="T60" fmla="*/ 12 w 18"/>
              <a:gd name="T61" fmla="*/ 13 h 21"/>
              <a:gd name="T62" fmla="*/ 15 w 18"/>
              <a:gd name="T63" fmla="*/ 11 h 21"/>
              <a:gd name="T64" fmla="*/ 16 w 18"/>
              <a:gd name="T65" fmla="*/ 12 h 21"/>
              <a:gd name="T66" fmla="*/ 13 w 18"/>
              <a:gd name="T67" fmla="*/ 15 h 21"/>
              <a:gd name="T68" fmla="*/ 16 w 18"/>
              <a:gd name="T69" fmla="*/ 18 h 21"/>
              <a:gd name="T70" fmla="*/ 15 w 18"/>
              <a:gd name="T71" fmla="*/ 19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" h="21">
                <a:moveTo>
                  <a:pt x="15" y="15"/>
                </a:moveTo>
                <a:cubicBezTo>
                  <a:pt x="18" y="12"/>
                  <a:pt x="18" y="12"/>
                  <a:pt x="18" y="12"/>
                </a:cubicBezTo>
                <a:cubicBezTo>
                  <a:pt x="15" y="9"/>
                  <a:pt x="15" y="9"/>
                  <a:pt x="15" y="9"/>
                </a:cubicBezTo>
                <a:cubicBezTo>
                  <a:pt x="14" y="10"/>
                  <a:pt x="14" y="10"/>
                  <a:pt x="14" y="10"/>
                </a:cubicBezTo>
                <a:cubicBezTo>
                  <a:pt x="13" y="9"/>
                  <a:pt x="12" y="8"/>
                  <a:pt x="11" y="8"/>
                </a:cubicBezTo>
                <a:cubicBezTo>
                  <a:pt x="9" y="8"/>
                  <a:pt x="9" y="8"/>
                  <a:pt x="9" y="8"/>
                </a:cubicBezTo>
                <a:cubicBezTo>
                  <a:pt x="9" y="7"/>
                  <a:pt x="9" y="7"/>
                  <a:pt x="9" y="7"/>
                </a:cubicBezTo>
                <a:cubicBezTo>
                  <a:pt x="10" y="6"/>
                  <a:pt x="11" y="5"/>
                  <a:pt x="11" y="3"/>
                </a:cubicBezTo>
                <a:cubicBezTo>
                  <a:pt x="11" y="1"/>
                  <a:pt x="9" y="0"/>
                  <a:pt x="7" y="0"/>
                </a:cubicBezTo>
                <a:cubicBezTo>
                  <a:pt x="5" y="0"/>
                  <a:pt x="3" y="1"/>
                  <a:pt x="3" y="3"/>
                </a:cubicBezTo>
                <a:cubicBezTo>
                  <a:pt x="3" y="5"/>
                  <a:pt x="4" y="6"/>
                  <a:pt x="5" y="7"/>
                </a:cubicBezTo>
                <a:cubicBezTo>
                  <a:pt x="5" y="8"/>
                  <a:pt x="5" y="8"/>
                  <a:pt x="5" y="8"/>
                </a:cubicBezTo>
                <a:cubicBezTo>
                  <a:pt x="3" y="8"/>
                  <a:pt x="3" y="8"/>
                  <a:pt x="3" y="8"/>
                </a:cubicBezTo>
                <a:cubicBezTo>
                  <a:pt x="2" y="8"/>
                  <a:pt x="0" y="10"/>
                  <a:pt x="0" y="11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2" y="15"/>
                  <a:pt x="3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6" y="18"/>
                  <a:pt x="6" y="18"/>
                  <a:pt x="6" y="18"/>
                </a:cubicBezTo>
                <a:cubicBezTo>
                  <a:pt x="9" y="21"/>
                  <a:pt x="9" y="21"/>
                  <a:pt x="9" y="21"/>
                </a:cubicBezTo>
                <a:cubicBezTo>
                  <a:pt x="12" y="18"/>
                  <a:pt x="12" y="18"/>
                  <a:pt x="12" y="18"/>
                </a:cubicBezTo>
                <a:cubicBezTo>
                  <a:pt x="15" y="21"/>
                  <a:pt x="15" y="21"/>
                  <a:pt x="15" y="21"/>
                </a:cubicBezTo>
                <a:cubicBezTo>
                  <a:pt x="18" y="18"/>
                  <a:pt x="18" y="18"/>
                  <a:pt x="18" y="18"/>
                </a:cubicBezTo>
                <a:lnTo>
                  <a:pt x="15" y="15"/>
                </a:lnTo>
                <a:close/>
                <a:moveTo>
                  <a:pt x="15" y="19"/>
                </a:moveTo>
                <a:cubicBezTo>
                  <a:pt x="12" y="16"/>
                  <a:pt x="12" y="16"/>
                  <a:pt x="12" y="16"/>
                </a:cubicBezTo>
                <a:cubicBezTo>
                  <a:pt x="9" y="19"/>
                  <a:pt x="9" y="19"/>
                  <a:pt x="9" y="19"/>
                </a:cubicBezTo>
                <a:cubicBezTo>
                  <a:pt x="8" y="18"/>
                  <a:pt x="8" y="18"/>
                  <a:pt x="8" y="18"/>
                </a:cubicBezTo>
                <a:cubicBezTo>
                  <a:pt x="10" y="15"/>
                  <a:pt x="10" y="15"/>
                  <a:pt x="10" y="15"/>
                </a:cubicBezTo>
                <a:cubicBezTo>
                  <a:pt x="7" y="12"/>
                  <a:pt x="7" y="12"/>
                  <a:pt x="7" y="12"/>
                </a:cubicBezTo>
                <a:cubicBezTo>
                  <a:pt x="9" y="10"/>
                  <a:pt x="9" y="10"/>
                  <a:pt x="9" y="10"/>
                </a:cubicBezTo>
                <a:cubicBezTo>
                  <a:pt x="12" y="13"/>
                  <a:pt x="12" y="13"/>
                  <a:pt x="12" y="13"/>
                </a:cubicBezTo>
                <a:cubicBezTo>
                  <a:pt x="15" y="11"/>
                  <a:pt x="15" y="11"/>
                  <a:pt x="15" y="11"/>
                </a:cubicBezTo>
                <a:cubicBezTo>
                  <a:pt x="16" y="12"/>
                  <a:pt x="16" y="12"/>
                  <a:pt x="16" y="12"/>
                </a:cubicBezTo>
                <a:cubicBezTo>
                  <a:pt x="13" y="15"/>
                  <a:pt x="13" y="15"/>
                  <a:pt x="13" y="15"/>
                </a:cubicBezTo>
                <a:cubicBezTo>
                  <a:pt x="16" y="18"/>
                  <a:pt x="16" y="18"/>
                  <a:pt x="16" y="18"/>
                </a:cubicBezTo>
                <a:lnTo>
                  <a:pt x="15" y="19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147" name="Freeform 223"/>
          <p:cNvSpPr>
            <a:spLocks noEditPoints="1"/>
          </p:cNvSpPr>
          <p:nvPr/>
        </p:nvSpPr>
        <p:spPr bwMode="auto">
          <a:xfrm>
            <a:off x="9477425" y="5241240"/>
            <a:ext cx="435705" cy="502225"/>
          </a:xfrm>
          <a:custGeom>
            <a:avLst/>
            <a:gdLst>
              <a:gd name="T0" fmla="*/ 14 w 20"/>
              <a:gd name="T1" fmla="*/ 12 h 23"/>
              <a:gd name="T2" fmla="*/ 14 w 20"/>
              <a:gd name="T3" fmla="*/ 10 h 23"/>
              <a:gd name="T4" fmla="*/ 18 w 20"/>
              <a:gd name="T5" fmla="*/ 7 h 23"/>
              <a:gd name="T6" fmla="*/ 18 w 20"/>
              <a:gd name="T7" fmla="*/ 6 h 23"/>
              <a:gd name="T8" fmla="*/ 17 w 20"/>
              <a:gd name="T9" fmla="*/ 6 h 23"/>
              <a:gd name="T10" fmla="*/ 12 w 20"/>
              <a:gd name="T11" fmla="*/ 5 h 23"/>
              <a:gd name="T12" fmla="*/ 10 w 20"/>
              <a:gd name="T13" fmla="*/ 0 h 23"/>
              <a:gd name="T14" fmla="*/ 9 w 20"/>
              <a:gd name="T15" fmla="*/ 0 h 23"/>
              <a:gd name="T16" fmla="*/ 9 w 20"/>
              <a:gd name="T17" fmla="*/ 0 h 23"/>
              <a:gd name="T18" fmla="*/ 6 w 20"/>
              <a:gd name="T19" fmla="*/ 5 h 23"/>
              <a:gd name="T20" fmla="*/ 1 w 20"/>
              <a:gd name="T21" fmla="*/ 6 h 23"/>
              <a:gd name="T22" fmla="*/ 0 w 20"/>
              <a:gd name="T23" fmla="*/ 6 h 23"/>
              <a:gd name="T24" fmla="*/ 1 w 20"/>
              <a:gd name="T25" fmla="*/ 7 h 23"/>
              <a:gd name="T26" fmla="*/ 4 w 20"/>
              <a:gd name="T27" fmla="*/ 10 h 23"/>
              <a:gd name="T28" fmla="*/ 3 w 20"/>
              <a:gd name="T29" fmla="*/ 15 h 23"/>
              <a:gd name="T30" fmla="*/ 4 w 20"/>
              <a:gd name="T31" fmla="*/ 16 h 23"/>
              <a:gd name="T32" fmla="*/ 5 w 20"/>
              <a:gd name="T33" fmla="*/ 16 h 23"/>
              <a:gd name="T34" fmla="*/ 8 w 20"/>
              <a:gd name="T35" fmla="*/ 14 h 23"/>
              <a:gd name="T36" fmla="*/ 8 w 20"/>
              <a:gd name="T37" fmla="*/ 23 h 23"/>
              <a:gd name="T38" fmla="*/ 10 w 20"/>
              <a:gd name="T39" fmla="*/ 21 h 23"/>
              <a:gd name="T40" fmla="*/ 13 w 20"/>
              <a:gd name="T41" fmla="*/ 23 h 23"/>
              <a:gd name="T42" fmla="*/ 13 w 20"/>
              <a:gd name="T43" fmla="*/ 17 h 23"/>
              <a:gd name="T44" fmla="*/ 16 w 20"/>
              <a:gd name="T45" fmla="*/ 21 h 23"/>
              <a:gd name="T46" fmla="*/ 17 w 20"/>
              <a:gd name="T47" fmla="*/ 18 h 23"/>
              <a:gd name="T48" fmla="*/ 20 w 20"/>
              <a:gd name="T49" fmla="*/ 18 h 23"/>
              <a:gd name="T50" fmla="*/ 14 w 20"/>
              <a:gd name="T51" fmla="*/ 12 h 23"/>
              <a:gd name="T52" fmla="*/ 6 w 20"/>
              <a:gd name="T53" fmla="*/ 9 h 23"/>
              <a:gd name="T54" fmla="*/ 3 w 20"/>
              <a:gd name="T55" fmla="*/ 7 h 23"/>
              <a:gd name="T56" fmla="*/ 7 w 20"/>
              <a:gd name="T57" fmla="*/ 6 h 23"/>
              <a:gd name="T58" fmla="*/ 7 w 20"/>
              <a:gd name="T59" fmla="*/ 6 h 23"/>
              <a:gd name="T60" fmla="*/ 9 w 20"/>
              <a:gd name="T61" fmla="*/ 2 h 23"/>
              <a:gd name="T62" fmla="*/ 11 w 20"/>
              <a:gd name="T63" fmla="*/ 6 h 23"/>
              <a:gd name="T64" fmla="*/ 12 w 20"/>
              <a:gd name="T65" fmla="*/ 6 h 23"/>
              <a:gd name="T66" fmla="*/ 16 w 20"/>
              <a:gd name="T67" fmla="*/ 7 h 23"/>
              <a:gd name="T68" fmla="*/ 13 w 20"/>
              <a:gd name="T69" fmla="*/ 9 h 23"/>
              <a:gd name="T70" fmla="*/ 12 w 20"/>
              <a:gd name="T71" fmla="*/ 10 h 23"/>
              <a:gd name="T72" fmla="*/ 13 w 20"/>
              <a:gd name="T73" fmla="*/ 14 h 23"/>
              <a:gd name="T74" fmla="*/ 10 w 20"/>
              <a:gd name="T75" fmla="*/ 12 h 23"/>
              <a:gd name="T76" fmla="*/ 9 w 20"/>
              <a:gd name="T77" fmla="*/ 12 h 23"/>
              <a:gd name="T78" fmla="*/ 9 w 20"/>
              <a:gd name="T79" fmla="*/ 12 h 23"/>
              <a:gd name="T80" fmla="*/ 5 w 20"/>
              <a:gd name="T81" fmla="*/ 14 h 23"/>
              <a:gd name="T82" fmla="*/ 6 w 20"/>
              <a:gd name="T83" fmla="*/ 10 h 23"/>
              <a:gd name="T84" fmla="*/ 6 w 20"/>
              <a:gd name="T85" fmla="*/ 9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0" h="23">
                <a:moveTo>
                  <a:pt x="14" y="12"/>
                </a:moveTo>
                <a:cubicBezTo>
                  <a:pt x="14" y="10"/>
                  <a:pt x="14" y="10"/>
                  <a:pt x="14" y="10"/>
                </a:cubicBezTo>
                <a:cubicBezTo>
                  <a:pt x="18" y="7"/>
                  <a:pt x="18" y="7"/>
                  <a:pt x="18" y="7"/>
                </a:cubicBezTo>
                <a:cubicBezTo>
                  <a:pt x="18" y="7"/>
                  <a:pt x="18" y="6"/>
                  <a:pt x="18" y="6"/>
                </a:cubicBezTo>
                <a:cubicBezTo>
                  <a:pt x="18" y="6"/>
                  <a:pt x="18" y="6"/>
                  <a:pt x="17" y="6"/>
                </a:cubicBezTo>
                <a:cubicBezTo>
                  <a:pt x="12" y="5"/>
                  <a:pt x="12" y="5"/>
                  <a:pt x="12" y="5"/>
                </a:cubicBezTo>
                <a:cubicBezTo>
                  <a:pt x="10" y="0"/>
                  <a:pt x="10" y="0"/>
                  <a:pt x="10" y="0"/>
                </a:cubicBezTo>
                <a:cubicBezTo>
                  <a:pt x="10" y="0"/>
                  <a:pt x="10" y="0"/>
                  <a:pt x="9" y="0"/>
                </a:cubicBezTo>
                <a:cubicBezTo>
                  <a:pt x="9" y="0"/>
                  <a:pt x="9" y="0"/>
                  <a:pt x="9" y="0"/>
                </a:cubicBezTo>
                <a:cubicBezTo>
                  <a:pt x="6" y="5"/>
                  <a:pt x="6" y="5"/>
                  <a:pt x="6" y="5"/>
                </a:cubicBezTo>
                <a:cubicBezTo>
                  <a:pt x="1" y="6"/>
                  <a:pt x="1" y="6"/>
                  <a:pt x="1" y="6"/>
                </a:cubicBezTo>
                <a:cubicBezTo>
                  <a:pt x="1" y="6"/>
                  <a:pt x="0" y="6"/>
                  <a:pt x="0" y="6"/>
                </a:cubicBezTo>
                <a:cubicBezTo>
                  <a:pt x="0" y="6"/>
                  <a:pt x="0" y="7"/>
                  <a:pt x="1" y="7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3" y="16"/>
                  <a:pt x="4" y="16"/>
                </a:cubicBezTo>
                <a:cubicBezTo>
                  <a:pt x="4" y="16"/>
                  <a:pt x="4" y="16"/>
                  <a:pt x="5" y="16"/>
                </a:cubicBezTo>
                <a:cubicBezTo>
                  <a:pt x="8" y="14"/>
                  <a:pt x="8" y="14"/>
                  <a:pt x="8" y="14"/>
                </a:cubicBezTo>
                <a:cubicBezTo>
                  <a:pt x="8" y="23"/>
                  <a:pt x="8" y="23"/>
                  <a:pt x="8" y="23"/>
                </a:cubicBezTo>
                <a:cubicBezTo>
                  <a:pt x="10" y="21"/>
                  <a:pt x="10" y="21"/>
                  <a:pt x="10" y="21"/>
                </a:cubicBezTo>
                <a:cubicBezTo>
                  <a:pt x="13" y="23"/>
                  <a:pt x="13" y="23"/>
                  <a:pt x="13" y="23"/>
                </a:cubicBezTo>
                <a:cubicBezTo>
                  <a:pt x="13" y="17"/>
                  <a:pt x="13" y="17"/>
                  <a:pt x="13" y="17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18"/>
                  <a:pt x="17" y="18"/>
                  <a:pt x="17" y="18"/>
                </a:cubicBezTo>
                <a:cubicBezTo>
                  <a:pt x="20" y="18"/>
                  <a:pt x="20" y="18"/>
                  <a:pt x="20" y="18"/>
                </a:cubicBezTo>
                <a:lnTo>
                  <a:pt x="14" y="12"/>
                </a:lnTo>
                <a:close/>
                <a:moveTo>
                  <a:pt x="6" y="9"/>
                </a:moveTo>
                <a:cubicBezTo>
                  <a:pt x="3" y="7"/>
                  <a:pt x="3" y="7"/>
                  <a:pt x="3" y="7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9" y="2"/>
                  <a:pt x="9" y="2"/>
                  <a:pt x="9" y="2"/>
                </a:cubicBezTo>
                <a:cubicBezTo>
                  <a:pt x="11" y="6"/>
                  <a:pt x="11" y="6"/>
                  <a:pt x="11" y="6"/>
                </a:cubicBezTo>
                <a:cubicBezTo>
                  <a:pt x="11" y="6"/>
                  <a:pt x="11" y="6"/>
                  <a:pt x="12" y="6"/>
                </a:cubicBezTo>
                <a:cubicBezTo>
                  <a:pt x="16" y="7"/>
                  <a:pt x="16" y="7"/>
                  <a:pt x="16" y="7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10"/>
                  <a:pt x="12" y="10"/>
                  <a:pt x="12" y="10"/>
                </a:cubicBezTo>
                <a:cubicBezTo>
                  <a:pt x="13" y="14"/>
                  <a:pt x="13" y="14"/>
                  <a:pt x="13" y="14"/>
                </a:cubicBezTo>
                <a:cubicBezTo>
                  <a:pt x="10" y="12"/>
                  <a:pt x="10" y="12"/>
                  <a:pt x="10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5" y="14"/>
                  <a:pt x="5" y="14"/>
                  <a:pt x="5" y="14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10"/>
                  <a:pt x="6" y="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156" name="Freeform 232"/>
          <p:cNvSpPr>
            <a:spLocks noEditPoints="1"/>
          </p:cNvSpPr>
          <p:nvPr/>
        </p:nvSpPr>
        <p:spPr bwMode="auto">
          <a:xfrm>
            <a:off x="4630483" y="5307760"/>
            <a:ext cx="435705" cy="369185"/>
          </a:xfrm>
          <a:custGeom>
            <a:avLst/>
            <a:gdLst>
              <a:gd name="T0" fmla="*/ 20 w 20"/>
              <a:gd name="T1" fmla="*/ 8 h 17"/>
              <a:gd name="T2" fmla="*/ 17 w 20"/>
              <a:gd name="T3" fmla="*/ 4 h 17"/>
              <a:gd name="T4" fmla="*/ 14 w 20"/>
              <a:gd name="T5" fmla="*/ 6 h 17"/>
              <a:gd name="T6" fmla="*/ 14 w 20"/>
              <a:gd name="T7" fmla="*/ 5 h 17"/>
              <a:gd name="T8" fmla="*/ 10 w 20"/>
              <a:gd name="T9" fmla="*/ 0 h 17"/>
              <a:gd name="T10" fmla="*/ 7 w 20"/>
              <a:gd name="T11" fmla="*/ 2 h 17"/>
              <a:gd name="T12" fmla="*/ 4 w 20"/>
              <a:gd name="T13" fmla="*/ 0 h 17"/>
              <a:gd name="T14" fmla="*/ 0 w 20"/>
              <a:gd name="T15" fmla="*/ 4 h 17"/>
              <a:gd name="T16" fmla="*/ 1 w 20"/>
              <a:gd name="T17" fmla="*/ 8 h 17"/>
              <a:gd name="T18" fmla="*/ 7 w 20"/>
              <a:gd name="T19" fmla="*/ 13 h 17"/>
              <a:gd name="T20" fmla="*/ 9 w 20"/>
              <a:gd name="T21" fmla="*/ 12 h 17"/>
              <a:gd name="T22" fmla="*/ 13 w 20"/>
              <a:gd name="T23" fmla="*/ 17 h 17"/>
              <a:gd name="T24" fmla="*/ 19 w 20"/>
              <a:gd name="T25" fmla="*/ 11 h 17"/>
              <a:gd name="T26" fmla="*/ 19 w 20"/>
              <a:gd name="T27" fmla="*/ 11 h 17"/>
              <a:gd name="T28" fmla="*/ 20 w 20"/>
              <a:gd name="T29" fmla="*/ 8 h 17"/>
              <a:gd name="T30" fmla="*/ 2 w 20"/>
              <a:gd name="T31" fmla="*/ 7 h 17"/>
              <a:gd name="T32" fmla="*/ 2 w 20"/>
              <a:gd name="T33" fmla="*/ 7 h 17"/>
              <a:gd name="T34" fmla="*/ 2 w 20"/>
              <a:gd name="T35" fmla="*/ 7 h 17"/>
              <a:gd name="T36" fmla="*/ 1 w 20"/>
              <a:gd name="T37" fmla="*/ 4 h 17"/>
              <a:gd name="T38" fmla="*/ 4 w 20"/>
              <a:gd name="T39" fmla="*/ 2 h 17"/>
              <a:gd name="T40" fmla="*/ 6 w 20"/>
              <a:gd name="T41" fmla="*/ 3 h 17"/>
              <a:gd name="T42" fmla="*/ 7 w 20"/>
              <a:gd name="T43" fmla="*/ 4 h 17"/>
              <a:gd name="T44" fmla="*/ 7 w 20"/>
              <a:gd name="T45" fmla="*/ 3 h 17"/>
              <a:gd name="T46" fmla="*/ 10 w 20"/>
              <a:gd name="T47" fmla="*/ 2 h 17"/>
              <a:gd name="T48" fmla="*/ 13 w 20"/>
              <a:gd name="T49" fmla="*/ 5 h 17"/>
              <a:gd name="T50" fmla="*/ 12 w 20"/>
              <a:gd name="T51" fmla="*/ 7 h 17"/>
              <a:gd name="T52" fmla="*/ 11 w 20"/>
              <a:gd name="T53" fmla="*/ 7 h 17"/>
              <a:gd name="T54" fmla="*/ 11 w 20"/>
              <a:gd name="T55" fmla="*/ 7 h 17"/>
              <a:gd name="T56" fmla="*/ 7 w 20"/>
              <a:gd name="T57" fmla="*/ 12 h 17"/>
              <a:gd name="T58" fmla="*/ 2 w 20"/>
              <a:gd name="T59" fmla="*/ 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" h="17">
                <a:moveTo>
                  <a:pt x="20" y="8"/>
                </a:moveTo>
                <a:cubicBezTo>
                  <a:pt x="20" y="6"/>
                  <a:pt x="19" y="4"/>
                  <a:pt x="17" y="4"/>
                </a:cubicBezTo>
                <a:cubicBezTo>
                  <a:pt x="16" y="4"/>
                  <a:pt x="15" y="5"/>
                  <a:pt x="14" y="6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2"/>
                  <a:pt x="12" y="0"/>
                  <a:pt x="10" y="0"/>
                </a:cubicBezTo>
                <a:cubicBezTo>
                  <a:pt x="9" y="0"/>
                  <a:pt x="8" y="1"/>
                  <a:pt x="7" y="2"/>
                </a:cubicBezTo>
                <a:cubicBezTo>
                  <a:pt x="6" y="1"/>
                  <a:pt x="5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6"/>
                  <a:pt x="0" y="7"/>
                  <a:pt x="1" y="8"/>
                </a:cubicBezTo>
                <a:cubicBezTo>
                  <a:pt x="7" y="13"/>
                  <a:pt x="7" y="13"/>
                  <a:pt x="7" y="13"/>
                </a:cubicBezTo>
                <a:cubicBezTo>
                  <a:pt x="9" y="12"/>
                  <a:pt x="9" y="12"/>
                  <a:pt x="9" y="12"/>
                </a:cubicBezTo>
                <a:cubicBezTo>
                  <a:pt x="13" y="17"/>
                  <a:pt x="13" y="17"/>
                  <a:pt x="13" y="17"/>
                </a:cubicBezTo>
                <a:cubicBezTo>
                  <a:pt x="19" y="11"/>
                  <a:pt x="19" y="11"/>
                  <a:pt x="19" y="11"/>
                </a:cubicBezTo>
                <a:cubicBezTo>
                  <a:pt x="19" y="11"/>
                  <a:pt x="19" y="11"/>
                  <a:pt x="19" y="11"/>
                </a:cubicBezTo>
                <a:cubicBezTo>
                  <a:pt x="20" y="10"/>
                  <a:pt x="20" y="9"/>
                  <a:pt x="20" y="8"/>
                </a:cubicBezTo>
                <a:close/>
                <a:moveTo>
                  <a:pt x="2" y="7"/>
                </a:move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1" y="6"/>
                  <a:pt x="1" y="5"/>
                  <a:pt x="1" y="4"/>
                </a:cubicBezTo>
                <a:cubicBezTo>
                  <a:pt x="1" y="3"/>
                  <a:pt x="2" y="2"/>
                  <a:pt x="4" y="2"/>
                </a:cubicBezTo>
                <a:cubicBezTo>
                  <a:pt x="5" y="2"/>
                  <a:pt x="6" y="2"/>
                  <a:pt x="6" y="3"/>
                </a:cubicBezTo>
                <a:cubicBezTo>
                  <a:pt x="7" y="4"/>
                  <a:pt x="7" y="4"/>
                  <a:pt x="7" y="4"/>
                </a:cubicBezTo>
                <a:cubicBezTo>
                  <a:pt x="7" y="3"/>
                  <a:pt x="7" y="3"/>
                  <a:pt x="7" y="3"/>
                </a:cubicBezTo>
                <a:cubicBezTo>
                  <a:pt x="8" y="2"/>
                  <a:pt x="9" y="2"/>
                  <a:pt x="10" y="2"/>
                </a:cubicBezTo>
                <a:cubicBezTo>
                  <a:pt x="11" y="2"/>
                  <a:pt x="13" y="3"/>
                  <a:pt x="13" y="5"/>
                </a:cubicBezTo>
                <a:cubicBezTo>
                  <a:pt x="13" y="5"/>
                  <a:pt x="12" y="6"/>
                  <a:pt x="12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7" y="12"/>
                  <a:pt x="7" y="12"/>
                  <a:pt x="7" y="12"/>
                </a:cubicBezTo>
                <a:lnTo>
                  <a:pt x="2" y="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0617" name="组合 40616"/>
          <p:cNvGrpSpPr/>
          <p:nvPr/>
        </p:nvGrpSpPr>
        <p:grpSpPr>
          <a:xfrm>
            <a:off x="6945859" y="5350997"/>
            <a:ext cx="477281" cy="282710"/>
            <a:chOff x="7216776" y="1854200"/>
            <a:chExt cx="455613" cy="269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162" name="Freeform 238"/>
            <p:cNvSpPr>
              <a:spLocks/>
            </p:cNvSpPr>
            <p:nvPr/>
          </p:nvSpPr>
          <p:spPr bwMode="auto">
            <a:xfrm>
              <a:off x="7299326" y="1978025"/>
              <a:ext cx="0" cy="22225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63" name="Freeform 239"/>
            <p:cNvSpPr>
              <a:spLocks/>
            </p:cNvSpPr>
            <p:nvPr/>
          </p:nvSpPr>
          <p:spPr bwMode="auto">
            <a:xfrm>
              <a:off x="7216776" y="1854200"/>
              <a:ext cx="165100" cy="269875"/>
            </a:xfrm>
            <a:custGeom>
              <a:avLst/>
              <a:gdLst>
                <a:gd name="T0" fmla="*/ 3 w 8"/>
                <a:gd name="T1" fmla="*/ 6 h 13"/>
                <a:gd name="T2" fmla="*/ 7 w 8"/>
                <a:gd name="T3" fmla="*/ 1 h 13"/>
                <a:gd name="T4" fmla="*/ 0 w 8"/>
                <a:gd name="T5" fmla="*/ 7 h 13"/>
                <a:gd name="T6" fmla="*/ 8 w 8"/>
                <a:gd name="T7" fmla="*/ 12 h 13"/>
                <a:gd name="T8" fmla="*/ 3 w 8"/>
                <a:gd name="T9" fmla="*/ 6 h 13"/>
                <a:gd name="T10" fmla="*/ 3 w 8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3" y="6"/>
                  </a:moveTo>
                  <a:cubicBezTo>
                    <a:pt x="3" y="4"/>
                    <a:pt x="5" y="1"/>
                    <a:pt x="7" y="1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1" y="10"/>
                    <a:pt x="4" y="13"/>
                    <a:pt x="8" y="12"/>
                  </a:cubicBezTo>
                  <a:cubicBezTo>
                    <a:pt x="5" y="11"/>
                    <a:pt x="3" y="9"/>
                    <a:pt x="3" y="6"/>
                  </a:cubicBezTo>
                  <a:cubicBezTo>
                    <a:pt x="3" y="6"/>
                    <a:pt x="3" y="9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64" name="Freeform 240"/>
            <p:cNvSpPr>
              <a:spLocks/>
            </p:cNvSpPr>
            <p:nvPr/>
          </p:nvSpPr>
          <p:spPr bwMode="auto">
            <a:xfrm>
              <a:off x="7299326" y="1854200"/>
              <a:ext cx="373063" cy="249238"/>
            </a:xfrm>
            <a:custGeom>
              <a:avLst/>
              <a:gdLst>
                <a:gd name="T0" fmla="*/ 18 w 18"/>
                <a:gd name="T1" fmla="*/ 5 h 12"/>
                <a:gd name="T2" fmla="*/ 13 w 18"/>
                <a:gd name="T3" fmla="*/ 1 h 12"/>
                <a:gd name="T4" fmla="*/ 13 w 18"/>
                <a:gd name="T5" fmla="*/ 1 h 12"/>
                <a:gd name="T6" fmla="*/ 13 w 18"/>
                <a:gd name="T7" fmla="*/ 1 h 12"/>
                <a:gd name="T8" fmla="*/ 7 w 18"/>
                <a:gd name="T9" fmla="*/ 3 h 12"/>
                <a:gd name="T10" fmla="*/ 5 w 18"/>
                <a:gd name="T11" fmla="*/ 7 h 12"/>
                <a:gd name="T12" fmla="*/ 0 w 18"/>
                <a:gd name="T13" fmla="*/ 7 h 12"/>
                <a:gd name="T14" fmla="*/ 0 w 18"/>
                <a:gd name="T15" fmla="*/ 7 h 12"/>
                <a:gd name="T16" fmla="*/ 4 w 18"/>
                <a:gd name="T17" fmla="*/ 12 h 12"/>
                <a:gd name="T18" fmla="*/ 7 w 18"/>
                <a:gd name="T19" fmla="*/ 9 h 12"/>
                <a:gd name="T20" fmla="*/ 7 w 18"/>
                <a:gd name="T21" fmla="*/ 9 h 12"/>
                <a:gd name="T22" fmla="*/ 9 w 18"/>
                <a:gd name="T23" fmla="*/ 5 h 12"/>
                <a:gd name="T24" fmla="*/ 14 w 18"/>
                <a:gd name="T25" fmla="*/ 3 h 12"/>
                <a:gd name="T26" fmla="*/ 17 w 18"/>
                <a:gd name="T27" fmla="*/ 5 h 12"/>
                <a:gd name="T28" fmla="*/ 18 w 18"/>
                <a:gd name="T2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2">
                  <a:moveTo>
                    <a:pt x="18" y="5"/>
                  </a:moveTo>
                  <a:cubicBezTo>
                    <a:pt x="17" y="3"/>
                    <a:pt x="15" y="1"/>
                    <a:pt x="13" y="1"/>
                  </a:cubicBezTo>
                  <a:cubicBezTo>
                    <a:pt x="13" y="1"/>
                    <a:pt x="15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0"/>
                    <a:pt x="8" y="1"/>
                    <a:pt x="7" y="3"/>
                  </a:cubicBezTo>
                  <a:cubicBezTo>
                    <a:pt x="6" y="5"/>
                    <a:pt x="5" y="7"/>
                    <a:pt x="5" y="7"/>
                  </a:cubicBezTo>
                  <a:cubicBezTo>
                    <a:pt x="5" y="10"/>
                    <a:pt x="1" y="10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9"/>
                    <a:pt x="2" y="11"/>
                    <a:pt x="4" y="12"/>
                  </a:cubicBezTo>
                  <a:cubicBezTo>
                    <a:pt x="6" y="11"/>
                    <a:pt x="7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9" y="5"/>
                    <a:pt x="9" y="5"/>
                  </a:cubicBezTo>
                  <a:cubicBezTo>
                    <a:pt x="10" y="3"/>
                    <a:pt x="12" y="3"/>
                    <a:pt x="14" y="3"/>
                  </a:cubicBezTo>
                  <a:cubicBezTo>
                    <a:pt x="15" y="3"/>
                    <a:pt x="17" y="4"/>
                    <a:pt x="17" y="5"/>
                  </a:cubicBezTo>
                  <a:lnTo>
                    <a:pt x="18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65" name="Freeform 241"/>
            <p:cNvSpPr>
              <a:spLocks/>
            </p:cNvSpPr>
            <p:nvPr/>
          </p:nvSpPr>
          <p:spPr bwMode="auto">
            <a:xfrm>
              <a:off x="7299326" y="1874837"/>
              <a:ext cx="125413" cy="82550"/>
            </a:xfrm>
            <a:custGeom>
              <a:avLst/>
              <a:gdLst>
                <a:gd name="T0" fmla="*/ 4 w 6"/>
                <a:gd name="T1" fmla="*/ 0 h 4"/>
                <a:gd name="T2" fmla="*/ 4 w 6"/>
                <a:gd name="T3" fmla="*/ 0 h 4"/>
                <a:gd name="T4" fmla="*/ 3 w 6"/>
                <a:gd name="T5" fmla="*/ 0 h 4"/>
                <a:gd name="T6" fmla="*/ 0 w 6"/>
                <a:gd name="T7" fmla="*/ 4 h 4"/>
                <a:gd name="T8" fmla="*/ 0 w 6"/>
                <a:gd name="T9" fmla="*/ 4 h 4"/>
                <a:gd name="T10" fmla="*/ 5 w 6"/>
                <a:gd name="T11" fmla="*/ 4 h 4"/>
                <a:gd name="T12" fmla="*/ 5 w 6"/>
                <a:gd name="T13" fmla="*/ 4 h 4"/>
                <a:gd name="T14" fmla="*/ 6 w 6"/>
                <a:gd name="T15" fmla="*/ 1 h 4"/>
                <a:gd name="T16" fmla="*/ 4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3" y="2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2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66" name="Freeform 242"/>
            <p:cNvSpPr>
              <a:spLocks/>
            </p:cNvSpPr>
            <p:nvPr/>
          </p:nvSpPr>
          <p:spPr bwMode="auto">
            <a:xfrm>
              <a:off x="7466013" y="2000250"/>
              <a:ext cx="123825" cy="82550"/>
            </a:xfrm>
            <a:custGeom>
              <a:avLst/>
              <a:gdLst>
                <a:gd name="T0" fmla="*/ 6 w 6"/>
                <a:gd name="T1" fmla="*/ 0 h 4"/>
                <a:gd name="T2" fmla="*/ 6 w 6"/>
                <a:gd name="T3" fmla="*/ 0 h 4"/>
                <a:gd name="T4" fmla="*/ 1 w 6"/>
                <a:gd name="T5" fmla="*/ 1 h 4"/>
                <a:gd name="T6" fmla="*/ 1 w 6"/>
                <a:gd name="T7" fmla="*/ 1 h 4"/>
                <a:gd name="T8" fmla="*/ 0 w 6"/>
                <a:gd name="T9" fmla="*/ 3 h 4"/>
                <a:gd name="T10" fmla="*/ 2 w 6"/>
                <a:gd name="T11" fmla="*/ 4 h 4"/>
                <a:gd name="T12" fmla="*/ 2 w 6"/>
                <a:gd name="T13" fmla="*/ 4 h 4"/>
                <a:gd name="T14" fmla="*/ 3 w 6"/>
                <a:gd name="T15" fmla="*/ 4 h 4"/>
                <a:gd name="T16" fmla="*/ 6 w 6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2"/>
                    <a:pt x="3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3"/>
                    <a:pt x="6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67" name="Freeform 243"/>
            <p:cNvSpPr>
              <a:spLocks/>
            </p:cNvSpPr>
            <p:nvPr/>
          </p:nvSpPr>
          <p:spPr bwMode="auto">
            <a:xfrm>
              <a:off x="7527926" y="1936750"/>
              <a:ext cx="144463" cy="166688"/>
            </a:xfrm>
            <a:custGeom>
              <a:avLst/>
              <a:gdLst>
                <a:gd name="T0" fmla="*/ 5 w 7"/>
                <a:gd name="T1" fmla="*/ 0 h 8"/>
                <a:gd name="T2" fmla="*/ 2 w 7"/>
                <a:gd name="T3" fmla="*/ 0 h 8"/>
                <a:gd name="T4" fmla="*/ 2 w 7"/>
                <a:gd name="T5" fmla="*/ 0 h 8"/>
                <a:gd name="T6" fmla="*/ 4 w 7"/>
                <a:gd name="T7" fmla="*/ 2 h 8"/>
                <a:gd name="T8" fmla="*/ 4 w 7"/>
                <a:gd name="T9" fmla="*/ 3 h 8"/>
                <a:gd name="T10" fmla="*/ 4 w 7"/>
                <a:gd name="T11" fmla="*/ 2 h 8"/>
                <a:gd name="T12" fmla="*/ 0 w 7"/>
                <a:gd name="T13" fmla="*/ 8 h 8"/>
                <a:gd name="T14" fmla="*/ 0 w 7"/>
                <a:gd name="T15" fmla="*/ 8 h 8"/>
                <a:gd name="T16" fmla="*/ 5 w 7"/>
                <a:gd name="T17" fmla="*/ 6 h 8"/>
                <a:gd name="T18" fmla="*/ 5 w 7"/>
                <a:gd name="T19" fmla="*/ 0 h 8"/>
                <a:gd name="T20" fmla="*/ 5 w 7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8">
                  <a:moveTo>
                    <a:pt x="5" y="0"/>
                  </a:move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1"/>
                    <a:pt x="4" y="2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5"/>
                    <a:pt x="2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4" y="7"/>
                    <a:pt x="5" y="6"/>
                  </a:cubicBezTo>
                  <a:cubicBezTo>
                    <a:pt x="7" y="4"/>
                    <a:pt x="7" y="2"/>
                    <a:pt x="5" y="0"/>
                  </a:cubicBezTo>
                  <a:cubicBezTo>
                    <a:pt x="4" y="0"/>
                    <a:pt x="6" y="1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570" name="组合 40569"/>
          <p:cNvGrpSpPr/>
          <p:nvPr/>
        </p:nvGrpSpPr>
        <p:grpSpPr>
          <a:xfrm>
            <a:off x="3758357" y="5350997"/>
            <a:ext cx="498899" cy="282710"/>
            <a:chOff x="4105276" y="1833562"/>
            <a:chExt cx="476250" cy="269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168" name="Freeform 244"/>
            <p:cNvSpPr>
              <a:spLocks/>
            </p:cNvSpPr>
            <p:nvPr/>
          </p:nvSpPr>
          <p:spPr bwMode="auto">
            <a:xfrm>
              <a:off x="4208463" y="1957387"/>
              <a:ext cx="0" cy="20638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1"/>
                  </a:cubicBezTo>
                  <a:cubicBezTo>
                    <a:pt x="0" y="1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69" name="Freeform 245"/>
            <p:cNvSpPr>
              <a:spLocks/>
            </p:cNvSpPr>
            <p:nvPr/>
          </p:nvSpPr>
          <p:spPr bwMode="auto">
            <a:xfrm>
              <a:off x="4105276" y="1833562"/>
              <a:ext cx="165100" cy="269875"/>
            </a:xfrm>
            <a:custGeom>
              <a:avLst/>
              <a:gdLst>
                <a:gd name="T0" fmla="*/ 3 w 8"/>
                <a:gd name="T1" fmla="*/ 7 h 13"/>
                <a:gd name="T2" fmla="*/ 7 w 8"/>
                <a:gd name="T3" fmla="*/ 1 h 13"/>
                <a:gd name="T4" fmla="*/ 0 w 8"/>
                <a:gd name="T5" fmla="*/ 7 h 13"/>
                <a:gd name="T6" fmla="*/ 8 w 8"/>
                <a:gd name="T7" fmla="*/ 12 h 13"/>
                <a:gd name="T8" fmla="*/ 3 w 8"/>
                <a:gd name="T9" fmla="*/ 7 h 13"/>
                <a:gd name="T10" fmla="*/ 3 w 8"/>
                <a:gd name="T11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3">
                  <a:moveTo>
                    <a:pt x="3" y="7"/>
                  </a:moveTo>
                  <a:cubicBezTo>
                    <a:pt x="3" y="4"/>
                    <a:pt x="5" y="1"/>
                    <a:pt x="7" y="1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1" y="11"/>
                    <a:pt x="4" y="13"/>
                    <a:pt x="8" y="12"/>
                  </a:cubicBezTo>
                  <a:cubicBezTo>
                    <a:pt x="5" y="12"/>
                    <a:pt x="3" y="9"/>
                    <a:pt x="3" y="7"/>
                  </a:cubicBezTo>
                  <a:cubicBezTo>
                    <a:pt x="3" y="7"/>
                    <a:pt x="3" y="9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70" name="Freeform 246"/>
            <p:cNvSpPr>
              <a:spLocks/>
            </p:cNvSpPr>
            <p:nvPr/>
          </p:nvSpPr>
          <p:spPr bwMode="auto">
            <a:xfrm>
              <a:off x="4208463" y="1833562"/>
              <a:ext cx="373063" cy="249238"/>
            </a:xfrm>
            <a:custGeom>
              <a:avLst/>
              <a:gdLst>
                <a:gd name="T0" fmla="*/ 18 w 18"/>
                <a:gd name="T1" fmla="*/ 5 h 12"/>
                <a:gd name="T2" fmla="*/ 13 w 18"/>
                <a:gd name="T3" fmla="*/ 1 h 12"/>
                <a:gd name="T4" fmla="*/ 13 w 18"/>
                <a:gd name="T5" fmla="*/ 1 h 12"/>
                <a:gd name="T6" fmla="*/ 13 w 18"/>
                <a:gd name="T7" fmla="*/ 1 h 12"/>
                <a:gd name="T8" fmla="*/ 7 w 18"/>
                <a:gd name="T9" fmla="*/ 3 h 12"/>
                <a:gd name="T10" fmla="*/ 5 w 18"/>
                <a:gd name="T11" fmla="*/ 7 h 12"/>
                <a:gd name="T12" fmla="*/ 0 w 18"/>
                <a:gd name="T13" fmla="*/ 8 h 12"/>
                <a:gd name="T14" fmla="*/ 0 w 18"/>
                <a:gd name="T15" fmla="*/ 8 h 12"/>
                <a:gd name="T16" fmla="*/ 4 w 18"/>
                <a:gd name="T17" fmla="*/ 12 h 12"/>
                <a:gd name="T18" fmla="*/ 7 w 18"/>
                <a:gd name="T19" fmla="*/ 9 h 12"/>
                <a:gd name="T20" fmla="*/ 7 w 18"/>
                <a:gd name="T21" fmla="*/ 9 h 12"/>
                <a:gd name="T22" fmla="*/ 9 w 18"/>
                <a:gd name="T23" fmla="*/ 5 h 12"/>
                <a:gd name="T24" fmla="*/ 14 w 18"/>
                <a:gd name="T25" fmla="*/ 3 h 12"/>
                <a:gd name="T26" fmla="*/ 18 w 18"/>
                <a:gd name="T27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" h="12">
                  <a:moveTo>
                    <a:pt x="18" y="5"/>
                  </a:moveTo>
                  <a:cubicBezTo>
                    <a:pt x="17" y="3"/>
                    <a:pt x="15" y="1"/>
                    <a:pt x="13" y="1"/>
                  </a:cubicBezTo>
                  <a:cubicBezTo>
                    <a:pt x="13" y="1"/>
                    <a:pt x="15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1" y="0"/>
                    <a:pt x="8" y="1"/>
                    <a:pt x="7" y="3"/>
                  </a:cubicBezTo>
                  <a:cubicBezTo>
                    <a:pt x="6" y="5"/>
                    <a:pt x="5" y="7"/>
                    <a:pt x="5" y="7"/>
                  </a:cubicBezTo>
                  <a:cubicBezTo>
                    <a:pt x="4" y="10"/>
                    <a:pt x="1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2" y="11"/>
                    <a:pt x="4" y="12"/>
                  </a:cubicBezTo>
                  <a:cubicBezTo>
                    <a:pt x="5" y="11"/>
                    <a:pt x="6" y="11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9"/>
                    <a:pt x="9" y="5"/>
                    <a:pt x="9" y="5"/>
                  </a:cubicBezTo>
                  <a:cubicBezTo>
                    <a:pt x="10" y="3"/>
                    <a:pt x="12" y="3"/>
                    <a:pt x="14" y="3"/>
                  </a:cubicBezTo>
                  <a:cubicBezTo>
                    <a:pt x="15" y="3"/>
                    <a:pt x="17" y="4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71" name="Freeform 247"/>
            <p:cNvSpPr>
              <a:spLocks/>
            </p:cNvSpPr>
            <p:nvPr/>
          </p:nvSpPr>
          <p:spPr bwMode="auto">
            <a:xfrm>
              <a:off x="4187826" y="1854200"/>
              <a:ext cx="146050" cy="103188"/>
            </a:xfrm>
            <a:custGeom>
              <a:avLst/>
              <a:gdLst>
                <a:gd name="T0" fmla="*/ 4 w 7"/>
                <a:gd name="T1" fmla="*/ 0 h 5"/>
                <a:gd name="T2" fmla="*/ 4 w 7"/>
                <a:gd name="T3" fmla="*/ 0 h 5"/>
                <a:gd name="T4" fmla="*/ 3 w 7"/>
                <a:gd name="T5" fmla="*/ 0 h 5"/>
                <a:gd name="T6" fmla="*/ 0 w 7"/>
                <a:gd name="T7" fmla="*/ 5 h 5"/>
                <a:gd name="T8" fmla="*/ 1 w 7"/>
                <a:gd name="T9" fmla="*/ 5 h 5"/>
                <a:gd name="T10" fmla="*/ 5 w 7"/>
                <a:gd name="T11" fmla="*/ 4 h 5"/>
                <a:gd name="T12" fmla="*/ 6 w 7"/>
                <a:gd name="T13" fmla="*/ 4 h 5"/>
                <a:gd name="T14" fmla="*/ 7 w 7"/>
                <a:gd name="T15" fmla="*/ 1 h 5"/>
                <a:gd name="T16" fmla="*/ 4 w 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ubicBezTo>
                    <a:pt x="2" y="1"/>
                    <a:pt x="1" y="3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3"/>
                    <a:pt x="4" y="2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3"/>
                    <a:pt x="6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72" name="Freeform 248"/>
            <p:cNvSpPr>
              <a:spLocks/>
            </p:cNvSpPr>
            <p:nvPr/>
          </p:nvSpPr>
          <p:spPr bwMode="auto">
            <a:xfrm>
              <a:off x="4354513" y="1978025"/>
              <a:ext cx="144463" cy="104775"/>
            </a:xfrm>
            <a:custGeom>
              <a:avLst/>
              <a:gdLst>
                <a:gd name="T0" fmla="*/ 7 w 7"/>
                <a:gd name="T1" fmla="*/ 0 h 5"/>
                <a:gd name="T2" fmla="*/ 6 w 7"/>
                <a:gd name="T3" fmla="*/ 0 h 5"/>
                <a:gd name="T4" fmla="*/ 1 w 7"/>
                <a:gd name="T5" fmla="*/ 1 h 5"/>
                <a:gd name="T6" fmla="*/ 1 w 7"/>
                <a:gd name="T7" fmla="*/ 1 h 5"/>
                <a:gd name="T8" fmla="*/ 0 w 7"/>
                <a:gd name="T9" fmla="*/ 4 h 5"/>
                <a:gd name="T10" fmla="*/ 2 w 7"/>
                <a:gd name="T11" fmla="*/ 5 h 5"/>
                <a:gd name="T12" fmla="*/ 2 w 7"/>
                <a:gd name="T13" fmla="*/ 5 h 5"/>
                <a:gd name="T14" fmla="*/ 3 w 7"/>
                <a:gd name="T15" fmla="*/ 5 h 5"/>
                <a:gd name="T16" fmla="*/ 7 w 7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5">
                  <a:moveTo>
                    <a:pt x="7" y="0"/>
                  </a:moveTo>
                  <a:cubicBezTo>
                    <a:pt x="7" y="0"/>
                    <a:pt x="6" y="0"/>
                    <a:pt x="6" y="0"/>
                  </a:cubicBezTo>
                  <a:cubicBezTo>
                    <a:pt x="6" y="3"/>
                    <a:pt x="3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3"/>
                    <a:pt x="0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5" y="4"/>
                    <a:pt x="6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73" name="Freeform 249"/>
            <p:cNvSpPr>
              <a:spLocks/>
            </p:cNvSpPr>
            <p:nvPr/>
          </p:nvSpPr>
          <p:spPr bwMode="auto">
            <a:xfrm>
              <a:off x="4437063" y="1916112"/>
              <a:ext cx="144463" cy="187325"/>
            </a:xfrm>
            <a:custGeom>
              <a:avLst/>
              <a:gdLst>
                <a:gd name="T0" fmla="*/ 5 w 7"/>
                <a:gd name="T1" fmla="*/ 1 h 9"/>
                <a:gd name="T2" fmla="*/ 1 w 7"/>
                <a:gd name="T3" fmla="*/ 0 h 9"/>
                <a:gd name="T4" fmla="*/ 1 w 7"/>
                <a:gd name="T5" fmla="*/ 0 h 9"/>
                <a:gd name="T6" fmla="*/ 4 w 7"/>
                <a:gd name="T7" fmla="*/ 3 h 9"/>
                <a:gd name="T8" fmla="*/ 4 w 7"/>
                <a:gd name="T9" fmla="*/ 3 h 9"/>
                <a:gd name="T10" fmla="*/ 4 w 7"/>
                <a:gd name="T11" fmla="*/ 3 h 9"/>
                <a:gd name="T12" fmla="*/ 0 w 7"/>
                <a:gd name="T13" fmla="*/ 9 h 9"/>
                <a:gd name="T14" fmla="*/ 0 w 7"/>
                <a:gd name="T15" fmla="*/ 9 h 9"/>
                <a:gd name="T16" fmla="*/ 5 w 7"/>
                <a:gd name="T17" fmla="*/ 7 h 9"/>
                <a:gd name="T18" fmla="*/ 5 w 7"/>
                <a:gd name="T19" fmla="*/ 1 h 9"/>
                <a:gd name="T20" fmla="*/ 5 w 7"/>
                <a:gd name="T2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9">
                  <a:moveTo>
                    <a:pt x="5" y="1"/>
                  </a:moveTo>
                  <a:cubicBezTo>
                    <a:pt x="4" y="0"/>
                    <a:pt x="3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1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6"/>
                    <a:pt x="2" y="8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9"/>
                    <a:pt x="4" y="8"/>
                    <a:pt x="5" y="7"/>
                  </a:cubicBezTo>
                  <a:cubicBezTo>
                    <a:pt x="7" y="5"/>
                    <a:pt x="7" y="2"/>
                    <a:pt x="5" y="1"/>
                  </a:cubicBezTo>
                  <a:cubicBezTo>
                    <a:pt x="4" y="0"/>
                    <a:pt x="6" y="1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230" name="Freeform 306"/>
          <p:cNvSpPr>
            <a:spLocks noEditPoints="1"/>
          </p:cNvSpPr>
          <p:nvPr/>
        </p:nvSpPr>
        <p:spPr bwMode="auto">
          <a:xfrm>
            <a:off x="10286357" y="5307760"/>
            <a:ext cx="325947" cy="369185"/>
          </a:xfrm>
          <a:custGeom>
            <a:avLst/>
            <a:gdLst>
              <a:gd name="T0" fmla="*/ 105 w 196"/>
              <a:gd name="T1" fmla="*/ 0 h 222"/>
              <a:gd name="T2" fmla="*/ 0 w 196"/>
              <a:gd name="T3" fmla="*/ 52 h 222"/>
              <a:gd name="T4" fmla="*/ 0 w 196"/>
              <a:gd name="T5" fmla="*/ 170 h 222"/>
              <a:gd name="T6" fmla="*/ 105 w 196"/>
              <a:gd name="T7" fmla="*/ 222 h 222"/>
              <a:gd name="T8" fmla="*/ 196 w 196"/>
              <a:gd name="T9" fmla="*/ 170 h 222"/>
              <a:gd name="T10" fmla="*/ 196 w 196"/>
              <a:gd name="T11" fmla="*/ 52 h 222"/>
              <a:gd name="T12" fmla="*/ 105 w 196"/>
              <a:gd name="T13" fmla="*/ 0 h 222"/>
              <a:gd name="T14" fmla="*/ 131 w 196"/>
              <a:gd name="T15" fmla="*/ 131 h 222"/>
              <a:gd name="T16" fmla="*/ 144 w 196"/>
              <a:gd name="T17" fmla="*/ 131 h 222"/>
              <a:gd name="T18" fmla="*/ 157 w 196"/>
              <a:gd name="T19" fmla="*/ 157 h 222"/>
              <a:gd name="T20" fmla="*/ 157 w 196"/>
              <a:gd name="T21" fmla="*/ 157 h 222"/>
              <a:gd name="T22" fmla="*/ 157 w 196"/>
              <a:gd name="T23" fmla="*/ 170 h 222"/>
              <a:gd name="T24" fmla="*/ 131 w 196"/>
              <a:gd name="T25" fmla="*/ 144 h 222"/>
              <a:gd name="T26" fmla="*/ 131 w 196"/>
              <a:gd name="T27" fmla="*/ 131 h 222"/>
              <a:gd name="T28" fmla="*/ 105 w 196"/>
              <a:gd name="T29" fmla="*/ 104 h 222"/>
              <a:gd name="T30" fmla="*/ 66 w 196"/>
              <a:gd name="T31" fmla="*/ 144 h 222"/>
              <a:gd name="T32" fmla="*/ 66 w 196"/>
              <a:gd name="T33" fmla="*/ 144 h 222"/>
              <a:gd name="T34" fmla="*/ 39 w 196"/>
              <a:gd name="T35" fmla="*/ 170 h 222"/>
              <a:gd name="T36" fmla="*/ 39 w 196"/>
              <a:gd name="T37" fmla="*/ 170 h 222"/>
              <a:gd name="T38" fmla="*/ 39 w 196"/>
              <a:gd name="T39" fmla="*/ 157 h 222"/>
              <a:gd name="T40" fmla="*/ 66 w 196"/>
              <a:gd name="T41" fmla="*/ 144 h 222"/>
              <a:gd name="T42" fmla="*/ 66 w 196"/>
              <a:gd name="T43" fmla="*/ 144 h 222"/>
              <a:gd name="T44" fmla="*/ 105 w 196"/>
              <a:gd name="T45" fmla="*/ 104 h 222"/>
              <a:gd name="T46" fmla="*/ 52 w 196"/>
              <a:gd name="T47" fmla="*/ 65 h 222"/>
              <a:gd name="T48" fmla="*/ 52 w 196"/>
              <a:gd name="T49" fmla="*/ 65 h 222"/>
              <a:gd name="T50" fmla="*/ 52 w 196"/>
              <a:gd name="T51" fmla="*/ 52 h 222"/>
              <a:gd name="T52" fmla="*/ 66 w 196"/>
              <a:gd name="T53" fmla="*/ 52 h 222"/>
              <a:gd name="T54" fmla="*/ 52 w 196"/>
              <a:gd name="T55" fmla="*/ 65 h 222"/>
              <a:gd name="T56" fmla="*/ 105 w 196"/>
              <a:gd name="T57" fmla="*/ 104 h 222"/>
              <a:gd name="T58" fmla="*/ 157 w 196"/>
              <a:gd name="T59" fmla="*/ 65 h 222"/>
              <a:gd name="T60" fmla="*/ 144 w 196"/>
              <a:gd name="T61" fmla="*/ 52 h 222"/>
              <a:gd name="T62" fmla="*/ 170 w 196"/>
              <a:gd name="T63" fmla="*/ 52 h 222"/>
              <a:gd name="T64" fmla="*/ 157 w 196"/>
              <a:gd name="T65" fmla="*/ 65 h 222"/>
              <a:gd name="T66" fmla="*/ 157 w 196"/>
              <a:gd name="T67" fmla="*/ 65 h 222"/>
              <a:gd name="T68" fmla="*/ 105 w 196"/>
              <a:gd name="T69" fmla="*/ 104 h 222"/>
              <a:gd name="T70" fmla="*/ 131 w 196"/>
              <a:gd name="T71" fmla="*/ 131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6" h="222">
                <a:moveTo>
                  <a:pt x="105" y="0"/>
                </a:moveTo>
                <a:lnTo>
                  <a:pt x="0" y="52"/>
                </a:lnTo>
                <a:lnTo>
                  <a:pt x="0" y="170"/>
                </a:lnTo>
                <a:lnTo>
                  <a:pt x="105" y="222"/>
                </a:lnTo>
                <a:lnTo>
                  <a:pt x="196" y="170"/>
                </a:lnTo>
                <a:lnTo>
                  <a:pt x="196" y="52"/>
                </a:lnTo>
                <a:lnTo>
                  <a:pt x="105" y="0"/>
                </a:lnTo>
                <a:close/>
                <a:moveTo>
                  <a:pt x="131" y="131"/>
                </a:moveTo>
                <a:lnTo>
                  <a:pt x="144" y="131"/>
                </a:lnTo>
                <a:lnTo>
                  <a:pt x="157" y="157"/>
                </a:lnTo>
                <a:lnTo>
                  <a:pt x="157" y="157"/>
                </a:lnTo>
                <a:lnTo>
                  <a:pt x="157" y="170"/>
                </a:lnTo>
                <a:lnTo>
                  <a:pt x="131" y="144"/>
                </a:lnTo>
                <a:lnTo>
                  <a:pt x="131" y="131"/>
                </a:lnTo>
                <a:lnTo>
                  <a:pt x="105" y="104"/>
                </a:lnTo>
                <a:lnTo>
                  <a:pt x="66" y="144"/>
                </a:lnTo>
                <a:lnTo>
                  <a:pt x="66" y="144"/>
                </a:lnTo>
                <a:lnTo>
                  <a:pt x="39" y="170"/>
                </a:lnTo>
                <a:lnTo>
                  <a:pt x="39" y="170"/>
                </a:lnTo>
                <a:lnTo>
                  <a:pt x="39" y="157"/>
                </a:lnTo>
                <a:lnTo>
                  <a:pt x="66" y="144"/>
                </a:lnTo>
                <a:lnTo>
                  <a:pt x="66" y="144"/>
                </a:lnTo>
                <a:lnTo>
                  <a:pt x="105" y="104"/>
                </a:lnTo>
                <a:lnTo>
                  <a:pt x="52" y="65"/>
                </a:lnTo>
                <a:lnTo>
                  <a:pt x="52" y="65"/>
                </a:lnTo>
                <a:lnTo>
                  <a:pt x="52" y="52"/>
                </a:lnTo>
                <a:lnTo>
                  <a:pt x="66" y="52"/>
                </a:lnTo>
                <a:lnTo>
                  <a:pt x="52" y="65"/>
                </a:lnTo>
                <a:lnTo>
                  <a:pt x="105" y="104"/>
                </a:lnTo>
                <a:lnTo>
                  <a:pt x="157" y="65"/>
                </a:lnTo>
                <a:lnTo>
                  <a:pt x="144" y="52"/>
                </a:lnTo>
                <a:lnTo>
                  <a:pt x="170" y="52"/>
                </a:lnTo>
                <a:lnTo>
                  <a:pt x="157" y="65"/>
                </a:lnTo>
                <a:lnTo>
                  <a:pt x="157" y="65"/>
                </a:lnTo>
                <a:lnTo>
                  <a:pt x="105" y="104"/>
                </a:lnTo>
                <a:lnTo>
                  <a:pt x="131" y="13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0561" name="组合 40560"/>
          <p:cNvGrpSpPr/>
          <p:nvPr/>
        </p:nvGrpSpPr>
        <p:grpSpPr>
          <a:xfrm>
            <a:off x="2994325" y="5296950"/>
            <a:ext cx="390805" cy="390805"/>
            <a:chOff x="3400426" y="1771650"/>
            <a:chExt cx="373063" cy="3730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029" name="Freeform 506"/>
            <p:cNvSpPr>
              <a:spLocks noEditPoints="1"/>
            </p:cNvSpPr>
            <p:nvPr/>
          </p:nvSpPr>
          <p:spPr bwMode="auto">
            <a:xfrm>
              <a:off x="3400426" y="1771650"/>
              <a:ext cx="373063" cy="373063"/>
            </a:xfrm>
            <a:custGeom>
              <a:avLst/>
              <a:gdLst>
                <a:gd name="T0" fmla="*/ 9 w 18"/>
                <a:gd name="T1" fmla="*/ 0 h 18"/>
                <a:gd name="T2" fmla="*/ 0 w 18"/>
                <a:gd name="T3" fmla="*/ 9 h 18"/>
                <a:gd name="T4" fmla="*/ 9 w 18"/>
                <a:gd name="T5" fmla="*/ 18 h 18"/>
                <a:gd name="T6" fmla="*/ 18 w 18"/>
                <a:gd name="T7" fmla="*/ 9 h 18"/>
                <a:gd name="T8" fmla="*/ 9 w 18"/>
                <a:gd name="T9" fmla="*/ 0 h 18"/>
                <a:gd name="T10" fmla="*/ 9 w 18"/>
                <a:gd name="T11" fmla="*/ 1 h 18"/>
                <a:gd name="T12" fmla="*/ 10 w 18"/>
                <a:gd name="T13" fmla="*/ 3 h 18"/>
                <a:gd name="T14" fmla="*/ 9 w 18"/>
                <a:gd name="T15" fmla="*/ 5 h 18"/>
                <a:gd name="T16" fmla="*/ 7 w 18"/>
                <a:gd name="T17" fmla="*/ 3 h 18"/>
                <a:gd name="T18" fmla="*/ 9 w 18"/>
                <a:gd name="T19" fmla="*/ 1 h 18"/>
                <a:gd name="T20" fmla="*/ 2 w 18"/>
                <a:gd name="T21" fmla="*/ 12 h 18"/>
                <a:gd name="T22" fmla="*/ 1 w 18"/>
                <a:gd name="T23" fmla="*/ 12 h 18"/>
                <a:gd name="T24" fmla="*/ 1 w 18"/>
                <a:gd name="T25" fmla="*/ 11 h 18"/>
                <a:gd name="T26" fmla="*/ 2 w 18"/>
                <a:gd name="T27" fmla="*/ 11 h 18"/>
                <a:gd name="T28" fmla="*/ 3 w 18"/>
                <a:gd name="T29" fmla="*/ 11 h 18"/>
                <a:gd name="T30" fmla="*/ 2 w 18"/>
                <a:gd name="T31" fmla="*/ 10 h 18"/>
                <a:gd name="T32" fmla="*/ 1 w 18"/>
                <a:gd name="T33" fmla="*/ 9 h 18"/>
                <a:gd name="T34" fmla="*/ 3 w 18"/>
                <a:gd name="T35" fmla="*/ 7 h 18"/>
                <a:gd name="T36" fmla="*/ 4 w 18"/>
                <a:gd name="T37" fmla="*/ 7 h 18"/>
                <a:gd name="T38" fmla="*/ 4 w 18"/>
                <a:gd name="T39" fmla="*/ 8 h 18"/>
                <a:gd name="T40" fmla="*/ 3 w 18"/>
                <a:gd name="T41" fmla="*/ 8 h 18"/>
                <a:gd name="T42" fmla="*/ 2 w 18"/>
                <a:gd name="T43" fmla="*/ 9 h 18"/>
                <a:gd name="T44" fmla="*/ 3 w 18"/>
                <a:gd name="T45" fmla="*/ 9 h 18"/>
                <a:gd name="T46" fmla="*/ 4 w 18"/>
                <a:gd name="T47" fmla="*/ 11 h 18"/>
                <a:gd name="T48" fmla="*/ 2 w 18"/>
                <a:gd name="T49" fmla="*/ 12 h 18"/>
                <a:gd name="T50" fmla="*/ 8 w 18"/>
                <a:gd name="T51" fmla="*/ 12 h 18"/>
                <a:gd name="T52" fmla="*/ 7 w 18"/>
                <a:gd name="T53" fmla="*/ 11 h 18"/>
                <a:gd name="T54" fmla="*/ 6 w 18"/>
                <a:gd name="T55" fmla="*/ 11 h 18"/>
                <a:gd name="T56" fmla="*/ 6 w 18"/>
                <a:gd name="T57" fmla="*/ 12 h 18"/>
                <a:gd name="T58" fmla="*/ 4 w 18"/>
                <a:gd name="T59" fmla="*/ 12 h 18"/>
                <a:gd name="T60" fmla="*/ 6 w 18"/>
                <a:gd name="T61" fmla="*/ 7 h 18"/>
                <a:gd name="T62" fmla="*/ 7 w 18"/>
                <a:gd name="T63" fmla="*/ 7 h 18"/>
                <a:gd name="T64" fmla="*/ 9 w 18"/>
                <a:gd name="T65" fmla="*/ 12 h 18"/>
                <a:gd name="T66" fmla="*/ 8 w 18"/>
                <a:gd name="T67" fmla="*/ 12 h 18"/>
                <a:gd name="T68" fmla="*/ 13 w 18"/>
                <a:gd name="T69" fmla="*/ 12 h 18"/>
                <a:gd name="T70" fmla="*/ 10 w 18"/>
                <a:gd name="T71" fmla="*/ 12 h 18"/>
                <a:gd name="T72" fmla="*/ 10 w 18"/>
                <a:gd name="T73" fmla="*/ 7 h 18"/>
                <a:gd name="T74" fmla="*/ 11 w 18"/>
                <a:gd name="T75" fmla="*/ 7 h 18"/>
                <a:gd name="T76" fmla="*/ 11 w 18"/>
                <a:gd name="T77" fmla="*/ 11 h 18"/>
                <a:gd name="T78" fmla="*/ 13 w 18"/>
                <a:gd name="T79" fmla="*/ 11 h 18"/>
                <a:gd name="T80" fmla="*/ 13 w 18"/>
                <a:gd name="T81" fmla="*/ 12 h 18"/>
                <a:gd name="T82" fmla="*/ 13 w 18"/>
                <a:gd name="T83" fmla="*/ 12 h 18"/>
                <a:gd name="T84" fmla="*/ 13 w 18"/>
                <a:gd name="T85" fmla="*/ 7 h 18"/>
                <a:gd name="T86" fmla="*/ 16 w 18"/>
                <a:gd name="T87" fmla="*/ 7 h 18"/>
                <a:gd name="T88" fmla="*/ 16 w 18"/>
                <a:gd name="T89" fmla="*/ 8 h 18"/>
                <a:gd name="T90" fmla="*/ 14 w 18"/>
                <a:gd name="T91" fmla="*/ 8 h 18"/>
                <a:gd name="T92" fmla="*/ 14 w 18"/>
                <a:gd name="T93" fmla="*/ 9 h 18"/>
                <a:gd name="T94" fmla="*/ 16 w 18"/>
                <a:gd name="T95" fmla="*/ 9 h 18"/>
                <a:gd name="T96" fmla="*/ 16 w 18"/>
                <a:gd name="T97" fmla="*/ 10 h 18"/>
                <a:gd name="T98" fmla="*/ 14 w 18"/>
                <a:gd name="T99" fmla="*/ 10 h 18"/>
                <a:gd name="T100" fmla="*/ 14 w 18"/>
                <a:gd name="T101" fmla="*/ 11 h 18"/>
                <a:gd name="T102" fmla="*/ 16 w 18"/>
                <a:gd name="T103" fmla="*/ 11 h 18"/>
                <a:gd name="T104" fmla="*/ 16 w 18"/>
                <a:gd name="T105" fmla="*/ 12 h 18"/>
                <a:gd name="T106" fmla="*/ 13 w 18"/>
                <a:gd name="T107" fmla="*/ 1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8" h="18">
                  <a:moveTo>
                    <a:pt x="9" y="0"/>
                  </a:moveTo>
                  <a:cubicBezTo>
                    <a:pt x="4" y="0"/>
                    <a:pt x="0" y="4"/>
                    <a:pt x="0" y="9"/>
                  </a:cubicBezTo>
                  <a:cubicBezTo>
                    <a:pt x="0" y="14"/>
                    <a:pt x="4" y="18"/>
                    <a:pt x="9" y="18"/>
                  </a:cubicBezTo>
                  <a:cubicBezTo>
                    <a:pt x="13" y="18"/>
                    <a:pt x="18" y="14"/>
                    <a:pt x="18" y="9"/>
                  </a:cubicBezTo>
                  <a:cubicBezTo>
                    <a:pt x="18" y="4"/>
                    <a:pt x="13" y="0"/>
                    <a:pt x="9" y="0"/>
                  </a:cubicBezTo>
                  <a:close/>
                  <a:moveTo>
                    <a:pt x="9" y="1"/>
                  </a:moveTo>
                  <a:cubicBezTo>
                    <a:pt x="9" y="1"/>
                    <a:pt x="10" y="2"/>
                    <a:pt x="10" y="3"/>
                  </a:cubicBezTo>
                  <a:cubicBezTo>
                    <a:pt x="10" y="4"/>
                    <a:pt x="9" y="5"/>
                    <a:pt x="9" y="5"/>
                  </a:cubicBezTo>
                  <a:cubicBezTo>
                    <a:pt x="8" y="5"/>
                    <a:pt x="7" y="4"/>
                    <a:pt x="7" y="3"/>
                  </a:cubicBezTo>
                  <a:cubicBezTo>
                    <a:pt x="7" y="2"/>
                    <a:pt x="8" y="1"/>
                    <a:pt x="9" y="1"/>
                  </a:cubicBezTo>
                  <a:close/>
                  <a:moveTo>
                    <a:pt x="2" y="12"/>
                  </a:moveTo>
                  <a:cubicBezTo>
                    <a:pt x="2" y="12"/>
                    <a:pt x="1" y="12"/>
                    <a:pt x="1" y="12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0"/>
                    <a:pt x="3" y="10"/>
                    <a:pt x="2" y="10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1" y="8"/>
                    <a:pt x="2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4" y="10"/>
                    <a:pt x="4" y="10"/>
                    <a:pt x="4" y="11"/>
                  </a:cubicBezTo>
                  <a:cubicBezTo>
                    <a:pt x="4" y="11"/>
                    <a:pt x="3" y="12"/>
                    <a:pt x="2" y="12"/>
                  </a:cubicBezTo>
                  <a:close/>
                  <a:moveTo>
                    <a:pt x="8" y="12"/>
                  </a:moveTo>
                  <a:cubicBezTo>
                    <a:pt x="7" y="11"/>
                    <a:pt x="7" y="11"/>
                    <a:pt x="7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9" y="12"/>
                    <a:pt x="9" y="12"/>
                    <a:pt x="9" y="12"/>
                  </a:cubicBezTo>
                  <a:lnTo>
                    <a:pt x="8" y="12"/>
                  </a:lnTo>
                  <a:close/>
                  <a:moveTo>
                    <a:pt x="13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3" y="11"/>
                    <a:pt x="13" y="11"/>
                    <a:pt x="13" y="11"/>
                  </a:cubicBezTo>
                  <a:lnTo>
                    <a:pt x="13" y="12"/>
                  </a:lnTo>
                  <a:close/>
                  <a:moveTo>
                    <a:pt x="13" y="12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2"/>
                    <a:pt x="16" y="12"/>
                    <a:pt x="16" y="12"/>
                  </a:cubicBezTo>
                  <a:lnTo>
                    <a:pt x="13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30" name="Freeform 507"/>
            <p:cNvSpPr>
              <a:spLocks/>
            </p:cNvSpPr>
            <p:nvPr/>
          </p:nvSpPr>
          <p:spPr bwMode="auto">
            <a:xfrm>
              <a:off x="3524251" y="1936750"/>
              <a:ext cx="20638" cy="41275"/>
            </a:xfrm>
            <a:custGeom>
              <a:avLst/>
              <a:gdLst>
                <a:gd name="T0" fmla="*/ 1 w 1"/>
                <a:gd name="T1" fmla="*/ 0 h 2"/>
                <a:gd name="T2" fmla="*/ 1 w 1"/>
                <a:gd name="T3" fmla="*/ 0 h 2"/>
                <a:gd name="T4" fmla="*/ 0 w 1"/>
                <a:gd name="T5" fmla="*/ 1 h 2"/>
                <a:gd name="T6" fmla="*/ 0 w 1"/>
                <a:gd name="T7" fmla="*/ 2 h 2"/>
                <a:gd name="T8" fmla="*/ 1 w 1"/>
                <a:gd name="T9" fmla="*/ 2 h 2"/>
                <a:gd name="T10" fmla="*/ 1 w 1"/>
                <a:gd name="T11" fmla="*/ 1 h 2"/>
                <a:gd name="T12" fmla="*/ 1 w 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546" name="组合 40545"/>
          <p:cNvGrpSpPr/>
          <p:nvPr/>
        </p:nvGrpSpPr>
        <p:grpSpPr>
          <a:xfrm>
            <a:off x="1466262" y="5329379"/>
            <a:ext cx="390804" cy="325947"/>
            <a:chOff x="1844676" y="1792287"/>
            <a:chExt cx="373062" cy="311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031" name="Freeform 508"/>
            <p:cNvSpPr>
              <a:spLocks noEditPoints="1"/>
            </p:cNvSpPr>
            <p:nvPr/>
          </p:nvSpPr>
          <p:spPr bwMode="auto">
            <a:xfrm>
              <a:off x="1885951" y="1792287"/>
              <a:ext cx="290513" cy="185738"/>
            </a:xfrm>
            <a:custGeom>
              <a:avLst/>
              <a:gdLst>
                <a:gd name="T0" fmla="*/ 13 w 14"/>
                <a:gd name="T1" fmla="*/ 0 h 9"/>
                <a:gd name="T2" fmla="*/ 1 w 14"/>
                <a:gd name="T3" fmla="*/ 0 h 9"/>
                <a:gd name="T4" fmla="*/ 0 w 14"/>
                <a:gd name="T5" fmla="*/ 1 h 9"/>
                <a:gd name="T6" fmla="*/ 0 w 14"/>
                <a:gd name="T7" fmla="*/ 8 h 9"/>
                <a:gd name="T8" fmla="*/ 1 w 14"/>
                <a:gd name="T9" fmla="*/ 9 h 9"/>
                <a:gd name="T10" fmla="*/ 13 w 14"/>
                <a:gd name="T11" fmla="*/ 9 h 9"/>
                <a:gd name="T12" fmla="*/ 14 w 14"/>
                <a:gd name="T13" fmla="*/ 8 h 9"/>
                <a:gd name="T14" fmla="*/ 14 w 14"/>
                <a:gd name="T15" fmla="*/ 1 h 9"/>
                <a:gd name="T16" fmla="*/ 13 w 14"/>
                <a:gd name="T17" fmla="*/ 0 h 9"/>
                <a:gd name="T18" fmla="*/ 12 w 14"/>
                <a:gd name="T19" fmla="*/ 7 h 9"/>
                <a:gd name="T20" fmla="*/ 12 w 14"/>
                <a:gd name="T21" fmla="*/ 7 h 9"/>
                <a:gd name="T22" fmla="*/ 2 w 14"/>
                <a:gd name="T23" fmla="*/ 7 h 9"/>
                <a:gd name="T24" fmla="*/ 2 w 14"/>
                <a:gd name="T25" fmla="*/ 7 h 9"/>
                <a:gd name="T26" fmla="*/ 2 w 14"/>
                <a:gd name="T27" fmla="*/ 2 h 9"/>
                <a:gd name="T28" fmla="*/ 2 w 14"/>
                <a:gd name="T29" fmla="*/ 1 h 9"/>
                <a:gd name="T30" fmla="*/ 12 w 14"/>
                <a:gd name="T31" fmla="*/ 1 h 9"/>
                <a:gd name="T32" fmla="*/ 12 w 14"/>
                <a:gd name="T33" fmla="*/ 2 h 9"/>
                <a:gd name="T34" fmla="*/ 12 w 14"/>
                <a:gd name="T3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4" h="9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9"/>
                    <a:pt x="14" y="8"/>
                    <a:pt x="14" y="8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3" y="0"/>
                  </a:cubicBezTo>
                  <a:close/>
                  <a:moveTo>
                    <a:pt x="12" y="7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2"/>
                  </a:cubicBezTo>
                  <a:lnTo>
                    <a:pt x="12" y="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32" name="Freeform 509"/>
            <p:cNvSpPr>
              <a:spLocks/>
            </p:cNvSpPr>
            <p:nvPr/>
          </p:nvSpPr>
          <p:spPr bwMode="auto">
            <a:xfrm>
              <a:off x="1885951" y="1978025"/>
              <a:ext cx="82550" cy="42863"/>
            </a:xfrm>
            <a:custGeom>
              <a:avLst/>
              <a:gdLst>
                <a:gd name="T0" fmla="*/ 4 w 4"/>
                <a:gd name="T1" fmla="*/ 0 h 2"/>
                <a:gd name="T2" fmla="*/ 1 w 4"/>
                <a:gd name="T3" fmla="*/ 0 h 2"/>
                <a:gd name="T4" fmla="*/ 1 w 4"/>
                <a:gd name="T5" fmla="*/ 0 h 2"/>
                <a:gd name="T6" fmla="*/ 0 w 4"/>
                <a:gd name="T7" fmla="*/ 1 h 2"/>
                <a:gd name="T8" fmla="*/ 1 w 4"/>
                <a:gd name="T9" fmla="*/ 2 h 2"/>
                <a:gd name="T10" fmla="*/ 3 w 4"/>
                <a:gd name="T11" fmla="*/ 2 h 2"/>
                <a:gd name="T12" fmla="*/ 4 w 4"/>
                <a:gd name="T13" fmla="*/ 1 h 2"/>
                <a:gd name="T14" fmla="*/ 4 w 4"/>
                <a:gd name="T15" fmla="*/ 0 h 2"/>
                <a:gd name="T16" fmla="*/ 4 w 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33" name="Freeform 510"/>
            <p:cNvSpPr>
              <a:spLocks/>
            </p:cNvSpPr>
            <p:nvPr/>
          </p:nvSpPr>
          <p:spPr bwMode="auto">
            <a:xfrm>
              <a:off x="1989138" y="1978025"/>
              <a:ext cx="82550" cy="42863"/>
            </a:xfrm>
            <a:custGeom>
              <a:avLst/>
              <a:gdLst>
                <a:gd name="T0" fmla="*/ 3 w 4"/>
                <a:gd name="T1" fmla="*/ 0 h 2"/>
                <a:gd name="T2" fmla="*/ 1 w 4"/>
                <a:gd name="T3" fmla="*/ 0 h 2"/>
                <a:gd name="T4" fmla="*/ 0 w 4"/>
                <a:gd name="T5" fmla="*/ 0 h 2"/>
                <a:gd name="T6" fmla="*/ 0 w 4"/>
                <a:gd name="T7" fmla="*/ 1 h 2"/>
                <a:gd name="T8" fmla="*/ 1 w 4"/>
                <a:gd name="T9" fmla="*/ 2 h 2"/>
                <a:gd name="T10" fmla="*/ 3 w 4"/>
                <a:gd name="T11" fmla="*/ 2 h 2"/>
                <a:gd name="T12" fmla="*/ 4 w 4"/>
                <a:gd name="T13" fmla="*/ 1 h 2"/>
                <a:gd name="T14" fmla="*/ 4 w 4"/>
                <a:gd name="T15" fmla="*/ 0 h 2"/>
                <a:gd name="T16" fmla="*/ 3 w 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34" name="Freeform 511"/>
            <p:cNvSpPr>
              <a:spLocks/>
            </p:cNvSpPr>
            <p:nvPr/>
          </p:nvSpPr>
          <p:spPr bwMode="auto">
            <a:xfrm>
              <a:off x="2092326" y="1978025"/>
              <a:ext cx="84138" cy="42863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0 h 2"/>
                <a:gd name="T4" fmla="*/ 0 w 4"/>
                <a:gd name="T5" fmla="*/ 0 h 2"/>
                <a:gd name="T6" fmla="*/ 0 w 4"/>
                <a:gd name="T7" fmla="*/ 1 h 2"/>
                <a:gd name="T8" fmla="*/ 0 w 4"/>
                <a:gd name="T9" fmla="*/ 2 h 2"/>
                <a:gd name="T10" fmla="*/ 3 w 4"/>
                <a:gd name="T11" fmla="*/ 2 h 2"/>
                <a:gd name="T12" fmla="*/ 4 w 4"/>
                <a:gd name="T13" fmla="*/ 2 h 2"/>
                <a:gd name="T14" fmla="*/ 3 w 4"/>
                <a:gd name="T15" fmla="*/ 1 h 2"/>
                <a:gd name="T16" fmla="*/ 3 w 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35" name="Freeform 512"/>
            <p:cNvSpPr>
              <a:spLocks/>
            </p:cNvSpPr>
            <p:nvPr/>
          </p:nvSpPr>
          <p:spPr bwMode="auto">
            <a:xfrm>
              <a:off x="1865313" y="2020887"/>
              <a:ext cx="103188" cy="41275"/>
            </a:xfrm>
            <a:custGeom>
              <a:avLst/>
              <a:gdLst>
                <a:gd name="T0" fmla="*/ 4 w 5"/>
                <a:gd name="T1" fmla="*/ 0 h 2"/>
                <a:gd name="T2" fmla="*/ 1 w 5"/>
                <a:gd name="T3" fmla="*/ 0 h 2"/>
                <a:gd name="T4" fmla="*/ 1 w 5"/>
                <a:gd name="T5" fmla="*/ 0 h 2"/>
                <a:gd name="T6" fmla="*/ 0 w 5"/>
                <a:gd name="T7" fmla="*/ 2 h 2"/>
                <a:gd name="T8" fmla="*/ 1 w 5"/>
                <a:gd name="T9" fmla="*/ 2 h 2"/>
                <a:gd name="T10" fmla="*/ 4 w 5"/>
                <a:gd name="T11" fmla="*/ 2 h 2"/>
                <a:gd name="T12" fmla="*/ 5 w 5"/>
                <a:gd name="T13" fmla="*/ 2 h 2"/>
                <a:gd name="T14" fmla="*/ 5 w 5"/>
                <a:gd name="T15" fmla="*/ 0 h 2"/>
                <a:gd name="T16" fmla="*/ 4 w 5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36" name="Freeform 513"/>
            <p:cNvSpPr>
              <a:spLocks/>
            </p:cNvSpPr>
            <p:nvPr/>
          </p:nvSpPr>
          <p:spPr bwMode="auto">
            <a:xfrm>
              <a:off x="1989138" y="2020887"/>
              <a:ext cx="82550" cy="41275"/>
            </a:xfrm>
            <a:custGeom>
              <a:avLst/>
              <a:gdLst>
                <a:gd name="T0" fmla="*/ 3 w 4"/>
                <a:gd name="T1" fmla="*/ 0 h 2"/>
                <a:gd name="T2" fmla="*/ 0 w 4"/>
                <a:gd name="T3" fmla="*/ 0 h 2"/>
                <a:gd name="T4" fmla="*/ 0 w 4"/>
                <a:gd name="T5" fmla="*/ 0 h 2"/>
                <a:gd name="T6" fmla="*/ 0 w 4"/>
                <a:gd name="T7" fmla="*/ 2 h 2"/>
                <a:gd name="T8" fmla="*/ 0 w 4"/>
                <a:gd name="T9" fmla="*/ 2 h 2"/>
                <a:gd name="T10" fmla="*/ 4 w 4"/>
                <a:gd name="T11" fmla="*/ 2 h 2"/>
                <a:gd name="T12" fmla="*/ 4 w 4"/>
                <a:gd name="T13" fmla="*/ 2 h 2"/>
                <a:gd name="T14" fmla="*/ 4 w 4"/>
                <a:gd name="T15" fmla="*/ 1 h 2"/>
                <a:gd name="T16" fmla="*/ 3 w 4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37" name="Freeform 514"/>
            <p:cNvSpPr>
              <a:spLocks/>
            </p:cNvSpPr>
            <p:nvPr/>
          </p:nvSpPr>
          <p:spPr bwMode="auto">
            <a:xfrm>
              <a:off x="2092326" y="2020887"/>
              <a:ext cx="104775" cy="41275"/>
            </a:xfrm>
            <a:custGeom>
              <a:avLst/>
              <a:gdLst>
                <a:gd name="T0" fmla="*/ 4 w 5"/>
                <a:gd name="T1" fmla="*/ 0 h 2"/>
                <a:gd name="T2" fmla="*/ 1 w 5"/>
                <a:gd name="T3" fmla="*/ 0 h 2"/>
                <a:gd name="T4" fmla="*/ 0 w 5"/>
                <a:gd name="T5" fmla="*/ 1 h 2"/>
                <a:gd name="T6" fmla="*/ 0 w 5"/>
                <a:gd name="T7" fmla="*/ 2 h 2"/>
                <a:gd name="T8" fmla="*/ 1 w 5"/>
                <a:gd name="T9" fmla="*/ 2 h 2"/>
                <a:gd name="T10" fmla="*/ 4 w 5"/>
                <a:gd name="T11" fmla="*/ 2 h 2"/>
                <a:gd name="T12" fmla="*/ 5 w 5"/>
                <a:gd name="T13" fmla="*/ 1 h 2"/>
                <a:gd name="T14" fmla="*/ 4 w 5"/>
                <a:gd name="T15" fmla="*/ 1 h 2"/>
                <a:gd name="T16" fmla="*/ 4 w 5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38" name="Freeform 515"/>
            <p:cNvSpPr>
              <a:spLocks/>
            </p:cNvSpPr>
            <p:nvPr/>
          </p:nvSpPr>
          <p:spPr bwMode="auto">
            <a:xfrm>
              <a:off x="1844676" y="2062162"/>
              <a:ext cx="103188" cy="41275"/>
            </a:xfrm>
            <a:custGeom>
              <a:avLst/>
              <a:gdLst>
                <a:gd name="T0" fmla="*/ 5 w 5"/>
                <a:gd name="T1" fmla="*/ 0 h 2"/>
                <a:gd name="T2" fmla="*/ 1 w 5"/>
                <a:gd name="T3" fmla="*/ 0 h 2"/>
                <a:gd name="T4" fmla="*/ 1 w 5"/>
                <a:gd name="T5" fmla="*/ 1 h 2"/>
                <a:gd name="T6" fmla="*/ 0 w 5"/>
                <a:gd name="T7" fmla="*/ 2 h 2"/>
                <a:gd name="T8" fmla="*/ 1 w 5"/>
                <a:gd name="T9" fmla="*/ 2 h 2"/>
                <a:gd name="T10" fmla="*/ 4 w 5"/>
                <a:gd name="T11" fmla="*/ 2 h 2"/>
                <a:gd name="T12" fmla="*/ 5 w 5"/>
                <a:gd name="T13" fmla="*/ 2 h 2"/>
                <a:gd name="T14" fmla="*/ 5 w 5"/>
                <a:gd name="T15" fmla="*/ 1 h 2"/>
                <a:gd name="T16" fmla="*/ 5 w 5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3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39" name="Freeform 516"/>
            <p:cNvSpPr>
              <a:spLocks/>
            </p:cNvSpPr>
            <p:nvPr/>
          </p:nvSpPr>
          <p:spPr bwMode="auto">
            <a:xfrm>
              <a:off x="1968501" y="2062162"/>
              <a:ext cx="103188" cy="41275"/>
            </a:xfrm>
            <a:custGeom>
              <a:avLst/>
              <a:gdLst>
                <a:gd name="T0" fmla="*/ 5 w 5"/>
                <a:gd name="T1" fmla="*/ 0 h 2"/>
                <a:gd name="T2" fmla="*/ 1 w 5"/>
                <a:gd name="T3" fmla="*/ 0 h 2"/>
                <a:gd name="T4" fmla="*/ 1 w 5"/>
                <a:gd name="T5" fmla="*/ 1 h 2"/>
                <a:gd name="T6" fmla="*/ 1 w 5"/>
                <a:gd name="T7" fmla="*/ 2 h 2"/>
                <a:gd name="T8" fmla="*/ 1 w 5"/>
                <a:gd name="T9" fmla="*/ 2 h 2"/>
                <a:gd name="T10" fmla="*/ 5 w 5"/>
                <a:gd name="T11" fmla="*/ 2 h 2"/>
                <a:gd name="T12" fmla="*/ 5 w 5"/>
                <a:gd name="T13" fmla="*/ 2 h 2"/>
                <a:gd name="T14" fmla="*/ 5 w 5"/>
                <a:gd name="T15" fmla="*/ 1 h 2"/>
                <a:gd name="T16" fmla="*/ 5 w 5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cubicBezTo>
                    <a:pt x="4" y="0"/>
                    <a:pt x="2" y="0"/>
                    <a:pt x="1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4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0" name="Freeform 517"/>
            <p:cNvSpPr>
              <a:spLocks/>
            </p:cNvSpPr>
            <p:nvPr/>
          </p:nvSpPr>
          <p:spPr bwMode="auto">
            <a:xfrm>
              <a:off x="2112963" y="2062162"/>
              <a:ext cx="104775" cy="41275"/>
            </a:xfrm>
            <a:custGeom>
              <a:avLst/>
              <a:gdLst>
                <a:gd name="T0" fmla="*/ 3 w 5"/>
                <a:gd name="T1" fmla="*/ 0 h 2"/>
                <a:gd name="T2" fmla="*/ 0 w 5"/>
                <a:gd name="T3" fmla="*/ 0 h 2"/>
                <a:gd name="T4" fmla="*/ 0 w 5"/>
                <a:gd name="T5" fmla="*/ 1 h 2"/>
                <a:gd name="T6" fmla="*/ 0 w 5"/>
                <a:gd name="T7" fmla="*/ 2 h 2"/>
                <a:gd name="T8" fmla="*/ 1 w 5"/>
                <a:gd name="T9" fmla="*/ 2 h 2"/>
                <a:gd name="T10" fmla="*/ 4 w 5"/>
                <a:gd name="T11" fmla="*/ 2 h 2"/>
                <a:gd name="T12" fmla="*/ 5 w 5"/>
                <a:gd name="T13" fmla="*/ 1 h 2"/>
                <a:gd name="T14" fmla="*/ 4 w 5"/>
                <a:gd name="T15" fmla="*/ 0 h 2"/>
                <a:gd name="T16" fmla="*/ 3 w 5"/>
                <a:gd name="T1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1"/>
                    <a:pt x="4" y="1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043" name="Freeform 520"/>
          <p:cNvSpPr>
            <a:spLocks noEditPoints="1"/>
          </p:cNvSpPr>
          <p:nvPr/>
        </p:nvSpPr>
        <p:spPr bwMode="auto">
          <a:xfrm>
            <a:off x="6203447" y="5264522"/>
            <a:ext cx="369185" cy="455661"/>
          </a:xfrm>
          <a:custGeom>
            <a:avLst/>
            <a:gdLst>
              <a:gd name="T0" fmla="*/ 8 w 17"/>
              <a:gd name="T1" fmla="*/ 0 h 21"/>
              <a:gd name="T2" fmla="*/ 0 w 17"/>
              <a:gd name="T3" fmla="*/ 9 h 21"/>
              <a:gd name="T4" fmla="*/ 3 w 17"/>
              <a:gd name="T5" fmla="*/ 16 h 21"/>
              <a:gd name="T6" fmla="*/ 2 w 17"/>
              <a:gd name="T7" fmla="*/ 21 h 21"/>
              <a:gd name="T8" fmla="*/ 7 w 17"/>
              <a:gd name="T9" fmla="*/ 17 h 21"/>
              <a:gd name="T10" fmla="*/ 8 w 17"/>
              <a:gd name="T11" fmla="*/ 17 h 21"/>
              <a:gd name="T12" fmla="*/ 17 w 17"/>
              <a:gd name="T13" fmla="*/ 9 h 21"/>
              <a:gd name="T14" fmla="*/ 8 w 17"/>
              <a:gd name="T15" fmla="*/ 0 h 21"/>
              <a:gd name="T16" fmla="*/ 7 w 17"/>
              <a:gd name="T17" fmla="*/ 4 h 21"/>
              <a:gd name="T18" fmla="*/ 8 w 17"/>
              <a:gd name="T19" fmla="*/ 3 h 21"/>
              <a:gd name="T20" fmla="*/ 8 w 17"/>
              <a:gd name="T21" fmla="*/ 3 h 21"/>
              <a:gd name="T22" fmla="*/ 9 w 17"/>
              <a:gd name="T23" fmla="*/ 4 h 21"/>
              <a:gd name="T24" fmla="*/ 9 w 17"/>
              <a:gd name="T25" fmla="*/ 10 h 21"/>
              <a:gd name="T26" fmla="*/ 8 w 17"/>
              <a:gd name="T27" fmla="*/ 11 h 21"/>
              <a:gd name="T28" fmla="*/ 8 w 17"/>
              <a:gd name="T29" fmla="*/ 11 h 21"/>
              <a:gd name="T30" fmla="*/ 7 w 17"/>
              <a:gd name="T31" fmla="*/ 10 h 21"/>
              <a:gd name="T32" fmla="*/ 7 w 17"/>
              <a:gd name="T33" fmla="*/ 4 h 21"/>
              <a:gd name="T34" fmla="*/ 8 w 17"/>
              <a:gd name="T35" fmla="*/ 14 h 21"/>
              <a:gd name="T36" fmla="*/ 7 w 17"/>
              <a:gd name="T37" fmla="*/ 13 h 21"/>
              <a:gd name="T38" fmla="*/ 8 w 17"/>
              <a:gd name="T39" fmla="*/ 12 h 21"/>
              <a:gd name="T40" fmla="*/ 10 w 17"/>
              <a:gd name="T41" fmla="*/ 13 h 21"/>
              <a:gd name="T42" fmla="*/ 8 w 17"/>
              <a:gd name="T43" fmla="*/ 14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" h="21">
                <a:moveTo>
                  <a:pt x="8" y="0"/>
                </a:moveTo>
                <a:cubicBezTo>
                  <a:pt x="4" y="0"/>
                  <a:pt x="0" y="4"/>
                  <a:pt x="0" y="9"/>
                </a:cubicBezTo>
                <a:cubicBezTo>
                  <a:pt x="0" y="12"/>
                  <a:pt x="1" y="14"/>
                  <a:pt x="3" y="16"/>
                </a:cubicBezTo>
                <a:cubicBezTo>
                  <a:pt x="2" y="21"/>
                  <a:pt x="2" y="21"/>
                  <a:pt x="2" y="21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7"/>
                  <a:pt x="8" y="17"/>
                  <a:pt x="8" y="17"/>
                </a:cubicBezTo>
                <a:cubicBezTo>
                  <a:pt x="13" y="17"/>
                  <a:pt x="17" y="13"/>
                  <a:pt x="17" y="9"/>
                </a:cubicBezTo>
                <a:cubicBezTo>
                  <a:pt x="17" y="4"/>
                  <a:pt x="13" y="0"/>
                  <a:pt x="8" y="0"/>
                </a:cubicBezTo>
                <a:close/>
                <a:moveTo>
                  <a:pt x="7" y="4"/>
                </a:moveTo>
                <a:cubicBezTo>
                  <a:pt x="7" y="3"/>
                  <a:pt x="8" y="3"/>
                  <a:pt x="8" y="3"/>
                </a:cubicBezTo>
                <a:cubicBezTo>
                  <a:pt x="8" y="3"/>
                  <a:pt x="8" y="3"/>
                  <a:pt x="8" y="3"/>
                </a:cubicBezTo>
                <a:cubicBezTo>
                  <a:pt x="9" y="3"/>
                  <a:pt x="9" y="3"/>
                  <a:pt x="9" y="4"/>
                </a:cubicBezTo>
                <a:cubicBezTo>
                  <a:pt x="9" y="10"/>
                  <a:pt x="9" y="10"/>
                  <a:pt x="9" y="10"/>
                </a:cubicBezTo>
                <a:cubicBezTo>
                  <a:pt x="9" y="11"/>
                  <a:pt x="9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7" y="11"/>
                  <a:pt x="7" y="10"/>
                </a:cubicBezTo>
                <a:lnTo>
                  <a:pt x="7" y="4"/>
                </a:lnTo>
                <a:close/>
                <a:moveTo>
                  <a:pt x="8" y="14"/>
                </a:moveTo>
                <a:cubicBezTo>
                  <a:pt x="8" y="14"/>
                  <a:pt x="7" y="14"/>
                  <a:pt x="7" y="13"/>
                </a:cubicBezTo>
                <a:cubicBezTo>
                  <a:pt x="7" y="12"/>
                  <a:pt x="8" y="12"/>
                  <a:pt x="8" y="12"/>
                </a:cubicBezTo>
                <a:cubicBezTo>
                  <a:pt x="9" y="12"/>
                  <a:pt x="10" y="12"/>
                  <a:pt x="10" y="13"/>
                </a:cubicBezTo>
                <a:cubicBezTo>
                  <a:pt x="10" y="14"/>
                  <a:pt x="9" y="14"/>
                  <a:pt x="8" y="1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0603" name="组合 40602"/>
          <p:cNvGrpSpPr/>
          <p:nvPr/>
        </p:nvGrpSpPr>
        <p:grpSpPr>
          <a:xfrm>
            <a:off x="10985532" y="5286140"/>
            <a:ext cx="392467" cy="412424"/>
            <a:chOff x="11033126" y="1792287"/>
            <a:chExt cx="374650" cy="3937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120" name="Freeform 597"/>
            <p:cNvSpPr>
              <a:spLocks/>
            </p:cNvSpPr>
            <p:nvPr/>
          </p:nvSpPr>
          <p:spPr bwMode="auto">
            <a:xfrm>
              <a:off x="11096626" y="2041525"/>
              <a:ext cx="227013" cy="144463"/>
            </a:xfrm>
            <a:custGeom>
              <a:avLst/>
              <a:gdLst>
                <a:gd name="T0" fmla="*/ 11 w 11"/>
                <a:gd name="T1" fmla="*/ 0 h 7"/>
                <a:gd name="T2" fmla="*/ 9 w 11"/>
                <a:gd name="T3" fmla="*/ 2 h 7"/>
                <a:gd name="T4" fmla="*/ 8 w 11"/>
                <a:gd name="T5" fmla="*/ 2 h 7"/>
                <a:gd name="T6" fmla="*/ 7 w 11"/>
                <a:gd name="T7" fmla="*/ 1 h 7"/>
                <a:gd name="T8" fmla="*/ 6 w 11"/>
                <a:gd name="T9" fmla="*/ 1 h 7"/>
                <a:gd name="T10" fmla="*/ 6 w 11"/>
                <a:gd name="T11" fmla="*/ 1 h 7"/>
                <a:gd name="T12" fmla="*/ 6 w 11"/>
                <a:gd name="T13" fmla="*/ 1 h 7"/>
                <a:gd name="T14" fmla="*/ 6 w 11"/>
                <a:gd name="T15" fmla="*/ 1 h 7"/>
                <a:gd name="T16" fmla="*/ 5 w 11"/>
                <a:gd name="T17" fmla="*/ 1 h 7"/>
                <a:gd name="T18" fmla="*/ 5 w 11"/>
                <a:gd name="T19" fmla="*/ 1 h 7"/>
                <a:gd name="T20" fmla="*/ 5 w 11"/>
                <a:gd name="T21" fmla="*/ 1 h 7"/>
                <a:gd name="T22" fmla="*/ 4 w 11"/>
                <a:gd name="T23" fmla="*/ 1 h 7"/>
                <a:gd name="T24" fmla="*/ 3 w 11"/>
                <a:gd name="T25" fmla="*/ 2 h 7"/>
                <a:gd name="T26" fmla="*/ 3 w 11"/>
                <a:gd name="T27" fmla="*/ 2 h 7"/>
                <a:gd name="T28" fmla="*/ 0 w 11"/>
                <a:gd name="T29" fmla="*/ 0 h 7"/>
                <a:gd name="T30" fmla="*/ 0 w 11"/>
                <a:gd name="T31" fmla="*/ 0 h 7"/>
                <a:gd name="T32" fmla="*/ 0 w 11"/>
                <a:gd name="T33" fmla="*/ 1 h 7"/>
                <a:gd name="T34" fmla="*/ 0 w 11"/>
                <a:gd name="T35" fmla="*/ 2 h 7"/>
                <a:gd name="T36" fmla="*/ 0 w 11"/>
                <a:gd name="T37" fmla="*/ 3 h 7"/>
                <a:gd name="T38" fmla="*/ 1 w 11"/>
                <a:gd name="T39" fmla="*/ 4 h 7"/>
                <a:gd name="T40" fmla="*/ 2 w 11"/>
                <a:gd name="T41" fmla="*/ 5 h 7"/>
                <a:gd name="T42" fmla="*/ 4 w 11"/>
                <a:gd name="T43" fmla="*/ 6 h 7"/>
                <a:gd name="T44" fmla="*/ 7 w 11"/>
                <a:gd name="T45" fmla="*/ 6 h 7"/>
                <a:gd name="T46" fmla="*/ 9 w 11"/>
                <a:gd name="T47" fmla="*/ 5 h 7"/>
                <a:gd name="T48" fmla="*/ 10 w 11"/>
                <a:gd name="T49" fmla="*/ 4 h 7"/>
                <a:gd name="T50" fmla="*/ 11 w 11"/>
                <a:gd name="T51" fmla="*/ 3 h 7"/>
                <a:gd name="T52" fmla="*/ 11 w 11"/>
                <a:gd name="T53" fmla="*/ 2 h 7"/>
                <a:gd name="T54" fmla="*/ 11 w 11"/>
                <a:gd name="T55" fmla="*/ 1 h 7"/>
                <a:gd name="T56" fmla="*/ 11 w 11"/>
                <a:gd name="T57" fmla="*/ 0 h 7"/>
                <a:gd name="T58" fmla="*/ 11 w 11"/>
                <a:gd name="T5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" h="7">
                  <a:moveTo>
                    <a:pt x="11" y="0"/>
                  </a:moveTo>
                  <a:cubicBezTo>
                    <a:pt x="11" y="1"/>
                    <a:pt x="10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1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2" y="4"/>
                    <a:pt x="2" y="5"/>
                  </a:cubicBezTo>
                  <a:cubicBezTo>
                    <a:pt x="3" y="5"/>
                    <a:pt x="3" y="6"/>
                    <a:pt x="4" y="6"/>
                  </a:cubicBezTo>
                  <a:cubicBezTo>
                    <a:pt x="4" y="7"/>
                    <a:pt x="7" y="7"/>
                    <a:pt x="7" y="6"/>
                  </a:cubicBezTo>
                  <a:cubicBezTo>
                    <a:pt x="8" y="6"/>
                    <a:pt x="9" y="5"/>
                    <a:pt x="9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1"/>
                    <a:pt x="11" y="1"/>
                  </a:cubicBezTo>
                  <a:cubicBezTo>
                    <a:pt x="11" y="1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21" name="Freeform 598"/>
            <p:cNvSpPr>
              <a:spLocks/>
            </p:cNvSpPr>
            <p:nvPr/>
          </p:nvSpPr>
          <p:spPr bwMode="auto">
            <a:xfrm>
              <a:off x="11096626" y="1792287"/>
              <a:ext cx="227013" cy="165100"/>
            </a:xfrm>
            <a:custGeom>
              <a:avLst/>
              <a:gdLst>
                <a:gd name="T0" fmla="*/ 3 w 11"/>
                <a:gd name="T1" fmla="*/ 8 h 8"/>
                <a:gd name="T2" fmla="*/ 4 w 11"/>
                <a:gd name="T3" fmla="*/ 8 h 8"/>
                <a:gd name="T4" fmla="*/ 7 w 11"/>
                <a:gd name="T5" fmla="*/ 8 h 8"/>
                <a:gd name="T6" fmla="*/ 11 w 11"/>
                <a:gd name="T7" fmla="*/ 6 h 8"/>
                <a:gd name="T8" fmla="*/ 10 w 11"/>
                <a:gd name="T9" fmla="*/ 2 h 8"/>
                <a:gd name="T10" fmla="*/ 8 w 11"/>
                <a:gd name="T11" fmla="*/ 0 h 8"/>
                <a:gd name="T12" fmla="*/ 5 w 11"/>
                <a:gd name="T13" fmla="*/ 2 h 8"/>
                <a:gd name="T14" fmla="*/ 4 w 11"/>
                <a:gd name="T15" fmla="*/ 1 h 8"/>
                <a:gd name="T16" fmla="*/ 2 w 11"/>
                <a:gd name="T17" fmla="*/ 1 h 8"/>
                <a:gd name="T18" fmla="*/ 1 w 11"/>
                <a:gd name="T19" fmla="*/ 4 h 8"/>
                <a:gd name="T20" fmla="*/ 0 w 11"/>
                <a:gd name="T21" fmla="*/ 6 h 8"/>
                <a:gd name="T22" fmla="*/ 3 w 11"/>
                <a:gd name="T2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" h="8">
                  <a:moveTo>
                    <a:pt x="3" y="8"/>
                  </a:moveTo>
                  <a:cubicBezTo>
                    <a:pt x="3" y="8"/>
                    <a:pt x="4" y="8"/>
                    <a:pt x="4" y="8"/>
                  </a:cubicBezTo>
                  <a:cubicBezTo>
                    <a:pt x="5" y="8"/>
                    <a:pt x="6" y="8"/>
                    <a:pt x="7" y="8"/>
                  </a:cubicBezTo>
                  <a:cubicBezTo>
                    <a:pt x="9" y="8"/>
                    <a:pt x="11" y="8"/>
                    <a:pt x="11" y="6"/>
                  </a:cubicBezTo>
                  <a:cubicBezTo>
                    <a:pt x="11" y="5"/>
                    <a:pt x="10" y="3"/>
                    <a:pt x="10" y="2"/>
                  </a:cubicBezTo>
                  <a:cubicBezTo>
                    <a:pt x="9" y="1"/>
                    <a:pt x="8" y="0"/>
                    <a:pt x="8" y="0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5" y="2"/>
                    <a:pt x="4" y="1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2"/>
                    <a:pt x="1" y="3"/>
                    <a:pt x="1" y="4"/>
                  </a:cubicBezTo>
                  <a:cubicBezTo>
                    <a:pt x="1" y="4"/>
                    <a:pt x="0" y="5"/>
                    <a:pt x="0" y="6"/>
                  </a:cubicBezTo>
                  <a:cubicBezTo>
                    <a:pt x="0" y="7"/>
                    <a:pt x="2" y="8"/>
                    <a:pt x="3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22" name="Freeform 599"/>
            <p:cNvSpPr>
              <a:spLocks/>
            </p:cNvSpPr>
            <p:nvPr/>
          </p:nvSpPr>
          <p:spPr bwMode="auto">
            <a:xfrm>
              <a:off x="11033126" y="1895475"/>
              <a:ext cx="374650" cy="125413"/>
            </a:xfrm>
            <a:custGeom>
              <a:avLst/>
              <a:gdLst>
                <a:gd name="T0" fmla="*/ 16 w 18"/>
                <a:gd name="T1" fmla="*/ 0 h 6"/>
                <a:gd name="T2" fmla="*/ 14 w 18"/>
                <a:gd name="T3" fmla="*/ 0 h 6"/>
                <a:gd name="T4" fmla="*/ 7 w 18"/>
                <a:gd name="T5" fmla="*/ 4 h 6"/>
                <a:gd name="T6" fmla="*/ 3 w 18"/>
                <a:gd name="T7" fmla="*/ 3 h 6"/>
                <a:gd name="T8" fmla="*/ 3 w 18"/>
                <a:gd name="T9" fmla="*/ 1 h 6"/>
                <a:gd name="T10" fmla="*/ 3 w 18"/>
                <a:gd name="T11" fmla="*/ 1 h 6"/>
                <a:gd name="T12" fmla="*/ 0 w 18"/>
                <a:gd name="T13" fmla="*/ 3 h 6"/>
                <a:gd name="T14" fmla="*/ 2 w 18"/>
                <a:gd name="T15" fmla="*/ 5 h 6"/>
                <a:gd name="T16" fmla="*/ 8 w 18"/>
                <a:gd name="T17" fmla="*/ 6 h 6"/>
                <a:gd name="T18" fmla="*/ 15 w 18"/>
                <a:gd name="T19" fmla="*/ 5 h 6"/>
                <a:gd name="T20" fmla="*/ 18 w 18"/>
                <a:gd name="T21" fmla="*/ 2 h 6"/>
                <a:gd name="T22" fmla="*/ 16 w 18"/>
                <a:gd name="T2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6">
                  <a:moveTo>
                    <a:pt x="16" y="0"/>
                  </a:moveTo>
                  <a:cubicBezTo>
                    <a:pt x="15" y="0"/>
                    <a:pt x="15" y="0"/>
                    <a:pt x="14" y="0"/>
                  </a:cubicBezTo>
                  <a:cubicBezTo>
                    <a:pt x="17" y="3"/>
                    <a:pt x="10" y="4"/>
                    <a:pt x="7" y="4"/>
                  </a:cubicBezTo>
                  <a:cubicBezTo>
                    <a:pt x="6" y="4"/>
                    <a:pt x="4" y="4"/>
                    <a:pt x="3" y="3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4" y="6"/>
                    <a:pt x="6" y="6"/>
                    <a:pt x="8" y="6"/>
                  </a:cubicBezTo>
                  <a:cubicBezTo>
                    <a:pt x="11" y="6"/>
                    <a:pt x="13" y="6"/>
                    <a:pt x="15" y="5"/>
                  </a:cubicBezTo>
                  <a:cubicBezTo>
                    <a:pt x="17" y="5"/>
                    <a:pt x="18" y="4"/>
                    <a:pt x="18" y="2"/>
                  </a:cubicBezTo>
                  <a:cubicBezTo>
                    <a:pt x="18" y="1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535" name="组合 40534"/>
          <p:cNvGrpSpPr/>
          <p:nvPr/>
        </p:nvGrpSpPr>
        <p:grpSpPr>
          <a:xfrm>
            <a:off x="745468" y="5361807"/>
            <a:ext cx="347567" cy="261091"/>
            <a:chOff x="1179513" y="1854200"/>
            <a:chExt cx="331788" cy="2492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127" name="Freeform 604"/>
            <p:cNvSpPr>
              <a:spLocks/>
            </p:cNvSpPr>
            <p:nvPr/>
          </p:nvSpPr>
          <p:spPr bwMode="auto">
            <a:xfrm>
              <a:off x="1490663" y="2000250"/>
              <a:ext cx="20638" cy="2063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28" name="Freeform 605"/>
            <p:cNvSpPr>
              <a:spLocks/>
            </p:cNvSpPr>
            <p:nvPr/>
          </p:nvSpPr>
          <p:spPr bwMode="auto">
            <a:xfrm>
              <a:off x="1179513" y="2000250"/>
              <a:ext cx="20638" cy="20638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29" name="Freeform 606"/>
            <p:cNvSpPr>
              <a:spLocks/>
            </p:cNvSpPr>
            <p:nvPr/>
          </p:nvSpPr>
          <p:spPr bwMode="auto">
            <a:xfrm>
              <a:off x="1200151" y="2000250"/>
              <a:ext cx="290513" cy="103188"/>
            </a:xfrm>
            <a:custGeom>
              <a:avLst/>
              <a:gdLst>
                <a:gd name="T0" fmla="*/ 14 w 14"/>
                <a:gd name="T1" fmla="*/ 0 h 5"/>
                <a:gd name="T2" fmla="*/ 7 w 14"/>
                <a:gd name="T3" fmla="*/ 0 h 5"/>
                <a:gd name="T4" fmla="*/ 7 w 14"/>
                <a:gd name="T5" fmla="*/ 0 h 5"/>
                <a:gd name="T6" fmla="*/ 1 w 14"/>
                <a:gd name="T7" fmla="*/ 0 h 5"/>
                <a:gd name="T8" fmla="*/ 0 w 14"/>
                <a:gd name="T9" fmla="*/ 2 h 5"/>
                <a:gd name="T10" fmla="*/ 1 w 14"/>
                <a:gd name="T11" fmla="*/ 4 h 5"/>
                <a:gd name="T12" fmla="*/ 3 w 14"/>
                <a:gd name="T13" fmla="*/ 5 h 5"/>
                <a:gd name="T14" fmla="*/ 6 w 14"/>
                <a:gd name="T15" fmla="*/ 4 h 5"/>
                <a:gd name="T16" fmla="*/ 7 w 14"/>
                <a:gd name="T17" fmla="*/ 1 h 5"/>
                <a:gd name="T18" fmla="*/ 7 w 14"/>
                <a:gd name="T19" fmla="*/ 1 h 5"/>
                <a:gd name="T20" fmla="*/ 8 w 14"/>
                <a:gd name="T21" fmla="*/ 1 h 5"/>
                <a:gd name="T22" fmla="*/ 8 w 14"/>
                <a:gd name="T23" fmla="*/ 4 h 5"/>
                <a:gd name="T24" fmla="*/ 12 w 14"/>
                <a:gd name="T25" fmla="*/ 5 h 5"/>
                <a:gd name="T26" fmla="*/ 14 w 14"/>
                <a:gd name="T27" fmla="*/ 4 h 5"/>
                <a:gd name="T28" fmla="*/ 14 w 14"/>
                <a:gd name="T29" fmla="*/ 2 h 5"/>
                <a:gd name="T30" fmla="*/ 14 w 14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" h="5">
                  <a:moveTo>
                    <a:pt x="14" y="0"/>
                  </a:moveTo>
                  <a:cubicBezTo>
                    <a:pt x="13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4" y="5"/>
                    <a:pt x="5" y="5"/>
                    <a:pt x="6" y="4"/>
                  </a:cubicBezTo>
                  <a:cubicBezTo>
                    <a:pt x="6" y="3"/>
                    <a:pt x="6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8" y="1"/>
                    <a:pt x="8" y="1"/>
                  </a:cubicBezTo>
                  <a:cubicBezTo>
                    <a:pt x="8" y="2"/>
                    <a:pt x="8" y="3"/>
                    <a:pt x="8" y="4"/>
                  </a:cubicBezTo>
                  <a:cubicBezTo>
                    <a:pt x="9" y="5"/>
                    <a:pt x="10" y="5"/>
                    <a:pt x="12" y="5"/>
                  </a:cubicBezTo>
                  <a:cubicBezTo>
                    <a:pt x="13" y="5"/>
                    <a:pt x="13" y="5"/>
                    <a:pt x="14" y="4"/>
                  </a:cubicBezTo>
                  <a:cubicBezTo>
                    <a:pt x="14" y="4"/>
                    <a:pt x="14" y="3"/>
                    <a:pt x="14" y="2"/>
                  </a:cubicBezTo>
                  <a:cubicBezTo>
                    <a:pt x="14" y="1"/>
                    <a:pt x="14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30" name="Rectangle 607"/>
            <p:cNvSpPr>
              <a:spLocks noChangeArrowheads="1"/>
            </p:cNvSpPr>
            <p:nvPr/>
          </p:nvSpPr>
          <p:spPr bwMode="auto">
            <a:xfrm>
              <a:off x="1325563" y="1854200"/>
              <a:ext cx="41275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31" name="Rectangle 608"/>
            <p:cNvSpPr>
              <a:spLocks noChangeArrowheads="1"/>
            </p:cNvSpPr>
            <p:nvPr/>
          </p:nvSpPr>
          <p:spPr bwMode="auto">
            <a:xfrm>
              <a:off x="1490663" y="1874837"/>
              <a:ext cx="20638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32" name="Rectangle 609"/>
            <p:cNvSpPr>
              <a:spLocks noChangeArrowheads="1"/>
            </p:cNvSpPr>
            <p:nvPr/>
          </p:nvSpPr>
          <p:spPr bwMode="auto">
            <a:xfrm>
              <a:off x="1179513" y="1874837"/>
              <a:ext cx="20638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33" name="Freeform 610"/>
            <p:cNvSpPr>
              <a:spLocks noEditPoints="1"/>
            </p:cNvSpPr>
            <p:nvPr/>
          </p:nvSpPr>
          <p:spPr bwMode="auto">
            <a:xfrm>
              <a:off x="1366838" y="1854200"/>
              <a:ext cx="123825" cy="82550"/>
            </a:xfrm>
            <a:custGeom>
              <a:avLst/>
              <a:gdLst>
                <a:gd name="T0" fmla="*/ 6 w 6"/>
                <a:gd name="T1" fmla="*/ 0 h 4"/>
                <a:gd name="T2" fmla="*/ 5 w 6"/>
                <a:gd name="T3" fmla="*/ 0 h 4"/>
                <a:gd name="T4" fmla="*/ 1 w 6"/>
                <a:gd name="T5" fmla="*/ 0 h 4"/>
                <a:gd name="T6" fmla="*/ 0 w 6"/>
                <a:gd name="T7" fmla="*/ 0 h 4"/>
                <a:gd name="T8" fmla="*/ 0 w 6"/>
                <a:gd name="T9" fmla="*/ 1 h 4"/>
                <a:gd name="T10" fmla="*/ 0 w 6"/>
                <a:gd name="T11" fmla="*/ 3 h 4"/>
                <a:gd name="T12" fmla="*/ 0 w 6"/>
                <a:gd name="T13" fmla="*/ 3 h 4"/>
                <a:gd name="T14" fmla="*/ 1 w 6"/>
                <a:gd name="T15" fmla="*/ 4 h 4"/>
                <a:gd name="T16" fmla="*/ 6 w 6"/>
                <a:gd name="T17" fmla="*/ 4 h 4"/>
                <a:gd name="T18" fmla="*/ 6 w 6"/>
                <a:gd name="T19" fmla="*/ 3 h 4"/>
                <a:gd name="T20" fmla="*/ 6 w 6"/>
                <a:gd name="T21" fmla="*/ 1 h 4"/>
                <a:gd name="T22" fmla="*/ 6 w 6"/>
                <a:gd name="T23" fmla="*/ 0 h 4"/>
                <a:gd name="T24" fmla="*/ 6 w 6"/>
                <a:gd name="T25" fmla="*/ 3 h 4"/>
                <a:gd name="T26" fmla="*/ 5 w 6"/>
                <a:gd name="T27" fmla="*/ 3 h 4"/>
                <a:gd name="T28" fmla="*/ 1 w 6"/>
                <a:gd name="T29" fmla="*/ 3 h 4"/>
                <a:gd name="T30" fmla="*/ 1 w 6"/>
                <a:gd name="T31" fmla="*/ 3 h 4"/>
                <a:gd name="T32" fmla="*/ 1 w 6"/>
                <a:gd name="T33" fmla="*/ 1 h 4"/>
                <a:gd name="T34" fmla="*/ 1 w 6"/>
                <a:gd name="T35" fmla="*/ 1 h 4"/>
                <a:gd name="T36" fmla="*/ 5 w 6"/>
                <a:gd name="T37" fmla="*/ 1 h 4"/>
                <a:gd name="T38" fmla="*/ 6 w 6"/>
                <a:gd name="T39" fmla="*/ 1 h 4"/>
                <a:gd name="T40" fmla="*/ 6 w 6"/>
                <a:gd name="T41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lose/>
                  <a:moveTo>
                    <a:pt x="6" y="3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lnTo>
                    <a:pt x="6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612"/>
            <p:cNvSpPr>
              <a:spLocks noEditPoints="1"/>
            </p:cNvSpPr>
            <p:nvPr/>
          </p:nvSpPr>
          <p:spPr bwMode="auto">
            <a:xfrm>
              <a:off x="1200150" y="1854200"/>
              <a:ext cx="125413" cy="82550"/>
            </a:xfrm>
            <a:custGeom>
              <a:avLst/>
              <a:gdLst>
                <a:gd name="T0" fmla="*/ 6 w 6"/>
                <a:gd name="T1" fmla="*/ 0 h 4"/>
                <a:gd name="T2" fmla="*/ 2 w 6"/>
                <a:gd name="T3" fmla="*/ 0 h 4"/>
                <a:gd name="T4" fmla="*/ 1 w 6"/>
                <a:gd name="T5" fmla="*/ 0 h 4"/>
                <a:gd name="T6" fmla="*/ 0 w 6"/>
                <a:gd name="T7" fmla="*/ 1 h 4"/>
                <a:gd name="T8" fmla="*/ 0 w 6"/>
                <a:gd name="T9" fmla="*/ 3 h 4"/>
                <a:gd name="T10" fmla="*/ 1 w 6"/>
                <a:gd name="T11" fmla="*/ 4 h 4"/>
                <a:gd name="T12" fmla="*/ 6 w 6"/>
                <a:gd name="T13" fmla="*/ 4 h 4"/>
                <a:gd name="T14" fmla="*/ 6 w 6"/>
                <a:gd name="T15" fmla="*/ 3 h 4"/>
                <a:gd name="T16" fmla="*/ 6 w 6"/>
                <a:gd name="T17" fmla="*/ 3 h 4"/>
                <a:gd name="T18" fmla="*/ 6 w 6"/>
                <a:gd name="T19" fmla="*/ 1 h 4"/>
                <a:gd name="T20" fmla="*/ 6 w 6"/>
                <a:gd name="T21" fmla="*/ 0 h 4"/>
                <a:gd name="T22" fmla="*/ 6 w 6"/>
                <a:gd name="T23" fmla="*/ 3 h 4"/>
                <a:gd name="T24" fmla="*/ 5 w 6"/>
                <a:gd name="T25" fmla="*/ 3 h 4"/>
                <a:gd name="T26" fmla="*/ 1 w 6"/>
                <a:gd name="T27" fmla="*/ 3 h 4"/>
                <a:gd name="T28" fmla="*/ 1 w 6"/>
                <a:gd name="T29" fmla="*/ 3 h 4"/>
                <a:gd name="T30" fmla="*/ 1 w 6"/>
                <a:gd name="T31" fmla="*/ 1 h 4"/>
                <a:gd name="T32" fmla="*/ 1 w 6"/>
                <a:gd name="T33" fmla="*/ 1 h 4"/>
                <a:gd name="T34" fmla="*/ 5 w 6"/>
                <a:gd name="T35" fmla="*/ 1 h 4"/>
                <a:gd name="T36" fmla="*/ 6 w 6"/>
                <a:gd name="T37" fmla="*/ 1 h 4"/>
                <a:gd name="T38" fmla="*/ 6 w 6"/>
                <a:gd name="T39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4">
                  <a:moveTo>
                    <a:pt x="6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lose/>
                  <a:moveTo>
                    <a:pt x="6" y="3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6" y="1"/>
                    <a:pt x="6" y="1"/>
                  </a:cubicBezTo>
                  <a:lnTo>
                    <a:pt x="6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545" name="组合 40544"/>
          <p:cNvGrpSpPr/>
          <p:nvPr/>
        </p:nvGrpSpPr>
        <p:grpSpPr>
          <a:xfrm>
            <a:off x="1539433" y="3588090"/>
            <a:ext cx="522181" cy="414087"/>
            <a:chOff x="1801813" y="274637"/>
            <a:chExt cx="498475" cy="395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334" name="Freeform 9"/>
            <p:cNvSpPr>
              <a:spLocks/>
            </p:cNvSpPr>
            <p:nvPr/>
          </p:nvSpPr>
          <p:spPr bwMode="auto">
            <a:xfrm>
              <a:off x="1947863" y="274637"/>
              <a:ext cx="207963" cy="395288"/>
            </a:xfrm>
            <a:custGeom>
              <a:avLst/>
              <a:gdLst>
                <a:gd name="T0" fmla="*/ 91 w 131"/>
                <a:gd name="T1" fmla="*/ 65 h 249"/>
                <a:gd name="T2" fmla="*/ 131 w 131"/>
                <a:gd name="T3" fmla="*/ 65 h 249"/>
                <a:gd name="T4" fmla="*/ 65 w 131"/>
                <a:gd name="T5" fmla="*/ 0 h 249"/>
                <a:gd name="T6" fmla="*/ 0 w 131"/>
                <a:gd name="T7" fmla="*/ 65 h 249"/>
                <a:gd name="T8" fmla="*/ 39 w 131"/>
                <a:gd name="T9" fmla="*/ 65 h 249"/>
                <a:gd name="T10" fmla="*/ 39 w 131"/>
                <a:gd name="T11" fmla="*/ 183 h 249"/>
                <a:gd name="T12" fmla="*/ 0 w 131"/>
                <a:gd name="T13" fmla="*/ 183 h 249"/>
                <a:gd name="T14" fmla="*/ 65 w 131"/>
                <a:gd name="T15" fmla="*/ 249 h 249"/>
                <a:gd name="T16" fmla="*/ 131 w 131"/>
                <a:gd name="T17" fmla="*/ 183 h 249"/>
                <a:gd name="T18" fmla="*/ 91 w 131"/>
                <a:gd name="T19" fmla="*/ 183 h 249"/>
                <a:gd name="T20" fmla="*/ 91 w 131"/>
                <a:gd name="T21" fmla="*/ 65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249">
                  <a:moveTo>
                    <a:pt x="91" y="65"/>
                  </a:moveTo>
                  <a:lnTo>
                    <a:pt x="131" y="65"/>
                  </a:lnTo>
                  <a:lnTo>
                    <a:pt x="65" y="0"/>
                  </a:lnTo>
                  <a:lnTo>
                    <a:pt x="0" y="65"/>
                  </a:lnTo>
                  <a:lnTo>
                    <a:pt x="39" y="65"/>
                  </a:lnTo>
                  <a:lnTo>
                    <a:pt x="39" y="183"/>
                  </a:lnTo>
                  <a:lnTo>
                    <a:pt x="0" y="183"/>
                  </a:lnTo>
                  <a:lnTo>
                    <a:pt x="65" y="249"/>
                  </a:lnTo>
                  <a:lnTo>
                    <a:pt x="131" y="183"/>
                  </a:lnTo>
                  <a:lnTo>
                    <a:pt x="91" y="183"/>
                  </a:lnTo>
                  <a:lnTo>
                    <a:pt x="91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35" name="Freeform 10"/>
            <p:cNvSpPr>
              <a:spLocks/>
            </p:cNvSpPr>
            <p:nvPr/>
          </p:nvSpPr>
          <p:spPr bwMode="auto">
            <a:xfrm>
              <a:off x="1801813" y="336550"/>
              <a:ext cx="166688" cy="249238"/>
            </a:xfrm>
            <a:custGeom>
              <a:avLst/>
              <a:gdLst>
                <a:gd name="T0" fmla="*/ 105 w 105"/>
                <a:gd name="T1" fmla="*/ 53 h 157"/>
                <a:gd name="T2" fmla="*/ 79 w 105"/>
                <a:gd name="T3" fmla="*/ 53 h 157"/>
                <a:gd name="T4" fmla="*/ 79 w 105"/>
                <a:gd name="T5" fmla="*/ 0 h 157"/>
                <a:gd name="T6" fmla="*/ 0 w 105"/>
                <a:gd name="T7" fmla="*/ 79 h 157"/>
                <a:gd name="T8" fmla="*/ 79 w 105"/>
                <a:gd name="T9" fmla="*/ 157 h 157"/>
                <a:gd name="T10" fmla="*/ 79 w 105"/>
                <a:gd name="T11" fmla="*/ 118 h 157"/>
                <a:gd name="T12" fmla="*/ 105 w 105"/>
                <a:gd name="T13" fmla="*/ 118 h 157"/>
                <a:gd name="T14" fmla="*/ 105 w 105"/>
                <a:gd name="T15" fmla="*/ 53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157">
                  <a:moveTo>
                    <a:pt x="105" y="53"/>
                  </a:moveTo>
                  <a:lnTo>
                    <a:pt x="79" y="53"/>
                  </a:lnTo>
                  <a:lnTo>
                    <a:pt x="79" y="0"/>
                  </a:lnTo>
                  <a:lnTo>
                    <a:pt x="0" y="79"/>
                  </a:lnTo>
                  <a:lnTo>
                    <a:pt x="79" y="157"/>
                  </a:lnTo>
                  <a:lnTo>
                    <a:pt x="79" y="118"/>
                  </a:lnTo>
                  <a:lnTo>
                    <a:pt x="105" y="118"/>
                  </a:lnTo>
                  <a:lnTo>
                    <a:pt x="105" y="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36" name="Freeform 11"/>
            <p:cNvSpPr>
              <a:spLocks/>
            </p:cNvSpPr>
            <p:nvPr/>
          </p:nvSpPr>
          <p:spPr bwMode="auto">
            <a:xfrm>
              <a:off x="2112963" y="336550"/>
              <a:ext cx="187325" cy="249238"/>
            </a:xfrm>
            <a:custGeom>
              <a:avLst/>
              <a:gdLst>
                <a:gd name="T0" fmla="*/ 118 w 118"/>
                <a:gd name="T1" fmla="*/ 79 h 157"/>
                <a:gd name="T2" fmla="*/ 27 w 118"/>
                <a:gd name="T3" fmla="*/ 0 h 157"/>
                <a:gd name="T4" fmla="*/ 27 w 118"/>
                <a:gd name="T5" fmla="*/ 53 h 157"/>
                <a:gd name="T6" fmla="*/ 0 w 118"/>
                <a:gd name="T7" fmla="*/ 53 h 157"/>
                <a:gd name="T8" fmla="*/ 0 w 118"/>
                <a:gd name="T9" fmla="*/ 118 h 157"/>
                <a:gd name="T10" fmla="*/ 27 w 118"/>
                <a:gd name="T11" fmla="*/ 118 h 157"/>
                <a:gd name="T12" fmla="*/ 27 w 118"/>
                <a:gd name="T13" fmla="*/ 157 h 157"/>
                <a:gd name="T14" fmla="*/ 118 w 118"/>
                <a:gd name="T15" fmla="*/ 7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57">
                  <a:moveTo>
                    <a:pt x="118" y="79"/>
                  </a:moveTo>
                  <a:lnTo>
                    <a:pt x="27" y="0"/>
                  </a:lnTo>
                  <a:lnTo>
                    <a:pt x="27" y="53"/>
                  </a:lnTo>
                  <a:lnTo>
                    <a:pt x="0" y="53"/>
                  </a:lnTo>
                  <a:lnTo>
                    <a:pt x="0" y="118"/>
                  </a:lnTo>
                  <a:lnTo>
                    <a:pt x="27" y="118"/>
                  </a:lnTo>
                  <a:lnTo>
                    <a:pt x="27" y="157"/>
                  </a:lnTo>
                  <a:lnTo>
                    <a:pt x="118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571" name="组合 40570"/>
          <p:cNvGrpSpPr/>
          <p:nvPr/>
        </p:nvGrpSpPr>
        <p:grpSpPr>
          <a:xfrm>
            <a:off x="4004478" y="3555662"/>
            <a:ext cx="412423" cy="478943"/>
            <a:chOff x="4187826" y="274637"/>
            <a:chExt cx="393700" cy="4572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500" name="Freeform 175"/>
            <p:cNvSpPr>
              <a:spLocks/>
            </p:cNvSpPr>
            <p:nvPr/>
          </p:nvSpPr>
          <p:spPr bwMode="auto">
            <a:xfrm>
              <a:off x="4187826" y="274637"/>
              <a:ext cx="393700" cy="457200"/>
            </a:xfrm>
            <a:custGeom>
              <a:avLst/>
              <a:gdLst>
                <a:gd name="T0" fmla="*/ 14 w 19"/>
                <a:gd name="T1" fmla="*/ 9 h 22"/>
                <a:gd name="T2" fmla="*/ 9 w 19"/>
                <a:gd name="T3" fmla="*/ 6 h 22"/>
                <a:gd name="T4" fmla="*/ 15 w 19"/>
                <a:gd name="T5" fmla="*/ 3 h 22"/>
                <a:gd name="T6" fmla="*/ 11 w 19"/>
                <a:gd name="T7" fmla="*/ 0 h 22"/>
                <a:gd name="T8" fmla="*/ 8 w 19"/>
                <a:gd name="T9" fmla="*/ 4 h 22"/>
                <a:gd name="T10" fmla="*/ 2 w 19"/>
                <a:gd name="T11" fmla="*/ 4 h 22"/>
                <a:gd name="T12" fmla="*/ 3 w 19"/>
                <a:gd name="T13" fmla="*/ 7 h 22"/>
                <a:gd name="T14" fmla="*/ 3 w 19"/>
                <a:gd name="T15" fmla="*/ 7 h 22"/>
                <a:gd name="T16" fmla="*/ 5 w 19"/>
                <a:gd name="T17" fmla="*/ 12 h 22"/>
                <a:gd name="T18" fmla="*/ 6 w 19"/>
                <a:gd name="T19" fmla="*/ 17 h 22"/>
                <a:gd name="T20" fmla="*/ 9 w 19"/>
                <a:gd name="T21" fmla="*/ 10 h 22"/>
                <a:gd name="T22" fmla="*/ 12 w 19"/>
                <a:gd name="T23" fmla="*/ 15 h 22"/>
                <a:gd name="T24" fmla="*/ 7 w 19"/>
                <a:gd name="T25" fmla="*/ 22 h 22"/>
                <a:gd name="T26" fmla="*/ 14 w 19"/>
                <a:gd name="T27" fmla="*/ 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9" h="22">
                  <a:moveTo>
                    <a:pt x="14" y="9"/>
                  </a:moveTo>
                  <a:cubicBezTo>
                    <a:pt x="13" y="8"/>
                    <a:pt x="9" y="8"/>
                    <a:pt x="9" y="6"/>
                  </a:cubicBezTo>
                  <a:cubicBezTo>
                    <a:pt x="9" y="4"/>
                    <a:pt x="13" y="3"/>
                    <a:pt x="15" y="3"/>
                  </a:cubicBezTo>
                  <a:cubicBezTo>
                    <a:pt x="14" y="2"/>
                    <a:pt x="13" y="0"/>
                    <a:pt x="11" y="0"/>
                  </a:cubicBezTo>
                  <a:cubicBezTo>
                    <a:pt x="10" y="1"/>
                    <a:pt x="9" y="2"/>
                    <a:pt x="8" y="4"/>
                  </a:cubicBezTo>
                  <a:cubicBezTo>
                    <a:pt x="6" y="6"/>
                    <a:pt x="4" y="4"/>
                    <a:pt x="2" y="4"/>
                  </a:cubicBezTo>
                  <a:cubicBezTo>
                    <a:pt x="0" y="5"/>
                    <a:pt x="2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9"/>
                    <a:pt x="5" y="10"/>
                    <a:pt x="5" y="12"/>
                  </a:cubicBezTo>
                  <a:cubicBezTo>
                    <a:pt x="5" y="13"/>
                    <a:pt x="4" y="16"/>
                    <a:pt x="6" y="17"/>
                  </a:cubicBezTo>
                  <a:cubicBezTo>
                    <a:pt x="10" y="21"/>
                    <a:pt x="11" y="12"/>
                    <a:pt x="9" y="10"/>
                  </a:cubicBezTo>
                  <a:cubicBezTo>
                    <a:pt x="12" y="10"/>
                    <a:pt x="12" y="13"/>
                    <a:pt x="12" y="15"/>
                  </a:cubicBezTo>
                  <a:cubicBezTo>
                    <a:pt x="11" y="18"/>
                    <a:pt x="8" y="19"/>
                    <a:pt x="7" y="22"/>
                  </a:cubicBezTo>
                  <a:cubicBezTo>
                    <a:pt x="10" y="20"/>
                    <a:pt x="19" y="13"/>
                    <a:pt x="14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501" name="Freeform 176"/>
            <p:cNvSpPr>
              <a:spLocks/>
            </p:cNvSpPr>
            <p:nvPr/>
          </p:nvSpPr>
          <p:spPr bwMode="auto">
            <a:xfrm>
              <a:off x="4291013" y="274637"/>
              <a:ext cx="63500" cy="82550"/>
            </a:xfrm>
            <a:custGeom>
              <a:avLst/>
              <a:gdLst>
                <a:gd name="T0" fmla="*/ 1 w 3"/>
                <a:gd name="T1" fmla="*/ 4 h 4"/>
                <a:gd name="T2" fmla="*/ 3 w 3"/>
                <a:gd name="T3" fmla="*/ 2 h 4"/>
                <a:gd name="T4" fmla="*/ 1 w 3"/>
                <a:gd name="T5" fmla="*/ 0 h 4"/>
                <a:gd name="T6" fmla="*/ 0 w 3"/>
                <a:gd name="T7" fmla="*/ 2 h 4"/>
                <a:gd name="T8" fmla="*/ 1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2" y="4"/>
                    <a:pt x="2" y="3"/>
                    <a:pt x="3" y="2"/>
                  </a:cubicBez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518" name="Freeform 193"/>
          <p:cNvSpPr>
            <a:spLocks noEditPoints="1"/>
          </p:cNvSpPr>
          <p:nvPr/>
        </p:nvSpPr>
        <p:spPr bwMode="auto">
          <a:xfrm>
            <a:off x="9465782" y="3566471"/>
            <a:ext cx="325947" cy="457325"/>
          </a:xfrm>
          <a:custGeom>
            <a:avLst/>
            <a:gdLst>
              <a:gd name="T0" fmla="*/ 14 w 15"/>
              <a:gd name="T1" fmla="*/ 0 h 21"/>
              <a:gd name="T2" fmla="*/ 1 w 15"/>
              <a:gd name="T3" fmla="*/ 0 h 21"/>
              <a:gd name="T4" fmla="*/ 0 w 15"/>
              <a:gd name="T5" fmla="*/ 2 h 21"/>
              <a:gd name="T6" fmla="*/ 0 w 15"/>
              <a:gd name="T7" fmla="*/ 12 h 21"/>
              <a:gd name="T8" fmla="*/ 1 w 15"/>
              <a:gd name="T9" fmla="*/ 14 h 21"/>
              <a:gd name="T10" fmla="*/ 4 w 15"/>
              <a:gd name="T11" fmla="*/ 14 h 21"/>
              <a:gd name="T12" fmla="*/ 7 w 15"/>
              <a:gd name="T13" fmla="*/ 21 h 21"/>
              <a:gd name="T14" fmla="*/ 11 w 15"/>
              <a:gd name="T15" fmla="*/ 14 h 21"/>
              <a:gd name="T16" fmla="*/ 14 w 15"/>
              <a:gd name="T17" fmla="*/ 14 h 21"/>
              <a:gd name="T18" fmla="*/ 15 w 15"/>
              <a:gd name="T19" fmla="*/ 12 h 21"/>
              <a:gd name="T20" fmla="*/ 15 w 15"/>
              <a:gd name="T21" fmla="*/ 2 h 21"/>
              <a:gd name="T22" fmla="*/ 14 w 15"/>
              <a:gd name="T23" fmla="*/ 0 h 21"/>
              <a:gd name="T24" fmla="*/ 7 w 15"/>
              <a:gd name="T25" fmla="*/ 13 h 21"/>
              <a:gd name="T26" fmla="*/ 6 w 15"/>
              <a:gd name="T27" fmla="*/ 12 h 21"/>
              <a:gd name="T28" fmla="*/ 7 w 15"/>
              <a:gd name="T29" fmla="*/ 11 h 21"/>
              <a:gd name="T30" fmla="*/ 8 w 15"/>
              <a:gd name="T31" fmla="*/ 12 h 21"/>
              <a:gd name="T32" fmla="*/ 7 w 15"/>
              <a:gd name="T33" fmla="*/ 13 h 21"/>
              <a:gd name="T34" fmla="*/ 10 w 15"/>
              <a:gd name="T35" fmla="*/ 7 h 21"/>
              <a:gd name="T36" fmla="*/ 8 w 15"/>
              <a:gd name="T37" fmla="*/ 10 h 21"/>
              <a:gd name="T38" fmla="*/ 6 w 15"/>
              <a:gd name="T39" fmla="*/ 9 h 21"/>
              <a:gd name="T40" fmla="*/ 8 w 15"/>
              <a:gd name="T41" fmla="*/ 6 h 21"/>
              <a:gd name="T42" fmla="*/ 7 w 15"/>
              <a:gd name="T43" fmla="*/ 4 h 21"/>
              <a:gd name="T44" fmla="*/ 5 w 15"/>
              <a:gd name="T45" fmla="*/ 5 h 21"/>
              <a:gd name="T46" fmla="*/ 4 w 15"/>
              <a:gd name="T47" fmla="*/ 3 h 21"/>
              <a:gd name="T48" fmla="*/ 7 w 15"/>
              <a:gd name="T49" fmla="*/ 2 h 21"/>
              <a:gd name="T50" fmla="*/ 11 w 15"/>
              <a:gd name="T51" fmla="*/ 5 h 21"/>
              <a:gd name="T52" fmla="*/ 10 w 15"/>
              <a:gd name="T53" fmla="*/ 7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" h="21">
                <a:moveTo>
                  <a:pt x="14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13"/>
                  <a:pt x="0" y="14"/>
                  <a:pt x="1" y="14"/>
                </a:cubicBezTo>
                <a:cubicBezTo>
                  <a:pt x="4" y="14"/>
                  <a:pt x="4" y="14"/>
                  <a:pt x="4" y="14"/>
                </a:cubicBezTo>
                <a:cubicBezTo>
                  <a:pt x="7" y="21"/>
                  <a:pt x="7" y="21"/>
                  <a:pt x="7" y="21"/>
                </a:cubicBezTo>
                <a:cubicBezTo>
                  <a:pt x="11" y="14"/>
                  <a:pt x="11" y="14"/>
                  <a:pt x="11" y="14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5" y="13"/>
                  <a:pt x="15" y="12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4" y="0"/>
                  <a:pt x="14" y="0"/>
                </a:cubicBezTo>
                <a:close/>
                <a:moveTo>
                  <a:pt x="7" y="13"/>
                </a:moveTo>
                <a:cubicBezTo>
                  <a:pt x="7" y="13"/>
                  <a:pt x="6" y="13"/>
                  <a:pt x="6" y="12"/>
                </a:cubicBezTo>
                <a:cubicBezTo>
                  <a:pt x="6" y="12"/>
                  <a:pt x="7" y="11"/>
                  <a:pt x="7" y="11"/>
                </a:cubicBezTo>
                <a:cubicBezTo>
                  <a:pt x="8" y="11"/>
                  <a:pt x="8" y="12"/>
                  <a:pt x="8" y="12"/>
                </a:cubicBezTo>
                <a:cubicBezTo>
                  <a:pt x="8" y="13"/>
                  <a:pt x="8" y="13"/>
                  <a:pt x="7" y="13"/>
                </a:cubicBezTo>
                <a:close/>
                <a:moveTo>
                  <a:pt x="10" y="7"/>
                </a:moveTo>
                <a:cubicBezTo>
                  <a:pt x="8" y="10"/>
                  <a:pt x="8" y="10"/>
                  <a:pt x="8" y="10"/>
                </a:cubicBezTo>
                <a:cubicBezTo>
                  <a:pt x="7" y="11"/>
                  <a:pt x="6" y="10"/>
                  <a:pt x="6" y="9"/>
                </a:cubicBezTo>
                <a:cubicBezTo>
                  <a:pt x="8" y="6"/>
                  <a:pt x="8" y="6"/>
                  <a:pt x="8" y="6"/>
                </a:cubicBezTo>
                <a:cubicBezTo>
                  <a:pt x="9" y="5"/>
                  <a:pt x="8" y="4"/>
                  <a:pt x="7" y="4"/>
                </a:cubicBezTo>
                <a:cubicBezTo>
                  <a:pt x="6" y="4"/>
                  <a:pt x="5" y="4"/>
                  <a:pt x="5" y="5"/>
                </a:cubicBezTo>
                <a:cubicBezTo>
                  <a:pt x="4" y="5"/>
                  <a:pt x="4" y="4"/>
                  <a:pt x="4" y="3"/>
                </a:cubicBezTo>
                <a:cubicBezTo>
                  <a:pt x="4" y="2"/>
                  <a:pt x="6" y="2"/>
                  <a:pt x="7" y="2"/>
                </a:cubicBezTo>
                <a:cubicBezTo>
                  <a:pt x="9" y="2"/>
                  <a:pt x="11" y="3"/>
                  <a:pt x="11" y="5"/>
                </a:cubicBezTo>
                <a:cubicBezTo>
                  <a:pt x="11" y="6"/>
                  <a:pt x="10" y="7"/>
                  <a:pt x="10" y="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0610" name="组合 40609"/>
          <p:cNvGrpSpPr/>
          <p:nvPr/>
        </p:nvGrpSpPr>
        <p:grpSpPr>
          <a:xfrm>
            <a:off x="10193227" y="3620518"/>
            <a:ext cx="325947" cy="349230"/>
            <a:chOff x="10369551" y="315912"/>
            <a:chExt cx="311150" cy="33337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525" name="Freeform 200"/>
            <p:cNvSpPr>
              <a:spLocks/>
            </p:cNvSpPr>
            <p:nvPr/>
          </p:nvSpPr>
          <p:spPr bwMode="auto">
            <a:xfrm>
              <a:off x="10494963" y="315912"/>
              <a:ext cx="61913" cy="207963"/>
            </a:xfrm>
            <a:custGeom>
              <a:avLst/>
              <a:gdLst>
                <a:gd name="T0" fmla="*/ 2 w 3"/>
                <a:gd name="T1" fmla="*/ 0 h 10"/>
                <a:gd name="T2" fmla="*/ 1 w 3"/>
                <a:gd name="T3" fmla="*/ 0 h 10"/>
                <a:gd name="T4" fmla="*/ 0 w 3"/>
                <a:gd name="T5" fmla="*/ 1 h 10"/>
                <a:gd name="T6" fmla="*/ 0 w 3"/>
                <a:gd name="T7" fmla="*/ 9 h 10"/>
                <a:gd name="T8" fmla="*/ 1 w 3"/>
                <a:gd name="T9" fmla="*/ 10 h 10"/>
                <a:gd name="T10" fmla="*/ 2 w 3"/>
                <a:gd name="T11" fmla="*/ 10 h 10"/>
                <a:gd name="T12" fmla="*/ 3 w 3"/>
                <a:gd name="T13" fmla="*/ 9 h 10"/>
                <a:gd name="T14" fmla="*/ 3 w 3"/>
                <a:gd name="T15" fmla="*/ 1 h 10"/>
                <a:gd name="T16" fmla="*/ 2 w 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0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1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9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526" name="Oval 201"/>
            <p:cNvSpPr>
              <a:spLocks noChangeArrowheads="1"/>
            </p:cNvSpPr>
            <p:nvPr/>
          </p:nvSpPr>
          <p:spPr bwMode="auto">
            <a:xfrm>
              <a:off x="10494963" y="565150"/>
              <a:ext cx="61913" cy="841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527" name="Freeform 202"/>
            <p:cNvSpPr>
              <a:spLocks/>
            </p:cNvSpPr>
            <p:nvPr/>
          </p:nvSpPr>
          <p:spPr bwMode="auto">
            <a:xfrm>
              <a:off x="10369551" y="315912"/>
              <a:ext cx="82550" cy="228600"/>
            </a:xfrm>
            <a:custGeom>
              <a:avLst/>
              <a:gdLst>
                <a:gd name="T0" fmla="*/ 2 w 4"/>
                <a:gd name="T1" fmla="*/ 0 h 11"/>
                <a:gd name="T2" fmla="*/ 2 w 4"/>
                <a:gd name="T3" fmla="*/ 0 h 11"/>
                <a:gd name="T4" fmla="*/ 0 w 4"/>
                <a:gd name="T5" fmla="*/ 1 h 11"/>
                <a:gd name="T6" fmla="*/ 0 w 4"/>
                <a:gd name="T7" fmla="*/ 9 h 11"/>
                <a:gd name="T8" fmla="*/ 2 w 4"/>
                <a:gd name="T9" fmla="*/ 11 h 11"/>
                <a:gd name="T10" fmla="*/ 2 w 4"/>
                <a:gd name="T11" fmla="*/ 11 h 11"/>
                <a:gd name="T12" fmla="*/ 4 w 4"/>
                <a:gd name="T13" fmla="*/ 9 h 11"/>
                <a:gd name="T14" fmla="*/ 4 w 4"/>
                <a:gd name="T15" fmla="*/ 1 h 11"/>
                <a:gd name="T16" fmla="*/ 2 w 4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1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1"/>
                    <a:pt x="4" y="10"/>
                    <a:pt x="4" y="9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528" name="Oval 203"/>
            <p:cNvSpPr>
              <a:spLocks noChangeArrowheads="1"/>
            </p:cNvSpPr>
            <p:nvPr/>
          </p:nvSpPr>
          <p:spPr bwMode="auto">
            <a:xfrm>
              <a:off x="10369551" y="565150"/>
              <a:ext cx="82550" cy="841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529" name="Freeform 204"/>
            <p:cNvSpPr>
              <a:spLocks/>
            </p:cNvSpPr>
            <p:nvPr/>
          </p:nvSpPr>
          <p:spPr bwMode="auto">
            <a:xfrm>
              <a:off x="10598151" y="315912"/>
              <a:ext cx="82550" cy="207963"/>
            </a:xfrm>
            <a:custGeom>
              <a:avLst/>
              <a:gdLst>
                <a:gd name="T0" fmla="*/ 2 w 4"/>
                <a:gd name="T1" fmla="*/ 0 h 10"/>
                <a:gd name="T2" fmla="*/ 2 w 4"/>
                <a:gd name="T3" fmla="*/ 0 h 10"/>
                <a:gd name="T4" fmla="*/ 0 w 4"/>
                <a:gd name="T5" fmla="*/ 1 h 10"/>
                <a:gd name="T6" fmla="*/ 0 w 4"/>
                <a:gd name="T7" fmla="*/ 9 h 10"/>
                <a:gd name="T8" fmla="*/ 2 w 4"/>
                <a:gd name="T9" fmla="*/ 10 h 10"/>
                <a:gd name="T10" fmla="*/ 2 w 4"/>
                <a:gd name="T11" fmla="*/ 10 h 10"/>
                <a:gd name="T12" fmla="*/ 4 w 4"/>
                <a:gd name="T13" fmla="*/ 9 h 10"/>
                <a:gd name="T14" fmla="*/ 4 w 4"/>
                <a:gd name="T15" fmla="*/ 1 h 10"/>
                <a:gd name="T16" fmla="*/ 2 w 4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4" y="10"/>
                    <a:pt x="4" y="9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530" name="Oval 205"/>
            <p:cNvSpPr>
              <a:spLocks noChangeArrowheads="1"/>
            </p:cNvSpPr>
            <p:nvPr/>
          </p:nvSpPr>
          <p:spPr bwMode="auto">
            <a:xfrm>
              <a:off x="10598151" y="565150"/>
              <a:ext cx="82550" cy="841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609" name="组合 40608"/>
          <p:cNvGrpSpPr/>
          <p:nvPr/>
        </p:nvGrpSpPr>
        <p:grpSpPr>
          <a:xfrm>
            <a:off x="8695099" y="3588090"/>
            <a:ext cx="369185" cy="414087"/>
            <a:chOff x="8772526" y="274637"/>
            <a:chExt cx="352425" cy="39528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135" name="Freeform 211"/>
            <p:cNvSpPr>
              <a:spLocks/>
            </p:cNvSpPr>
            <p:nvPr/>
          </p:nvSpPr>
          <p:spPr bwMode="auto">
            <a:xfrm>
              <a:off x="8772526" y="274637"/>
              <a:ext cx="352425" cy="311150"/>
            </a:xfrm>
            <a:custGeom>
              <a:avLst/>
              <a:gdLst>
                <a:gd name="T0" fmla="*/ 15 w 17"/>
                <a:gd name="T1" fmla="*/ 8 h 15"/>
                <a:gd name="T2" fmla="*/ 17 w 17"/>
                <a:gd name="T3" fmla="*/ 5 h 15"/>
                <a:gd name="T4" fmla="*/ 12 w 17"/>
                <a:gd name="T5" fmla="*/ 0 h 15"/>
                <a:gd name="T6" fmla="*/ 8 w 17"/>
                <a:gd name="T7" fmla="*/ 3 h 15"/>
                <a:gd name="T8" fmla="*/ 4 w 17"/>
                <a:gd name="T9" fmla="*/ 0 h 15"/>
                <a:gd name="T10" fmla="*/ 0 w 17"/>
                <a:gd name="T11" fmla="*/ 5 h 15"/>
                <a:gd name="T12" fmla="*/ 2 w 17"/>
                <a:gd name="T13" fmla="*/ 8 h 15"/>
                <a:gd name="T14" fmla="*/ 8 w 17"/>
                <a:gd name="T15" fmla="*/ 15 h 15"/>
                <a:gd name="T16" fmla="*/ 15 w 17"/>
                <a:gd name="T17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5">
                  <a:moveTo>
                    <a:pt x="15" y="8"/>
                  </a:moveTo>
                  <a:cubicBezTo>
                    <a:pt x="16" y="8"/>
                    <a:pt x="17" y="6"/>
                    <a:pt x="17" y="5"/>
                  </a:cubicBezTo>
                  <a:cubicBezTo>
                    <a:pt x="17" y="3"/>
                    <a:pt x="15" y="0"/>
                    <a:pt x="12" y="0"/>
                  </a:cubicBezTo>
                  <a:cubicBezTo>
                    <a:pt x="11" y="0"/>
                    <a:pt x="9" y="1"/>
                    <a:pt x="8" y="3"/>
                  </a:cubicBezTo>
                  <a:cubicBezTo>
                    <a:pt x="8" y="1"/>
                    <a:pt x="6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"/>
                    <a:pt x="1" y="7"/>
                    <a:pt x="2" y="8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5" y="8"/>
                    <a:pt x="15" y="8"/>
                    <a:pt x="15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36" name="Oval 212"/>
            <p:cNvSpPr>
              <a:spLocks noChangeArrowheads="1"/>
            </p:cNvSpPr>
            <p:nvPr/>
          </p:nvSpPr>
          <p:spPr bwMode="auto">
            <a:xfrm>
              <a:off x="8980488" y="544512"/>
              <a:ext cx="103188" cy="825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37" name="Oval 213"/>
            <p:cNvSpPr>
              <a:spLocks noChangeArrowheads="1"/>
            </p:cNvSpPr>
            <p:nvPr/>
          </p:nvSpPr>
          <p:spPr bwMode="auto">
            <a:xfrm>
              <a:off x="9063038" y="627062"/>
              <a:ext cx="61913" cy="428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144" name="Freeform 220"/>
          <p:cNvSpPr>
            <a:spLocks noEditPoints="1"/>
          </p:cNvSpPr>
          <p:nvPr/>
        </p:nvSpPr>
        <p:spPr bwMode="auto">
          <a:xfrm>
            <a:off x="6491143" y="3598900"/>
            <a:ext cx="369185" cy="392467"/>
          </a:xfrm>
          <a:custGeom>
            <a:avLst/>
            <a:gdLst>
              <a:gd name="T0" fmla="*/ 6 w 17"/>
              <a:gd name="T1" fmla="*/ 0 h 18"/>
              <a:gd name="T2" fmla="*/ 6 w 17"/>
              <a:gd name="T3" fmla="*/ 0 h 18"/>
              <a:gd name="T4" fmla="*/ 5 w 17"/>
              <a:gd name="T5" fmla="*/ 0 h 18"/>
              <a:gd name="T6" fmla="*/ 5 w 17"/>
              <a:gd name="T7" fmla="*/ 0 h 18"/>
              <a:gd name="T8" fmla="*/ 5 w 17"/>
              <a:gd name="T9" fmla="*/ 0 h 18"/>
              <a:gd name="T10" fmla="*/ 0 w 17"/>
              <a:gd name="T11" fmla="*/ 10 h 18"/>
              <a:gd name="T12" fmla="*/ 5 w 17"/>
              <a:gd name="T13" fmla="*/ 13 h 18"/>
              <a:gd name="T14" fmla="*/ 11 w 17"/>
              <a:gd name="T15" fmla="*/ 18 h 18"/>
              <a:gd name="T16" fmla="*/ 11 w 17"/>
              <a:gd name="T17" fmla="*/ 18 h 18"/>
              <a:gd name="T18" fmla="*/ 11 w 17"/>
              <a:gd name="T19" fmla="*/ 18 h 18"/>
              <a:gd name="T20" fmla="*/ 11 w 17"/>
              <a:gd name="T21" fmla="*/ 18 h 18"/>
              <a:gd name="T22" fmla="*/ 12 w 17"/>
              <a:gd name="T23" fmla="*/ 18 h 18"/>
              <a:gd name="T24" fmla="*/ 17 w 17"/>
              <a:gd name="T25" fmla="*/ 8 h 18"/>
              <a:gd name="T26" fmla="*/ 6 w 17"/>
              <a:gd name="T27" fmla="*/ 0 h 18"/>
              <a:gd name="T28" fmla="*/ 9 w 17"/>
              <a:gd name="T29" fmla="*/ 4 h 18"/>
              <a:gd name="T30" fmla="*/ 6 w 17"/>
              <a:gd name="T31" fmla="*/ 10 h 18"/>
              <a:gd name="T32" fmla="*/ 6 w 17"/>
              <a:gd name="T33" fmla="*/ 10 h 18"/>
              <a:gd name="T34" fmla="*/ 6 w 17"/>
              <a:gd name="T35" fmla="*/ 7 h 18"/>
              <a:gd name="T36" fmla="*/ 4 w 17"/>
              <a:gd name="T37" fmla="*/ 8 h 18"/>
              <a:gd name="T38" fmla="*/ 4 w 17"/>
              <a:gd name="T39" fmla="*/ 8 h 18"/>
              <a:gd name="T40" fmla="*/ 7 w 17"/>
              <a:gd name="T41" fmla="*/ 2 h 18"/>
              <a:gd name="T42" fmla="*/ 8 w 17"/>
              <a:gd name="T43" fmla="*/ 2 h 18"/>
              <a:gd name="T44" fmla="*/ 9 w 17"/>
              <a:gd name="T45" fmla="*/ 3 h 18"/>
              <a:gd name="T46" fmla="*/ 9 w 17"/>
              <a:gd name="T47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7" h="18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0"/>
                  <a:pt x="5" y="0"/>
                  <a:pt x="5" y="0"/>
                </a:cubicBezTo>
                <a:cubicBezTo>
                  <a:pt x="0" y="10"/>
                  <a:pt x="0" y="10"/>
                  <a:pt x="0" y="10"/>
                </a:cubicBezTo>
                <a:cubicBezTo>
                  <a:pt x="5" y="13"/>
                  <a:pt x="5" y="13"/>
                  <a:pt x="5" y="13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1" y="18"/>
                  <a:pt x="11" y="18"/>
                  <a:pt x="11" y="18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8"/>
                  <a:pt x="17" y="8"/>
                  <a:pt x="17" y="8"/>
                </a:cubicBezTo>
                <a:lnTo>
                  <a:pt x="6" y="0"/>
                </a:lnTo>
                <a:close/>
                <a:moveTo>
                  <a:pt x="9" y="4"/>
                </a:move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7"/>
                  <a:pt x="6" y="7"/>
                  <a:pt x="6" y="7"/>
                </a:cubicBezTo>
                <a:cubicBezTo>
                  <a:pt x="4" y="8"/>
                  <a:pt x="4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7" y="2"/>
                  <a:pt x="7" y="2"/>
                  <a:pt x="7" y="2"/>
                </a:cubicBezTo>
                <a:cubicBezTo>
                  <a:pt x="8" y="2"/>
                  <a:pt x="8" y="2"/>
                  <a:pt x="8" y="2"/>
                </a:cubicBezTo>
                <a:cubicBezTo>
                  <a:pt x="9" y="3"/>
                  <a:pt x="9" y="3"/>
                  <a:pt x="9" y="3"/>
                </a:cubicBezTo>
                <a:cubicBezTo>
                  <a:pt x="9" y="3"/>
                  <a:pt x="10" y="3"/>
                  <a:pt x="9" y="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145" name="Freeform 221"/>
          <p:cNvSpPr>
            <a:spLocks/>
          </p:cNvSpPr>
          <p:nvPr/>
        </p:nvSpPr>
        <p:spPr bwMode="auto">
          <a:xfrm>
            <a:off x="8010891" y="3609709"/>
            <a:ext cx="282710" cy="370849"/>
          </a:xfrm>
          <a:custGeom>
            <a:avLst/>
            <a:gdLst>
              <a:gd name="T0" fmla="*/ 13 w 13"/>
              <a:gd name="T1" fmla="*/ 0 h 17"/>
              <a:gd name="T2" fmla="*/ 0 w 13"/>
              <a:gd name="T3" fmla="*/ 0 h 17"/>
              <a:gd name="T4" fmla="*/ 0 w 13"/>
              <a:gd name="T5" fmla="*/ 0 h 17"/>
              <a:gd name="T6" fmla="*/ 0 w 13"/>
              <a:gd name="T7" fmla="*/ 17 h 17"/>
              <a:gd name="T8" fmla="*/ 0 w 13"/>
              <a:gd name="T9" fmla="*/ 17 h 17"/>
              <a:gd name="T10" fmla="*/ 6 w 13"/>
              <a:gd name="T11" fmla="*/ 13 h 17"/>
              <a:gd name="T12" fmla="*/ 13 w 13"/>
              <a:gd name="T13" fmla="*/ 17 h 17"/>
              <a:gd name="T14" fmla="*/ 13 w 13"/>
              <a:gd name="T15" fmla="*/ 17 h 17"/>
              <a:gd name="T16" fmla="*/ 13 w 13"/>
              <a:gd name="T17" fmla="*/ 0 h 17"/>
              <a:gd name="T18" fmla="*/ 13 w 13"/>
              <a:gd name="T19" fmla="*/ 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" h="17">
                <a:moveTo>
                  <a:pt x="1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7"/>
                  <a:pt x="0" y="17"/>
                  <a:pt x="0" y="17"/>
                </a:cubicBezTo>
                <a:cubicBezTo>
                  <a:pt x="6" y="13"/>
                  <a:pt x="6" y="13"/>
                  <a:pt x="6" y="13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17"/>
                  <a:pt x="13" y="17"/>
                  <a:pt x="13" y="17"/>
                </a:cubicBezTo>
                <a:cubicBezTo>
                  <a:pt x="13" y="0"/>
                  <a:pt x="13" y="0"/>
                  <a:pt x="13" y="0"/>
                </a:cubicBezTo>
                <a:cubicBezTo>
                  <a:pt x="13" y="0"/>
                  <a:pt x="13" y="0"/>
                  <a:pt x="1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151" name="Freeform 227"/>
          <p:cNvSpPr>
            <a:spLocks noEditPoints="1"/>
          </p:cNvSpPr>
          <p:nvPr/>
        </p:nvSpPr>
        <p:spPr bwMode="auto">
          <a:xfrm>
            <a:off x="3277033" y="3566471"/>
            <a:ext cx="325947" cy="457325"/>
          </a:xfrm>
          <a:custGeom>
            <a:avLst/>
            <a:gdLst>
              <a:gd name="T0" fmla="*/ 15 w 15"/>
              <a:gd name="T1" fmla="*/ 15 h 21"/>
              <a:gd name="T2" fmla="*/ 9 w 15"/>
              <a:gd name="T3" fmla="*/ 3 h 21"/>
              <a:gd name="T4" fmla="*/ 8 w 15"/>
              <a:gd name="T5" fmla="*/ 6 h 21"/>
              <a:gd name="T6" fmla="*/ 5 w 15"/>
              <a:gd name="T7" fmla="*/ 1 h 21"/>
              <a:gd name="T8" fmla="*/ 5 w 15"/>
              <a:gd name="T9" fmla="*/ 0 h 21"/>
              <a:gd name="T10" fmla="*/ 4 w 15"/>
              <a:gd name="T11" fmla="*/ 1 h 21"/>
              <a:gd name="T12" fmla="*/ 0 w 15"/>
              <a:gd name="T13" fmla="*/ 11 h 21"/>
              <a:gd name="T14" fmla="*/ 1 w 15"/>
              <a:gd name="T15" fmla="*/ 15 h 21"/>
              <a:gd name="T16" fmla="*/ 4 w 15"/>
              <a:gd name="T17" fmla="*/ 17 h 21"/>
              <a:gd name="T18" fmla="*/ 9 w 15"/>
              <a:gd name="T19" fmla="*/ 21 h 21"/>
              <a:gd name="T20" fmla="*/ 15 w 15"/>
              <a:gd name="T21" fmla="*/ 15 h 21"/>
              <a:gd name="T22" fmla="*/ 1 w 15"/>
              <a:gd name="T23" fmla="*/ 11 h 21"/>
              <a:gd name="T24" fmla="*/ 5 w 15"/>
              <a:gd name="T25" fmla="*/ 2 h 21"/>
              <a:gd name="T26" fmla="*/ 8 w 15"/>
              <a:gd name="T27" fmla="*/ 11 h 21"/>
              <a:gd name="T28" fmla="*/ 5 w 15"/>
              <a:gd name="T29" fmla="*/ 15 h 21"/>
              <a:gd name="T30" fmla="*/ 1 w 15"/>
              <a:gd name="T31" fmla="*/ 1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5" h="21">
                <a:moveTo>
                  <a:pt x="15" y="15"/>
                </a:moveTo>
                <a:cubicBezTo>
                  <a:pt x="14" y="10"/>
                  <a:pt x="11" y="6"/>
                  <a:pt x="9" y="3"/>
                </a:cubicBezTo>
                <a:cubicBezTo>
                  <a:pt x="9" y="3"/>
                  <a:pt x="9" y="4"/>
                  <a:pt x="8" y="6"/>
                </a:cubicBezTo>
                <a:cubicBezTo>
                  <a:pt x="7" y="3"/>
                  <a:pt x="5" y="1"/>
                  <a:pt x="5" y="1"/>
                </a:cubicBezTo>
                <a:cubicBezTo>
                  <a:pt x="5" y="0"/>
                  <a:pt x="5" y="0"/>
                  <a:pt x="5" y="0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0" y="7"/>
                  <a:pt x="0" y="11"/>
                </a:cubicBezTo>
                <a:cubicBezTo>
                  <a:pt x="0" y="13"/>
                  <a:pt x="0" y="14"/>
                  <a:pt x="1" y="15"/>
                </a:cubicBezTo>
                <a:cubicBezTo>
                  <a:pt x="2" y="16"/>
                  <a:pt x="3" y="16"/>
                  <a:pt x="4" y="17"/>
                </a:cubicBezTo>
                <a:cubicBezTo>
                  <a:pt x="5" y="20"/>
                  <a:pt x="7" y="21"/>
                  <a:pt x="9" y="21"/>
                </a:cubicBezTo>
                <a:cubicBezTo>
                  <a:pt x="12" y="21"/>
                  <a:pt x="15" y="20"/>
                  <a:pt x="15" y="15"/>
                </a:cubicBezTo>
                <a:close/>
                <a:moveTo>
                  <a:pt x="1" y="11"/>
                </a:moveTo>
                <a:cubicBezTo>
                  <a:pt x="1" y="8"/>
                  <a:pt x="3" y="4"/>
                  <a:pt x="5" y="2"/>
                </a:cubicBezTo>
                <a:cubicBezTo>
                  <a:pt x="6" y="4"/>
                  <a:pt x="8" y="8"/>
                  <a:pt x="8" y="11"/>
                </a:cubicBezTo>
                <a:cubicBezTo>
                  <a:pt x="8" y="15"/>
                  <a:pt x="6" y="15"/>
                  <a:pt x="5" y="15"/>
                </a:cubicBezTo>
                <a:cubicBezTo>
                  <a:pt x="3" y="15"/>
                  <a:pt x="1" y="15"/>
                  <a:pt x="1" y="1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0608" name="组合 40607"/>
          <p:cNvGrpSpPr/>
          <p:nvPr/>
        </p:nvGrpSpPr>
        <p:grpSpPr>
          <a:xfrm>
            <a:off x="7261826" y="3697848"/>
            <a:ext cx="347567" cy="194571"/>
            <a:chOff x="7278688" y="420687"/>
            <a:chExt cx="331788" cy="1857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184" name="Freeform 260"/>
            <p:cNvSpPr>
              <a:spLocks noEditPoints="1"/>
            </p:cNvSpPr>
            <p:nvPr/>
          </p:nvSpPr>
          <p:spPr bwMode="auto">
            <a:xfrm>
              <a:off x="7278688" y="420687"/>
              <a:ext cx="331788" cy="185738"/>
            </a:xfrm>
            <a:custGeom>
              <a:avLst/>
              <a:gdLst>
                <a:gd name="T0" fmla="*/ 14 w 16"/>
                <a:gd name="T1" fmla="*/ 1 h 9"/>
                <a:gd name="T2" fmla="*/ 14 w 16"/>
                <a:gd name="T3" fmla="*/ 1 h 9"/>
                <a:gd name="T4" fmla="*/ 14 w 16"/>
                <a:gd name="T5" fmla="*/ 1 h 9"/>
                <a:gd name="T6" fmla="*/ 14 w 16"/>
                <a:gd name="T7" fmla="*/ 1 h 9"/>
                <a:gd name="T8" fmla="*/ 14 w 16"/>
                <a:gd name="T9" fmla="*/ 1 h 9"/>
                <a:gd name="T10" fmla="*/ 14 w 16"/>
                <a:gd name="T11" fmla="*/ 0 h 9"/>
                <a:gd name="T12" fmla="*/ 14 w 16"/>
                <a:gd name="T13" fmla="*/ 1 h 9"/>
                <a:gd name="T14" fmla="*/ 7 w 16"/>
                <a:gd name="T15" fmla="*/ 1 h 9"/>
                <a:gd name="T16" fmla="*/ 0 w 16"/>
                <a:gd name="T17" fmla="*/ 0 h 9"/>
                <a:gd name="T18" fmla="*/ 0 w 16"/>
                <a:gd name="T19" fmla="*/ 1 h 9"/>
                <a:gd name="T20" fmla="*/ 0 w 16"/>
                <a:gd name="T21" fmla="*/ 1 h 9"/>
                <a:gd name="T22" fmla="*/ 0 w 16"/>
                <a:gd name="T23" fmla="*/ 1 h 9"/>
                <a:gd name="T24" fmla="*/ 4 w 16"/>
                <a:gd name="T25" fmla="*/ 8 h 9"/>
                <a:gd name="T26" fmla="*/ 4 w 16"/>
                <a:gd name="T27" fmla="*/ 8 h 9"/>
                <a:gd name="T28" fmla="*/ 7 w 16"/>
                <a:gd name="T29" fmla="*/ 9 h 9"/>
                <a:gd name="T30" fmla="*/ 10 w 16"/>
                <a:gd name="T31" fmla="*/ 8 h 9"/>
                <a:gd name="T32" fmla="*/ 10 w 16"/>
                <a:gd name="T33" fmla="*/ 8 h 9"/>
                <a:gd name="T34" fmla="*/ 12 w 16"/>
                <a:gd name="T35" fmla="*/ 6 h 9"/>
                <a:gd name="T36" fmla="*/ 13 w 16"/>
                <a:gd name="T37" fmla="*/ 6 h 9"/>
                <a:gd name="T38" fmla="*/ 16 w 16"/>
                <a:gd name="T39" fmla="*/ 4 h 9"/>
                <a:gd name="T40" fmla="*/ 14 w 16"/>
                <a:gd name="T41" fmla="*/ 1 h 9"/>
                <a:gd name="T42" fmla="*/ 13 w 16"/>
                <a:gd name="T43" fmla="*/ 6 h 9"/>
                <a:gd name="T44" fmla="*/ 12 w 16"/>
                <a:gd name="T45" fmla="*/ 6 h 9"/>
                <a:gd name="T46" fmla="*/ 14 w 16"/>
                <a:gd name="T47" fmla="*/ 2 h 9"/>
                <a:gd name="T48" fmla="*/ 15 w 16"/>
                <a:gd name="T49" fmla="*/ 4 h 9"/>
                <a:gd name="T50" fmla="*/ 13 w 16"/>
                <a:gd name="T51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6" h="9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0"/>
                    <a:pt x="14" y="0"/>
                  </a:cubicBezTo>
                  <a:cubicBezTo>
                    <a:pt x="14" y="0"/>
                    <a:pt x="14" y="1"/>
                    <a:pt x="14" y="1"/>
                  </a:cubicBezTo>
                  <a:cubicBezTo>
                    <a:pt x="13" y="1"/>
                    <a:pt x="10" y="1"/>
                    <a:pt x="7" y="1"/>
                  </a:cubicBezTo>
                  <a:cubicBezTo>
                    <a:pt x="3" y="1"/>
                    <a:pt x="1" y="1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2" y="6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5" y="9"/>
                    <a:pt x="7" y="9"/>
                  </a:cubicBezTo>
                  <a:cubicBezTo>
                    <a:pt x="9" y="9"/>
                    <a:pt x="10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7"/>
                    <a:pt x="11" y="7"/>
                    <a:pt x="12" y="6"/>
                  </a:cubicBezTo>
                  <a:cubicBezTo>
                    <a:pt x="12" y="6"/>
                    <a:pt x="12" y="6"/>
                    <a:pt x="13" y="6"/>
                  </a:cubicBezTo>
                  <a:cubicBezTo>
                    <a:pt x="14" y="6"/>
                    <a:pt x="16" y="5"/>
                    <a:pt x="16" y="4"/>
                  </a:cubicBezTo>
                  <a:cubicBezTo>
                    <a:pt x="16" y="3"/>
                    <a:pt x="15" y="2"/>
                    <a:pt x="14" y="1"/>
                  </a:cubicBezTo>
                  <a:close/>
                  <a:moveTo>
                    <a:pt x="13" y="6"/>
                  </a:moveTo>
                  <a:cubicBezTo>
                    <a:pt x="13" y="6"/>
                    <a:pt x="13" y="6"/>
                    <a:pt x="12" y="6"/>
                  </a:cubicBezTo>
                  <a:cubicBezTo>
                    <a:pt x="13" y="5"/>
                    <a:pt x="14" y="3"/>
                    <a:pt x="14" y="2"/>
                  </a:cubicBezTo>
                  <a:cubicBezTo>
                    <a:pt x="14" y="2"/>
                    <a:pt x="15" y="3"/>
                    <a:pt x="15" y="4"/>
                  </a:cubicBezTo>
                  <a:cubicBezTo>
                    <a:pt x="15" y="5"/>
                    <a:pt x="14" y="6"/>
                    <a:pt x="1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85" name="Oval 261"/>
            <p:cNvSpPr>
              <a:spLocks noChangeArrowheads="1"/>
            </p:cNvSpPr>
            <p:nvPr/>
          </p:nvSpPr>
          <p:spPr bwMode="auto">
            <a:xfrm>
              <a:off x="7299326" y="420687"/>
              <a:ext cx="249238" cy="206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210" name="Freeform 286"/>
          <p:cNvSpPr>
            <a:spLocks noEditPoints="1"/>
          </p:cNvSpPr>
          <p:nvPr/>
        </p:nvSpPr>
        <p:spPr bwMode="auto">
          <a:xfrm>
            <a:off x="2463112" y="3577281"/>
            <a:ext cx="412423" cy="435705"/>
          </a:xfrm>
          <a:custGeom>
            <a:avLst/>
            <a:gdLst>
              <a:gd name="T0" fmla="*/ 52 w 248"/>
              <a:gd name="T1" fmla="*/ 0 h 262"/>
              <a:gd name="T2" fmla="*/ 0 w 248"/>
              <a:gd name="T3" fmla="*/ 196 h 262"/>
              <a:gd name="T4" fmla="*/ 196 w 248"/>
              <a:gd name="T5" fmla="*/ 262 h 262"/>
              <a:gd name="T6" fmla="*/ 248 w 248"/>
              <a:gd name="T7" fmla="*/ 65 h 262"/>
              <a:gd name="T8" fmla="*/ 52 w 248"/>
              <a:gd name="T9" fmla="*/ 0 h 262"/>
              <a:gd name="T10" fmla="*/ 183 w 248"/>
              <a:gd name="T11" fmla="*/ 183 h 262"/>
              <a:gd name="T12" fmla="*/ 39 w 248"/>
              <a:gd name="T13" fmla="*/ 144 h 262"/>
              <a:gd name="T14" fmla="*/ 65 w 248"/>
              <a:gd name="T15" fmla="*/ 39 h 262"/>
              <a:gd name="T16" fmla="*/ 209 w 248"/>
              <a:gd name="T17" fmla="*/ 78 h 262"/>
              <a:gd name="T18" fmla="*/ 183 w 248"/>
              <a:gd name="T19" fmla="*/ 183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8" h="262">
                <a:moveTo>
                  <a:pt x="52" y="0"/>
                </a:moveTo>
                <a:lnTo>
                  <a:pt x="0" y="196"/>
                </a:lnTo>
                <a:lnTo>
                  <a:pt x="196" y="262"/>
                </a:lnTo>
                <a:lnTo>
                  <a:pt x="248" y="65"/>
                </a:lnTo>
                <a:lnTo>
                  <a:pt x="52" y="0"/>
                </a:lnTo>
                <a:close/>
                <a:moveTo>
                  <a:pt x="183" y="183"/>
                </a:moveTo>
                <a:lnTo>
                  <a:pt x="39" y="144"/>
                </a:lnTo>
                <a:lnTo>
                  <a:pt x="65" y="39"/>
                </a:lnTo>
                <a:lnTo>
                  <a:pt x="209" y="78"/>
                </a:lnTo>
                <a:lnTo>
                  <a:pt x="183" y="18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0573" name="组合 40572"/>
          <p:cNvGrpSpPr/>
          <p:nvPr/>
        </p:nvGrpSpPr>
        <p:grpSpPr>
          <a:xfrm>
            <a:off x="4818399" y="3664588"/>
            <a:ext cx="435705" cy="261091"/>
            <a:chOff x="4913313" y="315912"/>
            <a:chExt cx="415925" cy="2492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233" name="Rectangle 309"/>
            <p:cNvSpPr>
              <a:spLocks noChangeArrowheads="1"/>
            </p:cNvSpPr>
            <p:nvPr/>
          </p:nvSpPr>
          <p:spPr bwMode="auto">
            <a:xfrm>
              <a:off x="4997451" y="315912"/>
              <a:ext cx="61913" cy="2063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34" name="Freeform 310"/>
            <p:cNvSpPr>
              <a:spLocks noEditPoints="1"/>
            </p:cNvSpPr>
            <p:nvPr/>
          </p:nvSpPr>
          <p:spPr bwMode="auto">
            <a:xfrm>
              <a:off x="4913313" y="336550"/>
              <a:ext cx="415925" cy="228600"/>
            </a:xfrm>
            <a:custGeom>
              <a:avLst/>
              <a:gdLst>
                <a:gd name="T0" fmla="*/ 0 w 20"/>
                <a:gd name="T1" fmla="*/ 0 h 11"/>
                <a:gd name="T2" fmla="*/ 0 w 20"/>
                <a:gd name="T3" fmla="*/ 11 h 11"/>
                <a:gd name="T4" fmla="*/ 20 w 20"/>
                <a:gd name="T5" fmla="*/ 11 h 11"/>
                <a:gd name="T6" fmla="*/ 20 w 20"/>
                <a:gd name="T7" fmla="*/ 0 h 11"/>
                <a:gd name="T8" fmla="*/ 0 w 20"/>
                <a:gd name="T9" fmla="*/ 0 h 11"/>
                <a:gd name="T10" fmla="*/ 5 w 20"/>
                <a:gd name="T11" fmla="*/ 4 h 11"/>
                <a:gd name="T12" fmla="*/ 1 w 20"/>
                <a:gd name="T13" fmla="*/ 4 h 11"/>
                <a:gd name="T14" fmla="*/ 1 w 20"/>
                <a:gd name="T15" fmla="*/ 2 h 11"/>
                <a:gd name="T16" fmla="*/ 5 w 20"/>
                <a:gd name="T17" fmla="*/ 2 h 11"/>
                <a:gd name="T18" fmla="*/ 5 w 20"/>
                <a:gd name="T19" fmla="*/ 4 h 11"/>
                <a:gd name="T20" fmla="*/ 12 w 20"/>
                <a:gd name="T21" fmla="*/ 10 h 11"/>
                <a:gd name="T22" fmla="*/ 8 w 20"/>
                <a:gd name="T23" fmla="*/ 6 h 11"/>
                <a:gd name="T24" fmla="*/ 12 w 20"/>
                <a:gd name="T25" fmla="*/ 2 h 11"/>
                <a:gd name="T26" fmla="*/ 16 w 20"/>
                <a:gd name="T27" fmla="*/ 6 h 11"/>
                <a:gd name="T28" fmla="*/ 12 w 20"/>
                <a:gd name="T2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11">
                  <a:moveTo>
                    <a:pt x="0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0"/>
                    <a:pt x="20" y="0"/>
                    <a:pt x="20" y="0"/>
                  </a:cubicBezTo>
                  <a:lnTo>
                    <a:pt x="0" y="0"/>
                  </a:lnTo>
                  <a:close/>
                  <a:moveTo>
                    <a:pt x="5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5" y="2"/>
                    <a:pt x="5" y="2"/>
                    <a:pt x="5" y="2"/>
                  </a:cubicBezTo>
                  <a:lnTo>
                    <a:pt x="5" y="4"/>
                  </a:lnTo>
                  <a:close/>
                  <a:moveTo>
                    <a:pt x="12" y="10"/>
                  </a:moveTo>
                  <a:cubicBezTo>
                    <a:pt x="10" y="10"/>
                    <a:pt x="8" y="8"/>
                    <a:pt x="8" y="6"/>
                  </a:cubicBezTo>
                  <a:cubicBezTo>
                    <a:pt x="8" y="4"/>
                    <a:pt x="10" y="2"/>
                    <a:pt x="12" y="2"/>
                  </a:cubicBezTo>
                  <a:cubicBezTo>
                    <a:pt x="14" y="2"/>
                    <a:pt x="16" y="4"/>
                    <a:pt x="16" y="6"/>
                  </a:cubicBezTo>
                  <a:cubicBezTo>
                    <a:pt x="16" y="8"/>
                    <a:pt x="14" y="10"/>
                    <a:pt x="12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35" name="Freeform 311"/>
            <p:cNvSpPr>
              <a:spLocks noEditPoints="1"/>
            </p:cNvSpPr>
            <p:nvPr/>
          </p:nvSpPr>
          <p:spPr bwMode="auto">
            <a:xfrm>
              <a:off x="5100638" y="377825"/>
              <a:ext cx="146050" cy="146050"/>
            </a:xfrm>
            <a:custGeom>
              <a:avLst/>
              <a:gdLst>
                <a:gd name="T0" fmla="*/ 3 w 7"/>
                <a:gd name="T1" fmla="*/ 0 h 7"/>
                <a:gd name="T2" fmla="*/ 0 w 7"/>
                <a:gd name="T3" fmla="*/ 4 h 7"/>
                <a:gd name="T4" fmla="*/ 3 w 7"/>
                <a:gd name="T5" fmla="*/ 7 h 7"/>
                <a:gd name="T6" fmla="*/ 7 w 7"/>
                <a:gd name="T7" fmla="*/ 4 h 7"/>
                <a:gd name="T8" fmla="*/ 3 w 7"/>
                <a:gd name="T9" fmla="*/ 0 h 7"/>
                <a:gd name="T10" fmla="*/ 3 w 7"/>
                <a:gd name="T11" fmla="*/ 6 h 7"/>
                <a:gd name="T12" fmla="*/ 1 w 7"/>
                <a:gd name="T13" fmla="*/ 4 h 7"/>
                <a:gd name="T14" fmla="*/ 3 w 7"/>
                <a:gd name="T15" fmla="*/ 2 h 7"/>
                <a:gd name="T16" fmla="*/ 5 w 7"/>
                <a:gd name="T17" fmla="*/ 4 h 7"/>
                <a:gd name="T18" fmla="*/ 3 w 7"/>
                <a:gd name="T19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7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5" y="7"/>
                    <a:pt x="7" y="6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  <a:moveTo>
                    <a:pt x="3" y="6"/>
                  </a:moveTo>
                  <a:cubicBezTo>
                    <a:pt x="2" y="6"/>
                    <a:pt x="1" y="5"/>
                    <a:pt x="1" y="4"/>
                  </a:cubicBezTo>
                  <a:cubicBezTo>
                    <a:pt x="1" y="3"/>
                    <a:pt x="2" y="2"/>
                    <a:pt x="3" y="2"/>
                  </a:cubicBezTo>
                  <a:cubicBezTo>
                    <a:pt x="4" y="2"/>
                    <a:pt x="5" y="3"/>
                    <a:pt x="5" y="4"/>
                  </a:cubicBezTo>
                  <a:cubicBezTo>
                    <a:pt x="5" y="5"/>
                    <a:pt x="4" y="6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607" name="组合 40606"/>
          <p:cNvGrpSpPr/>
          <p:nvPr/>
        </p:nvGrpSpPr>
        <p:grpSpPr>
          <a:xfrm>
            <a:off x="5655602" y="3653778"/>
            <a:ext cx="434043" cy="282710"/>
            <a:chOff x="5681663" y="315912"/>
            <a:chExt cx="414338" cy="269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041" name="Freeform 518"/>
            <p:cNvSpPr>
              <a:spLocks noEditPoints="1"/>
            </p:cNvSpPr>
            <p:nvPr/>
          </p:nvSpPr>
          <p:spPr bwMode="auto">
            <a:xfrm>
              <a:off x="5681663" y="315912"/>
              <a:ext cx="414338" cy="269875"/>
            </a:xfrm>
            <a:custGeom>
              <a:avLst/>
              <a:gdLst>
                <a:gd name="T0" fmla="*/ 20 w 20"/>
                <a:gd name="T1" fmla="*/ 3 h 13"/>
                <a:gd name="T2" fmla="*/ 17 w 20"/>
                <a:gd name="T3" fmla="*/ 0 h 13"/>
                <a:gd name="T4" fmla="*/ 3 w 20"/>
                <a:gd name="T5" fmla="*/ 0 h 13"/>
                <a:gd name="T6" fmla="*/ 1 w 20"/>
                <a:gd name="T7" fmla="*/ 1 h 13"/>
                <a:gd name="T8" fmla="*/ 0 w 20"/>
                <a:gd name="T9" fmla="*/ 3 h 13"/>
                <a:gd name="T10" fmla="*/ 0 w 20"/>
                <a:gd name="T11" fmla="*/ 4 h 13"/>
                <a:gd name="T12" fmla="*/ 0 w 20"/>
                <a:gd name="T13" fmla="*/ 4 h 13"/>
                <a:gd name="T14" fmla="*/ 0 w 20"/>
                <a:gd name="T15" fmla="*/ 9 h 13"/>
                <a:gd name="T16" fmla="*/ 0 w 20"/>
                <a:gd name="T17" fmla="*/ 9 h 13"/>
                <a:gd name="T18" fmla="*/ 0 w 20"/>
                <a:gd name="T19" fmla="*/ 11 h 13"/>
                <a:gd name="T20" fmla="*/ 3 w 20"/>
                <a:gd name="T21" fmla="*/ 13 h 13"/>
                <a:gd name="T22" fmla="*/ 18 w 20"/>
                <a:gd name="T23" fmla="*/ 13 h 13"/>
                <a:gd name="T24" fmla="*/ 19 w 20"/>
                <a:gd name="T25" fmla="*/ 12 h 13"/>
                <a:gd name="T26" fmla="*/ 20 w 20"/>
                <a:gd name="T27" fmla="*/ 11 h 13"/>
                <a:gd name="T28" fmla="*/ 20 w 20"/>
                <a:gd name="T29" fmla="*/ 3 h 13"/>
                <a:gd name="T30" fmla="*/ 18 w 20"/>
                <a:gd name="T31" fmla="*/ 12 h 13"/>
                <a:gd name="T32" fmla="*/ 18 w 20"/>
                <a:gd name="T33" fmla="*/ 12 h 13"/>
                <a:gd name="T34" fmla="*/ 3 w 20"/>
                <a:gd name="T35" fmla="*/ 12 h 13"/>
                <a:gd name="T36" fmla="*/ 3 w 20"/>
                <a:gd name="T37" fmla="*/ 13 h 13"/>
                <a:gd name="T38" fmla="*/ 3 w 20"/>
                <a:gd name="T39" fmla="*/ 12 h 13"/>
                <a:gd name="T40" fmla="*/ 2 w 20"/>
                <a:gd name="T41" fmla="*/ 11 h 13"/>
                <a:gd name="T42" fmla="*/ 2 w 20"/>
                <a:gd name="T43" fmla="*/ 3 h 13"/>
                <a:gd name="T44" fmla="*/ 2 w 20"/>
                <a:gd name="T45" fmla="*/ 2 h 13"/>
                <a:gd name="T46" fmla="*/ 3 w 20"/>
                <a:gd name="T47" fmla="*/ 2 h 13"/>
                <a:gd name="T48" fmla="*/ 17 w 20"/>
                <a:gd name="T49" fmla="*/ 2 h 13"/>
                <a:gd name="T50" fmla="*/ 18 w 20"/>
                <a:gd name="T51" fmla="*/ 3 h 13"/>
                <a:gd name="T52" fmla="*/ 18 w 20"/>
                <a:gd name="T53" fmla="*/ 11 h 13"/>
                <a:gd name="T54" fmla="*/ 18 w 20"/>
                <a:gd name="T55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0" h="13">
                  <a:moveTo>
                    <a:pt x="20" y="3"/>
                  </a:moveTo>
                  <a:cubicBezTo>
                    <a:pt x="20" y="1"/>
                    <a:pt x="19" y="0"/>
                    <a:pt x="17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3"/>
                    <a:pt x="3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9" y="13"/>
                    <a:pt x="19" y="12"/>
                  </a:cubicBezTo>
                  <a:cubicBezTo>
                    <a:pt x="20" y="12"/>
                    <a:pt x="20" y="11"/>
                    <a:pt x="20" y="11"/>
                  </a:cubicBezTo>
                  <a:lnTo>
                    <a:pt x="20" y="3"/>
                  </a:lnTo>
                  <a:close/>
                  <a:moveTo>
                    <a:pt x="18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42" name="Freeform 519"/>
            <p:cNvSpPr>
              <a:spLocks/>
            </p:cNvSpPr>
            <p:nvPr/>
          </p:nvSpPr>
          <p:spPr bwMode="auto">
            <a:xfrm>
              <a:off x="5743576" y="377825"/>
              <a:ext cx="207963" cy="166688"/>
            </a:xfrm>
            <a:custGeom>
              <a:avLst/>
              <a:gdLst>
                <a:gd name="T0" fmla="*/ 0 w 131"/>
                <a:gd name="T1" fmla="*/ 0 h 105"/>
                <a:gd name="T2" fmla="*/ 0 w 131"/>
                <a:gd name="T3" fmla="*/ 105 h 105"/>
                <a:gd name="T4" fmla="*/ 131 w 131"/>
                <a:gd name="T5" fmla="*/ 105 h 105"/>
                <a:gd name="T6" fmla="*/ 105 w 131"/>
                <a:gd name="T7" fmla="*/ 0 h 105"/>
                <a:gd name="T8" fmla="*/ 0 w 131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" h="105">
                  <a:moveTo>
                    <a:pt x="0" y="0"/>
                  </a:moveTo>
                  <a:lnTo>
                    <a:pt x="0" y="105"/>
                  </a:lnTo>
                  <a:lnTo>
                    <a:pt x="131" y="105"/>
                  </a:lnTo>
                  <a:lnTo>
                    <a:pt x="10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107" name="Freeform 584"/>
          <p:cNvSpPr>
            <a:spLocks noEditPoints="1"/>
          </p:cNvSpPr>
          <p:nvPr/>
        </p:nvSpPr>
        <p:spPr bwMode="auto">
          <a:xfrm>
            <a:off x="745468" y="3609709"/>
            <a:ext cx="392467" cy="370849"/>
          </a:xfrm>
          <a:custGeom>
            <a:avLst/>
            <a:gdLst>
              <a:gd name="T0" fmla="*/ 9 w 18"/>
              <a:gd name="T1" fmla="*/ 0 h 17"/>
              <a:gd name="T2" fmla="*/ 0 w 18"/>
              <a:gd name="T3" fmla="*/ 8 h 17"/>
              <a:gd name="T4" fmla="*/ 9 w 18"/>
              <a:gd name="T5" fmla="*/ 17 h 17"/>
              <a:gd name="T6" fmla="*/ 18 w 18"/>
              <a:gd name="T7" fmla="*/ 8 h 17"/>
              <a:gd name="T8" fmla="*/ 9 w 18"/>
              <a:gd name="T9" fmla="*/ 0 h 17"/>
              <a:gd name="T10" fmla="*/ 4 w 18"/>
              <a:gd name="T11" fmla="*/ 3 h 17"/>
              <a:gd name="T12" fmla="*/ 9 w 18"/>
              <a:gd name="T13" fmla="*/ 1 h 17"/>
              <a:gd name="T14" fmla="*/ 13 w 18"/>
              <a:gd name="T15" fmla="*/ 3 h 17"/>
              <a:gd name="T16" fmla="*/ 13 w 18"/>
              <a:gd name="T17" fmla="*/ 4 h 17"/>
              <a:gd name="T18" fmla="*/ 11 w 18"/>
              <a:gd name="T19" fmla="*/ 5 h 17"/>
              <a:gd name="T20" fmla="*/ 9 w 18"/>
              <a:gd name="T21" fmla="*/ 5 h 17"/>
              <a:gd name="T22" fmla="*/ 7 w 18"/>
              <a:gd name="T23" fmla="*/ 5 h 17"/>
              <a:gd name="T24" fmla="*/ 6 w 18"/>
              <a:gd name="T25" fmla="*/ 4 h 17"/>
              <a:gd name="T26" fmla="*/ 4 w 18"/>
              <a:gd name="T27" fmla="*/ 4 h 17"/>
              <a:gd name="T28" fmla="*/ 4 w 18"/>
              <a:gd name="T29" fmla="*/ 3 h 17"/>
              <a:gd name="T30" fmla="*/ 7 w 18"/>
              <a:gd name="T31" fmla="*/ 14 h 17"/>
              <a:gd name="T32" fmla="*/ 6 w 18"/>
              <a:gd name="T33" fmla="*/ 15 h 17"/>
              <a:gd name="T34" fmla="*/ 1 w 18"/>
              <a:gd name="T35" fmla="*/ 11 h 17"/>
              <a:gd name="T36" fmla="*/ 1 w 18"/>
              <a:gd name="T37" fmla="*/ 7 h 17"/>
              <a:gd name="T38" fmla="*/ 3 w 18"/>
              <a:gd name="T39" fmla="*/ 7 h 17"/>
              <a:gd name="T40" fmla="*/ 4 w 18"/>
              <a:gd name="T41" fmla="*/ 8 h 17"/>
              <a:gd name="T42" fmla="*/ 6 w 18"/>
              <a:gd name="T43" fmla="*/ 9 h 17"/>
              <a:gd name="T44" fmla="*/ 6 w 18"/>
              <a:gd name="T45" fmla="*/ 11 h 17"/>
              <a:gd name="T46" fmla="*/ 7 w 18"/>
              <a:gd name="T47" fmla="*/ 13 h 17"/>
              <a:gd name="T48" fmla="*/ 7 w 18"/>
              <a:gd name="T49" fmla="*/ 14 h 17"/>
              <a:gd name="T50" fmla="*/ 9 w 18"/>
              <a:gd name="T51" fmla="*/ 10 h 17"/>
              <a:gd name="T52" fmla="*/ 7 w 18"/>
              <a:gd name="T53" fmla="*/ 8 h 17"/>
              <a:gd name="T54" fmla="*/ 9 w 18"/>
              <a:gd name="T55" fmla="*/ 7 h 17"/>
              <a:gd name="T56" fmla="*/ 10 w 18"/>
              <a:gd name="T57" fmla="*/ 8 h 17"/>
              <a:gd name="T58" fmla="*/ 9 w 18"/>
              <a:gd name="T59" fmla="*/ 10 h 17"/>
              <a:gd name="T60" fmla="*/ 11 w 18"/>
              <a:gd name="T61" fmla="*/ 15 h 17"/>
              <a:gd name="T62" fmla="*/ 10 w 18"/>
              <a:gd name="T63" fmla="*/ 14 h 17"/>
              <a:gd name="T64" fmla="*/ 10 w 18"/>
              <a:gd name="T65" fmla="*/ 13 h 17"/>
              <a:gd name="T66" fmla="*/ 10 w 18"/>
              <a:gd name="T67" fmla="*/ 11 h 17"/>
              <a:gd name="T68" fmla="*/ 11 w 18"/>
              <a:gd name="T69" fmla="*/ 10 h 17"/>
              <a:gd name="T70" fmla="*/ 12 w 18"/>
              <a:gd name="T71" fmla="*/ 8 h 17"/>
              <a:gd name="T72" fmla="*/ 14 w 18"/>
              <a:gd name="T73" fmla="*/ 7 h 17"/>
              <a:gd name="T74" fmla="*/ 16 w 18"/>
              <a:gd name="T75" fmla="*/ 8 h 17"/>
              <a:gd name="T76" fmla="*/ 15 w 18"/>
              <a:gd name="T77" fmla="*/ 12 h 17"/>
              <a:gd name="T78" fmla="*/ 11 w 18"/>
              <a:gd name="T79" fmla="*/ 1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8" h="17">
                <a:moveTo>
                  <a:pt x="9" y="0"/>
                </a:moveTo>
                <a:cubicBezTo>
                  <a:pt x="4" y="0"/>
                  <a:pt x="0" y="3"/>
                  <a:pt x="0" y="8"/>
                </a:cubicBezTo>
                <a:cubicBezTo>
                  <a:pt x="0" y="13"/>
                  <a:pt x="4" y="17"/>
                  <a:pt x="9" y="17"/>
                </a:cubicBezTo>
                <a:cubicBezTo>
                  <a:pt x="14" y="17"/>
                  <a:pt x="18" y="13"/>
                  <a:pt x="18" y="8"/>
                </a:cubicBezTo>
                <a:cubicBezTo>
                  <a:pt x="18" y="3"/>
                  <a:pt x="14" y="0"/>
                  <a:pt x="9" y="0"/>
                </a:cubicBezTo>
                <a:close/>
                <a:moveTo>
                  <a:pt x="4" y="3"/>
                </a:moveTo>
                <a:cubicBezTo>
                  <a:pt x="6" y="1"/>
                  <a:pt x="8" y="0"/>
                  <a:pt x="9" y="1"/>
                </a:cubicBezTo>
                <a:cubicBezTo>
                  <a:pt x="11" y="1"/>
                  <a:pt x="12" y="2"/>
                  <a:pt x="13" y="3"/>
                </a:cubicBezTo>
                <a:cubicBezTo>
                  <a:pt x="14" y="3"/>
                  <a:pt x="14" y="4"/>
                  <a:pt x="13" y="4"/>
                </a:cubicBezTo>
                <a:cubicBezTo>
                  <a:pt x="12" y="4"/>
                  <a:pt x="12" y="5"/>
                  <a:pt x="11" y="5"/>
                </a:cubicBezTo>
                <a:cubicBezTo>
                  <a:pt x="10" y="5"/>
                  <a:pt x="10" y="5"/>
                  <a:pt x="9" y="5"/>
                </a:cubicBezTo>
                <a:cubicBezTo>
                  <a:pt x="8" y="5"/>
                  <a:pt x="8" y="5"/>
                  <a:pt x="7" y="5"/>
                </a:cubicBezTo>
                <a:cubicBezTo>
                  <a:pt x="7" y="5"/>
                  <a:pt x="6" y="5"/>
                  <a:pt x="6" y="4"/>
                </a:cubicBezTo>
                <a:cubicBezTo>
                  <a:pt x="5" y="4"/>
                  <a:pt x="5" y="4"/>
                  <a:pt x="4" y="4"/>
                </a:cubicBezTo>
                <a:cubicBezTo>
                  <a:pt x="4" y="4"/>
                  <a:pt x="4" y="3"/>
                  <a:pt x="4" y="3"/>
                </a:cubicBezTo>
                <a:close/>
                <a:moveTo>
                  <a:pt x="7" y="14"/>
                </a:moveTo>
                <a:cubicBezTo>
                  <a:pt x="7" y="14"/>
                  <a:pt x="6" y="15"/>
                  <a:pt x="6" y="15"/>
                </a:cubicBezTo>
                <a:cubicBezTo>
                  <a:pt x="4" y="14"/>
                  <a:pt x="2" y="13"/>
                  <a:pt x="1" y="11"/>
                </a:cubicBezTo>
                <a:cubicBezTo>
                  <a:pt x="1" y="10"/>
                  <a:pt x="1" y="8"/>
                  <a:pt x="1" y="7"/>
                </a:cubicBezTo>
                <a:cubicBezTo>
                  <a:pt x="1" y="7"/>
                  <a:pt x="2" y="6"/>
                  <a:pt x="3" y="7"/>
                </a:cubicBezTo>
                <a:cubicBezTo>
                  <a:pt x="3" y="7"/>
                  <a:pt x="4" y="8"/>
                  <a:pt x="4" y="8"/>
                </a:cubicBezTo>
                <a:cubicBezTo>
                  <a:pt x="5" y="8"/>
                  <a:pt x="5" y="9"/>
                  <a:pt x="6" y="9"/>
                </a:cubicBezTo>
                <a:cubicBezTo>
                  <a:pt x="6" y="10"/>
                  <a:pt x="6" y="10"/>
                  <a:pt x="6" y="11"/>
                </a:cubicBezTo>
                <a:cubicBezTo>
                  <a:pt x="6" y="11"/>
                  <a:pt x="7" y="12"/>
                  <a:pt x="7" y="13"/>
                </a:cubicBezTo>
                <a:cubicBezTo>
                  <a:pt x="7" y="13"/>
                  <a:pt x="7" y="14"/>
                  <a:pt x="7" y="14"/>
                </a:cubicBezTo>
                <a:close/>
                <a:moveTo>
                  <a:pt x="9" y="10"/>
                </a:moveTo>
                <a:cubicBezTo>
                  <a:pt x="8" y="10"/>
                  <a:pt x="7" y="9"/>
                  <a:pt x="7" y="8"/>
                </a:cubicBezTo>
                <a:cubicBezTo>
                  <a:pt x="7" y="7"/>
                  <a:pt x="8" y="7"/>
                  <a:pt x="9" y="7"/>
                </a:cubicBezTo>
                <a:cubicBezTo>
                  <a:pt x="10" y="7"/>
                  <a:pt x="10" y="7"/>
                  <a:pt x="10" y="8"/>
                </a:cubicBezTo>
                <a:cubicBezTo>
                  <a:pt x="10" y="9"/>
                  <a:pt x="10" y="10"/>
                  <a:pt x="9" y="10"/>
                </a:cubicBezTo>
                <a:close/>
                <a:moveTo>
                  <a:pt x="11" y="15"/>
                </a:moveTo>
                <a:cubicBezTo>
                  <a:pt x="11" y="15"/>
                  <a:pt x="10" y="15"/>
                  <a:pt x="10" y="14"/>
                </a:cubicBezTo>
                <a:cubicBezTo>
                  <a:pt x="10" y="14"/>
                  <a:pt x="10" y="13"/>
                  <a:pt x="10" y="13"/>
                </a:cubicBezTo>
                <a:cubicBezTo>
                  <a:pt x="10" y="12"/>
                  <a:pt x="10" y="12"/>
                  <a:pt x="10" y="11"/>
                </a:cubicBezTo>
                <a:cubicBezTo>
                  <a:pt x="11" y="10"/>
                  <a:pt x="11" y="10"/>
                  <a:pt x="11" y="10"/>
                </a:cubicBezTo>
                <a:cubicBezTo>
                  <a:pt x="12" y="9"/>
                  <a:pt x="12" y="9"/>
                  <a:pt x="12" y="8"/>
                </a:cubicBezTo>
                <a:cubicBezTo>
                  <a:pt x="13" y="8"/>
                  <a:pt x="13" y="7"/>
                  <a:pt x="14" y="7"/>
                </a:cubicBezTo>
                <a:cubicBezTo>
                  <a:pt x="15" y="7"/>
                  <a:pt x="15" y="7"/>
                  <a:pt x="16" y="8"/>
                </a:cubicBezTo>
                <a:cubicBezTo>
                  <a:pt x="16" y="8"/>
                  <a:pt x="16" y="10"/>
                  <a:pt x="15" y="12"/>
                </a:cubicBezTo>
                <a:cubicBezTo>
                  <a:pt x="15" y="13"/>
                  <a:pt x="13" y="14"/>
                  <a:pt x="11" y="1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920674" y="3577281"/>
            <a:ext cx="457325" cy="435704"/>
            <a:chOff x="10920674" y="3573474"/>
            <a:chExt cx="457325" cy="43570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8" name="Freeform 613"/>
            <p:cNvSpPr>
              <a:spLocks/>
            </p:cNvSpPr>
            <p:nvPr/>
          </p:nvSpPr>
          <p:spPr bwMode="auto">
            <a:xfrm>
              <a:off x="11052052" y="3703187"/>
              <a:ext cx="172952" cy="305991"/>
            </a:xfrm>
            <a:custGeom>
              <a:avLst/>
              <a:gdLst>
                <a:gd name="T0" fmla="*/ 4 w 8"/>
                <a:gd name="T1" fmla="*/ 0 h 14"/>
                <a:gd name="T2" fmla="*/ 3 w 8"/>
                <a:gd name="T3" fmla="*/ 0 h 14"/>
                <a:gd name="T4" fmla="*/ 0 w 8"/>
                <a:gd name="T5" fmla="*/ 2 h 14"/>
                <a:gd name="T6" fmla="*/ 0 w 8"/>
                <a:gd name="T7" fmla="*/ 5 h 14"/>
                <a:gd name="T8" fmla="*/ 1 w 8"/>
                <a:gd name="T9" fmla="*/ 7 h 14"/>
                <a:gd name="T10" fmla="*/ 1 w 8"/>
                <a:gd name="T11" fmla="*/ 3 h 14"/>
                <a:gd name="T12" fmla="*/ 1 w 8"/>
                <a:gd name="T13" fmla="*/ 3 h 14"/>
                <a:gd name="T14" fmla="*/ 1 w 8"/>
                <a:gd name="T15" fmla="*/ 8 h 14"/>
                <a:gd name="T16" fmla="*/ 2 w 8"/>
                <a:gd name="T17" fmla="*/ 8 h 14"/>
                <a:gd name="T18" fmla="*/ 2 w 8"/>
                <a:gd name="T19" fmla="*/ 12 h 14"/>
                <a:gd name="T20" fmla="*/ 3 w 8"/>
                <a:gd name="T21" fmla="*/ 14 h 14"/>
                <a:gd name="T22" fmla="*/ 3 w 8"/>
                <a:gd name="T23" fmla="*/ 8 h 14"/>
                <a:gd name="T24" fmla="*/ 4 w 8"/>
                <a:gd name="T25" fmla="*/ 8 h 14"/>
                <a:gd name="T26" fmla="*/ 4 w 8"/>
                <a:gd name="T27" fmla="*/ 14 h 14"/>
                <a:gd name="T28" fmla="*/ 6 w 8"/>
                <a:gd name="T29" fmla="*/ 12 h 14"/>
                <a:gd name="T30" fmla="*/ 6 w 8"/>
                <a:gd name="T31" fmla="*/ 10 h 14"/>
                <a:gd name="T32" fmla="*/ 6 w 8"/>
                <a:gd name="T33" fmla="*/ 10 h 14"/>
                <a:gd name="T34" fmla="*/ 6 w 8"/>
                <a:gd name="T35" fmla="*/ 3 h 14"/>
                <a:gd name="T36" fmla="*/ 6 w 8"/>
                <a:gd name="T37" fmla="*/ 3 h 14"/>
                <a:gd name="T38" fmla="*/ 6 w 8"/>
                <a:gd name="T39" fmla="*/ 8 h 14"/>
                <a:gd name="T40" fmla="*/ 8 w 8"/>
                <a:gd name="T41" fmla="*/ 5 h 14"/>
                <a:gd name="T42" fmla="*/ 8 w 8"/>
                <a:gd name="T43" fmla="*/ 1 h 14"/>
                <a:gd name="T44" fmla="*/ 4 w 8"/>
                <a:gd name="T4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" h="14"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0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0" y="7"/>
                    <a:pt x="1" y="7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4"/>
                    <a:pt x="3" y="14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6" y="13"/>
                    <a:pt x="6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8" y="7"/>
                    <a:pt x="8" y="5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614"/>
            <p:cNvSpPr>
              <a:spLocks/>
            </p:cNvSpPr>
            <p:nvPr/>
          </p:nvSpPr>
          <p:spPr bwMode="auto">
            <a:xfrm>
              <a:off x="11095289" y="3638331"/>
              <a:ext cx="64857" cy="64857"/>
            </a:xfrm>
            <a:custGeom>
              <a:avLst/>
              <a:gdLst>
                <a:gd name="T0" fmla="*/ 3 w 3"/>
                <a:gd name="T1" fmla="*/ 1 h 3"/>
                <a:gd name="T2" fmla="*/ 2 w 3"/>
                <a:gd name="T3" fmla="*/ 3 h 3"/>
                <a:gd name="T4" fmla="*/ 2 w 3"/>
                <a:gd name="T5" fmla="*/ 3 h 3"/>
                <a:gd name="T6" fmla="*/ 0 w 3"/>
                <a:gd name="T7" fmla="*/ 1 h 3"/>
                <a:gd name="T8" fmla="*/ 0 w 3"/>
                <a:gd name="T9" fmla="*/ 1 h 3"/>
                <a:gd name="T10" fmla="*/ 2 w 3"/>
                <a:gd name="T11" fmla="*/ 0 h 3"/>
                <a:gd name="T12" fmla="*/ 2 w 3"/>
                <a:gd name="T13" fmla="*/ 0 h 3"/>
                <a:gd name="T14" fmla="*/ 3 w 3"/>
                <a:gd name="T1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3">
                  <a:moveTo>
                    <a:pt x="3" y="1"/>
                  </a:moveTo>
                  <a:cubicBezTo>
                    <a:pt x="3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615"/>
            <p:cNvSpPr>
              <a:spLocks/>
            </p:cNvSpPr>
            <p:nvPr/>
          </p:nvSpPr>
          <p:spPr bwMode="auto">
            <a:xfrm>
              <a:off x="10920674" y="3726469"/>
              <a:ext cx="109758" cy="239472"/>
            </a:xfrm>
            <a:custGeom>
              <a:avLst/>
              <a:gdLst>
                <a:gd name="T0" fmla="*/ 5 w 5"/>
                <a:gd name="T1" fmla="*/ 0 h 11"/>
                <a:gd name="T2" fmla="*/ 4 w 5"/>
                <a:gd name="T3" fmla="*/ 0 h 11"/>
                <a:gd name="T4" fmla="*/ 3 w 5"/>
                <a:gd name="T5" fmla="*/ 0 h 11"/>
                <a:gd name="T6" fmla="*/ 0 w 5"/>
                <a:gd name="T7" fmla="*/ 2 h 11"/>
                <a:gd name="T8" fmla="*/ 0 w 5"/>
                <a:gd name="T9" fmla="*/ 5 h 11"/>
                <a:gd name="T10" fmla="*/ 2 w 5"/>
                <a:gd name="T11" fmla="*/ 6 h 11"/>
                <a:gd name="T12" fmla="*/ 2 w 5"/>
                <a:gd name="T13" fmla="*/ 3 h 11"/>
                <a:gd name="T14" fmla="*/ 2 w 5"/>
                <a:gd name="T15" fmla="*/ 3 h 11"/>
                <a:gd name="T16" fmla="*/ 2 w 5"/>
                <a:gd name="T17" fmla="*/ 7 h 11"/>
                <a:gd name="T18" fmla="*/ 2 w 5"/>
                <a:gd name="T19" fmla="*/ 7 h 11"/>
                <a:gd name="T20" fmla="*/ 2 w 5"/>
                <a:gd name="T21" fmla="*/ 10 h 11"/>
                <a:gd name="T22" fmla="*/ 3 w 5"/>
                <a:gd name="T23" fmla="*/ 11 h 11"/>
                <a:gd name="T24" fmla="*/ 3 w 5"/>
                <a:gd name="T25" fmla="*/ 6 h 11"/>
                <a:gd name="T26" fmla="*/ 4 w 5"/>
                <a:gd name="T27" fmla="*/ 6 h 11"/>
                <a:gd name="T28" fmla="*/ 4 w 5"/>
                <a:gd name="T29" fmla="*/ 11 h 11"/>
                <a:gd name="T30" fmla="*/ 5 w 5"/>
                <a:gd name="T31" fmla="*/ 10 h 11"/>
                <a:gd name="T32" fmla="*/ 5 w 5"/>
                <a:gd name="T3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" h="11">
                  <a:moveTo>
                    <a:pt x="5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6"/>
                    <a:pt x="2" y="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3" y="11"/>
                    <a:pt x="3" y="1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5" y="11"/>
                    <a:pt x="5" y="10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616"/>
            <p:cNvSpPr>
              <a:spLocks/>
            </p:cNvSpPr>
            <p:nvPr/>
          </p:nvSpPr>
          <p:spPr bwMode="auto">
            <a:xfrm>
              <a:off x="10963912" y="3681569"/>
              <a:ext cx="66520" cy="44901"/>
            </a:xfrm>
            <a:custGeom>
              <a:avLst/>
              <a:gdLst>
                <a:gd name="T0" fmla="*/ 3 w 3"/>
                <a:gd name="T1" fmla="*/ 1 h 2"/>
                <a:gd name="T2" fmla="*/ 1 w 3"/>
                <a:gd name="T3" fmla="*/ 2 h 2"/>
                <a:gd name="T4" fmla="*/ 1 w 3"/>
                <a:gd name="T5" fmla="*/ 2 h 2"/>
                <a:gd name="T6" fmla="*/ 0 w 3"/>
                <a:gd name="T7" fmla="*/ 1 h 2"/>
                <a:gd name="T8" fmla="*/ 0 w 3"/>
                <a:gd name="T9" fmla="*/ 1 h 2"/>
                <a:gd name="T10" fmla="*/ 1 w 3"/>
                <a:gd name="T11" fmla="*/ 0 h 2"/>
                <a:gd name="T12" fmla="*/ 1 w 3"/>
                <a:gd name="T13" fmla="*/ 0 h 2"/>
                <a:gd name="T14" fmla="*/ 3 w 3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2">
                  <a:moveTo>
                    <a:pt x="3" y="1"/>
                  </a:moveTo>
                  <a:cubicBezTo>
                    <a:pt x="3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617"/>
            <p:cNvSpPr>
              <a:spLocks/>
            </p:cNvSpPr>
            <p:nvPr/>
          </p:nvSpPr>
          <p:spPr bwMode="auto">
            <a:xfrm>
              <a:off x="11181765" y="3573474"/>
              <a:ext cx="196234" cy="152996"/>
            </a:xfrm>
            <a:custGeom>
              <a:avLst/>
              <a:gdLst>
                <a:gd name="T0" fmla="*/ 7 w 9"/>
                <a:gd name="T1" fmla="*/ 1 h 7"/>
                <a:gd name="T2" fmla="*/ 2 w 9"/>
                <a:gd name="T3" fmla="*/ 2 h 7"/>
                <a:gd name="T4" fmla="*/ 2 w 9"/>
                <a:gd name="T5" fmla="*/ 3 h 7"/>
                <a:gd name="T6" fmla="*/ 0 w 9"/>
                <a:gd name="T7" fmla="*/ 4 h 7"/>
                <a:gd name="T8" fmla="*/ 2 w 9"/>
                <a:gd name="T9" fmla="*/ 4 h 7"/>
                <a:gd name="T10" fmla="*/ 4 w 9"/>
                <a:gd name="T11" fmla="*/ 6 h 7"/>
                <a:gd name="T12" fmla="*/ 8 w 9"/>
                <a:gd name="T13" fmla="*/ 5 h 7"/>
                <a:gd name="T14" fmla="*/ 7 w 9"/>
                <a:gd name="T1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7">
                  <a:moveTo>
                    <a:pt x="7" y="1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3" y="6"/>
                    <a:pt x="4" y="6"/>
                  </a:cubicBezTo>
                  <a:cubicBezTo>
                    <a:pt x="6" y="7"/>
                    <a:pt x="8" y="6"/>
                    <a:pt x="8" y="5"/>
                  </a:cubicBezTo>
                  <a:cubicBezTo>
                    <a:pt x="9" y="3"/>
                    <a:pt x="8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559" name="组合 40558"/>
          <p:cNvGrpSpPr/>
          <p:nvPr/>
        </p:nvGrpSpPr>
        <p:grpSpPr>
          <a:xfrm>
            <a:off x="3029632" y="4484927"/>
            <a:ext cx="457325" cy="305991"/>
            <a:chOff x="3357563" y="1063625"/>
            <a:chExt cx="436563" cy="2921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337" name="Freeform 12"/>
            <p:cNvSpPr>
              <a:spLocks/>
            </p:cNvSpPr>
            <p:nvPr/>
          </p:nvSpPr>
          <p:spPr bwMode="auto">
            <a:xfrm>
              <a:off x="3357563" y="1209675"/>
              <a:ext cx="415925" cy="146050"/>
            </a:xfrm>
            <a:custGeom>
              <a:avLst/>
              <a:gdLst>
                <a:gd name="T0" fmla="*/ 15 w 20"/>
                <a:gd name="T1" fmla="*/ 0 h 7"/>
                <a:gd name="T2" fmla="*/ 13 w 20"/>
                <a:gd name="T3" fmla="*/ 1 h 7"/>
                <a:gd name="T4" fmla="*/ 10 w 20"/>
                <a:gd name="T5" fmla="*/ 1 h 7"/>
                <a:gd name="T6" fmla="*/ 8 w 20"/>
                <a:gd name="T7" fmla="*/ 0 h 7"/>
                <a:gd name="T8" fmla="*/ 5 w 20"/>
                <a:gd name="T9" fmla="*/ 1 h 7"/>
                <a:gd name="T10" fmla="*/ 1 w 20"/>
                <a:gd name="T11" fmla="*/ 0 h 7"/>
                <a:gd name="T12" fmla="*/ 2 w 20"/>
                <a:gd name="T13" fmla="*/ 2 h 7"/>
                <a:gd name="T14" fmla="*/ 4 w 20"/>
                <a:gd name="T15" fmla="*/ 5 h 7"/>
                <a:gd name="T16" fmla="*/ 11 w 20"/>
                <a:gd name="T17" fmla="*/ 7 h 7"/>
                <a:gd name="T18" fmla="*/ 17 w 20"/>
                <a:gd name="T19" fmla="*/ 5 h 7"/>
                <a:gd name="T20" fmla="*/ 20 w 20"/>
                <a:gd name="T21" fmla="*/ 0 h 7"/>
                <a:gd name="T22" fmla="*/ 19 w 20"/>
                <a:gd name="T23" fmla="*/ 1 h 7"/>
                <a:gd name="T24" fmla="*/ 15 w 20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" h="7">
                  <a:moveTo>
                    <a:pt x="15" y="0"/>
                  </a:moveTo>
                  <a:cubicBezTo>
                    <a:pt x="14" y="1"/>
                    <a:pt x="14" y="0"/>
                    <a:pt x="13" y="1"/>
                  </a:cubicBezTo>
                  <a:cubicBezTo>
                    <a:pt x="12" y="1"/>
                    <a:pt x="11" y="1"/>
                    <a:pt x="10" y="1"/>
                  </a:cubicBezTo>
                  <a:cubicBezTo>
                    <a:pt x="9" y="1"/>
                    <a:pt x="9" y="1"/>
                    <a:pt x="8" y="0"/>
                  </a:cubicBezTo>
                  <a:cubicBezTo>
                    <a:pt x="7" y="0"/>
                    <a:pt x="6" y="1"/>
                    <a:pt x="5" y="1"/>
                  </a:cubicBezTo>
                  <a:cubicBezTo>
                    <a:pt x="4" y="0"/>
                    <a:pt x="2" y="1"/>
                    <a:pt x="1" y="0"/>
                  </a:cubicBezTo>
                  <a:cubicBezTo>
                    <a:pt x="0" y="0"/>
                    <a:pt x="2" y="2"/>
                    <a:pt x="2" y="2"/>
                  </a:cubicBezTo>
                  <a:cubicBezTo>
                    <a:pt x="3" y="3"/>
                    <a:pt x="4" y="4"/>
                    <a:pt x="4" y="5"/>
                  </a:cubicBezTo>
                  <a:cubicBezTo>
                    <a:pt x="6" y="6"/>
                    <a:pt x="8" y="7"/>
                    <a:pt x="11" y="7"/>
                  </a:cubicBezTo>
                  <a:cubicBezTo>
                    <a:pt x="13" y="7"/>
                    <a:pt x="15" y="7"/>
                    <a:pt x="17" y="5"/>
                  </a:cubicBezTo>
                  <a:cubicBezTo>
                    <a:pt x="18" y="4"/>
                    <a:pt x="20" y="2"/>
                    <a:pt x="20" y="0"/>
                  </a:cubicBezTo>
                  <a:cubicBezTo>
                    <a:pt x="20" y="0"/>
                    <a:pt x="20" y="0"/>
                    <a:pt x="19" y="1"/>
                  </a:cubicBezTo>
                  <a:cubicBezTo>
                    <a:pt x="18" y="1"/>
                    <a:pt x="16" y="1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338" name="Freeform 13"/>
            <p:cNvSpPr>
              <a:spLocks/>
            </p:cNvSpPr>
            <p:nvPr/>
          </p:nvSpPr>
          <p:spPr bwMode="auto">
            <a:xfrm>
              <a:off x="3379788" y="1063625"/>
              <a:ext cx="414338" cy="146050"/>
            </a:xfrm>
            <a:custGeom>
              <a:avLst/>
              <a:gdLst>
                <a:gd name="T0" fmla="*/ 19 w 20"/>
                <a:gd name="T1" fmla="*/ 4 h 7"/>
                <a:gd name="T2" fmla="*/ 16 w 20"/>
                <a:gd name="T3" fmla="*/ 2 h 7"/>
                <a:gd name="T4" fmla="*/ 14 w 20"/>
                <a:gd name="T5" fmla="*/ 1 h 7"/>
                <a:gd name="T6" fmla="*/ 11 w 20"/>
                <a:gd name="T7" fmla="*/ 1 h 7"/>
                <a:gd name="T8" fmla="*/ 8 w 20"/>
                <a:gd name="T9" fmla="*/ 1 h 7"/>
                <a:gd name="T10" fmla="*/ 5 w 20"/>
                <a:gd name="T11" fmla="*/ 1 h 7"/>
                <a:gd name="T12" fmla="*/ 1 w 20"/>
                <a:gd name="T13" fmla="*/ 4 h 7"/>
                <a:gd name="T14" fmla="*/ 0 w 20"/>
                <a:gd name="T15" fmla="*/ 5 h 7"/>
                <a:gd name="T16" fmla="*/ 1 w 20"/>
                <a:gd name="T17" fmla="*/ 6 h 7"/>
                <a:gd name="T18" fmla="*/ 3 w 20"/>
                <a:gd name="T19" fmla="*/ 7 h 7"/>
                <a:gd name="T20" fmla="*/ 5 w 20"/>
                <a:gd name="T21" fmla="*/ 6 h 7"/>
                <a:gd name="T22" fmla="*/ 6 w 20"/>
                <a:gd name="T23" fmla="*/ 6 h 7"/>
                <a:gd name="T24" fmla="*/ 8 w 20"/>
                <a:gd name="T25" fmla="*/ 5 h 7"/>
                <a:gd name="T26" fmla="*/ 9 w 20"/>
                <a:gd name="T27" fmla="*/ 5 h 7"/>
                <a:gd name="T28" fmla="*/ 11 w 20"/>
                <a:gd name="T29" fmla="*/ 5 h 7"/>
                <a:gd name="T30" fmla="*/ 17 w 20"/>
                <a:gd name="T31" fmla="*/ 7 h 7"/>
                <a:gd name="T32" fmla="*/ 18 w 20"/>
                <a:gd name="T33" fmla="*/ 6 h 7"/>
                <a:gd name="T34" fmla="*/ 20 w 20"/>
                <a:gd name="T35" fmla="*/ 5 h 7"/>
                <a:gd name="T36" fmla="*/ 19 w 20"/>
                <a:gd name="T3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0" h="7">
                  <a:moveTo>
                    <a:pt x="19" y="4"/>
                  </a:moveTo>
                  <a:cubicBezTo>
                    <a:pt x="18" y="3"/>
                    <a:pt x="17" y="2"/>
                    <a:pt x="16" y="2"/>
                  </a:cubicBezTo>
                  <a:cubicBezTo>
                    <a:pt x="16" y="1"/>
                    <a:pt x="15" y="1"/>
                    <a:pt x="14" y="1"/>
                  </a:cubicBezTo>
                  <a:cubicBezTo>
                    <a:pt x="13" y="0"/>
                    <a:pt x="12" y="0"/>
                    <a:pt x="11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7" y="0"/>
                    <a:pt x="6" y="0"/>
                    <a:pt x="5" y="1"/>
                  </a:cubicBezTo>
                  <a:cubicBezTo>
                    <a:pt x="3" y="1"/>
                    <a:pt x="2" y="2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6"/>
                    <a:pt x="1" y="6"/>
                    <a:pt x="1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4" y="7"/>
                    <a:pt x="4" y="7"/>
                    <a:pt x="5" y="6"/>
                  </a:cubicBezTo>
                  <a:cubicBezTo>
                    <a:pt x="5" y="6"/>
                    <a:pt x="5" y="6"/>
                    <a:pt x="6" y="6"/>
                  </a:cubicBezTo>
                  <a:cubicBezTo>
                    <a:pt x="7" y="5"/>
                    <a:pt x="7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5"/>
                    <a:pt x="10" y="5"/>
                    <a:pt x="11" y="5"/>
                  </a:cubicBezTo>
                  <a:cubicBezTo>
                    <a:pt x="13" y="5"/>
                    <a:pt x="15" y="6"/>
                    <a:pt x="17" y="7"/>
                  </a:cubicBezTo>
                  <a:cubicBezTo>
                    <a:pt x="17" y="7"/>
                    <a:pt x="18" y="7"/>
                    <a:pt x="18" y="6"/>
                  </a:cubicBezTo>
                  <a:cubicBezTo>
                    <a:pt x="19" y="6"/>
                    <a:pt x="19" y="6"/>
                    <a:pt x="20" y="5"/>
                  </a:cubicBezTo>
                  <a:cubicBezTo>
                    <a:pt x="20" y="5"/>
                    <a:pt x="19" y="4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613" name="组合 40612"/>
          <p:cNvGrpSpPr/>
          <p:nvPr/>
        </p:nvGrpSpPr>
        <p:grpSpPr>
          <a:xfrm>
            <a:off x="8638177" y="4539805"/>
            <a:ext cx="369185" cy="196234"/>
            <a:chOff x="8813801" y="1168400"/>
            <a:chExt cx="352425" cy="1873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469" name="Freeform 144"/>
            <p:cNvSpPr>
              <a:spLocks/>
            </p:cNvSpPr>
            <p:nvPr/>
          </p:nvSpPr>
          <p:spPr bwMode="auto">
            <a:xfrm>
              <a:off x="8813801" y="1250950"/>
              <a:ext cx="166688" cy="104775"/>
            </a:xfrm>
            <a:custGeom>
              <a:avLst/>
              <a:gdLst>
                <a:gd name="T0" fmla="*/ 7 w 8"/>
                <a:gd name="T1" fmla="*/ 3 h 5"/>
                <a:gd name="T2" fmla="*/ 5 w 8"/>
                <a:gd name="T3" fmla="*/ 2 h 5"/>
                <a:gd name="T4" fmla="*/ 2 w 8"/>
                <a:gd name="T5" fmla="*/ 3 h 5"/>
                <a:gd name="T6" fmla="*/ 0 w 8"/>
                <a:gd name="T7" fmla="*/ 2 h 5"/>
                <a:gd name="T8" fmla="*/ 2 w 8"/>
                <a:gd name="T9" fmla="*/ 1 h 5"/>
                <a:gd name="T10" fmla="*/ 2 w 8"/>
                <a:gd name="T11" fmla="*/ 2 h 5"/>
                <a:gd name="T12" fmla="*/ 2 w 8"/>
                <a:gd name="T13" fmla="*/ 2 h 5"/>
                <a:gd name="T14" fmla="*/ 2 w 8"/>
                <a:gd name="T15" fmla="*/ 2 h 5"/>
                <a:gd name="T16" fmla="*/ 2 w 8"/>
                <a:gd name="T17" fmla="*/ 1 h 5"/>
                <a:gd name="T18" fmla="*/ 0 w 8"/>
                <a:gd name="T19" fmla="*/ 1 h 5"/>
                <a:gd name="T20" fmla="*/ 0 w 8"/>
                <a:gd name="T21" fmla="*/ 3 h 5"/>
                <a:gd name="T22" fmla="*/ 4 w 8"/>
                <a:gd name="T23" fmla="*/ 4 h 5"/>
                <a:gd name="T24" fmla="*/ 4 w 8"/>
                <a:gd name="T25" fmla="*/ 4 h 5"/>
                <a:gd name="T26" fmla="*/ 4 w 8"/>
                <a:gd name="T27" fmla="*/ 5 h 5"/>
                <a:gd name="T28" fmla="*/ 5 w 8"/>
                <a:gd name="T29" fmla="*/ 4 h 5"/>
                <a:gd name="T30" fmla="*/ 5 w 8"/>
                <a:gd name="T31" fmla="*/ 4 h 5"/>
                <a:gd name="T32" fmla="*/ 5 w 8"/>
                <a:gd name="T33" fmla="*/ 5 h 5"/>
                <a:gd name="T34" fmla="*/ 6 w 8"/>
                <a:gd name="T35" fmla="*/ 5 h 5"/>
                <a:gd name="T36" fmla="*/ 6 w 8"/>
                <a:gd name="T37" fmla="*/ 4 h 5"/>
                <a:gd name="T38" fmla="*/ 6 w 8"/>
                <a:gd name="T39" fmla="*/ 5 h 5"/>
                <a:gd name="T40" fmla="*/ 7 w 8"/>
                <a:gd name="T41" fmla="*/ 5 h 5"/>
                <a:gd name="T42" fmla="*/ 7 w 8"/>
                <a:gd name="T43" fmla="*/ 4 h 5"/>
                <a:gd name="T44" fmla="*/ 7 w 8"/>
                <a:gd name="T45" fmla="*/ 5 h 5"/>
                <a:gd name="T46" fmla="*/ 8 w 8"/>
                <a:gd name="T47" fmla="*/ 3 h 5"/>
                <a:gd name="T48" fmla="*/ 7 w 8"/>
                <a:gd name="T49" fmla="*/ 2 h 5"/>
                <a:gd name="T50" fmla="*/ 7 w 8"/>
                <a:gd name="T5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" h="5">
                  <a:moveTo>
                    <a:pt x="7" y="3"/>
                  </a:moveTo>
                  <a:cubicBezTo>
                    <a:pt x="7" y="2"/>
                    <a:pt x="6" y="2"/>
                    <a:pt x="5" y="2"/>
                  </a:cubicBezTo>
                  <a:cubicBezTo>
                    <a:pt x="4" y="2"/>
                    <a:pt x="3" y="3"/>
                    <a:pt x="2" y="3"/>
                  </a:cubicBezTo>
                  <a:cubicBezTo>
                    <a:pt x="2" y="3"/>
                    <a:pt x="0" y="3"/>
                    <a:pt x="0" y="2"/>
                  </a:cubicBezTo>
                  <a:cubicBezTo>
                    <a:pt x="0" y="2"/>
                    <a:pt x="1" y="1"/>
                    <a:pt x="2" y="1"/>
                  </a:cubicBezTo>
                  <a:cubicBezTo>
                    <a:pt x="3" y="1"/>
                    <a:pt x="2" y="2"/>
                    <a:pt x="2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1" y="5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5"/>
                    <a:pt x="4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6" y="5"/>
                    <a:pt x="6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5"/>
                    <a:pt x="7" y="5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2"/>
                    <a:pt x="7" y="2"/>
                    <a:pt x="7" y="2"/>
                  </a:cubicBezTo>
                  <a:lnTo>
                    <a:pt x="7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70" name="Freeform 145"/>
            <p:cNvSpPr>
              <a:spLocks/>
            </p:cNvSpPr>
            <p:nvPr/>
          </p:nvSpPr>
          <p:spPr bwMode="auto">
            <a:xfrm>
              <a:off x="8980488" y="1250950"/>
              <a:ext cx="185738" cy="104775"/>
            </a:xfrm>
            <a:custGeom>
              <a:avLst/>
              <a:gdLst>
                <a:gd name="T0" fmla="*/ 1 w 9"/>
                <a:gd name="T1" fmla="*/ 3 h 5"/>
                <a:gd name="T2" fmla="*/ 4 w 9"/>
                <a:gd name="T3" fmla="*/ 2 h 5"/>
                <a:gd name="T4" fmla="*/ 7 w 9"/>
                <a:gd name="T5" fmla="*/ 3 h 5"/>
                <a:gd name="T6" fmla="*/ 8 w 9"/>
                <a:gd name="T7" fmla="*/ 2 h 5"/>
                <a:gd name="T8" fmla="*/ 7 w 9"/>
                <a:gd name="T9" fmla="*/ 1 h 5"/>
                <a:gd name="T10" fmla="*/ 7 w 9"/>
                <a:gd name="T11" fmla="*/ 2 h 5"/>
                <a:gd name="T12" fmla="*/ 7 w 9"/>
                <a:gd name="T13" fmla="*/ 2 h 5"/>
                <a:gd name="T14" fmla="*/ 7 w 9"/>
                <a:gd name="T15" fmla="*/ 2 h 5"/>
                <a:gd name="T16" fmla="*/ 6 w 9"/>
                <a:gd name="T17" fmla="*/ 1 h 5"/>
                <a:gd name="T18" fmla="*/ 8 w 9"/>
                <a:gd name="T19" fmla="*/ 1 h 5"/>
                <a:gd name="T20" fmla="*/ 8 w 9"/>
                <a:gd name="T21" fmla="*/ 3 h 5"/>
                <a:gd name="T22" fmla="*/ 4 w 9"/>
                <a:gd name="T23" fmla="*/ 4 h 5"/>
                <a:gd name="T24" fmla="*/ 4 w 9"/>
                <a:gd name="T25" fmla="*/ 4 h 5"/>
                <a:gd name="T26" fmla="*/ 5 w 9"/>
                <a:gd name="T27" fmla="*/ 5 h 5"/>
                <a:gd name="T28" fmla="*/ 4 w 9"/>
                <a:gd name="T29" fmla="*/ 4 h 5"/>
                <a:gd name="T30" fmla="*/ 3 w 9"/>
                <a:gd name="T31" fmla="*/ 4 h 5"/>
                <a:gd name="T32" fmla="*/ 4 w 9"/>
                <a:gd name="T33" fmla="*/ 5 h 5"/>
                <a:gd name="T34" fmla="*/ 3 w 9"/>
                <a:gd name="T35" fmla="*/ 5 h 5"/>
                <a:gd name="T36" fmla="*/ 2 w 9"/>
                <a:gd name="T37" fmla="*/ 4 h 5"/>
                <a:gd name="T38" fmla="*/ 3 w 9"/>
                <a:gd name="T39" fmla="*/ 5 h 5"/>
                <a:gd name="T40" fmla="*/ 2 w 9"/>
                <a:gd name="T41" fmla="*/ 5 h 5"/>
                <a:gd name="T42" fmla="*/ 1 w 9"/>
                <a:gd name="T43" fmla="*/ 4 h 5"/>
                <a:gd name="T44" fmla="*/ 2 w 9"/>
                <a:gd name="T45" fmla="*/ 5 h 5"/>
                <a:gd name="T46" fmla="*/ 1 w 9"/>
                <a:gd name="T47" fmla="*/ 3 h 5"/>
                <a:gd name="T48" fmla="*/ 2 w 9"/>
                <a:gd name="T49" fmla="*/ 2 h 5"/>
                <a:gd name="T50" fmla="*/ 1 w 9"/>
                <a:gd name="T5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" h="5">
                  <a:moveTo>
                    <a:pt x="1" y="3"/>
                  </a:moveTo>
                  <a:cubicBezTo>
                    <a:pt x="2" y="2"/>
                    <a:pt x="3" y="2"/>
                    <a:pt x="4" y="2"/>
                  </a:cubicBezTo>
                  <a:cubicBezTo>
                    <a:pt x="5" y="2"/>
                    <a:pt x="6" y="3"/>
                    <a:pt x="7" y="3"/>
                  </a:cubicBezTo>
                  <a:cubicBezTo>
                    <a:pt x="7" y="3"/>
                    <a:pt x="8" y="3"/>
                    <a:pt x="8" y="2"/>
                  </a:cubicBezTo>
                  <a:cubicBezTo>
                    <a:pt x="9" y="2"/>
                    <a:pt x="7" y="1"/>
                    <a:pt x="7" y="1"/>
                  </a:cubicBezTo>
                  <a:cubicBezTo>
                    <a:pt x="6" y="1"/>
                    <a:pt x="6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7" y="0"/>
                    <a:pt x="8" y="1"/>
                    <a:pt x="8" y="1"/>
                  </a:cubicBezTo>
                  <a:cubicBezTo>
                    <a:pt x="9" y="2"/>
                    <a:pt x="9" y="3"/>
                    <a:pt x="8" y="3"/>
                  </a:cubicBezTo>
                  <a:cubicBezTo>
                    <a:pt x="7" y="5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5"/>
                    <a:pt x="5" y="5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4" y="4"/>
                    <a:pt x="3" y="4"/>
                    <a:pt x="3" y="4"/>
                  </a:cubicBezTo>
                  <a:cubicBezTo>
                    <a:pt x="3" y="4"/>
                    <a:pt x="4" y="5"/>
                    <a:pt x="4" y="5"/>
                  </a:cubicBezTo>
                  <a:cubicBezTo>
                    <a:pt x="4" y="5"/>
                    <a:pt x="3" y="5"/>
                    <a:pt x="3" y="5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1" y="4"/>
                    <a:pt x="0" y="4"/>
                    <a:pt x="1" y="3"/>
                  </a:cubicBezTo>
                  <a:cubicBezTo>
                    <a:pt x="1" y="2"/>
                    <a:pt x="2" y="2"/>
                    <a:pt x="2" y="2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71" name="Freeform 146"/>
            <p:cNvSpPr>
              <a:spLocks/>
            </p:cNvSpPr>
            <p:nvPr/>
          </p:nvSpPr>
          <p:spPr bwMode="auto">
            <a:xfrm>
              <a:off x="9104313" y="1168400"/>
              <a:ext cx="20638" cy="20638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1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72" name="Freeform 147"/>
            <p:cNvSpPr>
              <a:spLocks/>
            </p:cNvSpPr>
            <p:nvPr/>
          </p:nvSpPr>
          <p:spPr bwMode="auto">
            <a:xfrm>
              <a:off x="8834438" y="1168400"/>
              <a:ext cx="20638" cy="2063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73" name="Freeform 148"/>
            <p:cNvSpPr>
              <a:spLocks noEditPoints="1"/>
            </p:cNvSpPr>
            <p:nvPr/>
          </p:nvSpPr>
          <p:spPr bwMode="auto">
            <a:xfrm>
              <a:off x="8855076" y="1168400"/>
              <a:ext cx="249238" cy="103188"/>
            </a:xfrm>
            <a:custGeom>
              <a:avLst/>
              <a:gdLst>
                <a:gd name="T0" fmla="*/ 12 w 12"/>
                <a:gd name="T1" fmla="*/ 0 h 5"/>
                <a:gd name="T2" fmla="*/ 6 w 12"/>
                <a:gd name="T3" fmla="*/ 0 h 5"/>
                <a:gd name="T4" fmla="*/ 6 w 12"/>
                <a:gd name="T5" fmla="*/ 0 h 5"/>
                <a:gd name="T6" fmla="*/ 1 w 12"/>
                <a:gd name="T7" fmla="*/ 0 h 5"/>
                <a:gd name="T8" fmla="*/ 0 w 12"/>
                <a:gd name="T9" fmla="*/ 2 h 5"/>
                <a:gd name="T10" fmla="*/ 1 w 12"/>
                <a:gd name="T11" fmla="*/ 4 h 5"/>
                <a:gd name="T12" fmla="*/ 2 w 12"/>
                <a:gd name="T13" fmla="*/ 5 h 5"/>
                <a:gd name="T14" fmla="*/ 5 w 12"/>
                <a:gd name="T15" fmla="*/ 3 h 5"/>
                <a:gd name="T16" fmla="*/ 6 w 12"/>
                <a:gd name="T17" fmla="*/ 2 h 5"/>
                <a:gd name="T18" fmla="*/ 6 w 12"/>
                <a:gd name="T19" fmla="*/ 1 h 5"/>
                <a:gd name="T20" fmla="*/ 7 w 12"/>
                <a:gd name="T21" fmla="*/ 2 h 5"/>
                <a:gd name="T22" fmla="*/ 7 w 12"/>
                <a:gd name="T23" fmla="*/ 3 h 5"/>
                <a:gd name="T24" fmla="*/ 10 w 12"/>
                <a:gd name="T25" fmla="*/ 5 h 5"/>
                <a:gd name="T26" fmla="*/ 12 w 12"/>
                <a:gd name="T27" fmla="*/ 4 h 5"/>
                <a:gd name="T28" fmla="*/ 12 w 12"/>
                <a:gd name="T29" fmla="*/ 2 h 5"/>
                <a:gd name="T30" fmla="*/ 12 w 12"/>
                <a:gd name="T31" fmla="*/ 0 h 5"/>
                <a:gd name="T32" fmla="*/ 5 w 12"/>
                <a:gd name="T33" fmla="*/ 3 h 5"/>
                <a:gd name="T34" fmla="*/ 1 w 12"/>
                <a:gd name="T35" fmla="*/ 4 h 5"/>
                <a:gd name="T36" fmla="*/ 1 w 12"/>
                <a:gd name="T37" fmla="*/ 2 h 5"/>
                <a:gd name="T38" fmla="*/ 1 w 12"/>
                <a:gd name="T39" fmla="*/ 1 h 5"/>
                <a:gd name="T40" fmla="*/ 5 w 12"/>
                <a:gd name="T41" fmla="*/ 2 h 5"/>
                <a:gd name="T42" fmla="*/ 5 w 12"/>
                <a:gd name="T43" fmla="*/ 3 h 5"/>
                <a:gd name="T44" fmla="*/ 12 w 12"/>
                <a:gd name="T45" fmla="*/ 2 h 5"/>
                <a:gd name="T46" fmla="*/ 11 w 12"/>
                <a:gd name="T47" fmla="*/ 4 h 5"/>
                <a:gd name="T48" fmla="*/ 8 w 12"/>
                <a:gd name="T49" fmla="*/ 3 h 5"/>
                <a:gd name="T50" fmla="*/ 8 w 12"/>
                <a:gd name="T51" fmla="*/ 2 h 5"/>
                <a:gd name="T52" fmla="*/ 12 w 12"/>
                <a:gd name="T53" fmla="*/ 1 h 5"/>
                <a:gd name="T54" fmla="*/ 12 w 12"/>
                <a:gd name="T55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" h="5">
                  <a:moveTo>
                    <a:pt x="12" y="0"/>
                  </a:moveTo>
                  <a:cubicBezTo>
                    <a:pt x="11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3" y="5"/>
                    <a:pt x="5" y="4"/>
                    <a:pt x="5" y="3"/>
                  </a:cubicBezTo>
                  <a:cubicBezTo>
                    <a:pt x="6" y="3"/>
                    <a:pt x="5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7" y="1"/>
                    <a:pt x="7" y="1"/>
                    <a:pt x="7" y="2"/>
                  </a:cubicBezTo>
                  <a:cubicBezTo>
                    <a:pt x="7" y="2"/>
                    <a:pt x="7" y="3"/>
                    <a:pt x="7" y="3"/>
                  </a:cubicBezTo>
                  <a:cubicBezTo>
                    <a:pt x="8" y="4"/>
                    <a:pt x="9" y="5"/>
                    <a:pt x="10" y="5"/>
                  </a:cubicBezTo>
                  <a:cubicBezTo>
                    <a:pt x="11" y="5"/>
                    <a:pt x="12" y="4"/>
                    <a:pt x="12" y="4"/>
                  </a:cubicBezTo>
                  <a:cubicBezTo>
                    <a:pt x="12" y="3"/>
                    <a:pt x="12" y="3"/>
                    <a:pt x="12" y="2"/>
                  </a:cubicBezTo>
                  <a:cubicBezTo>
                    <a:pt x="12" y="1"/>
                    <a:pt x="12" y="0"/>
                    <a:pt x="12" y="0"/>
                  </a:cubicBezTo>
                  <a:close/>
                  <a:moveTo>
                    <a:pt x="5" y="3"/>
                  </a:moveTo>
                  <a:cubicBezTo>
                    <a:pt x="4" y="4"/>
                    <a:pt x="2" y="4"/>
                    <a:pt x="1" y="4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1" y="4"/>
                  </a:cubicBezTo>
                  <a:cubicBezTo>
                    <a:pt x="11" y="4"/>
                    <a:pt x="8" y="4"/>
                    <a:pt x="8" y="3"/>
                  </a:cubicBezTo>
                  <a:cubicBezTo>
                    <a:pt x="8" y="3"/>
                    <a:pt x="8" y="2"/>
                    <a:pt x="8" y="2"/>
                  </a:cubicBezTo>
                  <a:cubicBezTo>
                    <a:pt x="8" y="1"/>
                    <a:pt x="11" y="1"/>
                    <a:pt x="12" y="1"/>
                  </a:cubicBezTo>
                  <a:cubicBezTo>
                    <a:pt x="12" y="1"/>
                    <a:pt x="12" y="2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611" name="组合 40610"/>
          <p:cNvGrpSpPr/>
          <p:nvPr/>
        </p:nvGrpSpPr>
        <p:grpSpPr>
          <a:xfrm>
            <a:off x="10138225" y="4441688"/>
            <a:ext cx="390805" cy="392468"/>
            <a:chOff x="10369551" y="1042987"/>
            <a:chExt cx="373063" cy="3746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502" name="Freeform 177"/>
            <p:cNvSpPr>
              <a:spLocks/>
            </p:cNvSpPr>
            <p:nvPr/>
          </p:nvSpPr>
          <p:spPr bwMode="auto">
            <a:xfrm>
              <a:off x="10369551" y="1085850"/>
              <a:ext cx="373063" cy="331788"/>
            </a:xfrm>
            <a:custGeom>
              <a:avLst/>
              <a:gdLst>
                <a:gd name="T0" fmla="*/ 14 w 18"/>
                <a:gd name="T1" fmla="*/ 4 h 16"/>
                <a:gd name="T2" fmla="*/ 9 w 18"/>
                <a:gd name="T3" fmla="*/ 3 h 16"/>
                <a:gd name="T4" fmla="*/ 4 w 18"/>
                <a:gd name="T5" fmla="*/ 2 h 16"/>
                <a:gd name="T6" fmla="*/ 4 w 18"/>
                <a:gd name="T7" fmla="*/ 5 h 16"/>
                <a:gd name="T8" fmla="*/ 1 w 18"/>
                <a:gd name="T9" fmla="*/ 13 h 16"/>
                <a:gd name="T10" fmla="*/ 3 w 18"/>
                <a:gd name="T11" fmla="*/ 13 h 16"/>
                <a:gd name="T12" fmla="*/ 5 w 18"/>
                <a:gd name="T13" fmla="*/ 8 h 16"/>
                <a:gd name="T14" fmla="*/ 10 w 18"/>
                <a:gd name="T15" fmla="*/ 15 h 16"/>
                <a:gd name="T16" fmla="*/ 12 w 18"/>
                <a:gd name="T17" fmla="*/ 13 h 16"/>
                <a:gd name="T18" fmla="*/ 9 w 18"/>
                <a:gd name="T19" fmla="*/ 8 h 16"/>
                <a:gd name="T20" fmla="*/ 14 w 18"/>
                <a:gd name="T21" fmla="*/ 6 h 16"/>
                <a:gd name="T22" fmla="*/ 17 w 18"/>
                <a:gd name="T23" fmla="*/ 6 h 16"/>
                <a:gd name="T24" fmla="*/ 14 w 18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6">
                  <a:moveTo>
                    <a:pt x="14" y="4"/>
                  </a:moveTo>
                  <a:cubicBezTo>
                    <a:pt x="13" y="3"/>
                    <a:pt x="10" y="3"/>
                    <a:pt x="9" y="3"/>
                  </a:cubicBezTo>
                  <a:cubicBezTo>
                    <a:pt x="7" y="3"/>
                    <a:pt x="6" y="0"/>
                    <a:pt x="4" y="2"/>
                  </a:cubicBezTo>
                  <a:cubicBezTo>
                    <a:pt x="4" y="3"/>
                    <a:pt x="4" y="4"/>
                    <a:pt x="4" y="5"/>
                  </a:cubicBezTo>
                  <a:cubicBezTo>
                    <a:pt x="0" y="10"/>
                    <a:pt x="0" y="12"/>
                    <a:pt x="1" y="13"/>
                  </a:cubicBezTo>
                  <a:cubicBezTo>
                    <a:pt x="2" y="13"/>
                    <a:pt x="2" y="14"/>
                    <a:pt x="3" y="13"/>
                  </a:cubicBezTo>
                  <a:cubicBezTo>
                    <a:pt x="4" y="12"/>
                    <a:pt x="3" y="10"/>
                    <a:pt x="5" y="8"/>
                  </a:cubicBezTo>
                  <a:cubicBezTo>
                    <a:pt x="6" y="11"/>
                    <a:pt x="7" y="14"/>
                    <a:pt x="10" y="15"/>
                  </a:cubicBezTo>
                  <a:cubicBezTo>
                    <a:pt x="12" y="16"/>
                    <a:pt x="14" y="16"/>
                    <a:pt x="12" y="13"/>
                  </a:cubicBezTo>
                  <a:cubicBezTo>
                    <a:pt x="11" y="11"/>
                    <a:pt x="10" y="10"/>
                    <a:pt x="9" y="8"/>
                  </a:cubicBezTo>
                  <a:cubicBezTo>
                    <a:pt x="9" y="6"/>
                    <a:pt x="12" y="5"/>
                    <a:pt x="14" y="6"/>
                  </a:cubicBezTo>
                  <a:cubicBezTo>
                    <a:pt x="15" y="6"/>
                    <a:pt x="16" y="7"/>
                    <a:pt x="17" y="6"/>
                  </a:cubicBezTo>
                  <a:cubicBezTo>
                    <a:pt x="18" y="6"/>
                    <a:pt x="17" y="4"/>
                    <a:pt x="1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503" name="Freeform 178"/>
            <p:cNvSpPr>
              <a:spLocks/>
            </p:cNvSpPr>
            <p:nvPr/>
          </p:nvSpPr>
          <p:spPr bwMode="auto">
            <a:xfrm>
              <a:off x="10515601" y="1042987"/>
              <a:ext cx="61913" cy="84138"/>
            </a:xfrm>
            <a:custGeom>
              <a:avLst/>
              <a:gdLst>
                <a:gd name="T0" fmla="*/ 1 w 3"/>
                <a:gd name="T1" fmla="*/ 4 h 4"/>
                <a:gd name="T2" fmla="*/ 3 w 3"/>
                <a:gd name="T3" fmla="*/ 2 h 4"/>
                <a:gd name="T4" fmla="*/ 2 w 3"/>
                <a:gd name="T5" fmla="*/ 0 h 4"/>
                <a:gd name="T6" fmla="*/ 0 w 3"/>
                <a:gd name="T7" fmla="*/ 2 h 4"/>
                <a:gd name="T8" fmla="*/ 1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2" y="4"/>
                    <a:pt x="3" y="3"/>
                    <a:pt x="3" y="2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515" name="Freeform 190"/>
          <p:cNvSpPr>
            <a:spLocks/>
          </p:cNvSpPr>
          <p:nvPr/>
        </p:nvSpPr>
        <p:spPr bwMode="auto">
          <a:xfrm>
            <a:off x="7898963" y="4474949"/>
            <a:ext cx="325947" cy="325947"/>
          </a:xfrm>
          <a:custGeom>
            <a:avLst/>
            <a:gdLst>
              <a:gd name="T0" fmla="*/ 91 w 196"/>
              <a:gd name="T1" fmla="*/ 144 h 196"/>
              <a:gd name="T2" fmla="*/ 39 w 196"/>
              <a:gd name="T3" fmla="*/ 196 h 196"/>
              <a:gd name="T4" fmla="*/ 0 w 196"/>
              <a:gd name="T5" fmla="*/ 157 h 196"/>
              <a:gd name="T6" fmla="*/ 52 w 196"/>
              <a:gd name="T7" fmla="*/ 104 h 196"/>
              <a:gd name="T8" fmla="*/ 0 w 196"/>
              <a:gd name="T9" fmla="*/ 39 h 196"/>
              <a:gd name="T10" fmla="*/ 39 w 196"/>
              <a:gd name="T11" fmla="*/ 0 h 196"/>
              <a:gd name="T12" fmla="*/ 91 w 196"/>
              <a:gd name="T13" fmla="*/ 52 h 196"/>
              <a:gd name="T14" fmla="*/ 143 w 196"/>
              <a:gd name="T15" fmla="*/ 0 h 196"/>
              <a:gd name="T16" fmla="*/ 196 w 196"/>
              <a:gd name="T17" fmla="*/ 52 h 196"/>
              <a:gd name="T18" fmla="*/ 143 w 196"/>
              <a:gd name="T19" fmla="*/ 104 h 196"/>
              <a:gd name="T20" fmla="*/ 196 w 196"/>
              <a:gd name="T21" fmla="*/ 157 h 196"/>
              <a:gd name="T22" fmla="*/ 143 w 196"/>
              <a:gd name="T23" fmla="*/ 196 h 196"/>
              <a:gd name="T24" fmla="*/ 91 w 196"/>
              <a:gd name="T25" fmla="*/ 144 h 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6" h="196">
                <a:moveTo>
                  <a:pt x="91" y="144"/>
                </a:moveTo>
                <a:lnTo>
                  <a:pt x="39" y="196"/>
                </a:lnTo>
                <a:lnTo>
                  <a:pt x="0" y="157"/>
                </a:lnTo>
                <a:lnTo>
                  <a:pt x="52" y="104"/>
                </a:lnTo>
                <a:lnTo>
                  <a:pt x="0" y="39"/>
                </a:lnTo>
                <a:lnTo>
                  <a:pt x="39" y="0"/>
                </a:lnTo>
                <a:lnTo>
                  <a:pt x="91" y="52"/>
                </a:lnTo>
                <a:lnTo>
                  <a:pt x="143" y="0"/>
                </a:lnTo>
                <a:lnTo>
                  <a:pt x="196" y="52"/>
                </a:lnTo>
                <a:lnTo>
                  <a:pt x="143" y="104"/>
                </a:lnTo>
                <a:lnTo>
                  <a:pt x="196" y="157"/>
                </a:lnTo>
                <a:lnTo>
                  <a:pt x="143" y="196"/>
                </a:lnTo>
                <a:lnTo>
                  <a:pt x="91" y="14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517" name="Freeform 192"/>
          <p:cNvSpPr>
            <a:spLocks noEditPoints="1"/>
          </p:cNvSpPr>
          <p:nvPr/>
        </p:nvSpPr>
        <p:spPr bwMode="auto">
          <a:xfrm>
            <a:off x="3900224" y="4398451"/>
            <a:ext cx="477281" cy="478943"/>
          </a:xfrm>
          <a:custGeom>
            <a:avLst/>
            <a:gdLst>
              <a:gd name="T0" fmla="*/ 22 w 22"/>
              <a:gd name="T1" fmla="*/ 10 h 22"/>
              <a:gd name="T2" fmla="*/ 21 w 22"/>
              <a:gd name="T3" fmla="*/ 10 h 22"/>
              <a:gd name="T4" fmla="*/ 14 w 22"/>
              <a:gd name="T5" fmla="*/ 14 h 22"/>
              <a:gd name="T6" fmla="*/ 14 w 22"/>
              <a:gd name="T7" fmla="*/ 13 h 22"/>
              <a:gd name="T8" fmla="*/ 14 w 22"/>
              <a:gd name="T9" fmla="*/ 12 h 22"/>
              <a:gd name="T10" fmla="*/ 11 w 22"/>
              <a:gd name="T11" fmla="*/ 9 h 22"/>
              <a:gd name="T12" fmla="*/ 9 w 22"/>
              <a:gd name="T13" fmla="*/ 9 h 22"/>
              <a:gd name="T14" fmla="*/ 9 w 22"/>
              <a:gd name="T15" fmla="*/ 7 h 22"/>
              <a:gd name="T16" fmla="*/ 11 w 22"/>
              <a:gd name="T17" fmla="*/ 4 h 22"/>
              <a:gd name="T18" fmla="*/ 7 w 22"/>
              <a:gd name="T19" fmla="*/ 0 h 22"/>
              <a:gd name="T20" fmla="*/ 3 w 22"/>
              <a:gd name="T21" fmla="*/ 4 h 22"/>
              <a:gd name="T22" fmla="*/ 6 w 22"/>
              <a:gd name="T23" fmla="*/ 7 h 22"/>
              <a:gd name="T24" fmla="*/ 6 w 22"/>
              <a:gd name="T25" fmla="*/ 9 h 22"/>
              <a:gd name="T26" fmla="*/ 3 w 22"/>
              <a:gd name="T27" fmla="*/ 9 h 22"/>
              <a:gd name="T28" fmla="*/ 0 w 22"/>
              <a:gd name="T29" fmla="*/ 12 h 22"/>
              <a:gd name="T30" fmla="*/ 0 w 22"/>
              <a:gd name="T31" fmla="*/ 13 h 22"/>
              <a:gd name="T32" fmla="*/ 3 w 22"/>
              <a:gd name="T33" fmla="*/ 16 h 22"/>
              <a:gd name="T34" fmla="*/ 10 w 22"/>
              <a:gd name="T35" fmla="*/ 16 h 22"/>
              <a:gd name="T36" fmla="*/ 10 w 22"/>
              <a:gd name="T37" fmla="*/ 16 h 22"/>
              <a:gd name="T38" fmla="*/ 14 w 22"/>
              <a:gd name="T39" fmla="*/ 21 h 22"/>
              <a:gd name="T40" fmla="*/ 14 w 22"/>
              <a:gd name="T41" fmla="*/ 22 h 22"/>
              <a:gd name="T42" fmla="*/ 14 w 22"/>
              <a:gd name="T43" fmla="*/ 22 h 22"/>
              <a:gd name="T44" fmla="*/ 15 w 22"/>
              <a:gd name="T45" fmla="*/ 21 h 22"/>
              <a:gd name="T46" fmla="*/ 18 w 22"/>
              <a:gd name="T47" fmla="*/ 16 h 22"/>
              <a:gd name="T48" fmla="*/ 22 w 22"/>
              <a:gd name="T49" fmla="*/ 10 h 22"/>
              <a:gd name="T50" fmla="*/ 22 w 22"/>
              <a:gd name="T51" fmla="*/ 10 h 22"/>
              <a:gd name="T52" fmla="*/ 17 w 22"/>
              <a:gd name="T53" fmla="*/ 16 h 22"/>
              <a:gd name="T54" fmla="*/ 14 w 22"/>
              <a:gd name="T55" fmla="*/ 20 h 22"/>
              <a:gd name="T56" fmla="*/ 11 w 22"/>
              <a:gd name="T57" fmla="*/ 15 h 22"/>
              <a:gd name="T58" fmla="*/ 9 w 22"/>
              <a:gd name="T59" fmla="*/ 12 h 22"/>
              <a:gd name="T60" fmla="*/ 13 w 22"/>
              <a:gd name="T61" fmla="*/ 16 h 22"/>
              <a:gd name="T62" fmla="*/ 14 w 22"/>
              <a:gd name="T63" fmla="*/ 16 h 22"/>
              <a:gd name="T64" fmla="*/ 19 w 22"/>
              <a:gd name="T65" fmla="*/ 12 h 22"/>
              <a:gd name="T66" fmla="*/ 17 w 22"/>
              <a:gd name="T67" fmla="*/ 16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2" h="22">
                <a:moveTo>
                  <a:pt x="22" y="10"/>
                </a:moveTo>
                <a:cubicBezTo>
                  <a:pt x="22" y="10"/>
                  <a:pt x="21" y="9"/>
                  <a:pt x="21" y="10"/>
                </a:cubicBezTo>
                <a:cubicBezTo>
                  <a:pt x="14" y="14"/>
                  <a:pt x="14" y="14"/>
                  <a:pt x="14" y="14"/>
                </a:cubicBezTo>
                <a:cubicBezTo>
                  <a:pt x="14" y="14"/>
                  <a:pt x="14" y="13"/>
                  <a:pt x="14" y="13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0"/>
                  <a:pt x="13" y="9"/>
                  <a:pt x="11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7"/>
                  <a:pt x="9" y="7"/>
                  <a:pt x="9" y="7"/>
                </a:cubicBezTo>
                <a:cubicBezTo>
                  <a:pt x="10" y="7"/>
                  <a:pt x="11" y="5"/>
                  <a:pt x="11" y="4"/>
                </a:cubicBezTo>
                <a:cubicBezTo>
                  <a:pt x="11" y="1"/>
                  <a:pt x="10" y="0"/>
                  <a:pt x="7" y="0"/>
                </a:cubicBezTo>
                <a:cubicBezTo>
                  <a:pt x="5" y="0"/>
                  <a:pt x="3" y="1"/>
                  <a:pt x="3" y="4"/>
                </a:cubicBezTo>
                <a:cubicBezTo>
                  <a:pt x="3" y="5"/>
                  <a:pt x="4" y="7"/>
                  <a:pt x="6" y="7"/>
                </a:cubicBezTo>
                <a:cubicBezTo>
                  <a:pt x="6" y="9"/>
                  <a:pt x="6" y="9"/>
                  <a:pt x="6" y="9"/>
                </a:cubicBezTo>
                <a:cubicBezTo>
                  <a:pt x="3" y="9"/>
                  <a:pt x="3" y="9"/>
                  <a:pt x="3" y="9"/>
                </a:cubicBezTo>
                <a:cubicBezTo>
                  <a:pt x="2" y="9"/>
                  <a:pt x="0" y="10"/>
                  <a:pt x="0" y="12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5"/>
                  <a:pt x="2" y="16"/>
                  <a:pt x="3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0" y="16"/>
                  <a:pt x="10" y="16"/>
                  <a:pt x="10" y="16"/>
                </a:cubicBezTo>
                <a:cubicBezTo>
                  <a:pt x="11" y="18"/>
                  <a:pt x="13" y="21"/>
                  <a:pt x="14" y="21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4" y="22"/>
                </a:cubicBezTo>
                <a:cubicBezTo>
                  <a:pt x="14" y="22"/>
                  <a:pt x="14" y="22"/>
                  <a:pt x="15" y="21"/>
                </a:cubicBezTo>
                <a:cubicBezTo>
                  <a:pt x="15" y="21"/>
                  <a:pt x="16" y="18"/>
                  <a:pt x="18" y="16"/>
                </a:cubicBezTo>
                <a:cubicBezTo>
                  <a:pt x="19" y="15"/>
                  <a:pt x="22" y="11"/>
                  <a:pt x="22" y="10"/>
                </a:cubicBezTo>
                <a:cubicBezTo>
                  <a:pt x="22" y="10"/>
                  <a:pt x="22" y="10"/>
                  <a:pt x="22" y="10"/>
                </a:cubicBezTo>
                <a:close/>
                <a:moveTo>
                  <a:pt x="17" y="16"/>
                </a:moveTo>
                <a:cubicBezTo>
                  <a:pt x="16" y="17"/>
                  <a:pt x="15" y="19"/>
                  <a:pt x="14" y="20"/>
                </a:cubicBezTo>
                <a:cubicBezTo>
                  <a:pt x="13" y="19"/>
                  <a:pt x="11" y="17"/>
                  <a:pt x="11" y="15"/>
                </a:cubicBezTo>
                <a:cubicBezTo>
                  <a:pt x="10" y="15"/>
                  <a:pt x="10" y="13"/>
                  <a:pt x="9" y="12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6"/>
                  <a:pt x="14" y="16"/>
                </a:cubicBezTo>
                <a:cubicBezTo>
                  <a:pt x="19" y="12"/>
                  <a:pt x="19" y="12"/>
                  <a:pt x="19" y="12"/>
                </a:cubicBezTo>
                <a:cubicBezTo>
                  <a:pt x="18" y="13"/>
                  <a:pt x="17" y="15"/>
                  <a:pt x="17" y="16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146" name="Freeform 222"/>
          <p:cNvSpPr>
            <a:spLocks noEditPoints="1"/>
          </p:cNvSpPr>
          <p:nvPr/>
        </p:nvSpPr>
        <p:spPr bwMode="auto">
          <a:xfrm>
            <a:off x="4790772" y="4452498"/>
            <a:ext cx="369185" cy="370849"/>
          </a:xfrm>
          <a:custGeom>
            <a:avLst/>
            <a:gdLst>
              <a:gd name="T0" fmla="*/ 13 w 17"/>
              <a:gd name="T1" fmla="*/ 17 h 17"/>
              <a:gd name="T2" fmla="*/ 13 w 17"/>
              <a:gd name="T3" fmla="*/ 17 h 17"/>
              <a:gd name="T4" fmla="*/ 8 w 17"/>
              <a:gd name="T5" fmla="*/ 14 h 17"/>
              <a:gd name="T6" fmla="*/ 4 w 17"/>
              <a:gd name="T7" fmla="*/ 17 h 17"/>
              <a:gd name="T8" fmla="*/ 3 w 17"/>
              <a:gd name="T9" fmla="*/ 16 h 17"/>
              <a:gd name="T10" fmla="*/ 3 w 17"/>
              <a:gd name="T11" fmla="*/ 16 h 17"/>
              <a:gd name="T12" fmla="*/ 3 w 17"/>
              <a:gd name="T13" fmla="*/ 11 h 17"/>
              <a:gd name="T14" fmla="*/ 0 w 17"/>
              <a:gd name="T15" fmla="*/ 7 h 17"/>
              <a:gd name="T16" fmla="*/ 0 w 17"/>
              <a:gd name="T17" fmla="*/ 6 h 17"/>
              <a:gd name="T18" fmla="*/ 0 w 17"/>
              <a:gd name="T19" fmla="*/ 6 h 17"/>
              <a:gd name="T20" fmla="*/ 5 w 17"/>
              <a:gd name="T21" fmla="*/ 5 h 17"/>
              <a:gd name="T22" fmla="*/ 8 w 17"/>
              <a:gd name="T23" fmla="*/ 1 h 17"/>
              <a:gd name="T24" fmla="*/ 8 w 17"/>
              <a:gd name="T25" fmla="*/ 0 h 17"/>
              <a:gd name="T26" fmla="*/ 8 w 17"/>
              <a:gd name="T27" fmla="*/ 0 h 17"/>
              <a:gd name="T28" fmla="*/ 9 w 17"/>
              <a:gd name="T29" fmla="*/ 1 h 17"/>
              <a:gd name="T30" fmla="*/ 11 w 17"/>
              <a:gd name="T31" fmla="*/ 5 h 17"/>
              <a:gd name="T32" fmla="*/ 16 w 17"/>
              <a:gd name="T33" fmla="*/ 6 h 17"/>
              <a:gd name="T34" fmla="*/ 17 w 17"/>
              <a:gd name="T35" fmla="*/ 6 h 17"/>
              <a:gd name="T36" fmla="*/ 17 w 17"/>
              <a:gd name="T37" fmla="*/ 7 h 17"/>
              <a:gd name="T38" fmla="*/ 13 w 17"/>
              <a:gd name="T39" fmla="*/ 11 h 17"/>
              <a:gd name="T40" fmla="*/ 14 w 17"/>
              <a:gd name="T41" fmla="*/ 16 h 17"/>
              <a:gd name="T42" fmla="*/ 13 w 17"/>
              <a:gd name="T43" fmla="*/ 17 h 17"/>
              <a:gd name="T44" fmla="*/ 13 w 17"/>
              <a:gd name="T45" fmla="*/ 17 h 17"/>
              <a:gd name="T46" fmla="*/ 8 w 17"/>
              <a:gd name="T47" fmla="*/ 13 h 17"/>
              <a:gd name="T48" fmla="*/ 9 w 17"/>
              <a:gd name="T49" fmla="*/ 13 h 17"/>
              <a:gd name="T50" fmla="*/ 12 w 17"/>
              <a:gd name="T51" fmla="*/ 15 h 17"/>
              <a:gd name="T52" fmla="*/ 11 w 17"/>
              <a:gd name="T53" fmla="*/ 11 h 17"/>
              <a:gd name="T54" fmla="*/ 12 w 17"/>
              <a:gd name="T55" fmla="*/ 10 h 17"/>
              <a:gd name="T56" fmla="*/ 14 w 17"/>
              <a:gd name="T57" fmla="*/ 7 h 17"/>
              <a:gd name="T58" fmla="*/ 11 w 17"/>
              <a:gd name="T59" fmla="*/ 7 h 17"/>
              <a:gd name="T60" fmla="*/ 10 w 17"/>
              <a:gd name="T61" fmla="*/ 6 h 17"/>
              <a:gd name="T62" fmla="*/ 8 w 17"/>
              <a:gd name="T63" fmla="*/ 3 h 17"/>
              <a:gd name="T64" fmla="*/ 6 w 17"/>
              <a:gd name="T65" fmla="*/ 6 h 17"/>
              <a:gd name="T66" fmla="*/ 6 w 17"/>
              <a:gd name="T67" fmla="*/ 7 h 17"/>
              <a:gd name="T68" fmla="*/ 2 w 17"/>
              <a:gd name="T69" fmla="*/ 7 h 17"/>
              <a:gd name="T70" fmla="*/ 5 w 17"/>
              <a:gd name="T71" fmla="*/ 10 h 17"/>
              <a:gd name="T72" fmla="*/ 5 w 17"/>
              <a:gd name="T73" fmla="*/ 11 h 17"/>
              <a:gd name="T74" fmla="*/ 4 w 17"/>
              <a:gd name="T75" fmla="*/ 15 h 17"/>
              <a:gd name="T76" fmla="*/ 8 w 17"/>
              <a:gd name="T77" fmla="*/ 13 h 17"/>
              <a:gd name="T78" fmla="*/ 8 w 17"/>
              <a:gd name="T79" fmla="*/ 13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7" h="17">
                <a:moveTo>
                  <a:pt x="13" y="17"/>
                </a:moveTo>
                <a:cubicBezTo>
                  <a:pt x="13" y="17"/>
                  <a:pt x="13" y="17"/>
                  <a:pt x="13" y="17"/>
                </a:cubicBezTo>
                <a:cubicBezTo>
                  <a:pt x="8" y="14"/>
                  <a:pt x="8" y="14"/>
                  <a:pt x="8" y="14"/>
                </a:cubicBezTo>
                <a:cubicBezTo>
                  <a:pt x="4" y="17"/>
                  <a:pt x="4" y="17"/>
                  <a:pt x="4" y="17"/>
                </a:cubicBezTo>
                <a:cubicBezTo>
                  <a:pt x="3" y="17"/>
                  <a:pt x="3" y="17"/>
                  <a:pt x="3" y="16"/>
                </a:cubicBezTo>
                <a:cubicBezTo>
                  <a:pt x="3" y="16"/>
                  <a:pt x="3" y="16"/>
                  <a:pt x="3" y="16"/>
                </a:cubicBezTo>
                <a:cubicBezTo>
                  <a:pt x="3" y="11"/>
                  <a:pt x="3" y="11"/>
                  <a:pt x="3" y="11"/>
                </a:cubicBezTo>
                <a:cubicBezTo>
                  <a:pt x="0" y="7"/>
                  <a:pt x="0" y="7"/>
                  <a:pt x="0" y="7"/>
                </a:cubicBezTo>
                <a:cubicBezTo>
                  <a:pt x="0" y="7"/>
                  <a:pt x="0" y="7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5" y="5"/>
                  <a:pt x="5" y="5"/>
                  <a:pt x="5" y="5"/>
                </a:cubicBezTo>
                <a:cubicBezTo>
                  <a:pt x="8" y="1"/>
                  <a:pt x="8" y="1"/>
                  <a:pt x="8" y="1"/>
                </a:cubicBezTo>
                <a:cubicBezTo>
                  <a:pt x="8" y="0"/>
                  <a:pt x="8" y="0"/>
                  <a:pt x="8" y="0"/>
                </a:cubicBezTo>
                <a:cubicBezTo>
                  <a:pt x="8" y="0"/>
                  <a:pt x="8" y="0"/>
                  <a:pt x="8" y="0"/>
                </a:cubicBezTo>
                <a:cubicBezTo>
                  <a:pt x="9" y="0"/>
                  <a:pt x="9" y="0"/>
                  <a:pt x="9" y="1"/>
                </a:cubicBezTo>
                <a:cubicBezTo>
                  <a:pt x="11" y="5"/>
                  <a:pt x="11" y="5"/>
                  <a:pt x="11" y="5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7" y="6"/>
                  <a:pt x="17" y="6"/>
                </a:cubicBezTo>
                <a:cubicBezTo>
                  <a:pt x="17" y="7"/>
                  <a:pt x="17" y="7"/>
                  <a:pt x="17" y="7"/>
                </a:cubicBezTo>
                <a:cubicBezTo>
                  <a:pt x="13" y="11"/>
                  <a:pt x="13" y="11"/>
                  <a:pt x="13" y="11"/>
                </a:cubicBezTo>
                <a:cubicBezTo>
                  <a:pt x="14" y="16"/>
                  <a:pt x="14" y="16"/>
                  <a:pt x="14" y="16"/>
                </a:cubicBezTo>
                <a:cubicBezTo>
                  <a:pt x="14" y="16"/>
                  <a:pt x="14" y="16"/>
                  <a:pt x="13" y="17"/>
                </a:cubicBezTo>
                <a:cubicBezTo>
                  <a:pt x="13" y="17"/>
                  <a:pt x="13" y="17"/>
                  <a:pt x="13" y="17"/>
                </a:cubicBezTo>
                <a:close/>
                <a:moveTo>
                  <a:pt x="8" y="13"/>
                </a:moveTo>
                <a:cubicBezTo>
                  <a:pt x="8" y="13"/>
                  <a:pt x="8" y="13"/>
                  <a:pt x="9" y="13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0"/>
                  <a:pt x="11" y="10"/>
                  <a:pt x="12" y="10"/>
                </a:cubicBezTo>
                <a:cubicBezTo>
                  <a:pt x="14" y="7"/>
                  <a:pt x="14" y="7"/>
                  <a:pt x="14" y="7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7"/>
                  <a:pt x="10" y="6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7"/>
                  <a:pt x="6" y="7"/>
                </a:cubicBezTo>
                <a:cubicBezTo>
                  <a:pt x="2" y="7"/>
                  <a:pt x="2" y="7"/>
                  <a:pt x="2" y="7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5" y="10"/>
                  <a:pt x="5" y="11"/>
                </a:cubicBezTo>
                <a:cubicBezTo>
                  <a:pt x="4" y="15"/>
                  <a:pt x="4" y="15"/>
                  <a:pt x="4" y="15"/>
                </a:cubicBezTo>
                <a:cubicBezTo>
                  <a:pt x="8" y="13"/>
                  <a:pt x="8" y="13"/>
                  <a:pt x="8" y="13"/>
                </a:cubicBezTo>
                <a:cubicBezTo>
                  <a:pt x="8" y="13"/>
                  <a:pt x="8" y="13"/>
                  <a:pt x="8" y="1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148" name="Freeform 224"/>
          <p:cNvSpPr>
            <a:spLocks noEditPoints="1"/>
          </p:cNvSpPr>
          <p:nvPr/>
        </p:nvSpPr>
        <p:spPr bwMode="auto">
          <a:xfrm>
            <a:off x="1572821" y="4398451"/>
            <a:ext cx="390805" cy="478943"/>
          </a:xfrm>
          <a:custGeom>
            <a:avLst/>
            <a:gdLst>
              <a:gd name="T0" fmla="*/ 13 w 18"/>
              <a:gd name="T1" fmla="*/ 11 h 22"/>
              <a:gd name="T2" fmla="*/ 13 w 18"/>
              <a:gd name="T3" fmla="*/ 10 h 22"/>
              <a:gd name="T4" fmla="*/ 16 w 18"/>
              <a:gd name="T5" fmla="*/ 7 h 22"/>
              <a:gd name="T6" fmla="*/ 17 w 18"/>
              <a:gd name="T7" fmla="*/ 6 h 22"/>
              <a:gd name="T8" fmla="*/ 16 w 18"/>
              <a:gd name="T9" fmla="*/ 6 h 22"/>
              <a:gd name="T10" fmla="*/ 11 w 18"/>
              <a:gd name="T11" fmla="*/ 5 h 22"/>
              <a:gd name="T12" fmla="*/ 9 w 18"/>
              <a:gd name="T13" fmla="*/ 1 h 22"/>
              <a:gd name="T14" fmla="*/ 8 w 18"/>
              <a:gd name="T15" fmla="*/ 0 h 22"/>
              <a:gd name="T16" fmla="*/ 8 w 18"/>
              <a:gd name="T17" fmla="*/ 1 h 22"/>
              <a:gd name="T18" fmla="*/ 6 w 18"/>
              <a:gd name="T19" fmla="*/ 5 h 22"/>
              <a:gd name="T20" fmla="*/ 1 w 18"/>
              <a:gd name="T21" fmla="*/ 5 h 22"/>
              <a:gd name="T22" fmla="*/ 0 w 18"/>
              <a:gd name="T23" fmla="*/ 6 h 22"/>
              <a:gd name="T24" fmla="*/ 0 w 18"/>
              <a:gd name="T25" fmla="*/ 7 h 22"/>
              <a:gd name="T26" fmla="*/ 4 w 18"/>
              <a:gd name="T27" fmla="*/ 10 h 22"/>
              <a:gd name="T28" fmla="*/ 3 w 18"/>
              <a:gd name="T29" fmla="*/ 14 h 22"/>
              <a:gd name="T30" fmla="*/ 3 w 18"/>
              <a:gd name="T31" fmla="*/ 15 h 22"/>
              <a:gd name="T32" fmla="*/ 4 w 18"/>
              <a:gd name="T33" fmla="*/ 15 h 22"/>
              <a:gd name="T34" fmla="*/ 7 w 18"/>
              <a:gd name="T35" fmla="*/ 13 h 22"/>
              <a:gd name="T36" fmla="*/ 7 w 18"/>
              <a:gd name="T37" fmla="*/ 22 h 22"/>
              <a:gd name="T38" fmla="*/ 9 w 18"/>
              <a:gd name="T39" fmla="*/ 20 h 22"/>
              <a:gd name="T40" fmla="*/ 12 w 18"/>
              <a:gd name="T41" fmla="*/ 22 h 22"/>
              <a:gd name="T42" fmla="*/ 12 w 18"/>
              <a:gd name="T43" fmla="*/ 16 h 22"/>
              <a:gd name="T44" fmla="*/ 15 w 18"/>
              <a:gd name="T45" fmla="*/ 20 h 22"/>
              <a:gd name="T46" fmla="*/ 15 w 18"/>
              <a:gd name="T47" fmla="*/ 17 h 22"/>
              <a:gd name="T48" fmla="*/ 18 w 18"/>
              <a:gd name="T49" fmla="*/ 17 h 22"/>
              <a:gd name="T50" fmla="*/ 13 w 18"/>
              <a:gd name="T51" fmla="*/ 11 h 22"/>
              <a:gd name="T52" fmla="*/ 5 w 18"/>
              <a:gd name="T53" fmla="*/ 9 h 22"/>
              <a:gd name="T54" fmla="*/ 2 w 18"/>
              <a:gd name="T55" fmla="*/ 7 h 22"/>
              <a:gd name="T56" fmla="*/ 6 w 18"/>
              <a:gd name="T57" fmla="*/ 6 h 22"/>
              <a:gd name="T58" fmla="*/ 7 w 18"/>
              <a:gd name="T59" fmla="*/ 6 h 22"/>
              <a:gd name="T60" fmla="*/ 8 w 18"/>
              <a:gd name="T61" fmla="*/ 3 h 22"/>
              <a:gd name="T62" fmla="*/ 10 w 18"/>
              <a:gd name="T63" fmla="*/ 6 h 22"/>
              <a:gd name="T64" fmla="*/ 11 w 18"/>
              <a:gd name="T65" fmla="*/ 6 h 22"/>
              <a:gd name="T66" fmla="*/ 14 w 18"/>
              <a:gd name="T67" fmla="*/ 7 h 22"/>
              <a:gd name="T68" fmla="*/ 12 w 18"/>
              <a:gd name="T69" fmla="*/ 9 h 22"/>
              <a:gd name="T70" fmla="*/ 11 w 18"/>
              <a:gd name="T71" fmla="*/ 10 h 22"/>
              <a:gd name="T72" fmla="*/ 12 w 18"/>
              <a:gd name="T73" fmla="*/ 13 h 22"/>
              <a:gd name="T74" fmla="*/ 9 w 18"/>
              <a:gd name="T75" fmla="*/ 12 h 22"/>
              <a:gd name="T76" fmla="*/ 8 w 18"/>
              <a:gd name="T77" fmla="*/ 12 h 22"/>
              <a:gd name="T78" fmla="*/ 8 w 18"/>
              <a:gd name="T79" fmla="*/ 12 h 22"/>
              <a:gd name="T80" fmla="*/ 5 w 18"/>
              <a:gd name="T81" fmla="*/ 13 h 22"/>
              <a:gd name="T82" fmla="*/ 5 w 18"/>
              <a:gd name="T83" fmla="*/ 10 h 22"/>
              <a:gd name="T84" fmla="*/ 5 w 18"/>
              <a:gd name="T85" fmla="*/ 9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" h="22">
                <a:moveTo>
                  <a:pt x="13" y="11"/>
                </a:moveTo>
                <a:cubicBezTo>
                  <a:pt x="13" y="10"/>
                  <a:pt x="13" y="10"/>
                  <a:pt x="13" y="10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6"/>
                  <a:pt x="17" y="6"/>
                  <a:pt x="17" y="6"/>
                </a:cubicBezTo>
                <a:cubicBezTo>
                  <a:pt x="17" y="6"/>
                  <a:pt x="16" y="6"/>
                  <a:pt x="16" y="6"/>
                </a:cubicBezTo>
                <a:cubicBezTo>
                  <a:pt x="11" y="5"/>
                  <a:pt x="11" y="5"/>
                  <a:pt x="11" y="5"/>
                </a:cubicBezTo>
                <a:cubicBezTo>
                  <a:pt x="9" y="1"/>
                  <a:pt x="9" y="1"/>
                  <a:pt x="9" y="1"/>
                </a:cubicBezTo>
                <a:cubicBezTo>
                  <a:pt x="9" y="0"/>
                  <a:pt x="9" y="0"/>
                  <a:pt x="8" y="0"/>
                </a:cubicBezTo>
                <a:cubicBezTo>
                  <a:pt x="8" y="0"/>
                  <a:pt x="8" y="0"/>
                  <a:pt x="8" y="1"/>
                </a:cubicBezTo>
                <a:cubicBezTo>
                  <a:pt x="6" y="5"/>
                  <a:pt x="6" y="5"/>
                  <a:pt x="6" y="5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6"/>
                  <a:pt x="0" y="6"/>
                </a:cubicBezTo>
                <a:cubicBezTo>
                  <a:pt x="0" y="6"/>
                  <a:pt x="0" y="6"/>
                  <a:pt x="0" y="7"/>
                </a:cubicBezTo>
                <a:cubicBezTo>
                  <a:pt x="4" y="10"/>
                  <a:pt x="4" y="10"/>
                  <a:pt x="4" y="10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3" y="15"/>
                  <a:pt x="4" y="15"/>
                  <a:pt x="4" y="15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22"/>
                  <a:pt x="7" y="22"/>
                  <a:pt x="7" y="22"/>
                </a:cubicBezTo>
                <a:cubicBezTo>
                  <a:pt x="9" y="20"/>
                  <a:pt x="9" y="20"/>
                  <a:pt x="9" y="20"/>
                </a:cubicBezTo>
                <a:cubicBezTo>
                  <a:pt x="12" y="22"/>
                  <a:pt x="12" y="22"/>
                  <a:pt x="12" y="22"/>
                </a:cubicBezTo>
                <a:cubicBezTo>
                  <a:pt x="12" y="16"/>
                  <a:pt x="12" y="16"/>
                  <a:pt x="12" y="16"/>
                </a:cubicBezTo>
                <a:cubicBezTo>
                  <a:pt x="15" y="20"/>
                  <a:pt x="15" y="20"/>
                  <a:pt x="15" y="20"/>
                </a:cubicBezTo>
                <a:cubicBezTo>
                  <a:pt x="15" y="17"/>
                  <a:pt x="15" y="17"/>
                  <a:pt x="15" y="17"/>
                </a:cubicBezTo>
                <a:cubicBezTo>
                  <a:pt x="18" y="17"/>
                  <a:pt x="18" y="17"/>
                  <a:pt x="18" y="17"/>
                </a:cubicBezTo>
                <a:lnTo>
                  <a:pt x="13" y="11"/>
                </a:lnTo>
                <a:close/>
                <a:moveTo>
                  <a:pt x="5" y="9"/>
                </a:moveTo>
                <a:cubicBezTo>
                  <a:pt x="2" y="7"/>
                  <a:pt x="2" y="7"/>
                  <a:pt x="2" y="7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7" y="6"/>
                  <a:pt x="7" y="6"/>
                </a:cubicBezTo>
                <a:cubicBezTo>
                  <a:pt x="8" y="3"/>
                  <a:pt x="8" y="3"/>
                  <a:pt x="8" y="3"/>
                </a:cubicBezTo>
                <a:cubicBezTo>
                  <a:pt x="10" y="6"/>
                  <a:pt x="10" y="6"/>
                  <a:pt x="10" y="6"/>
                </a:cubicBezTo>
                <a:cubicBezTo>
                  <a:pt x="10" y="6"/>
                  <a:pt x="10" y="6"/>
                  <a:pt x="11" y="6"/>
                </a:cubicBezTo>
                <a:cubicBezTo>
                  <a:pt x="14" y="7"/>
                  <a:pt x="14" y="7"/>
                  <a:pt x="14" y="7"/>
                </a:cubicBezTo>
                <a:cubicBezTo>
                  <a:pt x="12" y="9"/>
                  <a:pt x="12" y="9"/>
                  <a:pt x="12" y="9"/>
                </a:cubicBezTo>
                <a:cubicBezTo>
                  <a:pt x="11" y="9"/>
                  <a:pt x="11" y="10"/>
                  <a:pt x="11" y="10"/>
                </a:cubicBezTo>
                <a:cubicBezTo>
                  <a:pt x="12" y="13"/>
                  <a:pt x="12" y="13"/>
                  <a:pt x="12" y="13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2"/>
                  <a:pt x="8" y="12"/>
                  <a:pt x="8" y="12"/>
                </a:cubicBezTo>
                <a:cubicBezTo>
                  <a:pt x="8" y="12"/>
                  <a:pt x="8" y="12"/>
                  <a:pt x="8" y="12"/>
                </a:cubicBezTo>
                <a:cubicBezTo>
                  <a:pt x="5" y="13"/>
                  <a:pt x="5" y="13"/>
                  <a:pt x="5" y="13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9"/>
                  <a:pt x="5" y="9"/>
                  <a:pt x="5" y="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158" name="Freeform 234"/>
          <p:cNvSpPr>
            <a:spLocks/>
          </p:cNvSpPr>
          <p:nvPr/>
        </p:nvSpPr>
        <p:spPr bwMode="auto">
          <a:xfrm>
            <a:off x="2376893" y="4441689"/>
            <a:ext cx="239472" cy="392467"/>
          </a:xfrm>
          <a:custGeom>
            <a:avLst/>
            <a:gdLst>
              <a:gd name="T0" fmla="*/ 11 w 11"/>
              <a:gd name="T1" fmla="*/ 3 h 18"/>
              <a:gd name="T2" fmla="*/ 9 w 11"/>
              <a:gd name="T3" fmla="*/ 0 h 18"/>
              <a:gd name="T4" fmla="*/ 6 w 11"/>
              <a:gd name="T5" fmla="*/ 1 h 18"/>
              <a:gd name="T6" fmla="*/ 3 w 11"/>
              <a:gd name="T7" fmla="*/ 0 h 18"/>
              <a:gd name="T8" fmla="*/ 0 w 11"/>
              <a:gd name="T9" fmla="*/ 3 h 18"/>
              <a:gd name="T10" fmla="*/ 3 w 11"/>
              <a:gd name="T11" fmla="*/ 17 h 18"/>
              <a:gd name="T12" fmla="*/ 4 w 11"/>
              <a:gd name="T13" fmla="*/ 18 h 18"/>
              <a:gd name="T14" fmla="*/ 4 w 11"/>
              <a:gd name="T15" fmla="*/ 17 h 18"/>
              <a:gd name="T16" fmla="*/ 6 w 11"/>
              <a:gd name="T17" fmla="*/ 11 h 18"/>
              <a:gd name="T18" fmla="*/ 8 w 11"/>
              <a:gd name="T19" fmla="*/ 17 h 18"/>
              <a:gd name="T20" fmla="*/ 8 w 11"/>
              <a:gd name="T21" fmla="*/ 18 h 18"/>
              <a:gd name="T22" fmla="*/ 9 w 11"/>
              <a:gd name="T23" fmla="*/ 16 h 18"/>
              <a:gd name="T24" fmla="*/ 11 w 11"/>
              <a:gd name="T25" fmla="*/ 12 h 18"/>
              <a:gd name="T26" fmla="*/ 11 w 11"/>
              <a:gd name="T27" fmla="*/ 9 h 18"/>
              <a:gd name="T28" fmla="*/ 11 w 11"/>
              <a:gd name="T29" fmla="*/ 3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1" h="18">
                <a:moveTo>
                  <a:pt x="11" y="3"/>
                </a:moveTo>
                <a:cubicBezTo>
                  <a:pt x="11" y="1"/>
                  <a:pt x="10" y="0"/>
                  <a:pt x="9" y="0"/>
                </a:cubicBezTo>
                <a:cubicBezTo>
                  <a:pt x="6" y="1"/>
                  <a:pt x="6" y="1"/>
                  <a:pt x="6" y="1"/>
                </a:cubicBezTo>
                <a:cubicBezTo>
                  <a:pt x="3" y="0"/>
                  <a:pt x="3" y="0"/>
                  <a:pt x="3" y="0"/>
                </a:cubicBezTo>
                <a:cubicBezTo>
                  <a:pt x="2" y="0"/>
                  <a:pt x="0" y="1"/>
                  <a:pt x="0" y="3"/>
                </a:cubicBezTo>
                <a:cubicBezTo>
                  <a:pt x="0" y="7"/>
                  <a:pt x="0" y="14"/>
                  <a:pt x="3" y="17"/>
                </a:cubicBezTo>
                <a:cubicBezTo>
                  <a:pt x="3" y="18"/>
                  <a:pt x="4" y="18"/>
                  <a:pt x="4" y="18"/>
                </a:cubicBezTo>
                <a:cubicBezTo>
                  <a:pt x="4" y="18"/>
                  <a:pt x="4" y="18"/>
                  <a:pt x="4" y="17"/>
                </a:cubicBezTo>
                <a:cubicBezTo>
                  <a:pt x="4" y="14"/>
                  <a:pt x="4" y="11"/>
                  <a:pt x="6" y="11"/>
                </a:cubicBezTo>
                <a:cubicBezTo>
                  <a:pt x="7" y="11"/>
                  <a:pt x="8" y="14"/>
                  <a:pt x="8" y="17"/>
                </a:cubicBezTo>
                <a:cubicBezTo>
                  <a:pt x="8" y="18"/>
                  <a:pt x="8" y="18"/>
                  <a:pt x="8" y="18"/>
                </a:cubicBezTo>
                <a:cubicBezTo>
                  <a:pt x="8" y="18"/>
                  <a:pt x="9" y="17"/>
                  <a:pt x="9" y="16"/>
                </a:cubicBezTo>
                <a:cubicBezTo>
                  <a:pt x="10" y="15"/>
                  <a:pt x="10" y="14"/>
                  <a:pt x="11" y="12"/>
                </a:cubicBezTo>
                <a:cubicBezTo>
                  <a:pt x="11" y="11"/>
                  <a:pt x="11" y="10"/>
                  <a:pt x="11" y="9"/>
                </a:cubicBezTo>
                <a:cubicBezTo>
                  <a:pt x="11" y="8"/>
                  <a:pt x="11" y="4"/>
                  <a:pt x="11" y="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0615" name="组合 40614"/>
          <p:cNvGrpSpPr/>
          <p:nvPr/>
        </p:nvGrpSpPr>
        <p:grpSpPr>
          <a:xfrm>
            <a:off x="6312438" y="4496567"/>
            <a:ext cx="282710" cy="282710"/>
            <a:chOff x="6532563" y="1106487"/>
            <a:chExt cx="269875" cy="269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239" name="Oval 315"/>
            <p:cNvSpPr>
              <a:spLocks noChangeArrowheads="1"/>
            </p:cNvSpPr>
            <p:nvPr/>
          </p:nvSpPr>
          <p:spPr bwMode="auto">
            <a:xfrm>
              <a:off x="6615113" y="1168400"/>
              <a:ext cx="123825" cy="1460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40" name="Freeform 316"/>
            <p:cNvSpPr>
              <a:spLocks noEditPoints="1"/>
            </p:cNvSpPr>
            <p:nvPr/>
          </p:nvSpPr>
          <p:spPr bwMode="auto">
            <a:xfrm>
              <a:off x="6532563" y="1106487"/>
              <a:ext cx="269875" cy="269875"/>
            </a:xfrm>
            <a:custGeom>
              <a:avLst/>
              <a:gdLst>
                <a:gd name="T0" fmla="*/ 7 w 13"/>
                <a:gd name="T1" fmla="*/ 0 h 13"/>
                <a:gd name="T2" fmla="*/ 0 w 13"/>
                <a:gd name="T3" fmla="*/ 7 h 13"/>
                <a:gd name="T4" fmla="*/ 7 w 13"/>
                <a:gd name="T5" fmla="*/ 13 h 13"/>
                <a:gd name="T6" fmla="*/ 13 w 13"/>
                <a:gd name="T7" fmla="*/ 7 h 13"/>
                <a:gd name="T8" fmla="*/ 7 w 13"/>
                <a:gd name="T9" fmla="*/ 0 h 13"/>
                <a:gd name="T10" fmla="*/ 7 w 13"/>
                <a:gd name="T11" fmla="*/ 12 h 13"/>
                <a:gd name="T12" fmla="*/ 1 w 13"/>
                <a:gd name="T13" fmla="*/ 7 h 13"/>
                <a:gd name="T14" fmla="*/ 7 w 13"/>
                <a:gd name="T15" fmla="*/ 1 h 13"/>
                <a:gd name="T16" fmla="*/ 12 w 13"/>
                <a:gd name="T17" fmla="*/ 7 h 13"/>
                <a:gd name="T18" fmla="*/ 7 w 13"/>
                <a:gd name="T1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13">
                  <a:moveTo>
                    <a:pt x="7" y="0"/>
                  </a:move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0" y="13"/>
                    <a:pt x="13" y="10"/>
                    <a:pt x="13" y="7"/>
                  </a:cubicBezTo>
                  <a:cubicBezTo>
                    <a:pt x="13" y="3"/>
                    <a:pt x="10" y="0"/>
                    <a:pt x="7" y="0"/>
                  </a:cubicBezTo>
                  <a:close/>
                  <a:moveTo>
                    <a:pt x="7" y="12"/>
                  </a:moveTo>
                  <a:cubicBezTo>
                    <a:pt x="3" y="12"/>
                    <a:pt x="1" y="10"/>
                    <a:pt x="1" y="7"/>
                  </a:cubicBezTo>
                  <a:cubicBezTo>
                    <a:pt x="1" y="3"/>
                    <a:pt x="3" y="1"/>
                    <a:pt x="7" y="1"/>
                  </a:cubicBezTo>
                  <a:cubicBezTo>
                    <a:pt x="10" y="1"/>
                    <a:pt x="12" y="3"/>
                    <a:pt x="12" y="7"/>
                  </a:cubicBezTo>
                  <a:cubicBezTo>
                    <a:pt x="12" y="10"/>
                    <a:pt x="10" y="12"/>
                    <a:pt x="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612" name="组合 40611"/>
          <p:cNvGrpSpPr/>
          <p:nvPr/>
        </p:nvGrpSpPr>
        <p:grpSpPr>
          <a:xfrm>
            <a:off x="9420629" y="4464139"/>
            <a:ext cx="304329" cy="347566"/>
            <a:chOff x="9623426" y="1085850"/>
            <a:chExt cx="290513" cy="33178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241" name="Oval 317"/>
            <p:cNvSpPr>
              <a:spLocks noChangeArrowheads="1"/>
            </p:cNvSpPr>
            <p:nvPr/>
          </p:nvSpPr>
          <p:spPr bwMode="auto">
            <a:xfrm>
              <a:off x="9644063" y="1085850"/>
              <a:ext cx="207963" cy="20638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42" name="Freeform 318"/>
            <p:cNvSpPr>
              <a:spLocks noEditPoints="1"/>
            </p:cNvSpPr>
            <p:nvPr/>
          </p:nvSpPr>
          <p:spPr bwMode="auto">
            <a:xfrm>
              <a:off x="9623426" y="1106487"/>
              <a:ext cx="290513" cy="311150"/>
            </a:xfrm>
            <a:custGeom>
              <a:avLst/>
              <a:gdLst>
                <a:gd name="T0" fmla="*/ 11 w 14"/>
                <a:gd name="T1" fmla="*/ 2 h 15"/>
                <a:gd name="T2" fmla="*/ 11 w 14"/>
                <a:gd name="T3" fmla="*/ 0 h 15"/>
                <a:gd name="T4" fmla="*/ 6 w 14"/>
                <a:gd name="T5" fmla="*/ 1 h 15"/>
                <a:gd name="T6" fmla="*/ 0 w 14"/>
                <a:gd name="T7" fmla="*/ 0 h 15"/>
                <a:gd name="T8" fmla="*/ 1 w 14"/>
                <a:gd name="T9" fmla="*/ 13 h 15"/>
                <a:gd name="T10" fmla="*/ 8 w 14"/>
                <a:gd name="T11" fmla="*/ 15 h 15"/>
                <a:gd name="T12" fmla="*/ 11 w 14"/>
                <a:gd name="T13" fmla="*/ 11 h 15"/>
                <a:gd name="T14" fmla="*/ 13 w 14"/>
                <a:gd name="T15" fmla="*/ 9 h 15"/>
                <a:gd name="T16" fmla="*/ 11 w 14"/>
                <a:gd name="T17" fmla="*/ 2 h 15"/>
                <a:gd name="T18" fmla="*/ 9 w 14"/>
                <a:gd name="T19" fmla="*/ 8 h 15"/>
                <a:gd name="T20" fmla="*/ 9 w 14"/>
                <a:gd name="T21" fmla="*/ 9 h 15"/>
                <a:gd name="T22" fmla="*/ 8 w 14"/>
                <a:gd name="T23" fmla="*/ 9 h 15"/>
                <a:gd name="T24" fmla="*/ 7 w 14"/>
                <a:gd name="T25" fmla="*/ 10 h 15"/>
                <a:gd name="T26" fmla="*/ 6 w 14"/>
                <a:gd name="T27" fmla="*/ 10 h 15"/>
                <a:gd name="T28" fmla="*/ 5 w 14"/>
                <a:gd name="T29" fmla="*/ 10 h 15"/>
                <a:gd name="T30" fmla="*/ 4 w 14"/>
                <a:gd name="T31" fmla="*/ 10 h 15"/>
                <a:gd name="T32" fmla="*/ 4 w 14"/>
                <a:gd name="T33" fmla="*/ 10 h 15"/>
                <a:gd name="T34" fmla="*/ 3 w 14"/>
                <a:gd name="T35" fmla="*/ 9 h 15"/>
                <a:gd name="T36" fmla="*/ 3 w 14"/>
                <a:gd name="T37" fmla="*/ 8 h 15"/>
                <a:gd name="T38" fmla="*/ 2 w 14"/>
                <a:gd name="T39" fmla="*/ 7 h 15"/>
                <a:gd name="T40" fmla="*/ 2 w 14"/>
                <a:gd name="T41" fmla="*/ 6 h 15"/>
                <a:gd name="T42" fmla="*/ 3 w 14"/>
                <a:gd name="T43" fmla="*/ 5 h 15"/>
                <a:gd name="T44" fmla="*/ 3 w 14"/>
                <a:gd name="T45" fmla="*/ 4 h 15"/>
                <a:gd name="T46" fmla="*/ 4 w 14"/>
                <a:gd name="T47" fmla="*/ 4 h 15"/>
                <a:gd name="T48" fmla="*/ 5 w 14"/>
                <a:gd name="T49" fmla="*/ 4 h 15"/>
                <a:gd name="T50" fmla="*/ 6 w 14"/>
                <a:gd name="T51" fmla="*/ 3 h 15"/>
                <a:gd name="T52" fmla="*/ 7 w 14"/>
                <a:gd name="T53" fmla="*/ 4 h 15"/>
                <a:gd name="T54" fmla="*/ 8 w 14"/>
                <a:gd name="T55" fmla="*/ 4 h 15"/>
                <a:gd name="T56" fmla="*/ 8 w 14"/>
                <a:gd name="T57" fmla="*/ 5 h 15"/>
                <a:gd name="T58" fmla="*/ 9 w 14"/>
                <a:gd name="T59" fmla="*/ 6 h 15"/>
                <a:gd name="T60" fmla="*/ 9 w 14"/>
                <a:gd name="T61" fmla="*/ 7 h 15"/>
                <a:gd name="T62" fmla="*/ 12 w 14"/>
                <a:gd name="T63" fmla="*/ 8 h 15"/>
                <a:gd name="T64" fmla="*/ 11 w 14"/>
                <a:gd name="T65" fmla="*/ 10 h 15"/>
                <a:gd name="T66" fmla="*/ 11 w 14"/>
                <a:gd name="T67" fmla="*/ 3 h 15"/>
                <a:gd name="T68" fmla="*/ 12 w 14"/>
                <a:gd name="T6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" h="15"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9" y="1"/>
                    <a:pt x="6" y="1"/>
                  </a:cubicBezTo>
                  <a:cubicBezTo>
                    <a:pt x="2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2" y="15"/>
                    <a:pt x="3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0" y="15"/>
                    <a:pt x="11" y="14"/>
                    <a:pt x="11" y="13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3" y="10"/>
                    <a:pt x="13" y="9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3" y="2"/>
                    <a:pt x="11" y="2"/>
                  </a:cubicBezTo>
                  <a:close/>
                  <a:moveTo>
                    <a:pt x="9" y="7"/>
                  </a:moveTo>
                  <a:cubicBezTo>
                    <a:pt x="9" y="7"/>
                    <a:pt x="9" y="7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8" y="8"/>
                    <a:pt x="9" y="9"/>
                  </a:cubicBezTo>
                  <a:cubicBezTo>
                    <a:pt x="9" y="9"/>
                    <a:pt x="8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6" y="4"/>
                    <a:pt x="6" y="3"/>
                  </a:cubicBez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8" y="5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lose/>
                  <a:moveTo>
                    <a:pt x="12" y="8"/>
                  </a:moveTo>
                  <a:cubicBezTo>
                    <a:pt x="12" y="9"/>
                    <a:pt x="12" y="10"/>
                    <a:pt x="11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3"/>
                    <a:pt x="13" y="4"/>
                    <a:pt x="13" y="5"/>
                  </a:cubicBezTo>
                  <a:lnTo>
                    <a:pt x="12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283" name="Freeform 359"/>
          <p:cNvSpPr>
            <a:spLocks noEditPoints="1"/>
          </p:cNvSpPr>
          <p:nvPr/>
        </p:nvSpPr>
        <p:spPr bwMode="auto">
          <a:xfrm>
            <a:off x="5573224" y="4409260"/>
            <a:ext cx="325947" cy="457325"/>
          </a:xfrm>
          <a:custGeom>
            <a:avLst/>
            <a:gdLst>
              <a:gd name="T0" fmla="*/ 14 w 15"/>
              <a:gd name="T1" fmla="*/ 0 h 21"/>
              <a:gd name="T2" fmla="*/ 2 w 15"/>
              <a:gd name="T3" fmla="*/ 0 h 21"/>
              <a:gd name="T4" fmla="*/ 0 w 15"/>
              <a:gd name="T5" fmla="*/ 1 h 21"/>
              <a:gd name="T6" fmla="*/ 0 w 15"/>
              <a:gd name="T7" fmla="*/ 14 h 21"/>
              <a:gd name="T8" fmla="*/ 2 w 15"/>
              <a:gd name="T9" fmla="*/ 15 h 21"/>
              <a:gd name="T10" fmla="*/ 5 w 15"/>
              <a:gd name="T11" fmla="*/ 15 h 21"/>
              <a:gd name="T12" fmla="*/ 3 w 15"/>
              <a:gd name="T13" fmla="*/ 21 h 21"/>
              <a:gd name="T14" fmla="*/ 10 w 15"/>
              <a:gd name="T15" fmla="*/ 15 h 21"/>
              <a:gd name="T16" fmla="*/ 14 w 15"/>
              <a:gd name="T17" fmla="*/ 15 h 21"/>
              <a:gd name="T18" fmla="*/ 15 w 15"/>
              <a:gd name="T19" fmla="*/ 14 h 21"/>
              <a:gd name="T20" fmla="*/ 15 w 15"/>
              <a:gd name="T21" fmla="*/ 1 h 21"/>
              <a:gd name="T22" fmla="*/ 14 w 15"/>
              <a:gd name="T23" fmla="*/ 0 h 21"/>
              <a:gd name="T24" fmla="*/ 6 w 15"/>
              <a:gd name="T25" fmla="*/ 13 h 21"/>
              <a:gd name="T26" fmla="*/ 5 w 15"/>
              <a:gd name="T27" fmla="*/ 12 h 21"/>
              <a:gd name="T28" fmla="*/ 6 w 15"/>
              <a:gd name="T29" fmla="*/ 10 h 21"/>
              <a:gd name="T30" fmla="*/ 7 w 15"/>
              <a:gd name="T31" fmla="*/ 12 h 21"/>
              <a:gd name="T32" fmla="*/ 6 w 15"/>
              <a:gd name="T33" fmla="*/ 13 h 21"/>
              <a:gd name="T34" fmla="*/ 8 w 15"/>
              <a:gd name="T35" fmla="*/ 7 h 21"/>
              <a:gd name="T36" fmla="*/ 7 w 15"/>
              <a:gd name="T37" fmla="*/ 9 h 21"/>
              <a:gd name="T38" fmla="*/ 5 w 15"/>
              <a:gd name="T39" fmla="*/ 8 h 21"/>
              <a:gd name="T40" fmla="*/ 7 w 15"/>
              <a:gd name="T41" fmla="*/ 5 h 21"/>
              <a:gd name="T42" fmla="*/ 6 w 15"/>
              <a:gd name="T43" fmla="*/ 4 h 21"/>
              <a:gd name="T44" fmla="*/ 4 w 15"/>
              <a:gd name="T45" fmla="*/ 4 h 21"/>
              <a:gd name="T46" fmla="*/ 3 w 15"/>
              <a:gd name="T47" fmla="*/ 3 h 21"/>
              <a:gd name="T48" fmla="*/ 6 w 15"/>
              <a:gd name="T49" fmla="*/ 2 h 21"/>
              <a:gd name="T50" fmla="*/ 9 w 15"/>
              <a:gd name="T51" fmla="*/ 5 h 21"/>
              <a:gd name="T52" fmla="*/ 8 w 15"/>
              <a:gd name="T53" fmla="*/ 7 h 21"/>
              <a:gd name="T54" fmla="*/ 10 w 15"/>
              <a:gd name="T55" fmla="*/ 3 h 21"/>
              <a:gd name="T56" fmla="*/ 11 w 15"/>
              <a:gd name="T57" fmla="*/ 2 h 21"/>
              <a:gd name="T58" fmla="*/ 11 w 15"/>
              <a:gd name="T59" fmla="*/ 2 h 21"/>
              <a:gd name="T60" fmla="*/ 12 w 15"/>
              <a:gd name="T61" fmla="*/ 3 h 21"/>
              <a:gd name="T62" fmla="*/ 12 w 15"/>
              <a:gd name="T63" fmla="*/ 9 h 21"/>
              <a:gd name="T64" fmla="*/ 11 w 15"/>
              <a:gd name="T65" fmla="*/ 10 h 21"/>
              <a:gd name="T66" fmla="*/ 11 w 15"/>
              <a:gd name="T67" fmla="*/ 10 h 21"/>
              <a:gd name="T68" fmla="*/ 10 w 15"/>
              <a:gd name="T69" fmla="*/ 9 h 21"/>
              <a:gd name="T70" fmla="*/ 10 w 15"/>
              <a:gd name="T71" fmla="*/ 3 h 21"/>
              <a:gd name="T72" fmla="*/ 11 w 15"/>
              <a:gd name="T73" fmla="*/ 13 h 21"/>
              <a:gd name="T74" fmla="*/ 10 w 15"/>
              <a:gd name="T75" fmla="*/ 11 h 21"/>
              <a:gd name="T76" fmla="*/ 11 w 15"/>
              <a:gd name="T77" fmla="*/ 10 h 21"/>
              <a:gd name="T78" fmla="*/ 12 w 15"/>
              <a:gd name="T79" fmla="*/ 11 h 21"/>
              <a:gd name="T80" fmla="*/ 11 w 15"/>
              <a:gd name="T81" fmla="*/ 13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5" h="21">
                <a:moveTo>
                  <a:pt x="14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5"/>
                  <a:pt x="1" y="15"/>
                  <a:pt x="2" y="15"/>
                </a:cubicBezTo>
                <a:cubicBezTo>
                  <a:pt x="5" y="15"/>
                  <a:pt x="5" y="15"/>
                  <a:pt x="5" y="15"/>
                </a:cubicBezTo>
                <a:cubicBezTo>
                  <a:pt x="3" y="21"/>
                  <a:pt x="3" y="21"/>
                  <a:pt x="3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4" y="15"/>
                  <a:pt x="14" y="15"/>
                  <a:pt x="14" y="15"/>
                </a:cubicBezTo>
                <a:cubicBezTo>
                  <a:pt x="15" y="15"/>
                  <a:pt x="15" y="15"/>
                  <a:pt x="15" y="14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0"/>
                  <a:pt x="15" y="0"/>
                  <a:pt x="14" y="0"/>
                </a:cubicBezTo>
                <a:close/>
                <a:moveTo>
                  <a:pt x="6" y="13"/>
                </a:moveTo>
                <a:cubicBezTo>
                  <a:pt x="5" y="13"/>
                  <a:pt x="5" y="12"/>
                  <a:pt x="5" y="12"/>
                </a:cubicBezTo>
                <a:cubicBezTo>
                  <a:pt x="5" y="11"/>
                  <a:pt x="5" y="10"/>
                  <a:pt x="6" y="10"/>
                </a:cubicBezTo>
                <a:cubicBezTo>
                  <a:pt x="7" y="10"/>
                  <a:pt x="7" y="11"/>
                  <a:pt x="7" y="12"/>
                </a:cubicBezTo>
                <a:cubicBezTo>
                  <a:pt x="7" y="12"/>
                  <a:pt x="7" y="13"/>
                  <a:pt x="6" y="13"/>
                </a:cubicBezTo>
                <a:close/>
                <a:moveTo>
                  <a:pt x="8" y="7"/>
                </a:moveTo>
                <a:cubicBezTo>
                  <a:pt x="7" y="9"/>
                  <a:pt x="7" y="9"/>
                  <a:pt x="7" y="9"/>
                </a:cubicBezTo>
                <a:cubicBezTo>
                  <a:pt x="6" y="10"/>
                  <a:pt x="5" y="9"/>
                  <a:pt x="5" y="8"/>
                </a:cubicBezTo>
                <a:cubicBezTo>
                  <a:pt x="7" y="5"/>
                  <a:pt x="7" y="5"/>
                  <a:pt x="7" y="5"/>
                </a:cubicBezTo>
                <a:cubicBezTo>
                  <a:pt x="8" y="4"/>
                  <a:pt x="7" y="4"/>
                  <a:pt x="6" y="4"/>
                </a:cubicBezTo>
                <a:cubicBezTo>
                  <a:pt x="5" y="4"/>
                  <a:pt x="4" y="4"/>
                  <a:pt x="4" y="4"/>
                </a:cubicBezTo>
                <a:cubicBezTo>
                  <a:pt x="3" y="5"/>
                  <a:pt x="3" y="4"/>
                  <a:pt x="3" y="3"/>
                </a:cubicBezTo>
                <a:cubicBezTo>
                  <a:pt x="3" y="2"/>
                  <a:pt x="5" y="2"/>
                  <a:pt x="6" y="2"/>
                </a:cubicBezTo>
                <a:cubicBezTo>
                  <a:pt x="8" y="2"/>
                  <a:pt x="9" y="3"/>
                  <a:pt x="9" y="5"/>
                </a:cubicBezTo>
                <a:cubicBezTo>
                  <a:pt x="9" y="6"/>
                  <a:pt x="9" y="6"/>
                  <a:pt x="8" y="7"/>
                </a:cubicBezTo>
                <a:close/>
                <a:moveTo>
                  <a:pt x="10" y="3"/>
                </a:moveTo>
                <a:cubicBezTo>
                  <a:pt x="10" y="2"/>
                  <a:pt x="11" y="2"/>
                  <a:pt x="11" y="2"/>
                </a:cubicBezTo>
                <a:cubicBezTo>
                  <a:pt x="11" y="2"/>
                  <a:pt x="11" y="2"/>
                  <a:pt x="11" y="2"/>
                </a:cubicBezTo>
                <a:cubicBezTo>
                  <a:pt x="12" y="2"/>
                  <a:pt x="12" y="2"/>
                  <a:pt x="12" y="3"/>
                </a:cubicBezTo>
                <a:cubicBezTo>
                  <a:pt x="12" y="9"/>
                  <a:pt x="12" y="9"/>
                  <a:pt x="12" y="9"/>
                </a:cubicBezTo>
                <a:cubicBezTo>
                  <a:pt x="12" y="9"/>
                  <a:pt x="12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0" y="9"/>
                  <a:pt x="10" y="9"/>
                </a:cubicBezTo>
                <a:lnTo>
                  <a:pt x="10" y="3"/>
                </a:lnTo>
                <a:close/>
                <a:moveTo>
                  <a:pt x="11" y="13"/>
                </a:moveTo>
                <a:cubicBezTo>
                  <a:pt x="11" y="13"/>
                  <a:pt x="10" y="12"/>
                  <a:pt x="10" y="11"/>
                </a:cubicBezTo>
                <a:cubicBezTo>
                  <a:pt x="10" y="11"/>
                  <a:pt x="11" y="10"/>
                  <a:pt x="11" y="10"/>
                </a:cubicBezTo>
                <a:cubicBezTo>
                  <a:pt x="12" y="10"/>
                  <a:pt x="12" y="11"/>
                  <a:pt x="12" y="11"/>
                </a:cubicBezTo>
                <a:cubicBezTo>
                  <a:pt x="12" y="12"/>
                  <a:pt x="12" y="13"/>
                  <a:pt x="11" y="1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0614" name="组合 40613"/>
          <p:cNvGrpSpPr/>
          <p:nvPr/>
        </p:nvGrpSpPr>
        <p:grpSpPr>
          <a:xfrm>
            <a:off x="7008415" y="4409260"/>
            <a:ext cx="477281" cy="457324"/>
            <a:chOff x="7216776" y="1022350"/>
            <a:chExt cx="455613" cy="436562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288" name="Freeform 364"/>
            <p:cNvSpPr>
              <a:spLocks/>
            </p:cNvSpPr>
            <p:nvPr/>
          </p:nvSpPr>
          <p:spPr bwMode="auto">
            <a:xfrm>
              <a:off x="7216776" y="1022350"/>
              <a:ext cx="455613" cy="333375"/>
            </a:xfrm>
            <a:custGeom>
              <a:avLst/>
              <a:gdLst>
                <a:gd name="T0" fmla="*/ 18 w 22"/>
                <a:gd name="T1" fmla="*/ 5 h 16"/>
                <a:gd name="T2" fmla="*/ 14 w 22"/>
                <a:gd name="T3" fmla="*/ 3 h 16"/>
                <a:gd name="T4" fmla="*/ 14 w 22"/>
                <a:gd name="T5" fmla="*/ 3 h 16"/>
                <a:gd name="T6" fmla="*/ 10 w 22"/>
                <a:gd name="T7" fmla="*/ 0 h 16"/>
                <a:gd name="T8" fmla="*/ 6 w 22"/>
                <a:gd name="T9" fmla="*/ 3 h 16"/>
                <a:gd name="T10" fmla="*/ 6 w 22"/>
                <a:gd name="T11" fmla="*/ 4 h 16"/>
                <a:gd name="T12" fmla="*/ 6 w 22"/>
                <a:gd name="T13" fmla="*/ 4 h 16"/>
                <a:gd name="T14" fmla="*/ 3 w 22"/>
                <a:gd name="T15" fmla="*/ 6 h 16"/>
                <a:gd name="T16" fmla="*/ 0 w 22"/>
                <a:gd name="T17" fmla="*/ 9 h 16"/>
                <a:gd name="T18" fmla="*/ 5 w 22"/>
                <a:gd name="T19" fmla="*/ 12 h 16"/>
                <a:gd name="T20" fmla="*/ 6 w 22"/>
                <a:gd name="T21" fmla="*/ 12 h 16"/>
                <a:gd name="T22" fmla="*/ 12 w 22"/>
                <a:gd name="T23" fmla="*/ 16 h 16"/>
                <a:gd name="T24" fmla="*/ 17 w 22"/>
                <a:gd name="T25" fmla="*/ 13 h 16"/>
                <a:gd name="T26" fmla="*/ 22 w 22"/>
                <a:gd name="T27" fmla="*/ 9 h 16"/>
                <a:gd name="T28" fmla="*/ 18 w 22"/>
                <a:gd name="T29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16">
                  <a:moveTo>
                    <a:pt x="18" y="5"/>
                  </a:moveTo>
                  <a:cubicBezTo>
                    <a:pt x="18" y="4"/>
                    <a:pt x="16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1"/>
                    <a:pt x="12" y="0"/>
                    <a:pt x="10" y="0"/>
                  </a:cubicBezTo>
                  <a:cubicBezTo>
                    <a:pt x="8" y="0"/>
                    <a:pt x="6" y="2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4"/>
                    <a:pt x="3" y="5"/>
                    <a:pt x="3" y="6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0" y="11"/>
                    <a:pt x="2" y="12"/>
                    <a:pt x="5" y="12"/>
                  </a:cubicBezTo>
                  <a:cubicBezTo>
                    <a:pt x="5" y="12"/>
                    <a:pt x="5" y="12"/>
                    <a:pt x="6" y="12"/>
                  </a:cubicBezTo>
                  <a:cubicBezTo>
                    <a:pt x="6" y="15"/>
                    <a:pt x="9" y="16"/>
                    <a:pt x="12" y="16"/>
                  </a:cubicBezTo>
                  <a:cubicBezTo>
                    <a:pt x="14" y="16"/>
                    <a:pt x="16" y="15"/>
                    <a:pt x="17" y="13"/>
                  </a:cubicBezTo>
                  <a:cubicBezTo>
                    <a:pt x="20" y="13"/>
                    <a:pt x="22" y="11"/>
                    <a:pt x="22" y="9"/>
                  </a:cubicBezTo>
                  <a:cubicBezTo>
                    <a:pt x="22" y="7"/>
                    <a:pt x="21" y="6"/>
                    <a:pt x="18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89" name="Freeform 365"/>
            <p:cNvSpPr>
              <a:spLocks/>
            </p:cNvSpPr>
            <p:nvPr/>
          </p:nvSpPr>
          <p:spPr bwMode="auto">
            <a:xfrm>
              <a:off x="7319963" y="1355725"/>
              <a:ext cx="61913" cy="82550"/>
            </a:xfrm>
            <a:custGeom>
              <a:avLst/>
              <a:gdLst>
                <a:gd name="T0" fmla="*/ 0 w 39"/>
                <a:gd name="T1" fmla="*/ 52 h 52"/>
                <a:gd name="T2" fmla="*/ 26 w 39"/>
                <a:gd name="T3" fmla="*/ 52 h 52"/>
                <a:gd name="T4" fmla="*/ 39 w 39"/>
                <a:gd name="T5" fmla="*/ 0 h 52"/>
                <a:gd name="T6" fmla="*/ 26 w 39"/>
                <a:gd name="T7" fmla="*/ 0 h 52"/>
                <a:gd name="T8" fmla="*/ 0 w 39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2">
                  <a:moveTo>
                    <a:pt x="0" y="52"/>
                  </a:moveTo>
                  <a:lnTo>
                    <a:pt x="26" y="52"/>
                  </a:lnTo>
                  <a:lnTo>
                    <a:pt x="39" y="0"/>
                  </a:lnTo>
                  <a:lnTo>
                    <a:pt x="26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90" name="Freeform 366"/>
            <p:cNvSpPr>
              <a:spLocks/>
            </p:cNvSpPr>
            <p:nvPr/>
          </p:nvSpPr>
          <p:spPr bwMode="auto">
            <a:xfrm>
              <a:off x="7404101" y="1376362"/>
              <a:ext cx="61913" cy="82550"/>
            </a:xfrm>
            <a:custGeom>
              <a:avLst/>
              <a:gdLst>
                <a:gd name="T0" fmla="*/ 0 w 39"/>
                <a:gd name="T1" fmla="*/ 52 h 52"/>
                <a:gd name="T2" fmla="*/ 13 w 39"/>
                <a:gd name="T3" fmla="*/ 52 h 52"/>
                <a:gd name="T4" fmla="*/ 39 w 39"/>
                <a:gd name="T5" fmla="*/ 0 h 52"/>
                <a:gd name="T6" fmla="*/ 26 w 39"/>
                <a:gd name="T7" fmla="*/ 0 h 52"/>
                <a:gd name="T8" fmla="*/ 0 w 39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2">
                  <a:moveTo>
                    <a:pt x="0" y="52"/>
                  </a:moveTo>
                  <a:lnTo>
                    <a:pt x="13" y="52"/>
                  </a:lnTo>
                  <a:lnTo>
                    <a:pt x="39" y="0"/>
                  </a:lnTo>
                  <a:lnTo>
                    <a:pt x="26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91" name="Freeform 367"/>
            <p:cNvSpPr>
              <a:spLocks/>
            </p:cNvSpPr>
            <p:nvPr/>
          </p:nvSpPr>
          <p:spPr bwMode="auto">
            <a:xfrm>
              <a:off x="7486651" y="1355725"/>
              <a:ext cx="61913" cy="82550"/>
            </a:xfrm>
            <a:custGeom>
              <a:avLst/>
              <a:gdLst>
                <a:gd name="T0" fmla="*/ 0 w 39"/>
                <a:gd name="T1" fmla="*/ 52 h 52"/>
                <a:gd name="T2" fmla="*/ 13 w 39"/>
                <a:gd name="T3" fmla="*/ 52 h 52"/>
                <a:gd name="T4" fmla="*/ 39 w 39"/>
                <a:gd name="T5" fmla="*/ 0 h 52"/>
                <a:gd name="T6" fmla="*/ 26 w 39"/>
                <a:gd name="T7" fmla="*/ 0 h 52"/>
                <a:gd name="T8" fmla="*/ 0 w 39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52">
                  <a:moveTo>
                    <a:pt x="0" y="52"/>
                  </a:moveTo>
                  <a:lnTo>
                    <a:pt x="13" y="52"/>
                  </a:lnTo>
                  <a:lnTo>
                    <a:pt x="39" y="0"/>
                  </a:lnTo>
                  <a:lnTo>
                    <a:pt x="26" y="0"/>
                  </a:lnTo>
                  <a:lnTo>
                    <a:pt x="0" y="5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126" name="Freeform 603"/>
          <p:cNvSpPr>
            <a:spLocks noEditPoints="1"/>
          </p:cNvSpPr>
          <p:nvPr/>
        </p:nvSpPr>
        <p:spPr bwMode="auto">
          <a:xfrm>
            <a:off x="10942294" y="4453330"/>
            <a:ext cx="435705" cy="369185"/>
          </a:xfrm>
          <a:custGeom>
            <a:avLst/>
            <a:gdLst>
              <a:gd name="T0" fmla="*/ 14 w 20"/>
              <a:gd name="T1" fmla="*/ 8 h 17"/>
              <a:gd name="T2" fmla="*/ 12 w 20"/>
              <a:gd name="T3" fmla="*/ 7 h 17"/>
              <a:gd name="T4" fmla="*/ 11 w 20"/>
              <a:gd name="T5" fmla="*/ 7 h 17"/>
              <a:gd name="T6" fmla="*/ 12 w 20"/>
              <a:gd name="T7" fmla="*/ 5 h 17"/>
              <a:gd name="T8" fmla="*/ 13 w 20"/>
              <a:gd name="T9" fmla="*/ 4 h 17"/>
              <a:gd name="T10" fmla="*/ 12 w 20"/>
              <a:gd name="T11" fmla="*/ 5 h 17"/>
              <a:gd name="T12" fmla="*/ 14 w 20"/>
              <a:gd name="T13" fmla="*/ 5 h 17"/>
              <a:gd name="T14" fmla="*/ 13 w 20"/>
              <a:gd name="T15" fmla="*/ 3 h 17"/>
              <a:gd name="T16" fmla="*/ 13 w 20"/>
              <a:gd name="T17" fmla="*/ 2 h 17"/>
              <a:gd name="T18" fmla="*/ 12 w 20"/>
              <a:gd name="T19" fmla="*/ 2 h 17"/>
              <a:gd name="T20" fmla="*/ 13 w 20"/>
              <a:gd name="T21" fmla="*/ 2 h 17"/>
              <a:gd name="T22" fmla="*/ 14 w 20"/>
              <a:gd name="T23" fmla="*/ 1 h 17"/>
              <a:gd name="T24" fmla="*/ 13 w 20"/>
              <a:gd name="T25" fmla="*/ 2 h 17"/>
              <a:gd name="T26" fmla="*/ 14 w 20"/>
              <a:gd name="T27" fmla="*/ 3 h 17"/>
              <a:gd name="T28" fmla="*/ 15 w 20"/>
              <a:gd name="T29" fmla="*/ 2 h 17"/>
              <a:gd name="T30" fmla="*/ 14 w 20"/>
              <a:gd name="T31" fmla="*/ 4 h 17"/>
              <a:gd name="T32" fmla="*/ 15 w 20"/>
              <a:gd name="T33" fmla="*/ 4 h 17"/>
              <a:gd name="T34" fmla="*/ 16 w 20"/>
              <a:gd name="T35" fmla="*/ 3 h 17"/>
              <a:gd name="T36" fmla="*/ 15 w 20"/>
              <a:gd name="T37" fmla="*/ 4 h 17"/>
              <a:gd name="T38" fmla="*/ 15 w 20"/>
              <a:gd name="T39" fmla="*/ 5 h 17"/>
              <a:gd name="T40" fmla="*/ 15 w 20"/>
              <a:gd name="T41" fmla="*/ 5 h 17"/>
              <a:gd name="T42" fmla="*/ 13 w 20"/>
              <a:gd name="T43" fmla="*/ 6 h 17"/>
              <a:gd name="T44" fmla="*/ 14 w 20"/>
              <a:gd name="T45" fmla="*/ 7 h 17"/>
              <a:gd name="T46" fmla="*/ 15 w 20"/>
              <a:gd name="T47" fmla="*/ 6 h 17"/>
              <a:gd name="T48" fmla="*/ 14 w 20"/>
              <a:gd name="T49" fmla="*/ 8 h 17"/>
              <a:gd name="T50" fmla="*/ 15 w 20"/>
              <a:gd name="T51" fmla="*/ 8 h 17"/>
              <a:gd name="T52" fmla="*/ 20 w 20"/>
              <a:gd name="T53" fmla="*/ 0 h 17"/>
              <a:gd name="T54" fmla="*/ 5 w 20"/>
              <a:gd name="T55" fmla="*/ 8 h 17"/>
              <a:gd name="T56" fmla="*/ 5 w 20"/>
              <a:gd name="T57" fmla="*/ 8 h 17"/>
              <a:gd name="T58" fmla="*/ 6 w 20"/>
              <a:gd name="T59" fmla="*/ 7 h 17"/>
              <a:gd name="T60" fmla="*/ 5 w 20"/>
              <a:gd name="T61" fmla="*/ 6 h 17"/>
              <a:gd name="T62" fmla="*/ 7 w 20"/>
              <a:gd name="T63" fmla="*/ 6 h 17"/>
              <a:gd name="T64" fmla="*/ 6 w 20"/>
              <a:gd name="T65" fmla="*/ 5 h 17"/>
              <a:gd name="T66" fmla="*/ 5 w 20"/>
              <a:gd name="T67" fmla="*/ 5 h 17"/>
              <a:gd name="T68" fmla="*/ 5 w 20"/>
              <a:gd name="T69" fmla="*/ 5 h 17"/>
              <a:gd name="T70" fmla="*/ 4 w 20"/>
              <a:gd name="T71" fmla="*/ 3 h 17"/>
              <a:gd name="T72" fmla="*/ 5 w 20"/>
              <a:gd name="T73" fmla="*/ 4 h 17"/>
              <a:gd name="T74" fmla="*/ 6 w 20"/>
              <a:gd name="T75" fmla="*/ 4 h 17"/>
              <a:gd name="T76" fmla="*/ 6 w 20"/>
              <a:gd name="T77" fmla="*/ 3 h 17"/>
              <a:gd name="T78" fmla="*/ 7 w 20"/>
              <a:gd name="T79" fmla="*/ 3 h 17"/>
              <a:gd name="T80" fmla="*/ 7 w 20"/>
              <a:gd name="T81" fmla="*/ 2 h 17"/>
              <a:gd name="T82" fmla="*/ 7 w 20"/>
              <a:gd name="T83" fmla="*/ 2 h 17"/>
              <a:gd name="T84" fmla="*/ 7 w 20"/>
              <a:gd name="T85" fmla="*/ 1 h 17"/>
              <a:gd name="T86" fmla="*/ 8 w 20"/>
              <a:gd name="T87" fmla="*/ 2 h 17"/>
              <a:gd name="T88" fmla="*/ 8 w 20"/>
              <a:gd name="T89" fmla="*/ 2 h 17"/>
              <a:gd name="T90" fmla="*/ 7 w 20"/>
              <a:gd name="T91" fmla="*/ 3 h 17"/>
              <a:gd name="T92" fmla="*/ 7 w 20"/>
              <a:gd name="T93" fmla="*/ 3 h 17"/>
              <a:gd name="T94" fmla="*/ 9 w 20"/>
              <a:gd name="T95" fmla="*/ 7 h 17"/>
              <a:gd name="T96" fmla="*/ 7 w 20"/>
              <a:gd name="T97" fmla="*/ 4 h 17"/>
              <a:gd name="T98" fmla="*/ 7 w 20"/>
              <a:gd name="T99" fmla="*/ 4 h 17"/>
              <a:gd name="T100" fmla="*/ 8 w 20"/>
              <a:gd name="T101" fmla="*/ 5 h 17"/>
              <a:gd name="T102" fmla="*/ 9 w 20"/>
              <a:gd name="T103" fmla="*/ 8 h 17"/>
              <a:gd name="T104" fmla="*/ 7 w 20"/>
              <a:gd name="T105" fmla="*/ 7 h 17"/>
              <a:gd name="T106" fmla="*/ 6 w 20"/>
              <a:gd name="T107" fmla="*/ 8 h 17"/>
              <a:gd name="T108" fmla="*/ 15 w 20"/>
              <a:gd name="T109" fmla="*/ 8 h 17"/>
              <a:gd name="T110" fmla="*/ 8 w 20"/>
              <a:gd name="T111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0" h="17">
                <a:moveTo>
                  <a:pt x="15" y="8"/>
                </a:move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4" y="8"/>
                  <a:pt x="14" y="8"/>
                </a:cubicBezTo>
                <a:cubicBezTo>
                  <a:pt x="14" y="8"/>
                  <a:pt x="14" y="7"/>
                  <a:pt x="13" y="7"/>
                </a:cubicBezTo>
                <a:cubicBezTo>
                  <a:pt x="13" y="7"/>
                  <a:pt x="13" y="6"/>
                  <a:pt x="13" y="6"/>
                </a:cubicBezTo>
                <a:cubicBezTo>
                  <a:pt x="13" y="7"/>
                  <a:pt x="13" y="7"/>
                  <a:pt x="12" y="7"/>
                </a:cubicBezTo>
                <a:cubicBezTo>
                  <a:pt x="12" y="7"/>
                  <a:pt x="11" y="7"/>
                  <a:pt x="11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7"/>
                  <a:pt x="11" y="7"/>
                  <a:pt x="11" y="7"/>
                </a:cubicBezTo>
                <a:cubicBezTo>
                  <a:pt x="11" y="6"/>
                  <a:pt x="12" y="6"/>
                  <a:pt x="12" y="5"/>
                </a:cubicBezTo>
                <a:cubicBezTo>
                  <a:pt x="12" y="5"/>
                  <a:pt x="12" y="4"/>
                  <a:pt x="12" y="4"/>
                </a:cubicBezTo>
                <a:cubicBezTo>
                  <a:pt x="12" y="4"/>
                  <a:pt x="12" y="5"/>
                  <a:pt x="12" y="5"/>
                </a:cubicBezTo>
                <a:cubicBezTo>
                  <a:pt x="12" y="5"/>
                  <a:pt x="13" y="5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4"/>
                  <a:pt x="13" y="4"/>
                  <a:pt x="13" y="4"/>
                </a:cubicBezTo>
                <a:cubicBezTo>
                  <a:pt x="13" y="5"/>
                  <a:pt x="13" y="5"/>
                  <a:pt x="12" y="5"/>
                </a:cubicBezTo>
                <a:cubicBezTo>
                  <a:pt x="12" y="6"/>
                  <a:pt x="12" y="6"/>
                  <a:pt x="12" y="7"/>
                </a:cubicBezTo>
                <a:cubicBezTo>
                  <a:pt x="12" y="7"/>
                  <a:pt x="12" y="6"/>
                  <a:pt x="12" y="6"/>
                </a:cubicBezTo>
                <a:cubicBezTo>
                  <a:pt x="13" y="6"/>
                  <a:pt x="13" y="6"/>
                  <a:pt x="14" y="5"/>
                </a:cubicBezTo>
                <a:cubicBezTo>
                  <a:pt x="14" y="4"/>
                  <a:pt x="14" y="4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3"/>
                </a:cubicBezTo>
                <a:cubicBezTo>
                  <a:pt x="13" y="3"/>
                  <a:pt x="13" y="3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2" y="2"/>
                  <a:pt x="12" y="2"/>
                  <a:pt x="12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1"/>
                  <a:pt x="13" y="1"/>
                </a:cubicBezTo>
                <a:cubicBezTo>
                  <a:pt x="13" y="1"/>
                  <a:pt x="14" y="1"/>
                  <a:pt x="14" y="1"/>
                </a:cubicBezTo>
                <a:cubicBezTo>
                  <a:pt x="14" y="1"/>
                  <a:pt x="14" y="1"/>
                  <a:pt x="14" y="1"/>
                </a:cubicBezTo>
                <a:cubicBezTo>
                  <a:pt x="13" y="1"/>
                  <a:pt x="13" y="1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3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3"/>
                  <a:pt x="15" y="2"/>
                  <a:pt x="15" y="2"/>
                </a:cubicBezTo>
                <a:cubicBezTo>
                  <a:pt x="15" y="2"/>
                  <a:pt x="14" y="3"/>
                  <a:pt x="14" y="3"/>
                </a:cubicBezTo>
                <a:cubicBezTo>
                  <a:pt x="14" y="3"/>
                  <a:pt x="14" y="3"/>
                  <a:pt x="14" y="3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4" y="4"/>
                  <a:pt x="14" y="4"/>
                </a:cubicBezTo>
                <a:cubicBezTo>
                  <a:pt x="14" y="4"/>
                  <a:pt x="15" y="4"/>
                  <a:pt x="15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5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3"/>
                  <a:pt x="16" y="3"/>
                </a:cubicBezTo>
                <a:cubicBezTo>
                  <a:pt x="16" y="3"/>
                  <a:pt x="16" y="3"/>
                  <a:pt x="16" y="3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5" y="4"/>
                </a:cubicBezTo>
                <a:cubicBezTo>
                  <a:pt x="15" y="5"/>
                  <a:pt x="16" y="5"/>
                  <a:pt x="16" y="5"/>
                </a:cubicBezTo>
                <a:cubicBezTo>
                  <a:pt x="16" y="5"/>
                  <a:pt x="16" y="6"/>
                  <a:pt x="16" y="6"/>
                </a:cubicBezTo>
                <a:cubicBezTo>
                  <a:pt x="16" y="6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4" y="4"/>
                  <a:pt x="14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6"/>
                  <a:pt x="14" y="6"/>
                  <a:pt x="13" y="6"/>
                </a:cubicBezTo>
                <a:cubicBezTo>
                  <a:pt x="13" y="6"/>
                  <a:pt x="13" y="6"/>
                  <a:pt x="14" y="6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4" y="8"/>
                  <a:pt x="14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7"/>
                  <a:pt x="16" y="7"/>
                </a:cubicBezTo>
                <a:cubicBezTo>
                  <a:pt x="16" y="7"/>
                  <a:pt x="15" y="7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ubicBezTo>
                  <a:pt x="20" y="0"/>
                  <a:pt x="20" y="0"/>
                  <a:pt x="20" y="0"/>
                </a:cubicBezTo>
                <a:cubicBezTo>
                  <a:pt x="0" y="0"/>
                  <a:pt x="0" y="0"/>
                  <a:pt x="0" y="0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8"/>
                  <a:pt x="5" y="8"/>
                  <a:pt x="5" y="8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8"/>
                  <a:pt x="5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7"/>
                  <a:pt x="6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5" y="6"/>
                </a:cubicBezTo>
                <a:cubicBezTo>
                  <a:pt x="6" y="6"/>
                  <a:pt x="6" y="6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7"/>
                  <a:pt x="7" y="7"/>
                  <a:pt x="7" y="6"/>
                </a:cubicBezTo>
                <a:cubicBezTo>
                  <a:pt x="7" y="6"/>
                  <a:pt x="7" y="6"/>
                  <a:pt x="7" y="6"/>
                </a:cubicBezTo>
                <a:cubicBezTo>
                  <a:pt x="7" y="6"/>
                  <a:pt x="6" y="6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6"/>
                  <a:pt x="5" y="6"/>
                </a:cubicBezTo>
                <a:cubicBezTo>
                  <a:pt x="5" y="6"/>
                  <a:pt x="5" y="5"/>
                  <a:pt x="5" y="5"/>
                </a:cubicBezTo>
                <a:cubicBezTo>
                  <a:pt x="5" y="5"/>
                  <a:pt x="5" y="5"/>
                  <a:pt x="5" y="4"/>
                </a:cubicBezTo>
                <a:cubicBezTo>
                  <a:pt x="5" y="4"/>
                  <a:pt x="4" y="4"/>
                  <a:pt x="4" y="4"/>
                </a:cubicBezTo>
                <a:cubicBezTo>
                  <a:pt x="4" y="4"/>
                  <a:pt x="4" y="4"/>
                  <a:pt x="4" y="3"/>
                </a:cubicBezTo>
                <a:cubicBezTo>
                  <a:pt x="4" y="3"/>
                  <a:pt x="4" y="3"/>
                  <a:pt x="4" y="3"/>
                </a:cubicBezTo>
                <a:cubicBezTo>
                  <a:pt x="4" y="3"/>
                  <a:pt x="4" y="4"/>
                  <a:pt x="4" y="4"/>
                </a:cubicBezTo>
                <a:cubicBezTo>
                  <a:pt x="4" y="4"/>
                  <a:pt x="4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5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4"/>
                  <a:pt x="6" y="4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3"/>
                  <a:pt x="6" y="2"/>
                  <a:pt x="6" y="2"/>
                </a:cubicBezTo>
                <a:cubicBezTo>
                  <a:pt x="6" y="2"/>
                  <a:pt x="6" y="3"/>
                  <a:pt x="6" y="3"/>
                </a:cubicBezTo>
                <a:cubicBezTo>
                  <a:pt x="6" y="3"/>
                  <a:pt x="6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1"/>
                  <a:pt x="7" y="1"/>
                </a:cubicBezTo>
                <a:cubicBezTo>
                  <a:pt x="7" y="1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7" y="2"/>
                  <a:pt x="7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8" y="2"/>
                  <a:pt x="8" y="2"/>
                </a:cubicBezTo>
                <a:cubicBezTo>
                  <a:pt x="8" y="2"/>
                  <a:pt x="7" y="2"/>
                  <a:pt x="7" y="2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3"/>
                  <a:pt x="7" y="3"/>
                  <a:pt x="7" y="3"/>
                </a:cubicBezTo>
                <a:cubicBezTo>
                  <a:pt x="7" y="4"/>
                  <a:pt x="6" y="4"/>
                  <a:pt x="7" y="5"/>
                </a:cubicBezTo>
                <a:cubicBezTo>
                  <a:pt x="7" y="6"/>
                  <a:pt x="8" y="6"/>
                  <a:pt x="8" y="6"/>
                </a:cubicBezTo>
                <a:cubicBezTo>
                  <a:pt x="8" y="6"/>
                  <a:pt x="9" y="7"/>
                  <a:pt x="9" y="7"/>
                </a:cubicBezTo>
                <a:cubicBezTo>
                  <a:pt x="9" y="6"/>
                  <a:pt x="8" y="6"/>
                  <a:pt x="8" y="5"/>
                </a:cubicBezTo>
                <a:cubicBezTo>
                  <a:pt x="8" y="5"/>
                  <a:pt x="7" y="5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7" y="4"/>
                  <a:pt x="7" y="4"/>
                  <a:pt x="7" y="4"/>
                </a:cubicBezTo>
                <a:cubicBezTo>
                  <a:pt x="8" y="5"/>
                  <a:pt x="8" y="5"/>
                  <a:pt x="8" y="5"/>
                </a:cubicBezTo>
                <a:cubicBezTo>
                  <a:pt x="8" y="5"/>
                  <a:pt x="8" y="4"/>
                  <a:pt x="8" y="4"/>
                </a:cubicBezTo>
                <a:cubicBezTo>
                  <a:pt x="8" y="4"/>
                  <a:pt x="8" y="5"/>
                  <a:pt x="8" y="5"/>
                </a:cubicBezTo>
                <a:cubicBezTo>
                  <a:pt x="9" y="6"/>
                  <a:pt x="9" y="6"/>
                  <a:pt x="9" y="7"/>
                </a:cubicBezTo>
                <a:cubicBezTo>
                  <a:pt x="9" y="7"/>
                  <a:pt x="10" y="7"/>
                  <a:pt x="10" y="8"/>
                </a:cubicBezTo>
                <a:cubicBezTo>
                  <a:pt x="9" y="8"/>
                  <a:pt x="9" y="8"/>
                  <a:pt x="9" y="8"/>
                </a:cubicBezTo>
                <a:cubicBezTo>
                  <a:pt x="9" y="7"/>
                  <a:pt x="8" y="7"/>
                  <a:pt x="8" y="7"/>
                </a:cubicBezTo>
                <a:cubicBezTo>
                  <a:pt x="8" y="7"/>
                  <a:pt x="8" y="7"/>
                  <a:pt x="8" y="6"/>
                </a:cubicBezTo>
                <a:cubicBezTo>
                  <a:pt x="7" y="6"/>
                  <a:pt x="7" y="7"/>
                  <a:pt x="7" y="7"/>
                </a:cubicBezTo>
                <a:cubicBezTo>
                  <a:pt x="7" y="7"/>
                  <a:pt x="6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6" y="8"/>
                  <a:pt x="6" y="8"/>
                  <a:pt x="6" y="8"/>
                </a:cubicBezTo>
                <a:cubicBezTo>
                  <a:pt x="5" y="8"/>
                  <a:pt x="5" y="8"/>
                  <a:pt x="5" y="8"/>
                </a:cubicBezTo>
                <a:cubicBezTo>
                  <a:pt x="10" y="17"/>
                  <a:pt x="10" y="17"/>
                  <a:pt x="10" y="17"/>
                </a:cubicBezTo>
                <a:cubicBezTo>
                  <a:pt x="15" y="8"/>
                  <a:pt x="15" y="8"/>
                  <a:pt x="15" y="8"/>
                </a:cubicBezTo>
                <a:cubicBezTo>
                  <a:pt x="15" y="8"/>
                  <a:pt x="15" y="8"/>
                  <a:pt x="15" y="8"/>
                </a:cubicBezTo>
                <a:close/>
                <a:moveTo>
                  <a:pt x="10" y="11"/>
                </a:moveTo>
                <a:cubicBezTo>
                  <a:pt x="8" y="8"/>
                  <a:pt x="8" y="8"/>
                  <a:pt x="8" y="8"/>
                </a:cubicBezTo>
                <a:cubicBezTo>
                  <a:pt x="12" y="8"/>
                  <a:pt x="12" y="8"/>
                  <a:pt x="12" y="8"/>
                </a:cubicBezTo>
                <a:lnTo>
                  <a:pt x="10" y="1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0534" name="组合 40533"/>
          <p:cNvGrpSpPr/>
          <p:nvPr/>
        </p:nvGrpSpPr>
        <p:grpSpPr>
          <a:xfrm>
            <a:off x="745468" y="4507377"/>
            <a:ext cx="414086" cy="261090"/>
            <a:chOff x="1138238" y="1127125"/>
            <a:chExt cx="395287" cy="24923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3" name="Freeform 618"/>
            <p:cNvSpPr>
              <a:spLocks/>
            </p:cNvSpPr>
            <p:nvPr/>
          </p:nvSpPr>
          <p:spPr bwMode="auto">
            <a:xfrm>
              <a:off x="1138238" y="1230312"/>
              <a:ext cx="373063" cy="146050"/>
            </a:xfrm>
            <a:custGeom>
              <a:avLst/>
              <a:gdLst>
                <a:gd name="T0" fmla="*/ 14 w 18"/>
                <a:gd name="T1" fmla="*/ 1 h 7"/>
                <a:gd name="T2" fmla="*/ 12 w 18"/>
                <a:gd name="T3" fmla="*/ 1 h 7"/>
                <a:gd name="T4" fmla="*/ 9 w 18"/>
                <a:gd name="T5" fmla="*/ 2 h 7"/>
                <a:gd name="T6" fmla="*/ 7 w 18"/>
                <a:gd name="T7" fmla="*/ 1 h 7"/>
                <a:gd name="T8" fmla="*/ 5 w 18"/>
                <a:gd name="T9" fmla="*/ 1 h 7"/>
                <a:gd name="T10" fmla="*/ 1 w 18"/>
                <a:gd name="T11" fmla="*/ 0 h 7"/>
                <a:gd name="T12" fmla="*/ 2 w 18"/>
                <a:gd name="T13" fmla="*/ 3 h 7"/>
                <a:gd name="T14" fmla="*/ 4 w 18"/>
                <a:gd name="T15" fmla="*/ 5 h 7"/>
                <a:gd name="T16" fmla="*/ 10 w 18"/>
                <a:gd name="T17" fmla="*/ 7 h 7"/>
                <a:gd name="T18" fmla="*/ 15 w 18"/>
                <a:gd name="T19" fmla="*/ 5 h 7"/>
                <a:gd name="T20" fmla="*/ 18 w 18"/>
                <a:gd name="T21" fmla="*/ 1 h 7"/>
                <a:gd name="T22" fmla="*/ 17 w 18"/>
                <a:gd name="T23" fmla="*/ 1 h 7"/>
                <a:gd name="T24" fmla="*/ 14 w 18"/>
                <a:gd name="T25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7">
                  <a:moveTo>
                    <a:pt x="14" y="1"/>
                  </a:moveTo>
                  <a:cubicBezTo>
                    <a:pt x="13" y="1"/>
                    <a:pt x="12" y="1"/>
                    <a:pt x="12" y="1"/>
                  </a:cubicBezTo>
                  <a:cubicBezTo>
                    <a:pt x="11" y="1"/>
                    <a:pt x="10" y="2"/>
                    <a:pt x="9" y="2"/>
                  </a:cubicBezTo>
                  <a:cubicBezTo>
                    <a:pt x="9" y="2"/>
                    <a:pt x="8" y="1"/>
                    <a:pt x="7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3" y="1"/>
                    <a:pt x="2" y="1"/>
                    <a:pt x="1" y="0"/>
                  </a:cubicBezTo>
                  <a:cubicBezTo>
                    <a:pt x="0" y="1"/>
                    <a:pt x="2" y="2"/>
                    <a:pt x="2" y="3"/>
                  </a:cubicBezTo>
                  <a:cubicBezTo>
                    <a:pt x="3" y="3"/>
                    <a:pt x="3" y="4"/>
                    <a:pt x="4" y="5"/>
                  </a:cubicBezTo>
                  <a:cubicBezTo>
                    <a:pt x="6" y="6"/>
                    <a:pt x="8" y="7"/>
                    <a:pt x="10" y="7"/>
                  </a:cubicBezTo>
                  <a:cubicBezTo>
                    <a:pt x="12" y="7"/>
                    <a:pt x="14" y="7"/>
                    <a:pt x="15" y="5"/>
                  </a:cubicBezTo>
                  <a:cubicBezTo>
                    <a:pt x="17" y="4"/>
                    <a:pt x="18" y="3"/>
                    <a:pt x="18" y="1"/>
                  </a:cubicBezTo>
                  <a:cubicBezTo>
                    <a:pt x="18" y="1"/>
                    <a:pt x="18" y="1"/>
                    <a:pt x="17" y="1"/>
                  </a:cubicBezTo>
                  <a:cubicBezTo>
                    <a:pt x="16" y="2"/>
                    <a:pt x="15" y="1"/>
                    <a:pt x="1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619"/>
            <p:cNvSpPr>
              <a:spLocks/>
            </p:cNvSpPr>
            <p:nvPr/>
          </p:nvSpPr>
          <p:spPr bwMode="auto">
            <a:xfrm>
              <a:off x="1158875" y="1127125"/>
              <a:ext cx="374650" cy="123825"/>
            </a:xfrm>
            <a:custGeom>
              <a:avLst/>
              <a:gdLst>
                <a:gd name="T0" fmla="*/ 17 w 18"/>
                <a:gd name="T1" fmla="*/ 3 h 6"/>
                <a:gd name="T2" fmla="*/ 15 w 18"/>
                <a:gd name="T3" fmla="*/ 1 h 6"/>
                <a:gd name="T4" fmla="*/ 12 w 18"/>
                <a:gd name="T5" fmla="*/ 0 h 6"/>
                <a:gd name="T6" fmla="*/ 9 w 18"/>
                <a:gd name="T7" fmla="*/ 0 h 6"/>
                <a:gd name="T8" fmla="*/ 7 w 18"/>
                <a:gd name="T9" fmla="*/ 0 h 6"/>
                <a:gd name="T10" fmla="*/ 5 w 18"/>
                <a:gd name="T11" fmla="*/ 0 h 6"/>
                <a:gd name="T12" fmla="*/ 1 w 18"/>
                <a:gd name="T13" fmla="*/ 3 h 6"/>
                <a:gd name="T14" fmla="*/ 0 w 18"/>
                <a:gd name="T15" fmla="*/ 4 h 6"/>
                <a:gd name="T16" fmla="*/ 1 w 18"/>
                <a:gd name="T17" fmla="*/ 5 h 6"/>
                <a:gd name="T18" fmla="*/ 3 w 18"/>
                <a:gd name="T19" fmla="*/ 5 h 6"/>
                <a:gd name="T20" fmla="*/ 4 w 18"/>
                <a:gd name="T21" fmla="*/ 5 h 6"/>
                <a:gd name="T22" fmla="*/ 5 w 18"/>
                <a:gd name="T23" fmla="*/ 5 h 6"/>
                <a:gd name="T24" fmla="*/ 7 w 18"/>
                <a:gd name="T25" fmla="*/ 4 h 6"/>
                <a:gd name="T26" fmla="*/ 8 w 18"/>
                <a:gd name="T27" fmla="*/ 4 h 6"/>
                <a:gd name="T28" fmla="*/ 10 w 18"/>
                <a:gd name="T29" fmla="*/ 4 h 6"/>
                <a:gd name="T30" fmla="*/ 15 w 18"/>
                <a:gd name="T31" fmla="*/ 6 h 6"/>
                <a:gd name="T32" fmla="*/ 16 w 18"/>
                <a:gd name="T33" fmla="*/ 5 h 6"/>
                <a:gd name="T34" fmla="*/ 18 w 18"/>
                <a:gd name="T35" fmla="*/ 4 h 6"/>
                <a:gd name="T36" fmla="*/ 17 w 18"/>
                <a:gd name="T3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" h="6">
                  <a:moveTo>
                    <a:pt x="17" y="3"/>
                  </a:moveTo>
                  <a:cubicBezTo>
                    <a:pt x="16" y="2"/>
                    <a:pt x="15" y="2"/>
                    <a:pt x="15" y="1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1" y="0"/>
                    <a:pt x="11" y="0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1" y="3"/>
                    <a:pt x="0" y="4"/>
                    <a:pt x="0" y="4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2" y="4"/>
                    <a:pt x="13" y="5"/>
                    <a:pt x="15" y="6"/>
                  </a:cubicBezTo>
                  <a:cubicBezTo>
                    <a:pt x="15" y="5"/>
                    <a:pt x="16" y="5"/>
                    <a:pt x="16" y="5"/>
                  </a:cubicBezTo>
                  <a:cubicBezTo>
                    <a:pt x="17" y="5"/>
                    <a:pt x="17" y="4"/>
                    <a:pt x="18" y="4"/>
                  </a:cubicBezTo>
                  <a:cubicBezTo>
                    <a:pt x="18" y="4"/>
                    <a:pt x="17" y="3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342" name="Freeform 17"/>
          <p:cNvSpPr>
            <a:spLocks noEditPoints="1"/>
          </p:cNvSpPr>
          <p:nvPr/>
        </p:nvSpPr>
        <p:spPr bwMode="auto">
          <a:xfrm>
            <a:off x="7961214" y="6150547"/>
            <a:ext cx="347567" cy="414087"/>
          </a:xfrm>
          <a:custGeom>
            <a:avLst/>
            <a:gdLst>
              <a:gd name="T0" fmla="*/ 0 w 16"/>
              <a:gd name="T1" fmla="*/ 14 h 19"/>
              <a:gd name="T2" fmla="*/ 16 w 16"/>
              <a:gd name="T3" fmla="*/ 5 h 19"/>
              <a:gd name="T4" fmla="*/ 3 w 16"/>
              <a:gd name="T5" fmla="*/ 12 h 19"/>
              <a:gd name="T6" fmla="*/ 2 w 16"/>
              <a:gd name="T7" fmla="*/ 12 h 19"/>
              <a:gd name="T8" fmla="*/ 2 w 16"/>
              <a:gd name="T9" fmla="*/ 10 h 19"/>
              <a:gd name="T10" fmla="*/ 4 w 16"/>
              <a:gd name="T11" fmla="*/ 11 h 19"/>
              <a:gd name="T12" fmla="*/ 3 w 16"/>
              <a:gd name="T13" fmla="*/ 9 h 19"/>
              <a:gd name="T14" fmla="*/ 4 w 16"/>
              <a:gd name="T15" fmla="*/ 11 h 19"/>
              <a:gd name="T16" fmla="*/ 4 w 16"/>
              <a:gd name="T17" fmla="*/ 8 h 19"/>
              <a:gd name="T18" fmla="*/ 3 w 16"/>
              <a:gd name="T19" fmla="*/ 8 h 19"/>
              <a:gd name="T20" fmla="*/ 2 w 16"/>
              <a:gd name="T21" fmla="*/ 9 h 19"/>
              <a:gd name="T22" fmla="*/ 2 w 16"/>
              <a:gd name="T23" fmla="*/ 7 h 19"/>
              <a:gd name="T24" fmla="*/ 2 w 16"/>
              <a:gd name="T25" fmla="*/ 7 h 19"/>
              <a:gd name="T26" fmla="*/ 3 w 16"/>
              <a:gd name="T27" fmla="*/ 7 h 19"/>
              <a:gd name="T28" fmla="*/ 4 w 16"/>
              <a:gd name="T29" fmla="*/ 6 h 19"/>
              <a:gd name="T30" fmla="*/ 4 w 16"/>
              <a:gd name="T31" fmla="*/ 6 h 19"/>
              <a:gd name="T32" fmla="*/ 5 w 16"/>
              <a:gd name="T33" fmla="*/ 5 h 19"/>
              <a:gd name="T34" fmla="*/ 5 w 16"/>
              <a:gd name="T35" fmla="*/ 5 h 19"/>
              <a:gd name="T36" fmla="*/ 4 w 16"/>
              <a:gd name="T37" fmla="*/ 4 h 19"/>
              <a:gd name="T38" fmla="*/ 5 w 16"/>
              <a:gd name="T39" fmla="*/ 5 h 19"/>
              <a:gd name="T40" fmla="*/ 6 w 16"/>
              <a:gd name="T41" fmla="*/ 5 h 19"/>
              <a:gd name="T42" fmla="*/ 5 w 16"/>
              <a:gd name="T43" fmla="*/ 5 h 19"/>
              <a:gd name="T44" fmla="*/ 4 w 16"/>
              <a:gd name="T45" fmla="*/ 6 h 19"/>
              <a:gd name="T46" fmla="*/ 6 w 16"/>
              <a:gd name="T47" fmla="*/ 10 h 19"/>
              <a:gd name="T48" fmla="*/ 5 w 16"/>
              <a:gd name="T49" fmla="*/ 8 h 19"/>
              <a:gd name="T50" fmla="*/ 5 w 16"/>
              <a:gd name="T51" fmla="*/ 7 h 19"/>
              <a:gd name="T52" fmla="*/ 6 w 16"/>
              <a:gd name="T53" fmla="*/ 7 h 19"/>
              <a:gd name="T54" fmla="*/ 8 w 16"/>
              <a:gd name="T55" fmla="*/ 12 h 19"/>
              <a:gd name="T56" fmla="*/ 5 w 16"/>
              <a:gd name="T57" fmla="*/ 10 h 19"/>
              <a:gd name="T58" fmla="*/ 6 w 16"/>
              <a:gd name="T59" fmla="*/ 12 h 19"/>
              <a:gd name="T60" fmla="*/ 15 w 16"/>
              <a:gd name="T61" fmla="*/ 7 h 19"/>
              <a:gd name="T62" fmla="*/ 14 w 16"/>
              <a:gd name="T63" fmla="*/ 9 h 19"/>
              <a:gd name="T64" fmla="*/ 14 w 16"/>
              <a:gd name="T65" fmla="*/ 8 h 19"/>
              <a:gd name="T66" fmla="*/ 12 w 16"/>
              <a:gd name="T67" fmla="*/ 8 h 19"/>
              <a:gd name="T68" fmla="*/ 12 w 16"/>
              <a:gd name="T69" fmla="*/ 11 h 19"/>
              <a:gd name="T70" fmla="*/ 13 w 16"/>
              <a:gd name="T71" fmla="*/ 9 h 19"/>
              <a:gd name="T72" fmla="*/ 13 w 16"/>
              <a:gd name="T73" fmla="*/ 11 h 19"/>
              <a:gd name="T74" fmla="*/ 14 w 16"/>
              <a:gd name="T75" fmla="*/ 10 h 19"/>
              <a:gd name="T76" fmla="*/ 14 w 16"/>
              <a:gd name="T77" fmla="*/ 12 h 19"/>
              <a:gd name="T78" fmla="*/ 13 w 16"/>
              <a:gd name="T79" fmla="*/ 12 h 19"/>
              <a:gd name="T80" fmla="*/ 11 w 16"/>
              <a:gd name="T81" fmla="*/ 10 h 19"/>
              <a:gd name="T82" fmla="*/ 9 w 16"/>
              <a:gd name="T83" fmla="*/ 10 h 19"/>
              <a:gd name="T84" fmla="*/ 10 w 16"/>
              <a:gd name="T85" fmla="*/ 8 h 19"/>
              <a:gd name="T86" fmla="*/ 11 w 16"/>
              <a:gd name="T87" fmla="*/ 7 h 19"/>
              <a:gd name="T88" fmla="*/ 11 w 16"/>
              <a:gd name="T89" fmla="*/ 9 h 19"/>
              <a:gd name="T90" fmla="*/ 12 w 16"/>
              <a:gd name="T91" fmla="*/ 8 h 19"/>
              <a:gd name="T92" fmla="*/ 12 w 16"/>
              <a:gd name="T93" fmla="*/ 6 h 19"/>
              <a:gd name="T94" fmla="*/ 11 w 16"/>
              <a:gd name="T95" fmla="*/ 5 h 19"/>
              <a:gd name="T96" fmla="*/ 11 w 16"/>
              <a:gd name="T97" fmla="*/ 5 h 19"/>
              <a:gd name="T98" fmla="*/ 11 w 16"/>
              <a:gd name="T99" fmla="*/ 4 h 19"/>
              <a:gd name="T100" fmla="*/ 12 w 16"/>
              <a:gd name="T101" fmla="*/ 4 h 19"/>
              <a:gd name="T102" fmla="*/ 12 w 16"/>
              <a:gd name="T103" fmla="*/ 5 h 19"/>
              <a:gd name="T104" fmla="*/ 12 w 16"/>
              <a:gd name="T105" fmla="*/ 6 h 19"/>
              <a:gd name="T106" fmla="*/ 13 w 16"/>
              <a:gd name="T107" fmla="*/ 5 h 19"/>
              <a:gd name="T108" fmla="*/ 12 w 16"/>
              <a:gd name="T109" fmla="*/ 7 h 19"/>
              <a:gd name="T110" fmla="*/ 14 w 16"/>
              <a:gd name="T111" fmla="*/ 7 h 19"/>
              <a:gd name="T112" fmla="*/ 15 w 16"/>
              <a:gd name="T113" fmla="*/ 6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6" h="19">
                <a:moveTo>
                  <a:pt x="8" y="0"/>
                </a:moveTo>
                <a:cubicBezTo>
                  <a:pt x="0" y="5"/>
                  <a:pt x="0" y="5"/>
                  <a:pt x="0" y="5"/>
                </a:cubicBezTo>
                <a:cubicBezTo>
                  <a:pt x="0" y="14"/>
                  <a:pt x="0" y="14"/>
                  <a:pt x="0" y="14"/>
                </a:cubicBezTo>
                <a:cubicBezTo>
                  <a:pt x="8" y="19"/>
                  <a:pt x="8" y="19"/>
                  <a:pt x="8" y="19"/>
                </a:cubicBezTo>
                <a:cubicBezTo>
                  <a:pt x="16" y="14"/>
                  <a:pt x="16" y="14"/>
                  <a:pt x="16" y="14"/>
                </a:cubicBezTo>
                <a:cubicBezTo>
                  <a:pt x="16" y="5"/>
                  <a:pt x="16" y="5"/>
                  <a:pt x="16" y="5"/>
                </a:cubicBezTo>
                <a:lnTo>
                  <a:pt x="8" y="0"/>
                </a:lnTo>
                <a:close/>
                <a:moveTo>
                  <a:pt x="5" y="10"/>
                </a:moveTo>
                <a:cubicBezTo>
                  <a:pt x="4" y="11"/>
                  <a:pt x="4" y="11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2" y="12"/>
                </a:cubicBezTo>
                <a:cubicBezTo>
                  <a:pt x="3" y="12"/>
                  <a:pt x="3" y="12"/>
                  <a:pt x="3" y="12"/>
                </a:cubicBezTo>
                <a:cubicBezTo>
                  <a:pt x="3" y="12"/>
                  <a:pt x="3" y="12"/>
                  <a:pt x="2" y="11"/>
                </a:cubicBezTo>
                <a:cubicBezTo>
                  <a:pt x="2" y="11"/>
                  <a:pt x="2" y="11"/>
                  <a:pt x="2" y="10"/>
                </a:cubicBezTo>
                <a:cubicBezTo>
                  <a:pt x="2" y="11"/>
                  <a:pt x="2" y="11"/>
                  <a:pt x="3" y="12"/>
                </a:cubicBezTo>
                <a:cubicBezTo>
                  <a:pt x="3" y="12"/>
                  <a:pt x="3" y="12"/>
                  <a:pt x="3" y="11"/>
                </a:cubicBezTo>
                <a:cubicBezTo>
                  <a:pt x="3" y="11"/>
                  <a:pt x="4" y="11"/>
                  <a:pt x="4" y="11"/>
                </a:cubicBezTo>
                <a:cubicBezTo>
                  <a:pt x="4" y="11"/>
                  <a:pt x="3" y="11"/>
                  <a:pt x="3" y="10"/>
                </a:cubicBezTo>
                <a:cubicBezTo>
                  <a:pt x="3" y="10"/>
                  <a:pt x="3" y="10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10"/>
                  <a:pt x="3" y="10"/>
                </a:cubicBezTo>
                <a:cubicBezTo>
                  <a:pt x="4" y="10"/>
                  <a:pt x="4" y="11"/>
                  <a:pt x="4" y="11"/>
                </a:cubicBezTo>
                <a:cubicBezTo>
                  <a:pt x="4" y="10"/>
                  <a:pt x="4" y="10"/>
                  <a:pt x="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9"/>
                  <a:pt x="4" y="9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4" y="7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3" y="8"/>
                  <a:pt x="3" y="8"/>
                </a:cubicBezTo>
                <a:cubicBezTo>
                  <a:pt x="3" y="8"/>
                  <a:pt x="2" y="8"/>
                  <a:pt x="2" y="8"/>
                </a:cubicBezTo>
                <a:cubicBezTo>
                  <a:pt x="2" y="9"/>
                  <a:pt x="2" y="9"/>
                  <a:pt x="2" y="9"/>
                </a:cubicBezTo>
                <a:cubicBezTo>
                  <a:pt x="2" y="9"/>
                  <a:pt x="2" y="9"/>
                  <a:pt x="2" y="8"/>
                </a:cubicBezTo>
                <a:cubicBezTo>
                  <a:pt x="2" y="8"/>
                  <a:pt x="2" y="8"/>
                  <a:pt x="2" y="8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6"/>
                  <a:pt x="2" y="6"/>
                </a:cubicBezTo>
                <a:cubicBezTo>
                  <a:pt x="2" y="6"/>
                  <a:pt x="2" y="6"/>
                  <a:pt x="2" y="6"/>
                </a:cubicBezTo>
                <a:cubicBezTo>
                  <a:pt x="2" y="6"/>
                  <a:pt x="2" y="7"/>
                  <a:pt x="2" y="7"/>
                </a:cubicBezTo>
                <a:cubicBezTo>
                  <a:pt x="2" y="7"/>
                  <a:pt x="2" y="7"/>
                  <a:pt x="2" y="7"/>
                </a:cubicBezTo>
                <a:cubicBezTo>
                  <a:pt x="2" y="7"/>
                  <a:pt x="2" y="7"/>
                  <a:pt x="3" y="7"/>
                </a:cubicBezTo>
                <a:cubicBezTo>
                  <a:pt x="3" y="7"/>
                  <a:pt x="3" y="7"/>
                  <a:pt x="3" y="7"/>
                </a:cubicBezTo>
                <a:cubicBezTo>
                  <a:pt x="3" y="7"/>
                  <a:pt x="3" y="7"/>
                  <a:pt x="4" y="7"/>
                </a:cubicBezTo>
                <a:cubicBezTo>
                  <a:pt x="4" y="7"/>
                  <a:pt x="4" y="7"/>
                  <a:pt x="4" y="7"/>
                </a:cubicBezTo>
                <a:cubicBezTo>
                  <a:pt x="4" y="7"/>
                  <a:pt x="4" y="7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5"/>
                  <a:pt x="3" y="5"/>
                </a:cubicBezTo>
                <a:cubicBezTo>
                  <a:pt x="3" y="5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4"/>
                </a:cubicBezTo>
                <a:cubicBezTo>
                  <a:pt x="5" y="4"/>
                  <a:pt x="5" y="4"/>
                  <a:pt x="4" y="4"/>
                </a:cubicBezTo>
                <a:cubicBezTo>
                  <a:pt x="4" y="4"/>
                  <a:pt x="4" y="4"/>
                  <a:pt x="4" y="4"/>
                </a:cubicBezTo>
                <a:cubicBezTo>
                  <a:pt x="4" y="3"/>
                  <a:pt x="5" y="4"/>
                  <a:pt x="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5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6"/>
                  <a:pt x="4" y="6"/>
                  <a:pt x="4" y="6"/>
                </a:cubicBezTo>
                <a:cubicBezTo>
                  <a:pt x="4" y="7"/>
                  <a:pt x="4" y="7"/>
                  <a:pt x="4" y="8"/>
                </a:cubicBezTo>
                <a:cubicBezTo>
                  <a:pt x="5" y="9"/>
                  <a:pt x="5" y="10"/>
                  <a:pt x="6" y="10"/>
                </a:cubicBezTo>
                <a:cubicBezTo>
                  <a:pt x="6" y="10"/>
                  <a:pt x="6" y="10"/>
                  <a:pt x="6" y="10"/>
                </a:cubicBezTo>
                <a:cubicBezTo>
                  <a:pt x="6" y="10"/>
                  <a:pt x="6" y="9"/>
                  <a:pt x="6" y="9"/>
                </a:cubicBezTo>
                <a:cubicBezTo>
                  <a:pt x="5" y="8"/>
                  <a:pt x="5" y="8"/>
                  <a:pt x="5" y="8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7"/>
                  <a:pt x="5" y="7"/>
                </a:cubicBezTo>
                <a:cubicBezTo>
                  <a:pt x="5" y="7"/>
                  <a:pt x="5" y="8"/>
                  <a:pt x="5" y="8"/>
                </a:cubicBezTo>
                <a:cubicBezTo>
                  <a:pt x="5" y="8"/>
                  <a:pt x="6" y="8"/>
                  <a:pt x="6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8"/>
                  <a:pt x="6" y="8"/>
                  <a:pt x="6" y="9"/>
                </a:cubicBezTo>
                <a:cubicBezTo>
                  <a:pt x="6" y="9"/>
                  <a:pt x="7" y="10"/>
                  <a:pt x="7" y="10"/>
                </a:cubicBezTo>
                <a:cubicBezTo>
                  <a:pt x="7" y="11"/>
                  <a:pt x="8" y="11"/>
                  <a:pt x="8" y="12"/>
                </a:cubicBezTo>
                <a:cubicBezTo>
                  <a:pt x="7" y="12"/>
                  <a:pt x="7" y="12"/>
                  <a:pt x="7" y="12"/>
                </a:cubicBezTo>
                <a:cubicBezTo>
                  <a:pt x="7" y="11"/>
                  <a:pt x="6" y="11"/>
                  <a:pt x="6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5" y="10"/>
                  <a:pt x="5" y="10"/>
                  <a:pt x="5" y="10"/>
                </a:cubicBezTo>
                <a:close/>
                <a:moveTo>
                  <a:pt x="8" y="16"/>
                </a:moveTo>
                <a:cubicBezTo>
                  <a:pt x="6" y="12"/>
                  <a:pt x="6" y="12"/>
                  <a:pt x="6" y="12"/>
                </a:cubicBezTo>
                <a:cubicBezTo>
                  <a:pt x="10" y="12"/>
                  <a:pt x="10" y="12"/>
                  <a:pt x="10" y="12"/>
                </a:cubicBezTo>
                <a:lnTo>
                  <a:pt x="8" y="16"/>
                </a:lnTo>
                <a:close/>
                <a:moveTo>
                  <a:pt x="15" y="7"/>
                </a:moveTo>
                <a:cubicBezTo>
                  <a:pt x="14" y="7"/>
                  <a:pt x="14" y="7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9"/>
                  <a:pt x="14" y="9"/>
                  <a:pt x="14" y="9"/>
                </a:cubicBezTo>
                <a:cubicBezTo>
                  <a:pt x="14" y="9"/>
                  <a:pt x="14" y="9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ubicBezTo>
                  <a:pt x="13" y="8"/>
                  <a:pt x="13" y="8"/>
                  <a:pt x="13" y="8"/>
                </a:cubicBezTo>
                <a:cubicBezTo>
                  <a:pt x="13" y="8"/>
                  <a:pt x="13" y="8"/>
                  <a:pt x="12" y="8"/>
                </a:cubicBezTo>
                <a:cubicBezTo>
                  <a:pt x="12" y="8"/>
                  <a:pt x="12" y="8"/>
                  <a:pt x="12" y="8"/>
                </a:cubicBezTo>
                <a:cubicBezTo>
                  <a:pt x="12" y="9"/>
                  <a:pt x="12" y="9"/>
                  <a:pt x="11" y="10"/>
                </a:cubicBezTo>
                <a:cubicBezTo>
                  <a:pt x="12" y="10"/>
                  <a:pt x="12" y="10"/>
                  <a:pt x="12" y="10"/>
                </a:cubicBezTo>
                <a:cubicBezTo>
                  <a:pt x="12" y="10"/>
                  <a:pt x="12" y="10"/>
                  <a:pt x="12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2"/>
                  <a:pt x="13" y="12"/>
                  <a:pt x="13" y="12"/>
                </a:cubicBezTo>
                <a:cubicBezTo>
                  <a:pt x="14" y="11"/>
                  <a:pt x="14" y="11"/>
                  <a:pt x="14" y="10"/>
                </a:cubicBezTo>
                <a:cubicBezTo>
                  <a:pt x="14" y="11"/>
                  <a:pt x="14" y="11"/>
                  <a:pt x="14" y="11"/>
                </a:cubicBezTo>
                <a:cubicBezTo>
                  <a:pt x="14" y="12"/>
                  <a:pt x="14" y="12"/>
                  <a:pt x="13" y="12"/>
                </a:cubicBezTo>
                <a:cubicBezTo>
                  <a:pt x="14" y="12"/>
                  <a:pt x="14" y="12"/>
                  <a:pt x="14" y="12"/>
                </a:cubicBezTo>
                <a:cubicBezTo>
                  <a:pt x="14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3" y="12"/>
                  <a:pt x="13" y="12"/>
                  <a:pt x="13" y="12"/>
                </a:cubicBezTo>
                <a:cubicBezTo>
                  <a:pt x="12" y="11"/>
                  <a:pt x="12" y="11"/>
                  <a:pt x="12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1" y="10"/>
                  <a:pt x="11" y="10"/>
                  <a:pt x="11" y="10"/>
                </a:cubicBezTo>
                <a:cubicBezTo>
                  <a:pt x="10" y="11"/>
                  <a:pt x="9" y="11"/>
                  <a:pt x="9" y="12"/>
                </a:cubicBezTo>
                <a:cubicBezTo>
                  <a:pt x="9" y="12"/>
                  <a:pt x="9" y="12"/>
                  <a:pt x="9" y="12"/>
                </a:cubicBezTo>
                <a:cubicBezTo>
                  <a:pt x="9" y="11"/>
                  <a:pt x="9" y="11"/>
                  <a:pt x="9" y="10"/>
                </a:cubicBezTo>
                <a:cubicBezTo>
                  <a:pt x="9" y="10"/>
                  <a:pt x="10" y="9"/>
                  <a:pt x="10" y="9"/>
                </a:cubicBezTo>
                <a:cubicBezTo>
                  <a:pt x="10" y="8"/>
                  <a:pt x="10" y="8"/>
                  <a:pt x="10" y="7"/>
                </a:cubicBezTo>
                <a:cubicBezTo>
                  <a:pt x="10" y="7"/>
                  <a:pt x="10" y="8"/>
                  <a:pt x="10" y="8"/>
                </a:cubicBezTo>
                <a:cubicBezTo>
                  <a:pt x="11" y="8"/>
                  <a:pt x="11" y="8"/>
                  <a:pt x="11" y="8"/>
                </a:cubicBezTo>
                <a:cubicBezTo>
                  <a:pt x="11" y="8"/>
                  <a:pt x="11" y="7"/>
                  <a:pt x="11" y="7"/>
                </a:cubicBezTo>
                <a:cubicBezTo>
                  <a:pt x="11" y="7"/>
                  <a:pt x="12" y="7"/>
                  <a:pt x="11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1" y="7"/>
                  <a:pt x="11" y="8"/>
                </a:cubicBezTo>
                <a:cubicBezTo>
                  <a:pt x="11" y="8"/>
                  <a:pt x="11" y="8"/>
                  <a:pt x="11" y="9"/>
                </a:cubicBezTo>
                <a:cubicBezTo>
                  <a:pt x="10" y="9"/>
                  <a:pt x="10" y="10"/>
                  <a:pt x="10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1" y="10"/>
                  <a:pt x="12" y="9"/>
                  <a:pt x="12" y="8"/>
                </a:cubicBezTo>
                <a:cubicBezTo>
                  <a:pt x="12" y="7"/>
                  <a:pt x="12" y="7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2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0" y="5"/>
                  <a:pt x="10" y="5"/>
                </a:cubicBezTo>
                <a:cubicBezTo>
                  <a:pt x="10" y="5"/>
                  <a:pt x="10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5"/>
                  <a:pt x="11" y="4"/>
                </a:cubicBezTo>
                <a:cubicBezTo>
                  <a:pt x="11" y="4"/>
                  <a:pt x="12" y="4"/>
                  <a:pt x="12" y="4"/>
                </a:cubicBezTo>
                <a:cubicBezTo>
                  <a:pt x="12" y="4"/>
                  <a:pt x="12" y="3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2" y="4"/>
                  <a:pt x="12" y="4"/>
                  <a:pt x="12" y="4"/>
                </a:cubicBezTo>
                <a:cubicBezTo>
                  <a:pt x="11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5"/>
                  <a:pt x="12" y="5"/>
                </a:cubicBezTo>
                <a:cubicBezTo>
                  <a:pt x="12" y="5"/>
                  <a:pt x="12" y="6"/>
                  <a:pt x="12" y="6"/>
                </a:cubicBezTo>
                <a:cubicBezTo>
                  <a:pt x="12" y="6"/>
                  <a:pt x="12" y="6"/>
                  <a:pt x="12" y="6"/>
                </a:cubicBezTo>
                <a:cubicBezTo>
                  <a:pt x="12" y="6"/>
                  <a:pt x="12" y="6"/>
                  <a:pt x="13" y="6"/>
                </a:cubicBezTo>
                <a:cubicBezTo>
                  <a:pt x="13" y="6"/>
                  <a:pt x="13" y="5"/>
                  <a:pt x="13" y="5"/>
                </a:cubicBezTo>
                <a:cubicBezTo>
                  <a:pt x="13" y="5"/>
                  <a:pt x="13" y="6"/>
                  <a:pt x="13" y="6"/>
                </a:cubicBezTo>
                <a:cubicBezTo>
                  <a:pt x="13" y="6"/>
                  <a:pt x="12" y="6"/>
                  <a:pt x="12" y="6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3" y="7"/>
                  <a:pt x="13" y="7"/>
                </a:cubicBezTo>
                <a:cubicBezTo>
                  <a:pt x="13" y="7"/>
                  <a:pt x="13" y="7"/>
                  <a:pt x="13" y="7"/>
                </a:cubicBezTo>
                <a:cubicBezTo>
                  <a:pt x="13" y="7"/>
                  <a:pt x="13" y="7"/>
                  <a:pt x="14" y="7"/>
                </a:cubicBezTo>
                <a:cubicBezTo>
                  <a:pt x="14" y="7"/>
                  <a:pt x="14" y="7"/>
                  <a:pt x="14" y="7"/>
                </a:cubicBezTo>
                <a:cubicBezTo>
                  <a:pt x="14" y="7"/>
                  <a:pt x="15" y="7"/>
                  <a:pt x="15" y="7"/>
                </a:cubicBezTo>
                <a:cubicBezTo>
                  <a:pt x="15" y="7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7"/>
                  <a:pt x="15" y="7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0580" name="组合 40579"/>
          <p:cNvGrpSpPr/>
          <p:nvPr/>
        </p:nvGrpSpPr>
        <p:grpSpPr>
          <a:xfrm>
            <a:off x="7134704" y="6248664"/>
            <a:ext cx="390805" cy="217853"/>
            <a:chOff x="7237413" y="5614987"/>
            <a:chExt cx="373063" cy="20796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486" name="Freeform 161"/>
            <p:cNvSpPr>
              <a:spLocks/>
            </p:cNvSpPr>
            <p:nvPr/>
          </p:nvSpPr>
          <p:spPr bwMode="auto">
            <a:xfrm>
              <a:off x="7237413" y="5740400"/>
              <a:ext cx="166688" cy="82550"/>
            </a:xfrm>
            <a:custGeom>
              <a:avLst/>
              <a:gdLst>
                <a:gd name="T0" fmla="*/ 7 w 8"/>
                <a:gd name="T1" fmla="*/ 0 h 4"/>
                <a:gd name="T2" fmla="*/ 4 w 8"/>
                <a:gd name="T3" fmla="*/ 1 h 4"/>
                <a:gd name="T4" fmla="*/ 0 w 8"/>
                <a:gd name="T5" fmla="*/ 1 h 4"/>
                <a:gd name="T6" fmla="*/ 0 w 8"/>
                <a:gd name="T7" fmla="*/ 1 h 4"/>
                <a:gd name="T8" fmla="*/ 1 w 8"/>
                <a:gd name="T9" fmla="*/ 3 h 4"/>
                <a:gd name="T10" fmla="*/ 2 w 8"/>
                <a:gd name="T11" fmla="*/ 3 h 4"/>
                <a:gd name="T12" fmla="*/ 4 w 8"/>
                <a:gd name="T13" fmla="*/ 4 h 4"/>
                <a:gd name="T14" fmla="*/ 5 w 8"/>
                <a:gd name="T15" fmla="*/ 4 h 4"/>
                <a:gd name="T16" fmla="*/ 7 w 8"/>
                <a:gd name="T17" fmla="*/ 3 h 4"/>
                <a:gd name="T18" fmla="*/ 8 w 8"/>
                <a:gd name="T19" fmla="*/ 2 h 4"/>
                <a:gd name="T20" fmla="*/ 8 w 8"/>
                <a:gd name="T21" fmla="*/ 1 h 4"/>
                <a:gd name="T22" fmla="*/ 7 w 8"/>
                <a:gd name="T2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4">
                  <a:moveTo>
                    <a:pt x="7" y="0"/>
                  </a:moveTo>
                  <a:cubicBezTo>
                    <a:pt x="6" y="0"/>
                    <a:pt x="5" y="0"/>
                    <a:pt x="4" y="1"/>
                  </a:cubicBezTo>
                  <a:cubicBezTo>
                    <a:pt x="3" y="2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7" y="4"/>
                    <a:pt x="7" y="3"/>
                  </a:cubicBezTo>
                  <a:cubicBezTo>
                    <a:pt x="8" y="3"/>
                    <a:pt x="8" y="3"/>
                    <a:pt x="8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87" name="Freeform 162"/>
            <p:cNvSpPr>
              <a:spLocks/>
            </p:cNvSpPr>
            <p:nvPr/>
          </p:nvSpPr>
          <p:spPr bwMode="auto">
            <a:xfrm>
              <a:off x="7424738" y="5740400"/>
              <a:ext cx="185738" cy="82550"/>
            </a:xfrm>
            <a:custGeom>
              <a:avLst/>
              <a:gdLst>
                <a:gd name="T0" fmla="*/ 4 w 9"/>
                <a:gd name="T1" fmla="*/ 1 h 4"/>
                <a:gd name="T2" fmla="*/ 1 w 9"/>
                <a:gd name="T3" fmla="*/ 0 h 4"/>
                <a:gd name="T4" fmla="*/ 0 w 9"/>
                <a:gd name="T5" fmla="*/ 1 h 4"/>
                <a:gd name="T6" fmla="*/ 0 w 9"/>
                <a:gd name="T7" fmla="*/ 2 h 4"/>
                <a:gd name="T8" fmla="*/ 1 w 9"/>
                <a:gd name="T9" fmla="*/ 3 h 4"/>
                <a:gd name="T10" fmla="*/ 3 w 9"/>
                <a:gd name="T11" fmla="*/ 4 h 4"/>
                <a:gd name="T12" fmla="*/ 5 w 9"/>
                <a:gd name="T13" fmla="*/ 4 h 4"/>
                <a:gd name="T14" fmla="*/ 6 w 9"/>
                <a:gd name="T15" fmla="*/ 3 h 4"/>
                <a:gd name="T16" fmla="*/ 7 w 9"/>
                <a:gd name="T17" fmla="*/ 3 h 4"/>
                <a:gd name="T18" fmla="*/ 8 w 9"/>
                <a:gd name="T19" fmla="*/ 1 h 4"/>
                <a:gd name="T20" fmla="*/ 9 w 9"/>
                <a:gd name="T21" fmla="*/ 1 h 4"/>
                <a:gd name="T22" fmla="*/ 4 w 9"/>
                <a:gd name="T23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" h="4">
                  <a:moveTo>
                    <a:pt x="4" y="1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4"/>
                    <a:pt x="5" y="4"/>
                    <a:pt x="6" y="3"/>
                  </a:cubicBezTo>
                  <a:cubicBezTo>
                    <a:pt x="6" y="3"/>
                    <a:pt x="7" y="3"/>
                    <a:pt x="7" y="3"/>
                  </a:cubicBezTo>
                  <a:cubicBezTo>
                    <a:pt x="8" y="2"/>
                    <a:pt x="8" y="2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2"/>
                    <a:pt x="5" y="2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88" name="Rectangle 163"/>
            <p:cNvSpPr>
              <a:spLocks noChangeArrowheads="1"/>
            </p:cNvSpPr>
            <p:nvPr/>
          </p:nvSpPr>
          <p:spPr bwMode="auto">
            <a:xfrm>
              <a:off x="7404101" y="5635625"/>
              <a:ext cx="41275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89" name="Rectangle 164"/>
            <p:cNvSpPr>
              <a:spLocks noChangeArrowheads="1"/>
            </p:cNvSpPr>
            <p:nvPr/>
          </p:nvSpPr>
          <p:spPr bwMode="auto">
            <a:xfrm>
              <a:off x="7589838" y="5635625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90" name="Freeform 165"/>
            <p:cNvSpPr>
              <a:spLocks/>
            </p:cNvSpPr>
            <p:nvPr/>
          </p:nvSpPr>
          <p:spPr bwMode="auto">
            <a:xfrm>
              <a:off x="7445376" y="5614987"/>
              <a:ext cx="123825" cy="104775"/>
            </a:xfrm>
            <a:custGeom>
              <a:avLst/>
              <a:gdLst>
                <a:gd name="T0" fmla="*/ 0 w 6"/>
                <a:gd name="T1" fmla="*/ 5 h 5"/>
                <a:gd name="T2" fmla="*/ 6 w 6"/>
                <a:gd name="T3" fmla="*/ 5 h 5"/>
                <a:gd name="T4" fmla="*/ 6 w 6"/>
                <a:gd name="T5" fmla="*/ 4 h 5"/>
                <a:gd name="T6" fmla="*/ 6 w 6"/>
                <a:gd name="T7" fmla="*/ 1 h 5"/>
                <a:gd name="T8" fmla="*/ 6 w 6"/>
                <a:gd name="T9" fmla="*/ 0 h 5"/>
                <a:gd name="T10" fmla="*/ 5 w 6"/>
                <a:gd name="T11" fmla="*/ 0 h 5"/>
                <a:gd name="T12" fmla="*/ 0 w 6"/>
                <a:gd name="T13" fmla="*/ 0 h 5"/>
                <a:gd name="T14" fmla="*/ 0 w 6"/>
                <a:gd name="T15" fmla="*/ 0 h 5"/>
                <a:gd name="T16" fmla="*/ 0 w 6"/>
                <a:gd name="T17" fmla="*/ 1 h 5"/>
                <a:gd name="T18" fmla="*/ 0 w 6"/>
                <a:gd name="T19" fmla="*/ 3 h 5"/>
                <a:gd name="T20" fmla="*/ 0 w 6"/>
                <a:gd name="T21" fmla="*/ 4 h 5"/>
                <a:gd name="T22" fmla="*/ 0 w 6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91" name="Rectangle 166"/>
            <p:cNvSpPr>
              <a:spLocks noChangeArrowheads="1"/>
            </p:cNvSpPr>
            <p:nvPr/>
          </p:nvSpPr>
          <p:spPr bwMode="auto">
            <a:xfrm>
              <a:off x="7237413" y="5635625"/>
              <a:ext cx="20638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492" name="Freeform 167"/>
            <p:cNvSpPr>
              <a:spLocks/>
            </p:cNvSpPr>
            <p:nvPr/>
          </p:nvSpPr>
          <p:spPr bwMode="auto">
            <a:xfrm>
              <a:off x="7258051" y="5614987"/>
              <a:ext cx="123825" cy="104775"/>
            </a:xfrm>
            <a:custGeom>
              <a:avLst/>
              <a:gdLst>
                <a:gd name="T0" fmla="*/ 0 w 6"/>
                <a:gd name="T1" fmla="*/ 5 h 5"/>
                <a:gd name="T2" fmla="*/ 6 w 6"/>
                <a:gd name="T3" fmla="*/ 5 h 5"/>
                <a:gd name="T4" fmla="*/ 6 w 6"/>
                <a:gd name="T5" fmla="*/ 4 h 5"/>
                <a:gd name="T6" fmla="*/ 6 w 6"/>
                <a:gd name="T7" fmla="*/ 3 h 5"/>
                <a:gd name="T8" fmla="*/ 6 w 6"/>
                <a:gd name="T9" fmla="*/ 1 h 5"/>
                <a:gd name="T10" fmla="*/ 6 w 6"/>
                <a:gd name="T11" fmla="*/ 0 h 5"/>
                <a:gd name="T12" fmla="*/ 6 w 6"/>
                <a:gd name="T13" fmla="*/ 0 h 5"/>
                <a:gd name="T14" fmla="*/ 1 w 6"/>
                <a:gd name="T15" fmla="*/ 0 h 5"/>
                <a:gd name="T16" fmla="*/ 0 w 6"/>
                <a:gd name="T17" fmla="*/ 0 h 5"/>
                <a:gd name="T18" fmla="*/ 0 w 6"/>
                <a:gd name="T19" fmla="*/ 1 h 5"/>
                <a:gd name="T20" fmla="*/ 0 w 6"/>
                <a:gd name="T21" fmla="*/ 4 h 5"/>
                <a:gd name="T22" fmla="*/ 0 w 6"/>
                <a:gd name="T2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" h="5">
                  <a:moveTo>
                    <a:pt x="0" y="5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536" name="组合 40535"/>
          <p:cNvGrpSpPr/>
          <p:nvPr/>
        </p:nvGrpSpPr>
        <p:grpSpPr>
          <a:xfrm>
            <a:off x="745468" y="6107309"/>
            <a:ext cx="369185" cy="500563"/>
            <a:chOff x="1138238" y="2457450"/>
            <a:chExt cx="352425" cy="477838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504" name="Freeform 179"/>
            <p:cNvSpPr>
              <a:spLocks/>
            </p:cNvSpPr>
            <p:nvPr/>
          </p:nvSpPr>
          <p:spPr bwMode="auto">
            <a:xfrm>
              <a:off x="1138238" y="2540000"/>
              <a:ext cx="352425" cy="395288"/>
            </a:xfrm>
            <a:custGeom>
              <a:avLst/>
              <a:gdLst>
                <a:gd name="T0" fmla="*/ 9 w 17"/>
                <a:gd name="T1" fmla="*/ 1 h 19"/>
                <a:gd name="T2" fmla="*/ 5 w 17"/>
                <a:gd name="T3" fmla="*/ 2 h 19"/>
                <a:gd name="T4" fmla="*/ 2 w 17"/>
                <a:gd name="T5" fmla="*/ 6 h 19"/>
                <a:gd name="T6" fmla="*/ 6 w 17"/>
                <a:gd name="T7" fmla="*/ 4 h 19"/>
                <a:gd name="T8" fmla="*/ 8 w 17"/>
                <a:gd name="T9" fmla="*/ 7 h 19"/>
                <a:gd name="T10" fmla="*/ 8 w 17"/>
                <a:gd name="T11" fmla="*/ 8 h 19"/>
                <a:gd name="T12" fmla="*/ 8 w 17"/>
                <a:gd name="T13" fmla="*/ 8 h 19"/>
                <a:gd name="T14" fmla="*/ 4 w 17"/>
                <a:gd name="T15" fmla="*/ 16 h 19"/>
                <a:gd name="T16" fmla="*/ 6 w 17"/>
                <a:gd name="T17" fmla="*/ 17 h 19"/>
                <a:gd name="T18" fmla="*/ 7 w 17"/>
                <a:gd name="T19" fmla="*/ 15 h 19"/>
                <a:gd name="T20" fmla="*/ 10 w 17"/>
                <a:gd name="T21" fmla="*/ 9 h 19"/>
                <a:gd name="T22" fmla="*/ 11 w 17"/>
                <a:gd name="T23" fmla="*/ 8 h 19"/>
                <a:gd name="T24" fmla="*/ 8 w 17"/>
                <a:gd name="T25" fmla="*/ 15 h 19"/>
                <a:gd name="T26" fmla="*/ 8 w 17"/>
                <a:gd name="T27" fmla="*/ 16 h 19"/>
                <a:gd name="T28" fmla="*/ 13 w 17"/>
                <a:gd name="T29" fmla="*/ 8 h 19"/>
                <a:gd name="T30" fmla="*/ 14 w 17"/>
                <a:gd name="T31" fmla="*/ 4 h 19"/>
                <a:gd name="T32" fmla="*/ 15 w 17"/>
                <a:gd name="T33" fmla="*/ 5 h 19"/>
                <a:gd name="T34" fmla="*/ 9 w 17"/>
                <a:gd name="T35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" h="19">
                  <a:moveTo>
                    <a:pt x="9" y="1"/>
                  </a:moveTo>
                  <a:cubicBezTo>
                    <a:pt x="7" y="1"/>
                    <a:pt x="5" y="2"/>
                    <a:pt x="5" y="2"/>
                  </a:cubicBezTo>
                  <a:cubicBezTo>
                    <a:pt x="3" y="3"/>
                    <a:pt x="0" y="6"/>
                    <a:pt x="2" y="6"/>
                  </a:cubicBezTo>
                  <a:cubicBezTo>
                    <a:pt x="2" y="7"/>
                    <a:pt x="5" y="4"/>
                    <a:pt x="6" y="4"/>
                  </a:cubicBezTo>
                  <a:cubicBezTo>
                    <a:pt x="8" y="4"/>
                    <a:pt x="9" y="5"/>
                    <a:pt x="8" y="7"/>
                  </a:cubicBezTo>
                  <a:cubicBezTo>
                    <a:pt x="8" y="7"/>
                    <a:pt x="8" y="7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" y="11"/>
                    <a:pt x="1" y="12"/>
                    <a:pt x="4" y="16"/>
                  </a:cubicBezTo>
                  <a:cubicBezTo>
                    <a:pt x="4" y="17"/>
                    <a:pt x="5" y="18"/>
                    <a:pt x="6" y="17"/>
                  </a:cubicBezTo>
                  <a:cubicBezTo>
                    <a:pt x="7" y="16"/>
                    <a:pt x="6" y="15"/>
                    <a:pt x="7" y="15"/>
                  </a:cubicBezTo>
                  <a:cubicBezTo>
                    <a:pt x="9" y="12"/>
                    <a:pt x="10" y="11"/>
                    <a:pt x="10" y="9"/>
                  </a:cubicBezTo>
                  <a:cubicBezTo>
                    <a:pt x="10" y="8"/>
                    <a:pt x="10" y="8"/>
                    <a:pt x="11" y="8"/>
                  </a:cubicBezTo>
                  <a:cubicBezTo>
                    <a:pt x="12" y="8"/>
                    <a:pt x="10" y="13"/>
                    <a:pt x="8" y="15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1" y="19"/>
                    <a:pt x="13" y="12"/>
                    <a:pt x="13" y="8"/>
                  </a:cubicBezTo>
                  <a:cubicBezTo>
                    <a:pt x="13" y="8"/>
                    <a:pt x="12" y="5"/>
                    <a:pt x="14" y="4"/>
                  </a:cubicBezTo>
                  <a:cubicBezTo>
                    <a:pt x="14" y="4"/>
                    <a:pt x="15" y="5"/>
                    <a:pt x="15" y="5"/>
                  </a:cubicBezTo>
                  <a:cubicBezTo>
                    <a:pt x="17" y="3"/>
                    <a:pt x="13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505" name="Freeform 180"/>
            <p:cNvSpPr>
              <a:spLocks/>
            </p:cNvSpPr>
            <p:nvPr/>
          </p:nvSpPr>
          <p:spPr bwMode="auto">
            <a:xfrm>
              <a:off x="1325563" y="2457450"/>
              <a:ext cx="61913" cy="82550"/>
            </a:xfrm>
            <a:custGeom>
              <a:avLst/>
              <a:gdLst>
                <a:gd name="T0" fmla="*/ 2 w 3"/>
                <a:gd name="T1" fmla="*/ 4 h 4"/>
                <a:gd name="T2" fmla="*/ 3 w 3"/>
                <a:gd name="T3" fmla="*/ 2 h 4"/>
                <a:gd name="T4" fmla="*/ 1 w 3"/>
                <a:gd name="T5" fmla="*/ 0 h 4"/>
                <a:gd name="T6" fmla="*/ 0 w 3"/>
                <a:gd name="T7" fmla="*/ 2 h 4"/>
                <a:gd name="T8" fmla="*/ 2 w 3"/>
                <a:gd name="T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2" y="4"/>
                  </a:moveTo>
                  <a:cubicBezTo>
                    <a:pt x="2" y="4"/>
                    <a:pt x="3" y="3"/>
                    <a:pt x="3" y="2"/>
                  </a:cubicBezTo>
                  <a:cubicBezTo>
                    <a:pt x="2" y="1"/>
                    <a:pt x="2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532" name="Freeform 207"/>
          <p:cNvSpPr>
            <a:spLocks noEditPoints="1"/>
          </p:cNvSpPr>
          <p:nvPr/>
        </p:nvSpPr>
        <p:spPr bwMode="auto">
          <a:xfrm>
            <a:off x="3886040" y="6139738"/>
            <a:ext cx="325947" cy="435705"/>
          </a:xfrm>
          <a:custGeom>
            <a:avLst/>
            <a:gdLst>
              <a:gd name="T0" fmla="*/ 13 w 15"/>
              <a:gd name="T1" fmla="*/ 0 h 20"/>
              <a:gd name="T2" fmla="*/ 1 w 15"/>
              <a:gd name="T3" fmla="*/ 0 h 20"/>
              <a:gd name="T4" fmla="*/ 0 w 15"/>
              <a:gd name="T5" fmla="*/ 2 h 20"/>
              <a:gd name="T6" fmla="*/ 0 w 15"/>
              <a:gd name="T7" fmla="*/ 11 h 20"/>
              <a:gd name="T8" fmla="*/ 1 w 15"/>
              <a:gd name="T9" fmla="*/ 13 h 20"/>
              <a:gd name="T10" fmla="*/ 4 w 15"/>
              <a:gd name="T11" fmla="*/ 13 h 20"/>
              <a:gd name="T12" fmla="*/ 7 w 15"/>
              <a:gd name="T13" fmla="*/ 20 h 20"/>
              <a:gd name="T14" fmla="*/ 11 w 15"/>
              <a:gd name="T15" fmla="*/ 13 h 20"/>
              <a:gd name="T16" fmla="*/ 13 w 15"/>
              <a:gd name="T17" fmla="*/ 13 h 20"/>
              <a:gd name="T18" fmla="*/ 15 w 15"/>
              <a:gd name="T19" fmla="*/ 11 h 20"/>
              <a:gd name="T20" fmla="*/ 15 w 15"/>
              <a:gd name="T21" fmla="*/ 2 h 20"/>
              <a:gd name="T22" fmla="*/ 13 w 15"/>
              <a:gd name="T23" fmla="*/ 0 h 20"/>
              <a:gd name="T24" fmla="*/ 4 w 15"/>
              <a:gd name="T25" fmla="*/ 11 h 20"/>
              <a:gd name="T26" fmla="*/ 3 w 15"/>
              <a:gd name="T27" fmla="*/ 10 h 20"/>
              <a:gd name="T28" fmla="*/ 4 w 15"/>
              <a:gd name="T29" fmla="*/ 9 h 20"/>
              <a:gd name="T30" fmla="*/ 5 w 15"/>
              <a:gd name="T31" fmla="*/ 10 h 20"/>
              <a:gd name="T32" fmla="*/ 4 w 15"/>
              <a:gd name="T33" fmla="*/ 11 h 20"/>
              <a:gd name="T34" fmla="*/ 5 w 15"/>
              <a:gd name="T35" fmla="*/ 7 h 20"/>
              <a:gd name="T36" fmla="*/ 4 w 15"/>
              <a:gd name="T37" fmla="*/ 8 h 20"/>
              <a:gd name="T38" fmla="*/ 4 w 15"/>
              <a:gd name="T39" fmla="*/ 8 h 20"/>
              <a:gd name="T40" fmla="*/ 3 w 15"/>
              <a:gd name="T41" fmla="*/ 7 h 20"/>
              <a:gd name="T42" fmla="*/ 3 w 15"/>
              <a:gd name="T43" fmla="*/ 3 h 20"/>
              <a:gd name="T44" fmla="*/ 4 w 15"/>
              <a:gd name="T45" fmla="*/ 2 h 20"/>
              <a:gd name="T46" fmla="*/ 4 w 15"/>
              <a:gd name="T47" fmla="*/ 2 h 20"/>
              <a:gd name="T48" fmla="*/ 5 w 15"/>
              <a:gd name="T49" fmla="*/ 3 h 20"/>
              <a:gd name="T50" fmla="*/ 5 w 15"/>
              <a:gd name="T51" fmla="*/ 7 h 20"/>
              <a:gd name="T52" fmla="*/ 7 w 15"/>
              <a:gd name="T53" fmla="*/ 11 h 20"/>
              <a:gd name="T54" fmla="*/ 6 w 15"/>
              <a:gd name="T55" fmla="*/ 10 h 20"/>
              <a:gd name="T56" fmla="*/ 7 w 15"/>
              <a:gd name="T57" fmla="*/ 9 h 20"/>
              <a:gd name="T58" fmla="*/ 8 w 15"/>
              <a:gd name="T59" fmla="*/ 10 h 20"/>
              <a:gd name="T60" fmla="*/ 7 w 15"/>
              <a:gd name="T61" fmla="*/ 11 h 20"/>
              <a:gd name="T62" fmla="*/ 8 w 15"/>
              <a:gd name="T63" fmla="*/ 7 h 20"/>
              <a:gd name="T64" fmla="*/ 7 w 15"/>
              <a:gd name="T65" fmla="*/ 8 h 20"/>
              <a:gd name="T66" fmla="*/ 7 w 15"/>
              <a:gd name="T67" fmla="*/ 8 h 20"/>
              <a:gd name="T68" fmla="*/ 6 w 15"/>
              <a:gd name="T69" fmla="*/ 7 h 20"/>
              <a:gd name="T70" fmla="*/ 6 w 15"/>
              <a:gd name="T71" fmla="*/ 3 h 20"/>
              <a:gd name="T72" fmla="*/ 7 w 15"/>
              <a:gd name="T73" fmla="*/ 2 h 20"/>
              <a:gd name="T74" fmla="*/ 7 w 15"/>
              <a:gd name="T75" fmla="*/ 2 h 20"/>
              <a:gd name="T76" fmla="*/ 8 w 15"/>
              <a:gd name="T77" fmla="*/ 3 h 20"/>
              <a:gd name="T78" fmla="*/ 8 w 15"/>
              <a:gd name="T79" fmla="*/ 7 h 20"/>
              <a:gd name="T80" fmla="*/ 10 w 15"/>
              <a:gd name="T81" fmla="*/ 11 h 20"/>
              <a:gd name="T82" fmla="*/ 9 w 15"/>
              <a:gd name="T83" fmla="*/ 10 h 20"/>
              <a:gd name="T84" fmla="*/ 10 w 15"/>
              <a:gd name="T85" fmla="*/ 9 h 20"/>
              <a:gd name="T86" fmla="*/ 11 w 15"/>
              <a:gd name="T87" fmla="*/ 10 h 20"/>
              <a:gd name="T88" fmla="*/ 10 w 15"/>
              <a:gd name="T89" fmla="*/ 11 h 20"/>
              <a:gd name="T90" fmla="*/ 11 w 15"/>
              <a:gd name="T91" fmla="*/ 7 h 20"/>
              <a:gd name="T92" fmla="*/ 10 w 15"/>
              <a:gd name="T93" fmla="*/ 8 h 20"/>
              <a:gd name="T94" fmla="*/ 10 w 15"/>
              <a:gd name="T95" fmla="*/ 8 h 20"/>
              <a:gd name="T96" fmla="*/ 9 w 15"/>
              <a:gd name="T97" fmla="*/ 7 h 20"/>
              <a:gd name="T98" fmla="*/ 9 w 15"/>
              <a:gd name="T99" fmla="*/ 3 h 20"/>
              <a:gd name="T100" fmla="*/ 10 w 15"/>
              <a:gd name="T101" fmla="*/ 2 h 20"/>
              <a:gd name="T102" fmla="*/ 10 w 15"/>
              <a:gd name="T103" fmla="*/ 2 h 20"/>
              <a:gd name="T104" fmla="*/ 11 w 15"/>
              <a:gd name="T105" fmla="*/ 3 h 20"/>
              <a:gd name="T106" fmla="*/ 11 w 15"/>
              <a:gd name="T107" fmla="*/ 7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" h="20">
                <a:moveTo>
                  <a:pt x="13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1"/>
                  <a:pt x="0" y="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0" y="13"/>
                  <a:pt x="1" y="13"/>
                </a:cubicBezTo>
                <a:cubicBezTo>
                  <a:pt x="4" y="13"/>
                  <a:pt x="4" y="13"/>
                  <a:pt x="4" y="13"/>
                </a:cubicBezTo>
                <a:cubicBezTo>
                  <a:pt x="7" y="20"/>
                  <a:pt x="7" y="20"/>
                  <a:pt x="7" y="20"/>
                </a:cubicBezTo>
                <a:cubicBezTo>
                  <a:pt x="11" y="13"/>
                  <a:pt x="11" y="13"/>
                  <a:pt x="11" y="13"/>
                </a:cubicBezTo>
                <a:cubicBezTo>
                  <a:pt x="13" y="13"/>
                  <a:pt x="13" y="13"/>
                  <a:pt x="13" y="13"/>
                </a:cubicBezTo>
                <a:cubicBezTo>
                  <a:pt x="14" y="13"/>
                  <a:pt x="15" y="12"/>
                  <a:pt x="15" y="11"/>
                </a:cubicBezTo>
                <a:cubicBezTo>
                  <a:pt x="15" y="2"/>
                  <a:pt x="15" y="2"/>
                  <a:pt x="15" y="2"/>
                </a:cubicBezTo>
                <a:cubicBezTo>
                  <a:pt x="15" y="1"/>
                  <a:pt x="14" y="0"/>
                  <a:pt x="13" y="0"/>
                </a:cubicBezTo>
                <a:close/>
                <a:moveTo>
                  <a:pt x="4" y="11"/>
                </a:moveTo>
                <a:cubicBezTo>
                  <a:pt x="3" y="11"/>
                  <a:pt x="3" y="10"/>
                  <a:pt x="3" y="10"/>
                </a:cubicBezTo>
                <a:cubicBezTo>
                  <a:pt x="3" y="9"/>
                  <a:pt x="3" y="9"/>
                  <a:pt x="4" y="9"/>
                </a:cubicBezTo>
                <a:cubicBezTo>
                  <a:pt x="5" y="9"/>
                  <a:pt x="5" y="9"/>
                  <a:pt x="5" y="10"/>
                </a:cubicBezTo>
                <a:cubicBezTo>
                  <a:pt x="5" y="10"/>
                  <a:pt x="5" y="11"/>
                  <a:pt x="4" y="11"/>
                </a:cubicBezTo>
                <a:close/>
                <a:moveTo>
                  <a:pt x="5" y="7"/>
                </a:moveTo>
                <a:cubicBezTo>
                  <a:pt x="5" y="8"/>
                  <a:pt x="5" y="8"/>
                  <a:pt x="4" y="8"/>
                </a:cubicBezTo>
                <a:cubicBezTo>
                  <a:pt x="4" y="8"/>
                  <a:pt x="4" y="8"/>
                  <a:pt x="4" y="8"/>
                </a:cubicBezTo>
                <a:cubicBezTo>
                  <a:pt x="3" y="8"/>
                  <a:pt x="3" y="8"/>
                  <a:pt x="3" y="7"/>
                </a:cubicBezTo>
                <a:cubicBezTo>
                  <a:pt x="3" y="3"/>
                  <a:pt x="3" y="3"/>
                  <a:pt x="3" y="3"/>
                </a:cubicBezTo>
                <a:cubicBezTo>
                  <a:pt x="3" y="2"/>
                  <a:pt x="3" y="2"/>
                  <a:pt x="4" y="2"/>
                </a:cubicBezTo>
                <a:cubicBezTo>
                  <a:pt x="4" y="2"/>
                  <a:pt x="4" y="2"/>
                  <a:pt x="4" y="2"/>
                </a:cubicBezTo>
                <a:cubicBezTo>
                  <a:pt x="5" y="2"/>
                  <a:pt x="5" y="2"/>
                  <a:pt x="5" y="3"/>
                </a:cubicBezTo>
                <a:lnTo>
                  <a:pt x="5" y="7"/>
                </a:lnTo>
                <a:close/>
                <a:moveTo>
                  <a:pt x="7" y="11"/>
                </a:moveTo>
                <a:cubicBezTo>
                  <a:pt x="7" y="11"/>
                  <a:pt x="6" y="10"/>
                  <a:pt x="6" y="10"/>
                </a:cubicBezTo>
                <a:cubicBezTo>
                  <a:pt x="6" y="9"/>
                  <a:pt x="7" y="9"/>
                  <a:pt x="7" y="9"/>
                </a:cubicBezTo>
                <a:cubicBezTo>
                  <a:pt x="8" y="9"/>
                  <a:pt x="8" y="9"/>
                  <a:pt x="8" y="10"/>
                </a:cubicBezTo>
                <a:cubicBezTo>
                  <a:pt x="8" y="10"/>
                  <a:pt x="8" y="11"/>
                  <a:pt x="7" y="11"/>
                </a:cubicBezTo>
                <a:close/>
                <a:moveTo>
                  <a:pt x="8" y="7"/>
                </a:moveTo>
                <a:cubicBezTo>
                  <a:pt x="8" y="8"/>
                  <a:pt x="8" y="8"/>
                  <a:pt x="7" y="8"/>
                </a:cubicBezTo>
                <a:cubicBezTo>
                  <a:pt x="7" y="8"/>
                  <a:pt x="7" y="8"/>
                  <a:pt x="7" y="8"/>
                </a:cubicBezTo>
                <a:cubicBezTo>
                  <a:pt x="7" y="8"/>
                  <a:pt x="6" y="8"/>
                  <a:pt x="6" y="7"/>
                </a:cubicBezTo>
                <a:cubicBezTo>
                  <a:pt x="6" y="3"/>
                  <a:pt x="6" y="3"/>
                  <a:pt x="6" y="3"/>
                </a:cubicBezTo>
                <a:cubicBezTo>
                  <a:pt x="6" y="2"/>
                  <a:pt x="7" y="2"/>
                  <a:pt x="7" y="2"/>
                </a:cubicBezTo>
                <a:cubicBezTo>
                  <a:pt x="7" y="2"/>
                  <a:pt x="7" y="2"/>
                  <a:pt x="7" y="2"/>
                </a:cubicBezTo>
                <a:cubicBezTo>
                  <a:pt x="8" y="2"/>
                  <a:pt x="8" y="2"/>
                  <a:pt x="8" y="3"/>
                </a:cubicBezTo>
                <a:lnTo>
                  <a:pt x="8" y="7"/>
                </a:lnTo>
                <a:close/>
                <a:moveTo>
                  <a:pt x="10" y="11"/>
                </a:moveTo>
                <a:cubicBezTo>
                  <a:pt x="10" y="11"/>
                  <a:pt x="9" y="10"/>
                  <a:pt x="9" y="10"/>
                </a:cubicBezTo>
                <a:cubicBezTo>
                  <a:pt x="9" y="9"/>
                  <a:pt x="10" y="9"/>
                  <a:pt x="10" y="9"/>
                </a:cubicBezTo>
                <a:cubicBezTo>
                  <a:pt x="11" y="9"/>
                  <a:pt x="11" y="9"/>
                  <a:pt x="11" y="10"/>
                </a:cubicBezTo>
                <a:cubicBezTo>
                  <a:pt x="11" y="10"/>
                  <a:pt x="11" y="11"/>
                  <a:pt x="10" y="11"/>
                </a:cubicBezTo>
                <a:close/>
                <a:moveTo>
                  <a:pt x="11" y="7"/>
                </a:moveTo>
                <a:cubicBezTo>
                  <a:pt x="11" y="8"/>
                  <a:pt x="11" y="8"/>
                  <a:pt x="10" y="8"/>
                </a:cubicBezTo>
                <a:cubicBezTo>
                  <a:pt x="10" y="8"/>
                  <a:pt x="10" y="8"/>
                  <a:pt x="10" y="8"/>
                </a:cubicBezTo>
                <a:cubicBezTo>
                  <a:pt x="10" y="8"/>
                  <a:pt x="9" y="8"/>
                  <a:pt x="9" y="7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10" y="2"/>
                  <a:pt x="10" y="2"/>
                </a:cubicBezTo>
                <a:cubicBezTo>
                  <a:pt x="10" y="2"/>
                  <a:pt x="10" y="2"/>
                  <a:pt x="10" y="2"/>
                </a:cubicBezTo>
                <a:cubicBezTo>
                  <a:pt x="11" y="2"/>
                  <a:pt x="11" y="2"/>
                  <a:pt x="11" y="3"/>
                </a:cubicBezTo>
                <a:lnTo>
                  <a:pt x="11" y="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149" name="Freeform 225"/>
          <p:cNvSpPr>
            <a:spLocks noEditPoints="1"/>
          </p:cNvSpPr>
          <p:nvPr/>
        </p:nvSpPr>
        <p:spPr bwMode="auto">
          <a:xfrm>
            <a:off x="10350941" y="6128928"/>
            <a:ext cx="390805" cy="457325"/>
          </a:xfrm>
          <a:custGeom>
            <a:avLst/>
            <a:gdLst>
              <a:gd name="T0" fmla="*/ 13 w 18"/>
              <a:gd name="T1" fmla="*/ 11 h 21"/>
              <a:gd name="T2" fmla="*/ 12 w 18"/>
              <a:gd name="T3" fmla="*/ 9 h 21"/>
              <a:gd name="T4" fmla="*/ 16 w 18"/>
              <a:gd name="T5" fmla="*/ 6 h 21"/>
              <a:gd name="T6" fmla="*/ 16 w 18"/>
              <a:gd name="T7" fmla="*/ 6 h 21"/>
              <a:gd name="T8" fmla="*/ 15 w 18"/>
              <a:gd name="T9" fmla="*/ 5 h 21"/>
              <a:gd name="T10" fmla="*/ 11 w 18"/>
              <a:gd name="T11" fmla="*/ 5 h 21"/>
              <a:gd name="T12" fmla="*/ 9 w 18"/>
              <a:gd name="T13" fmla="*/ 1 h 21"/>
              <a:gd name="T14" fmla="*/ 8 w 18"/>
              <a:gd name="T15" fmla="*/ 0 h 21"/>
              <a:gd name="T16" fmla="*/ 7 w 18"/>
              <a:gd name="T17" fmla="*/ 1 h 21"/>
              <a:gd name="T18" fmla="*/ 5 w 18"/>
              <a:gd name="T19" fmla="*/ 4 h 21"/>
              <a:gd name="T20" fmla="*/ 1 w 18"/>
              <a:gd name="T21" fmla="*/ 5 h 21"/>
              <a:gd name="T22" fmla="*/ 0 w 18"/>
              <a:gd name="T23" fmla="*/ 6 h 21"/>
              <a:gd name="T24" fmla="*/ 0 w 18"/>
              <a:gd name="T25" fmla="*/ 6 h 21"/>
              <a:gd name="T26" fmla="*/ 4 w 18"/>
              <a:gd name="T27" fmla="*/ 9 h 21"/>
              <a:gd name="T28" fmla="*/ 3 w 18"/>
              <a:gd name="T29" fmla="*/ 14 h 21"/>
              <a:gd name="T30" fmla="*/ 3 w 18"/>
              <a:gd name="T31" fmla="*/ 14 h 21"/>
              <a:gd name="T32" fmla="*/ 4 w 18"/>
              <a:gd name="T33" fmla="*/ 14 h 21"/>
              <a:gd name="T34" fmla="*/ 7 w 18"/>
              <a:gd name="T35" fmla="*/ 13 h 21"/>
              <a:gd name="T36" fmla="*/ 7 w 18"/>
              <a:gd name="T37" fmla="*/ 21 h 21"/>
              <a:gd name="T38" fmla="*/ 9 w 18"/>
              <a:gd name="T39" fmla="*/ 19 h 21"/>
              <a:gd name="T40" fmla="*/ 11 w 18"/>
              <a:gd name="T41" fmla="*/ 21 h 21"/>
              <a:gd name="T42" fmla="*/ 11 w 18"/>
              <a:gd name="T43" fmla="*/ 16 h 21"/>
              <a:gd name="T44" fmla="*/ 14 w 18"/>
              <a:gd name="T45" fmla="*/ 19 h 21"/>
              <a:gd name="T46" fmla="*/ 15 w 18"/>
              <a:gd name="T47" fmla="*/ 17 h 21"/>
              <a:gd name="T48" fmla="*/ 18 w 18"/>
              <a:gd name="T49" fmla="*/ 16 h 21"/>
              <a:gd name="T50" fmla="*/ 13 w 18"/>
              <a:gd name="T51" fmla="*/ 11 h 21"/>
              <a:gd name="T52" fmla="*/ 5 w 18"/>
              <a:gd name="T53" fmla="*/ 9 h 21"/>
              <a:gd name="T54" fmla="*/ 2 w 18"/>
              <a:gd name="T55" fmla="*/ 6 h 21"/>
              <a:gd name="T56" fmla="*/ 6 w 18"/>
              <a:gd name="T57" fmla="*/ 6 h 21"/>
              <a:gd name="T58" fmla="*/ 6 w 18"/>
              <a:gd name="T59" fmla="*/ 5 h 21"/>
              <a:gd name="T60" fmla="*/ 8 w 18"/>
              <a:gd name="T61" fmla="*/ 2 h 21"/>
              <a:gd name="T62" fmla="*/ 10 w 18"/>
              <a:gd name="T63" fmla="*/ 5 h 21"/>
              <a:gd name="T64" fmla="*/ 10 w 18"/>
              <a:gd name="T65" fmla="*/ 6 h 21"/>
              <a:gd name="T66" fmla="*/ 14 w 18"/>
              <a:gd name="T67" fmla="*/ 6 h 21"/>
              <a:gd name="T68" fmla="*/ 11 w 18"/>
              <a:gd name="T69" fmla="*/ 9 h 21"/>
              <a:gd name="T70" fmla="*/ 11 w 18"/>
              <a:gd name="T71" fmla="*/ 9 h 21"/>
              <a:gd name="T72" fmla="*/ 12 w 18"/>
              <a:gd name="T73" fmla="*/ 13 h 21"/>
              <a:gd name="T74" fmla="*/ 8 w 18"/>
              <a:gd name="T75" fmla="*/ 11 h 21"/>
              <a:gd name="T76" fmla="*/ 8 w 18"/>
              <a:gd name="T77" fmla="*/ 11 h 21"/>
              <a:gd name="T78" fmla="*/ 8 w 18"/>
              <a:gd name="T79" fmla="*/ 11 h 21"/>
              <a:gd name="T80" fmla="*/ 4 w 18"/>
              <a:gd name="T81" fmla="*/ 13 h 21"/>
              <a:gd name="T82" fmla="*/ 5 w 18"/>
              <a:gd name="T83" fmla="*/ 9 h 21"/>
              <a:gd name="T84" fmla="*/ 5 w 18"/>
              <a:gd name="T85" fmla="*/ 9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8" h="21">
                <a:moveTo>
                  <a:pt x="13" y="11"/>
                </a:moveTo>
                <a:cubicBezTo>
                  <a:pt x="12" y="9"/>
                  <a:pt x="12" y="9"/>
                  <a:pt x="12" y="9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6" y="5"/>
                  <a:pt x="15" y="5"/>
                </a:cubicBezTo>
                <a:cubicBezTo>
                  <a:pt x="11" y="5"/>
                  <a:pt x="11" y="5"/>
                  <a:pt x="11" y="5"/>
                </a:cubicBezTo>
                <a:cubicBezTo>
                  <a:pt x="9" y="1"/>
                  <a:pt x="9" y="1"/>
                  <a:pt x="9" y="1"/>
                </a:cubicBezTo>
                <a:cubicBezTo>
                  <a:pt x="9" y="0"/>
                  <a:pt x="8" y="0"/>
                  <a:pt x="8" y="0"/>
                </a:cubicBezTo>
                <a:cubicBezTo>
                  <a:pt x="8" y="0"/>
                  <a:pt x="7" y="0"/>
                  <a:pt x="7" y="1"/>
                </a:cubicBezTo>
                <a:cubicBezTo>
                  <a:pt x="5" y="4"/>
                  <a:pt x="5" y="4"/>
                  <a:pt x="5" y="4"/>
                </a:cubicBezTo>
                <a:cubicBezTo>
                  <a:pt x="1" y="5"/>
                  <a:pt x="1" y="5"/>
                  <a:pt x="1" y="5"/>
                </a:cubicBezTo>
                <a:cubicBezTo>
                  <a:pt x="0" y="5"/>
                  <a:pt x="0" y="5"/>
                  <a:pt x="0" y="6"/>
                </a:cubicBezTo>
                <a:cubicBezTo>
                  <a:pt x="0" y="6"/>
                  <a:pt x="0" y="6"/>
                  <a:pt x="0" y="6"/>
                </a:cubicBezTo>
                <a:cubicBezTo>
                  <a:pt x="4" y="9"/>
                  <a:pt x="4" y="9"/>
                  <a:pt x="4" y="9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4"/>
                  <a:pt x="3" y="14"/>
                </a:cubicBezTo>
                <a:cubicBezTo>
                  <a:pt x="3" y="14"/>
                  <a:pt x="3" y="15"/>
                  <a:pt x="4" y="14"/>
                </a:cubicBezTo>
                <a:cubicBezTo>
                  <a:pt x="7" y="13"/>
                  <a:pt x="7" y="13"/>
                  <a:pt x="7" y="13"/>
                </a:cubicBezTo>
                <a:cubicBezTo>
                  <a:pt x="7" y="21"/>
                  <a:pt x="7" y="21"/>
                  <a:pt x="7" y="21"/>
                </a:cubicBezTo>
                <a:cubicBezTo>
                  <a:pt x="9" y="19"/>
                  <a:pt x="9" y="19"/>
                  <a:pt x="9" y="19"/>
                </a:cubicBezTo>
                <a:cubicBezTo>
                  <a:pt x="11" y="21"/>
                  <a:pt x="11" y="21"/>
                  <a:pt x="11" y="21"/>
                </a:cubicBezTo>
                <a:cubicBezTo>
                  <a:pt x="11" y="16"/>
                  <a:pt x="11" y="16"/>
                  <a:pt x="11" y="16"/>
                </a:cubicBezTo>
                <a:cubicBezTo>
                  <a:pt x="14" y="19"/>
                  <a:pt x="14" y="19"/>
                  <a:pt x="14" y="19"/>
                </a:cubicBezTo>
                <a:cubicBezTo>
                  <a:pt x="15" y="17"/>
                  <a:pt x="15" y="17"/>
                  <a:pt x="15" y="17"/>
                </a:cubicBezTo>
                <a:cubicBezTo>
                  <a:pt x="18" y="16"/>
                  <a:pt x="18" y="16"/>
                  <a:pt x="18" y="16"/>
                </a:cubicBezTo>
                <a:lnTo>
                  <a:pt x="13" y="11"/>
                </a:lnTo>
                <a:close/>
                <a:moveTo>
                  <a:pt x="5" y="9"/>
                </a:moveTo>
                <a:cubicBezTo>
                  <a:pt x="2" y="6"/>
                  <a:pt x="2" y="6"/>
                  <a:pt x="2" y="6"/>
                </a:cubicBezTo>
                <a:cubicBezTo>
                  <a:pt x="6" y="6"/>
                  <a:pt x="6" y="6"/>
                  <a:pt x="6" y="6"/>
                </a:cubicBezTo>
                <a:cubicBezTo>
                  <a:pt x="6" y="6"/>
                  <a:pt x="6" y="6"/>
                  <a:pt x="6" y="5"/>
                </a:cubicBezTo>
                <a:cubicBezTo>
                  <a:pt x="8" y="2"/>
                  <a:pt x="8" y="2"/>
                  <a:pt x="8" y="2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6"/>
                  <a:pt x="10" y="6"/>
                  <a:pt x="10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1" y="9"/>
                  <a:pt x="11" y="9"/>
                  <a:pt x="11" y="9"/>
                </a:cubicBezTo>
                <a:cubicBezTo>
                  <a:pt x="11" y="9"/>
                  <a:pt x="11" y="9"/>
                  <a:pt x="11" y="9"/>
                </a:cubicBezTo>
                <a:cubicBezTo>
                  <a:pt x="12" y="13"/>
                  <a:pt x="12" y="13"/>
                  <a:pt x="12" y="13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8" y="11"/>
                  <a:pt x="8" y="11"/>
                  <a:pt x="8" y="11"/>
                </a:cubicBezTo>
                <a:cubicBezTo>
                  <a:pt x="4" y="13"/>
                  <a:pt x="4" y="13"/>
                  <a:pt x="4" y="13"/>
                </a:cubicBezTo>
                <a:cubicBezTo>
                  <a:pt x="5" y="9"/>
                  <a:pt x="5" y="9"/>
                  <a:pt x="5" y="9"/>
                </a:cubicBezTo>
                <a:cubicBezTo>
                  <a:pt x="5" y="9"/>
                  <a:pt x="5" y="9"/>
                  <a:pt x="5" y="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0602" name="组合 40601"/>
          <p:cNvGrpSpPr/>
          <p:nvPr/>
        </p:nvGrpSpPr>
        <p:grpSpPr>
          <a:xfrm>
            <a:off x="6277430" y="6237854"/>
            <a:ext cx="390805" cy="239472"/>
            <a:chOff x="11117263" y="2560637"/>
            <a:chExt cx="373063" cy="228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193" name="Oval 269"/>
            <p:cNvSpPr>
              <a:spLocks noChangeArrowheads="1"/>
            </p:cNvSpPr>
            <p:nvPr/>
          </p:nvSpPr>
          <p:spPr bwMode="auto">
            <a:xfrm>
              <a:off x="11364913" y="2643187"/>
              <a:ext cx="42863" cy="428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94" name="Freeform 270"/>
            <p:cNvSpPr>
              <a:spLocks noEditPoints="1"/>
            </p:cNvSpPr>
            <p:nvPr/>
          </p:nvSpPr>
          <p:spPr bwMode="auto">
            <a:xfrm>
              <a:off x="11117263" y="2560637"/>
              <a:ext cx="373063" cy="228600"/>
            </a:xfrm>
            <a:custGeom>
              <a:avLst/>
              <a:gdLst>
                <a:gd name="T0" fmla="*/ 18 w 18"/>
                <a:gd name="T1" fmla="*/ 0 h 11"/>
                <a:gd name="T2" fmla="*/ 1 w 18"/>
                <a:gd name="T3" fmla="*/ 0 h 11"/>
                <a:gd name="T4" fmla="*/ 0 w 18"/>
                <a:gd name="T5" fmla="*/ 0 h 11"/>
                <a:gd name="T6" fmla="*/ 0 w 18"/>
                <a:gd name="T7" fmla="*/ 10 h 11"/>
                <a:gd name="T8" fmla="*/ 1 w 18"/>
                <a:gd name="T9" fmla="*/ 11 h 11"/>
                <a:gd name="T10" fmla="*/ 18 w 18"/>
                <a:gd name="T11" fmla="*/ 11 h 11"/>
                <a:gd name="T12" fmla="*/ 18 w 18"/>
                <a:gd name="T13" fmla="*/ 10 h 11"/>
                <a:gd name="T14" fmla="*/ 18 w 18"/>
                <a:gd name="T15" fmla="*/ 0 h 11"/>
                <a:gd name="T16" fmla="*/ 18 w 18"/>
                <a:gd name="T17" fmla="*/ 0 h 11"/>
                <a:gd name="T18" fmla="*/ 13 w 18"/>
                <a:gd name="T19" fmla="*/ 7 h 11"/>
                <a:gd name="T20" fmla="*/ 6 w 18"/>
                <a:gd name="T21" fmla="*/ 7 h 11"/>
                <a:gd name="T22" fmla="*/ 3 w 18"/>
                <a:gd name="T23" fmla="*/ 5 h 11"/>
                <a:gd name="T24" fmla="*/ 6 w 18"/>
                <a:gd name="T25" fmla="*/ 3 h 11"/>
                <a:gd name="T26" fmla="*/ 13 w 18"/>
                <a:gd name="T27" fmla="*/ 3 h 11"/>
                <a:gd name="T28" fmla="*/ 15 w 18"/>
                <a:gd name="T29" fmla="*/ 5 h 11"/>
                <a:gd name="T30" fmla="*/ 13 w 18"/>
                <a:gd name="T3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" h="11">
                  <a:moveTo>
                    <a:pt x="1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1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lose/>
                  <a:moveTo>
                    <a:pt x="13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4" y="7"/>
                    <a:pt x="3" y="6"/>
                    <a:pt x="3" y="5"/>
                  </a:cubicBezTo>
                  <a:cubicBezTo>
                    <a:pt x="3" y="4"/>
                    <a:pt x="4" y="3"/>
                    <a:pt x="6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5" y="4"/>
                    <a:pt x="15" y="5"/>
                  </a:cubicBezTo>
                  <a:cubicBezTo>
                    <a:pt x="15" y="6"/>
                    <a:pt x="14" y="7"/>
                    <a:pt x="13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95" name="Oval 271"/>
            <p:cNvSpPr>
              <a:spLocks noChangeArrowheads="1"/>
            </p:cNvSpPr>
            <p:nvPr/>
          </p:nvSpPr>
          <p:spPr bwMode="auto">
            <a:xfrm>
              <a:off x="11199813" y="2643187"/>
              <a:ext cx="61913" cy="4286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560" name="组合 40559"/>
          <p:cNvGrpSpPr/>
          <p:nvPr/>
        </p:nvGrpSpPr>
        <p:grpSpPr>
          <a:xfrm>
            <a:off x="3180097" y="6216235"/>
            <a:ext cx="347567" cy="282710"/>
            <a:chOff x="3462338" y="2540000"/>
            <a:chExt cx="331788" cy="2698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196" name="Freeform 272"/>
            <p:cNvSpPr>
              <a:spLocks/>
            </p:cNvSpPr>
            <p:nvPr/>
          </p:nvSpPr>
          <p:spPr bwMode="auto">
            <a:xfrm>
              <a:off x="3462338" y="2560637"/>
              <a:ext cx="331788" cy="61913"/>
            </a:xfrm>
            <a:custGeom>
              <a:avLst/>
              <a:gdLst>
                <a:gd name="T0" fmla="*/ 16 w 16"/>
                <a:gd name="T1" fmla="*/ 2 h 3"/>
                <a:gd name="T2" fmla="*/ 16 w 16"/>
                <a:gd name="T3" fmla="*/ 1 h 3"/>
                <a:gd name="T4" fmla="*/ 15 w 16"/>
                <a:gd name="T5" fmla="*/ 0 h 3"/>
                <a:gd name="T6" fmla="*/ 1 w 16"/>
                <a:gd name="T7" fmla="*/ 0 h 3"/>
                <a:gd name="T8" fmla="*/ 0 w 16"/>
                <a:gd name="T9" fmla="*/ 1 h 3"/>
                <a:gd name="T10" fmla="*/ 0 w 16"/>
                <a:gd name="T11" fmla="*/ 2 h 3"/>
                <a:gd name="T12" fmla="*/ 0 w 16"/>
                <a:gd name="T13" fmla="*/ 2 h 3"/>
                <a:gd name="T14" fmla="*/ 0 w 16"/>
                <a:gd name="T15" fmla="*/ 3 h 3"/>
                <a:gd name="T16" fmla="*/ 0 w 16"/>
                <a:gd name="T17" fmla="*/ 3 h 3"/>
                <a:gd name="T18" fmla="*/ 16 w 16"/>
                <a:gd name="T19" fmla="*/ 3 h 3"/>
                <a:gd name="T20" fmla="*/ 16 w 16"/>
                <a:gd name="T21" fmla="*/ 2 h 3"/>
                <a:gd name="T22" fmla="*/ 2 w 16"/>
                <a:gd name="T23" fmla="*/ 2 h 3"/>
                <a:gd name="T24" fmla="*/ 2 w 16"/>
                <a:gd name="T25" fmla="*/ 2 h 3"/>
                <a:gd name="T26" fmla="*/ 16 w 16"/>
                <a:gd name="T2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3">
                  <a:moveTo>
                    <a:pt x="16" y="2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5" y="0"/>
                    <a:pt x="15" y="0"/>
                  </a:cubicBezTo>
                  <a:cubicBezTo>
                    <a:pt x="15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lnTo>
                    <a:pt x="16" y="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97" name="Freeform 273"/>
            <p:cNvSpPr>
              <a:spLocks/>
            </p:cNvSpPr>
            <p:nvPr/>
          </p:nvSpPr>
          <p:spPr bwMode="auto">
            <a:xfrm>
              <a:off x="3462338" y="2560637"/>
              <a:ext cx="331788" cy="249238"/>
            </a:xfrm>
            <a:custGeom>
              <a:avLst/>
              <a:gdLst>
                <a:gd name="T0" fmla="*/ 16 w 16"/>
                <a:gd name="T1" fmla="*/ 11 h 12"/>
                <a:gd name="T2" fmla="*/ 15 w 16"/>
                <a:gd name="T3" fmla="*/ 12 h 12"/>
                <a:gd name="T4" fmla="*/ 1 w 16"/>
                <a:gd name="T5" fmla="*/ 12 h 12"/>
                <a:gd name="T6" fmla="*/ 0 w 16"/>
                <a:gd name="T7" fmla="*/ 11 h 12"/>
                <a:gd name="T8" fmla="*/ 0 w 16"/>
                <a:gd name="T9" fmla="*/ 1 h 12"/>
                <a:gd name="T10" fmla="*/ 1 w 16"/>
                <a:gd name="T11" fmla="*/ 0 h 12"/>
                <a:gd name="T12" fmla="*/ 15 w 16"/>
                <a:gd name="T13" fmla="*/ 0 h 12"/>
                <a:gd name="T14" fmla="*/ 16 w 16"/>
                <a:gd name="T15" fmla="*/ 1 h 12"/>
                <a:gd name="T16" fmla="*/ 16 w 16"/>
                <a:gd name="T1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2">
                  <a:moveTo>
                    <a:pt x="16" y="11"/>
                  </a:moveTo>
                  <a:cubicBezTo>
                    <a:pt x="16" y="12"/>
                    <a:pt x="16" y="12"/>
                    <a:pt x="15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2"/>
                    <a:pt x="0" y="12"/>
                    <a:pt x="0" y="1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1"/>
                    <a:pt x="16" y="1"/>
                  </a:cubicBezTo>
                  <a:lnTo>
                    <a:pt x="16" y="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98" name="Freeform 274"/>
            <p:cNvSpPr>
              <a:spLocks/>
            </p:cNvSpPr>
            <p:nvPr/>
          </p:nvSpPr>
          <p:spPr bwMode="auto">
            <a:xfrm>
              <a:off x="3503613" y="2540000"/>
              <a:ext cx="61913" cy="103188"/>
            </a:xfrm>
            <a:custGeom>
              <a:avLst/>
              <a:gdLst>
                <a:gd name="T0" fmla="*/ 39 w 39"/>
                <a:gd name="T1" fmla="*/ 39 h 65"/>
                <a:gd name="T2" fmla="*/ 39 w 39"/>
                <a:gd name="T3" fmla="*/ 39 h 65"/>
                <a:gd name="T4" fmla="*/ 39 w 39"/>
                <a:gd name="T5" fmla="*/ 26 h 65"/>
                <a:gd name="T6" fmla="*/ 39 w 39"/>
                <a:gd name="T7" fmla="*/ 26 h 65"/>
                <a:gd name="T8" fmla="*/ 13 w 39"/>
                <a:gd name="T9" fmla="*/ 0 h 65"/>
                <a:gd name="T10" fmla="*/ 0 w 39"/>
                <a:gd name="T11" fmla="*/ 13 h 65"/>
                <a:gd name="T12" fmla="*/ 26 w 39"/>
                <a:gd name="T13" fmla="*/ 39 h 65"/>
                <a:gd name="T14" fmla="*/ 0 w 39"/>
                <a:gd name="T15" fmla="*/ 65 h 65"/>
                <a:gd name="T16" fmla="*/ 13 w 39"/>
                <a:gd name="T17" fmla="*/ 65 h 65"/>
                <a:gd name="T18" fmla="*/ 39 w 39"/>
                <a:gd name="T19" fmla="*/ 39 h 65"/>
                <a:gd name="T20" fmla="*/ 39 w 39"/>
                <a:gd name="T21" fmla="*/ 39 h 65"/>
                <a:gd name="T22" fmla="*/ 39 w 39"/>
                <a:gd name="T23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65">
                  <a:moveTo>
                    <a:pt x="39" y="39"/>
                  </a:moveTo>
                  <a:lnTo>
                    <a:pt x="39" y="39"/>
                  </a:lnTo>
                  <a:lnTo>
                    <a:pt x="39" y="26"/>
                  </a:lnTo>
                  <a:lnTo>
                    <a:pt x="39" y="26"/>
                  </a:lnTo>
                  <a:lnTo>
                    <a:pt x="13" y="0"/>
                  </a:lnTo>
                  <a:lnTo>
                    <a:pt x="0" y="13"/>
                  </a:lnTo>
                  <a:lnTo>
                    <a:pt x="26" y="39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39" y="39"/>
                  </a:lnTo>
                  <a:lnTo>
                    <a:pt x="39" y="39"/>
                  </a:ln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199" name="Freeform 275"/>
            <p:cNvSpPr>
              <a:spLocks/>
            </p:cNvSpPr>
            <p:nvPr/>
          </p:nvSpPr>
          <p:spPr bwMode="auto">
            <a:xfrm>
              <a:off x="3565526" y="2540000"/>
              <a:ext cx="61913" cy="103188"/>
            </a:xfrm>
            <a:custGeom>
              <a:avLst/>
              <a:gdLst>
                <a:gd name="T0" fmla="*/ 39 w 39"/>
                <a:gd name="T1" fmla="*/ 39 h 65"/>
                <a:gd name="T2" fmla="*/ 39 w 39"/>
                <a:gd name="T3" fmla="*/ 39 h 65"/>
                <a:gd name="T4" fmla="*/ 26 w 39"/>
                <a:gd name="T5" fmla="*/ 26 h 65"/>
                <a:gd name="T6" fmla="*/ 26 w 39"/>
                <a:gd name="T7" fmla="*/ 26 h 65"/>
                <a:gd name="T8" fmla="*/ 0 w 39"/>
                <a:gd name="T9" fmla="*/ 0 h 65"/>
                <a:gd name="T10" fmla="*/ 0 w 39"/>
                <a:gd name="T11" fmla="*/ 13 h 65"/>
                <a:gd name="T12" fmla="*/ 26 w 39"/>
                <a:gd name="T13" fmla="*/ 39 h 65"/>
                <a:gd name="T14" fmla="*/ 0 w 39"/>
                <a:gd name="T15" fmla="*/ 65 h 65"/>
                <a:gd name="T16" fmla="*/ 0 w 39"/>
                <a:gd name="T17" fmla="*/ 65 h 65"/>
                <a:gd name="T18" fmla="*/ 26 w 39"/>
                <a:gd name="T19" fmla="*/ 39 h 65"/>
                <a:gd name="T20" fmla="*/ 26 w 39"/>
                <a:gd name="T21" fmla="*/ 39 h 65"/>
                <a:gd name="T22" fmla="*/ 39 w 39"/>
                <a:gd name="T23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65">
                  <a:moveTo>
                    <a:pt x="39" y="39"/>
                  </a:moveTo>
                  <a:lnTo>
                    <a:pt x="39" y="39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0" y="0"/>
                  </a:lnTo>
                  <a:lnTo>
                    <a:pt x="0" y="13"/>
                  </a:lnTo>
                  <a:lnTo>
                    <a:pt x="26" y="39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26" y="39"/>
                  </a:lnTo>
                  <a:lnTo>
                    <a:pt x="26" y="39"/>
                  </a:ln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00" name="Freeform 276"/>
            <p:cNvSpPr>
              <a:spLocks/>
            </p:cNvSpPr>
            <p:nvPr/>
          </p:nvSpPr>
          <p:spPr bwMode="auto">
            <a:xfrm>
              <a:off x="3606801" y="2540000"/>
              <a:ext cx="84138" cy="103188"/>
            </a:xfrm>
            <a:custGeom>
              <a:avLst/>
              <a:gdLst>
                <a:gd name="T0" fmla="*/ 39 w 53"/>
                <a:gd name="T1" fmla="*/ 39 h 65"/>
                <a:gd name="T2" fmla="*/ 53 w 53"/>
                <a:gd name="T3" fmla="*/ 39 h 65"/>
                <a:gd name="T4" fmla="*/ 39 w 53"/>
                <a:gd name="T5" fmla="*/ 26 h 65"/>
                <a:gd name="T6" fmla="*/ 39 w 53"/>
                <a:gd name="T7" fmla="*/ 26 h 65"/>
                <a:gd name="T8" fmla="*/ 13 w 53"/>
                <a:gd name="T9" fmla="*/ 0 h 65"/>
                <a:gd name="T10" fmla="*/ 0 w 53"/>
                <a:gd name="T11" fmla="*/ 13 h 65"/>
                <a:gd name="T12" fmla="*/ 26 w 53"/>
                <a:gd name="T13" fmla="*/ 39 h 65"/>
                <a:gd name="T14" fmla="*/ 0 w 53"/>
                <a:gd name="T15" fmla="*/ 65 h 65"/>
                <a:gd name="T16" fmla="*/ 13 w 53"/>
                <a:gd name="T17" fmla="*/ 65 h 65"/>
                <a:gd name="T18" fmla="*/ 39 w 53"/>
                <a:gd name="T19" fmla="*/ 39 h 65"/>
                <a:gd name="T20" fmla="*/ 39 w 53"/>
                <a:gd name="T21" fmla="*/ 39 h 65"/>
                <a:gd name="T22" fmla="*/ 39 w 53"/>
                <a:gd name="T23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3" h="65">
                  <a:moveTo>
                    <a:pt x="39" y="39"/>
                  </a:moveTo>
                  <a:lnTo>
                    <a:pt x="53" y="39"/>
                  </a:lnTo>
                  <a:lnTo>
                    <a:pt x="39" y="26"/>
                  </a:lnTo>
                  <a:lnTo>
                    <a:pt x="39" y="26"/>
                  </a:lnTo>
                  <a:lnTo>
                    <a:pt x="13" y="0"/>
                  </a:lnTo>
                  <a:lnTo>
                    <a:pt x="0" y="13"/>
                  </a:lnTo>
                  <a:lnTo>
                    <a:pt x="26" y="39"/>
                  </a:lnTo>
                  <a:lnTo>
                    <a:pt x="0" y="65"/>
                  </a:lnTo>
                  <a:lnTo>
                    <a:pt x="13" y="65"/>
                  </a:lnTo>
                  <a:lnTo>
                    <a:pt x="39" y="39"/>
                  </a:lnTo>
                  <a:lnTo>
                    <a:pt x="39" y="39"/>
                  </a:ln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01" name="Freeform 277"/>
            <p:cNvSpPr>
              <a:spLocks/>
            </p:cNvSpPr>
            <p:nvPr/>
          </p:nvSpPr>
          <p:spPr bwMode="auto">
            <a:xfrm>
              <a:off x="3668713" y="2540000"/>
              <a:ext cx="63500" cy="103188"/>
            </a:xfrm>
            <a:custGeom>
              <a:avLst/>
              <a:gdLst>
                <a:gd name="T0" fmla="*/ 40 w 40"/>
                <a:gd name="T1" fmla="*/ 39 h 65"/>
                <a:gd name="T2" fmla="*/ 40 w 40"/>
                <a:gd name="T3" fmla="*/ 39 h 65"/>
                <a:gd name="T4" fmla="*/ 40 w 40"/>
                <a:gd name="T5" fmla="*/ 26 h 65"/>
                <a:gd name="T6" fmla="*/ 40 w 40"/>
                <a:gd name="T7" fmla="*/ 26 h 65"/>
                <a:gd name="T8" fmla="*/ 14 w 40"/>
                <a:gd name="T9" fmla="*/ 0 h 65"/>
                <a:gd name="T10" fmla="*/ 0 w 40"/>
                <a:gd name="T11" fmla="*/ 13 h 65"/>
                <a:gd name="T12" fmla="*/ 27 w 40"/>
                <a:gd name="T13" fmla="*/ 39 h 65"/>
                <a:gd name="T14" fmla="*/ 0 w 40"/>
                <a:gd name="T15" fmla="*/ 65 h 65"/>
                <a:gd name="T16" fmla="*/ 14 w 40"/>
                <a:gd name="T17" fmla="*/ 65 h 65"/>
                <a:gd name="T18" fmla="*/ 40 w 40"/>
                <a:gd name="T19" fmla="*/ 39 h 65"/>
                <a:gd name="T20" fmla="*/ 40 w 40"/>
                <a:gd name="T21" fmla="*/ 39 h 65"/>
                <a:gd name="T22" fmla="*/ 40 w 40"/>
                <a:gd name="T23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" h="65">
                  <a:moveTo>
                    <a:pt x="40" y="39"/>
                  </a:moveTo>
                  <a:lnTo>
                    <a:pt x="40" y="39"/>
                  </a:lnTo>
                  <a:lnTo>
                    <a:pt x="40" y="26"/>
                  </a:lnTo>
                  <a:lnTo>
                    <a:pt x="40" y="26"/>
                  </a:lnTo>
                  <a:lnTo>
                    <a:pt x="14" y="0"/>
                  </a:lnTo>
                  <a:lnTo>
                    <a:pt x="0" y="13"/>
                  </a:lnTo>
                  <a:lnTo>
                    <a:pt x="27" y="39"/>
                  </a:lnTo>
                  <a:lnTo>
                    <a:pt x="0" y="65"/>
                  </a:lnTo>
                  <a:lnTo>
                    <a:pt x="14" y="65"/>
                  </a:lnTo>
                  <a:lnTo>
                    <a:pt x="40" y="39"/>
                  </a:lnTo>
                  <a:lnTo>
                    <a:pt x="40" y="39"/>
                  </a:lnTo>
                  <a:lnTo>
                    <a:pt x="40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02" name="Freeform 278"/>
            <p:cNvSpPr>
              <a:spLocks/>
            </p:cNvSpPr>
            <p:nvPr/>
          </p:nvSpPr>
          <p:spPr bwMode="auto">
            <a:xfrm>
              <a:off x="3732213" y="2540000"/>
              <a:ext cx="61913" cy="103188"/>
            </a:xfrm>
            <a:custGeom>
              <a:avLst/>
              <a:gdLst>
                <a:gd name="T0" fmla="*/ 39 w 39"/>
                <a:gd name="T1" fmla="*/ 39 h 65"/>
                <a:gd name="T2" fmla="*/ 39 w 39"/>
                <a:gd name="T3" fmla="*/ 39 h 65"/>
                <a:gd name="T4" fmla="*/ 26 w 39"/>
                <a:gd name="T5" fmla="*/ 26 h 65"/>
                <a:gd name="T6" fmla="*/ 26 w 39"/>
                <a:gd name="T7" fmla="*/ 26 h 65"/>
                <a:gd name="T8" fmla="*/ 0 w 39"/>
                <a:gd name="T9" fmla="*/ 0 h 65"/>
                <a:gd name="T10" fmla="*/ 0 w 39"/>
                <a:gd name="T11" fmla="*/ 13 h 65"/>
                <a:gd name="T12" fmla="*/ 26 w 39"/>
                <a:gd name="T13" fmla="*/ 39 h 65"/>
                <a:gd name="T14" fmla="*/ 0 w 39"/>
                <a:gd name="T15" fmla="*/ 65 h 65"/>
                <a:gd name="T16" fmla="*/ 0 w 39"/>
                <a:gd name="T17" fmla="*/ 65 h 65"/>
                <a:gd name="T18" fmla="*/ 26 w 39"/>
                <a:gd name="T19" fmla="*/ 39 h 65"/>
                <a:gd name="T20" fmla="*/ 26 w 39"/>
                <a:gd name="T21" fmla="*/ 39 h 65"/>
                <a:gd name="T22" fmla="*/ 39 w 39"/>
                <a:gd name="T23" fmla="*/ 39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9" h="65">
                  <a:moveTo>
                    <a:pt x="39" y="39"/>
                  </a:moveTo>
                  <a:lnTo>
                    <a:pt x="39" y="39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0" y="0"/>
                  </a:lnTo>
                  <a:lnTo>
                    <a:pt x="0" y="13"/>
                  </a:lnTo>
                  <a:lnTo>
                    <a:pt x="26" y="39"/>
                  </a:lnTo>
                  <a:lnTo>
                    <a:pt x="0" y="65"/>
                  </a:lnTo>
                  <a:lnTo>
                    <a:pt x="0" y="65"/>
                  </a:lnTo>
                  <a:lnTo>
                    <a:pt x="26" y="39"/>
                  </a:lnTo>
                  <a:lnTo>
                    <a:pt x="26" y="39"/>
                  </a:ln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03" name="Rectangle 279"/>
            <p:cNvSpPr>
              <a:spLocks noChangeArrowheads="1"/>
            </p:cNvSpPr>
            <p:nvPr/>
          </p:nvSpPr>
          <p:spPr bwMode="auto">
            <a:xfrm>
              <a:off x="3482976" y="2686050"/>
              <a:ext cx="290513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04" name="Rectangle 280"/>
            <p:cNvSpPr>
              <a:spLocks noChangeArrowheads="1"/>
            </p:cNvSpPr>
            <p:nvPr/>
          </p:nvSpPr>
          <p:spPr bwMode="auto">
            <a:xfrm>
              <a:off x="3482976" y="2706687"/>
              <a:ext cx="290513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05" name="Rectangle 281"/>
            <p:cNvSpPr>
              <a:spLocks noChangeArrowheads="1"/>
            </p:cNvSpPr>
            <p:nvPr/>
          </p:nvSpPr>
          <p:spPr bwMode="auto">
            <a:xfrm>
              <a:off x="3482976" y="2789237"/>
              <a:ext cx="290513" cy="15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06" name="Rectangle 282"/>
            <p:cNvSpPr>
              <a:spLocks noChangeArrowheads="1"/>
            </p:cNvSpPr>
            <p:nvPr/>
          </p:nvSpPr>
          <p:spPr bwMode="auto">
            <a:xfrm>
              <a:off x="3565526" y="2706687"/>
              <a:ext cx="1588" cy="825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07" name="Rectangle 283"/>
            <p:cNvSpPr>
              <a:spLocks noChangeArrowheads="1"/>
            </p:cNvSpPr>
            <p:nvPr/>
          </p:nvSpPr>
          <p:spPr bwMode="auto">
            <a:xfrm>
              <a:off x="3668713" y="2706687"/>
              <a:ext cx="22225" cy="82550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0213" name="Freeform 289"/>
          <p:cNvSpPr>
            <a:spLocks noEditPoints="1"/>
          </p:cNvSpPr>
          <p:nvPr/>
        </p:nvSpPr>
        <p:spPr bwMode="auto">
          <a:xfrm>
            <a:off x="4690930" y="6172998"/>
            <a:ext cx="347567" cy="369185"/>
          </a:xfrm>
          <a:custGeom>
            <a:avLst/>
            <a:gdLst>
              <a:gd name="T0" fmla="*/ 16 w 16"/>
              <a:gd name="T1" fmla="*/ 4 h 17"/>
              <a:gd name="T2" fmla="*/ 16 w 16"/>
              <a:gd name="T3" fmla="*/ 0 h 17"/>
              <a:gd name="T4" fmla="*/ 15 w 16"/>
              <a:gd name="T5" fmla="*/ 0 h 17"/>
              <a:gd name="T6" fmla="*/ 1 w 16"/>
              <a:gd name="T7" fmla="*/ 0 h 17"/>
              <a:gd name="T8" fmla="*/ 0 w 16"/>
              <a:gd name="T9" fmla="*/ 0 h 17"/>
              <a:gd name="T10" fmla="*/ 0 w 16"/>
              <a:gd name="T11" fmla="*/ 4 h 17"/>
              <a:gd name="T12" fmla="*/ 6 w 16"/>
              <a:gd name="T13" fmla="*/ 4 h 17"/>
              <a:gd name="T14" fmla="*/ 6 w 16"/>
              <a:gd name="T15" fmla="*/ 5 h 17"/>
              <a:gd name="T16" fmla="*/ 1 w 16"/>
              <a:gd name="T17" fmla="*/ 5 h 17"/>
              <a:gd name="T18" fmla="*/ 0 w 16"/>
              <a:gd name="T19" fmla="*/ 6 h 17"/>
              <a:gd name="T20" fmla="*/ 0 w 16"/>
              <a:gd name="T21" fmla="*/ 16 h 17"/>
              <a:gd name="T22" fmla="*/ 1 w 16"/>
              <a:gd name="T23" fmla="*/ 17 h 17"/>
              <a:gd name="T24" fmla="*/ 15 w 16"/>
              <a:gd name="T25" fmla="*/ 17 h 17"/>
              <a:gd name="T26" fmla="*/ 16 w 16"/>
              <a:gd name="T27" fmla="*/ 16 h 17"/>
              <a:gd name="T28" fmla="*/ 16 w 16"/>
              <a:gd name="T29" fmla="*/ 6 h 17"/>
              <a:gd name="T30" fmla="*/ 15 w 16"/>
              <a:gd name="T31" fmla="*/ 5 h 17"/>
              <a:gd name="T32" fmla="*/ 10 w 16"/>
              <a:gd name="T33" fmla="*/ 5 h 17"/>
              <a:gd name="T34" fmla="*/ 10 w 16"/>
              <a:gd name="T35" fmla="*/ 4 h 17"/>
              <a:gd name="T36" fmla="*/ 16 w 16"/>
              <a:gd name="T37" fmla="*/ 4 h 17"/>
              <a:gd name="T38" fmla="*/ 11 w 16"/>
              <a:gd name="T39" fmla="*/ 1 h 17"/>
              <a:gd name="T40" fmla="*/ 14 w 16"/>
              <a:gd name="T41" fmla="*/ 1 h 17"/>
              <a:gd name="T42" fmla="*/ 14 w 16"/>
              <a:gd name="T43" fmla="*/ 2 h 17"/>
              <a:gd name="T44" fmla="*/ 11 w 16"/>
              <a:gd name="T45" fmla="*/ 2 h 17"/>
              <a:gd name="T46" fmla="*/ 11 w 16"/>
              <a:gd name="T47" fmla="*/ 1 h 17"/>
              <a:gd name="T48" fmla="*/ 15 w 16"/>
              <a:gd name="T49" fmla="*/ 16 h 17"/>
              <a:gd name="T50" fmla="*/ 1 w 16"/>
              <a:gd name="T51" fmla="*/ 16 h 17"/>
              <a:gd name="T52" fmla="*/ 1 w 16"/>
              <a:gd name="T53" fmla="*/ 14 h 17"/>
              <a:gd name="T54" fmla="*/ 15 w 16"/>
              <a:gd name="T55" fmla="*/ 14 h 17"/>
              <a:gd name="T56" fmla="*/ 15 w 16"/>
              <a:gd name="T57" fmla="*/ 16 h 17"/>
              <a:gd name="T58" fmla="*/ 10 w 16"/>
              <a:gd name="T59" fmla="*/ 8 h 17"/>
              <a:gd name="T60" fmla="*/ 8 w 16"/>
              <a:gd name="T61" fmla="*/ 10 h 17"/>
              <a:gd name="T62" fmla="*/ 6 w 16"/>
              <a:gd name="T63" fmla="*/ 8 h 17"/>
              <a:gd name="T64" fmla="*/ 8 w 16"/>
              <a:gd name="T65" fmla="*/ 6 h 17"/>
              <a:gd name="T66" fmla="*/ 10 w 16"/>
              <a:gd name="T67" fmla="*/ 8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" h="17">
                <a:moveTo>
                  <a:pt x="16" y="4"/>
                </a:moveTo>
                <a:cubicBezTo>
                  <a:pt x="16" y="0"/>
                  <a:pt x="16" y="0"/>
                  <a:pt x="16" y="0"/>
                </a:cubicBezTo>
                <a:cubicBezTo>
                  <a:pt x="16" y="0"/>
                  <a:pt x="15" y="0"/>
                  <a:pt x="15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0"/>
                  <a:pt x="0" y="0"/>
                </a:cubicBezTo>
                <a:cubicBezTo>
                  <a:pt x="0" y="4"/>
                  <a:pt x="0" y="4"/>
                  <a:pt x="0" y="4"/>
                </a:cubicBezTo>
                <a:cubicBezTo>
                  <a:pt x="6" y="4"/>
                  <a:pt x="6" y="4"/>
                  <a:pt x="6" y="4"/>
                </a:cubicBezTo>
                <a:cubicBezTo>
                  <a:pt x="6" y="5"/>
                  <a:pt x="6" y="5"/>
                  <a:pt x="6" y="5"/>
                </a:cubicBezTo>
                <a:cubicBezTo>
                  <a:pt x="1" y="5"/>
                  <a:pt x="1" y="5"/>
                  <a:pt x="1" y="5"/>
                </a:cubicBezTo>
                <a:cubicBezTo>
                  <a:pt x="1" y="5"/>
                  <a:pt x="0" y="5"/>
                  <a:pt x="0" y="6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6"/>
                  <a:pt x="1" y="17"/>
                  <a:pt x="1" y="17"/>
                </a:cubicBezTo>
                <a:cubicBezTo>
                  <a:pt x="15" y="17"/>
                  <a:pt x="15" y="17"/>
                  <a:pt x="15" y="17"/>
                </a:cubicBezTo>
                <a:cubicBezTo>
                  <a:pt x="15" y="17"/>
                  <a:pt x="16" y="16"/>
                  <a:pt x="16" y="1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5" y="5"/>
                  <a:pt x="15" y="5"/>
                </a:cubicBezTo>
                <a:cubicBezTo>
                  <a:pt x="10" y="5"/>
                  <a:pt x="10" y="5"/>
                  <a:pt x="10" y="5"/>
                </a:cubicBezTo>
                <a:cubicBezTo>
                  <a:pt x="10" y="4"/>
                  <a:pt x="10" y="4"/>
                  <a:pt x="10" y="4"/>
                </a:cubicBezTo>
                <a:lnTo>
                  <a:pt x="16" y="4"/>
                </a:lnTo>
                <a:close/>
                <a:moveTo>
                  <a:pt x="11" y="1"/>
                </a:moveTo>
                <a:cubicBezTo>
                  <a:pt x="14" y="1"/>
                  <a:pt x="14" y="1"/>
                  <a:pt x="14" y="1"/>
                </a:cubicBezTo>
                <a:cubicBezTo>
                  <a:pt x="14" y="2"/>
                  <a:pt x="14" y="2"/>
                  <a:pt x="14" y="2"/>
                </a:cubicBezTo>
                <a:cubicBezTo>
                  <a:pt x="11" y="2"/>
                  <a:pt x="11" y="2"/>
                  <a:pt x="11" y="2"/>
                </a:cubicBezTo>
                <a:lnTo>
                  <a:pt x="11" y="1"/>
                </a:lnTo>
                <a:close/>
                <a:moveTo>
                  <a:pt x="15" y="16"/>
                </a:moveTo>
                <a:cubicBezTo>
                  <a:pt x="1" y="16"/>
                  <a:pt x="1" y="16"/>
                  <a:pt x="1" y="16"/>
                </a:cubicBezTo>
                <a:cubicBezTo>
                  <a:pt x="1" y="14"/>
                  <a:pt x="1" y="14"/>
                  <a:pt x="1" y="14"/>
                </a:cubicBezTo>
                <a:cubicBezTo>
                  <a:pt x="15" y="14"/>
                  <a:pt x="15" y="14"/>
                  <a:pt x="15" y="14"/>
                </a:cubicBezTo>
                <a:lnTo>
                  <a:pt x="15" y="16"/>
                </a:lnTo>
                <a:close/>
                <a:moveTo>
                  <a:pt x="10" y="8"/>
                </a:moveTo>
                <a:cubicBezTo>
                  <a:pt x="10" y="9"/>
                  <a:pt x="9" y="10"/>
                  <a:pt x="8" y="10"/>
                </a:cubicBezTo>
                <a:cubicBezTo>
                  <a:pt x="7" y="10"/>
                  <a:pt x="6" y="9"/>
                  <a:pt x="6" y="8"/>
                </a:cubicBezTo>
                <a:cubicBezTo>
                  <a:pt x="6" y="7"/>
                  <a:pt x="7" y="6"/>
                  <a:pt x="8" y="6"/>
                </a:cubicBezTo>
                <a:cubicBezTo>
                  <a:pt x="9" y="6"/>
                  <a:pt x="10" y="7"/>
                  <a:pt x="10" y="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214" name="Freeform 290"/>
          <p:cNvSpPr>
            <a:spLocks noEditPoints="1"/>
          </p:cNvSpPr>
          <p:nvPr/>
        </p:nvSpPr>
        <p:spPr bwMode="auto">
          <a:xfrm>
            <a:off x="9569332" y="6227045"/>
            <a:ext cx="325947" cy="261091"/>
          </a:xfrm>
          <a:custGeom>
            <a:avLst/>
            <a:gdLst>
              <a:gd name="T0" fmla="*/ 15 w 15"/>
              <a:gd name="T1" fmla="*/ 0 h 12"/>
              <a:gd name="T2" fmla="*/ 10 w 15"/>
              <a:gd name="T3" fmla="*/ 0 h 12"/>
              <a:gd name="T4" fmla="*/ 10 w 15"/>
              <a:gd name="T5" fmla="*/ 1 h 12"/>
              <a:gd name="T6" fmla="*/ 6 w 15"/>
              <a:gd name="T7" fmla="*/ 1 h 12"/>
              <a:gd name="T8" fmla="*/ 6 w 15"/>
              <a:gd name="T9" fmla="*/ 0 h 12"/>
              <a:gd name="T10" fmla="*/ 1 w 15"/>
              <a:gd name="T11" fmla="*/ 0 h 12"/>
              <a:gd name="T12" fmla="*/ 0 w 15"/>
              <a:gd name="T13" fmla="*/ 1 h 12"/>
              <a:gd name="T14" fmla="*/ 0 w 15"/>
              <a:gd name="T15" fmla="*/ 11 h 12"/>
              <a:gd name="T16" fmla="*/ 1 w 15"/>
              <a:gd name="T17" fmla="*/ 12 h 12"/>
              <a:gd name="T18" fmla="*/ 15 w 15"/>
              <a:gd name="T19" fmla="*/ 12 h 12"/>
              <a:gd name="T20" fmla="*/ 15 w 15"/>
              <a:gd name="T21" fmla="*/ 11 h 12"/>
              <a:gd name="T22" fmla="*/ 15 w 15"/>
              <a:gd name="T23" fmla="*/ 1 h 12"/>
              <a:gd name="T24" fmla="*/ 15 w 15"/>
              <a:gd name="T25" fmla="*/ 0 h 12"/>
              <a:gd name="T26" fmla="*/ 8 w 15"/>
              <a:gd name="T27" fmla="*/ 1 h 12"/>
              <a:gd name="T28" fmla="*/ 10 w 15"/>
              <a:gd name="T29" fmla="*/ 3 h 12"/>
              <a:gd name="T30" fmla="*/ 8 w 15"/>
              <a:gd name="T31" fmla="*/ 6 h 12"/>
              <a:gd name="T32" fmla="*/ 5 w 15"/>
              <a:gd name="T33" fmla="*/ 3 h 12"/>
              <a:gd name="T34" fmla="*/ 8 w 15"/>
              <a:gd name="T35" fmla="*/ 1 h 12"/>
              <a:gd name="T36" fmla="*/ 14 w 15"/>
              <a:gd name="T37" fmla="*/ 11 h 12"/>
              <a:gd name="T38" fmla="*/ 1 w 15"/>
              <a:gd name="T39" fmla="*/ 11 h 12"/>
              <a:gd name="T40" fmla="*/ 1 w 15"/>
              <a:gd name="T41" fmla="*/ 9 h 12"/>
              <a:gd name="T42" fmla="*/ 14 w 15"/>
              <a:gd name="T43" fmla="*/ 9 h 12"/>
              <a:gd name="T44" fmla="*/ 14 w 15"/>
              <a:gd name="T45" fmla="*/ 11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15" h="12">
                <a:moveTo>
                  <a:pt x="15" y="0"/>
                </a:moveTo>
                <a:cubicBezTo>
                  <a:pt x="10" y="0"/>
                  <a:pt x="10" y="0"/>
                  <a:pt x="10" y="0"/>
                </a:cubicBezTo>
                <a:cubicBezTo>
                  <a:pt x="10" y="1"/>
                  <a:pt x="10" y="1"/>
                  <a:pt x="10" y="1"/>
                </a:cubicBezTo>
                <a:cubicBezTo>
                  <a:pt x="6" y="1"/>
                  <a:pt x="6" y="1"/>
                  <a:pt x="6" y="1"/>
                </a:cubicBezTo>
                <a:cubicBezTo>
                  <a:pt x="6" y="0"/>
                  <a:pt x="6" y="0"/>
                  <a:pt x="6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0" y="1"/>
                  <a:pt x="0" y="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12"/>
                  <a:pt x="1" y="12"/>
                  <a:pt x="1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12"/>
                  <a:pt x="15" y="12"/>
                  <a:pt x="15" y="11"/>
                </a:cubicBezTo>
                <a:cubicBezTo>
                  <a:pt x="15" y="1"/>
                  <a:pt x="15" y="1"/>
                  <a:pt x="15" y="1"/>
                </a:cubicBezTo>
                <a:cubicBezTo>
                  <a:pt x="15" y="1"/>
                  <a:pt x="15" y="0"/>
                  <a:pt x="15" y="0"/>
                </a:cubicBezTo>
                <a:close/>
                <a:moveTo>
                  <a:pt x="8" y="1"/>
                </a:moveTo>
                <a:cubicBezTo>
                  <a:pt x="9" y="1"/>
                  <a:pt x="10" y="2"/>
                  <a:pt x="10" y="3"/>
                </a:cubicBezTo>
                <a:cubicBezTo>
                  <a:pt x="10" y="4"/>
                  <a:pt x="9" y="6"/>
                  <a:pt x="8" y="6"/>
                </a:cubicBezTo>
                <a:cubicBezTo>
                  <a:pt x="7" y="6"/>
                  <a:pt x="5" y="4"/>
                  <a:pt x="5" y="3"/>
                </a:cubicBezTo>
                <a:cubicBezTo>
                  <a:pt x="5" y="2"/>
                  <a:pt x="7" y="1"/>
                  <a:pt x="8" y="1"/>
                </a:cubicBezTo>
                <a:close/>
                <a:moveTo>
                  <a:pt x="14" y="11"/>
                </a:moveTo>
                <a:cubicBezTo>
                  <a:pt x="1" y="11"/>
                  <a:pt x="1" y="11"/>
                  <a:pt x="1" y="11"/>
                </a:cubicBezTo>
                <a:cubicBezTo>
                  <a:pt x="1" y="9"/>
                  <a:pt x="1" y="9"/>
                  <a:pt x="1" y="9"/>
                </a:cubicBezTo>
                <a:cubicBezTo>
                  <a:pt x="14" y="9"/>
                  <a:pt x="14" y="9"/>
                  <a:pt x="14" y="9"/>
                </a:cubicBezTo>
                <a:lnTo>
                  <a:pt x="14" y="1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0547" name="组合 40546"/>
          <p:cNvGrpSpPr/>
          <p:nvPr/>
        </p:nvGrpSpPr>
        <p:grpSpPr>
          <a:xfrm>
            <a:off x="1636836" y="6194617"/>
            <a:ext cx="174615" cy="325947"/>
            <a:chOff x="1989138" y="2540000"/>
            <a:chExt cx="166688" cy="31115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284" name="Oval 360"/>
            <p:cNvSpPr>
              <a:spLocks noChangeArrowheads="1"/>
            </p:cNvSpPr>
            <p:nvPr/>
          </p:nvSpPr>
          <p:spPr bwMode="auto">
            <a:xfrm>
              <a:off x="2030413" y="2768600"/>
              <a:ext cx="61913" cy="825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285" name="Freeform 361"/>
            <p:cNvSpPr>
              <a:spLocks/>
            </p:cNvSpPr>
            <p:nvPr/>
          </p:nvSpPr>
          <p:spPr bwMode="auto">
            <a:xfrm>
              <a:off x="1989138" y="2540000"/>
              <a:ext cx="166688" cy="228600"/>
            </a:xfrm>
            <a:custGeom>
              <a:avLst/>
              <a:gdLst>
                <a:gd name="T0" fmla="*/ 4 w 8"/>
                <a:gd name="T1" fmla="*/ 0 h 11"/>
                <a:gd name="T2" fmla="*/ 0 w 8"/>
                <a:gd name="T3" fmla="*/ 2 h 11"/>
                <a:gd name="T4" fmla="*/ 1 w 8"/>
                <a:gd name="T5" fmla="*/ 3 h 11"/>
                <a:gd name="T6" fmla="*/ 4 w 8"/>
                <a:gd name="T7" fmla="*/ 2 h 11"/>
                <a:gd name="T8" fmla="*/ 5 w 8"/>
                <a:gd name="T9" fmla="*/ 5 h 11"/>
                <a:gd name="T10" fmla="*/ 3 w 8"/>
                <a:gd name="T11" fmla="*/ 9 h 11"/>
                <a:gd name="T12" fmla="*/ 5 w 8"/>
                <a:gd name="T13" fmla="*/ 10 h 11"/>
                <a:gd name="T14" fmla="*/ 7 w 8"/>
                <a:gd name="T15" fmla="*/ 6 h 11"/>
                <a:gd name="T16" fmla="*/ 8 w 8"/>
                <a:gd name="T17" fmla="*/ 4 h 11"/>
                <a:gd name="T18" fmla="*/ 4 w 8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11">
                  <a:moveTo>
                    <a:pt x="4" y="0"/>
                  </a:moveTo>
                  <a:cubicBezTo>
                    <a:pt x="2" y="0"/>
                    <a:pt x="0" y="0"/>
                    <a:pt x="0" y="2"/>
                  </a:cubicBezTo>
                  <a:cubicBezTo>
                    <a:pt x="0" y="3"/>
                    <a:pt x="1" y="4"/>
                    <a:pt x="1" y="3"/>
                  </a:cubicBezTo>
                  <a:cubicBezTo>
                    <a:pt x="2" y="3"/>
                    <a:pt x="3" y="2"/>
                    <a:pt x="4" y="2"/>
                  </a:cubicBezTo>
                  <a:cubicBezTo>
                    <a:pt x="5" y="2"/>
                    <a:pt x="6" y="3"/>
                    <a:pt x="5" y="5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4" y="11"/>
                    <a:pt x="5" y="10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8" y="5"/>
                    <a:pt x="8" y="4"/>
                  </a:cubicBezTo>
                  <a:cubicBezTo>
                    <a:pt x="8" y="1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556" name="组合 40555"/>
          <p:cNvGrpSpPr/>
          <p:nvPr/>
        </p:nvGrpSpPr>
        <p:grpSpPr>
          <a:xfrm>
            <a:off x="2310350" y="6291902"/>
            <a:ext cx="434043" cy="131377"/>
            <a:chOff x="2632076" y="2643187"/>
            <a:chExt cx="414338" cy="1254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010" name="Freeform 487"/>
            <p:cNvSpPr>
              <a:spLocks/>
            </p:cNvSpPr>
            <p:nvPr/>
          </p:nvSpPr>
          <p:spPr bwMode="auto">
            <a:xfrm>
              <a:off x="3025776" y="2643187"/>
              <a:ext cx="20638" cy="42863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1 h 2"/>
                <a:gd name="T4" fmla="*/ 0 w 1"/>
                <a:gd name="T5" fmla="*/ 2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11" name="Freeform 488"/>
            <p:cNvSpPr>
              <a:spLocks/>
            </p:cNvSpPr>
            <p:nvPr/>
          </p:nvSpPr>
          <p:spPr bwMode="auto">
            <a:xfrm>
              <a:off x="2632076" y="2643187"/>
              <a:ext cx="20638" cy="42863"/>
            </a:xfrm>
            <a:custGeom>
              <a:avLst/>
              <a:gdLst>
                <a:gd name="T0" fmla="*/ 1 w 1"/>
                <a:gd name="T1" fmla="*/ 1 h 2"/>
                <a:gd name="T2" fmla="*/ 0 w 1"/>
                <a:gd name="T3" fmla="*/ 1 h 2"/>
                <a:gd name="T4" fmla="*/ 1 w 1"/>
                <a:gd name="T5" fmla="*/ 2 h 2"/>
                <a:gd name="T6" fmla="*/ 1 w 1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1"/>
                  </a:moveTo>
                  <a:cubicBezTo>
                    <a:pt x="1" y="1"/>
                    <a:pt x="0" y="0"/>
                    <a:pt x="0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12" name="Freeform 489"/>
            <p:cNvSpPr>
              <a:spLocks noEditPoints="1"/>
            </p:cNvSpPr>
            <p:nvPr/>
          </p:nvSpPr>
          <p:spPr bwMode="auto">
            <a:xfrm>
              <a:off x="2652713" y="2643187"/>
              <a:ext cx="373063" cy="125413"/>
            </a:xfrm>
            <a:custGeom>
              <a:avLst/>
              <a:gdLst>
                <a:gd name="T0" fmla="*/ 18 w 18"/>
                <a:gd name="T1" fmla="*/ 0 h 6"/>
                <a:gd name="T2" fmla="*/ 9 w 18"/>
                <a:gd name="T3" fmla="*/ 0 h 6"/>
                <a:gd name="T4" fmla="*/ 9 w 18"/>
                <a:gd name="T5" fmla="*/ 0 h 6"/>
                <a:gd name="T6" fmla="*/ 1 w 18"/>
                <a:gd name="T7" fmla="*/ 0 h 6"/>
                <a:gd name="T8" fmla="*/ 0 w 18"/>
                <a:gd name="T9" fmla="*/ 3 h 6"/>
                <a:gd name="T10" fmla="*/ 1 w 18"/>
                <a:gd name="T11" fmla="*/ 5 h 6"/>
                <a:gd name="T12" fmla="*/ 3 w 18"/>
                <a:gd name="T13" fmla="*/ 6 h 6"/>
                <a:gd name="T14" fmla="*/ 8 w 18"/>
                <a:gd name="T15" fmla="*/ 4 h 6"/>
                <a:gd name="T16" fmla="*/ 8 w 18"/>
                <a:gd name="T17" fmla="*/ 2 h 6"/>
                <a:gd name="T18" fmla="*/ 9 w 18"/>
                <a:gd name="T19" fmla="*/ 1 h 6"/>
                <a:gd name="T20" fmla="*/ 10 w 18"/>
                <a:gd name="T21" fmla="*/ 2 h 6"/>
                <a:gd name="T22" fmla="*/ 11 w 18"/>
                <a:gd name="T23" fmla="*/ 4 h 6"/>
                <a:gd name="T24" fmla="*/ 15 w 18"/>
                <a:gd name="T25" fmla="*/ 6 h 6"/>
                <a:gd name="T26" fmla="*/ 18 w 18"/>
                <a:gd name="T27" fmla="*/ 5 h 6"/>
                <a:gd name="T28" fmla="*/ 18 w 18"/>
                <a:gd name="T29" fmla="*/ 3 h 6"/>
                <a:gd name="T30" fmla="*/ 18 w 18"/>
                <a:gd name="T31" fmla="*/ 0 h 6"/>
                <a:gd name="T32" fmla="*/ 7 w 18"/>
                <a:gd name="T33" fmla="*/ 4 h 6"/>
                <a:gd name="T34" fmla="*/ 2 w 18"/>
                <a:gd name="T35" fmla="*/ 5 h 6"/>
                <a:gd name="T36" fmla="*/ 1 w 18"/>
                <a:gd name="T37" fmla="*/ 2 h 6"/>
                <a:gd name="T38" fmla="*/ 1 w 18"/>
                <a:gd name="T39" fmla="*/ 1 h 6"/>
                <a:gd name="T40" fmla="*/ 7 w 18"/>
                <a:gd name="T41" fmla="*/ 2 h 6"/>
                <a:gd name="T42" fmla="*/ 7 w 18"/>
                <a:gd name="T43" fmla="*/ 4 h 6"/>
                <a:gd name="T44" fmla="*/ 18 w 18"/>
                <a:gd name="T45" fmla="*/ 2 h 6"/>
                <a:gd name="T46" fmla="*/ 17 w 18"/>
                <a:gd name="T47" fmla="*/ 5 h 6"/>
                <a:gd name="T48" fmla="*/ 11 w 18"/>
                <a:gd name="T49" fmla="*/ 4 h 6"/>
                <a:gd name="T50" fmla="*/ 11 w 18"/>
                <a:gd name="T51" fmla="*/ 2 h 6"/>
                <a:gd name="T52" fmla="*/ 17 w 18"/>
                <a:gd name="T53" fmla="*/ 1 h 6"/>
                <a:gd name="T54" fmla="*/ 18 w 18"/>
                <a:gd name="T55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8" h="6">
                  <a:moveTo>
                    <a:pt x="18" y="0"/>
                  </a:moveTo>
                  <a:cubicBezTo>
                    <a:pt x="17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1" y="0"/>
                    <a:pt x="1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ubicBezTo>
                    <a:pt x="1" y="6"/>
                    <a:pt x="2" y="6"/>
                    <a:pt x="3" y="6"/>
                  </a:cubicBezTo>
                  <a:cubicBezTo>
                    <a:pt x="5" y="6"/>
                    <a:pt x="7" y="6"/>
                    <a:pt x="8" y="4"/>
                  </a:cubicBezTo>
                  <a:cubicBezTo>
                    <a:pt x="8" y="4"/>
                    <a:pt x="8" y="3"/>
                    <a:pt x="8" y="2"/>
                  </a:cubicBezTo>
                  <a:cubicBezTo>
                    <a:pt x="8" y="2"/>
                    <a:pt x="9" y="2"/>
                    <a:pt x="9" y="1"/>
                  </a:cubicBezTo>
                  <a:cubicBezTo>
                    <a:pt x="9" y="2"/>
                    <a:pt x="10" y="2"/>
                    <a:pt x="10" y="2"/>
                  </a:cubicBezTo>
                  <a:cubicBezTo>
                    <a:pt x="10" y="3"/>
                    <a:pt x="10" y="4"/>
                    <a:pt x="11" y="4"/>
                  </a:cubicBezTo>
                  <a:cubicBezTo>
                    <a:pt x="11" y="6"/>
                    <a:pt x="13" y="6"/>
                    <a:pt x="15" y="6"/>
                  </a:cubicBezTo>
                  <a:cubicBezTo>
                    <a:pt x="16" y="6"/>
                    <a:pt x="17" y="6"/>
                    <a:pt x="18" y="5"/>
                  </a:cubicBezTo>
                  <a:cubicBezTo>
                    <a:pt x="18" y="4"/>
                    <a:pt x="18" y="4"/>
                    <a:pt x="18" y="3"/>
                  </a:cubicBezTo>
                  <a:cubicBezTo>
                    <a:pt x="18" y="1"/>
                    <a:pt x="18" y="0"/>
                    <a:pt x="18" y="0"/>
                  </a:cubicBezTo>
                  <a:close/>
                  <a:moveTo>
                    <a:pt x="7" y="4"/>
                  </a:moveTo>
                  <a:cubicBezTo>
                    <a:pt x="6" y="6"/>
                    <a:pt x="3" y="5"/>
                    <a:pt x="2" y="5"/>
                  </a:cubicBezTo>
                  <a:cubicBezTo>
                    <a:pt x="1" y="4"/>
                    <a:pt x="1" y="3"/>
                    <a:pt x="1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1"/>
                    <a:pt x="7" y="1"/>
                    <a:pt x="7" y="2"/>
                  </a:cubicBezTo>
                  <a:cubicBezTo>
                    <a:pt x="7" y="3"/>
                    <a:pt x="7" y="3"/>
                    <a:pt x="7" y="4"/>
                  </a:cubicBezTo>
                  <a:close/>
                  <a:moveTo>
                    <a:pt x="18" y="2"/>
                  </a:moveTo>
                  <a:cubicBezTo>
                    <a:pt x="17" y="3"/>
                    <a:pt x="17" y="4"/>
                    <a:pt x="17" y="5"/>
                  </a:cubicBezTo>
                  <a:cubicBezTo>
                    <a:pt x="16" y="5"/>
                    <a:pt x="12" y="6"/>
                    <a:pt x="11" y="4"/>
                  </a:cubicBezTo>
                  <a:cubicBezTo>
                    <a:pt x="11" y="3"/>
                    <a:pt x="11" y="3"/>
                    <a:pt x="11" y="2"/>
                  </a:cubicBezTo>
                  <a:cubicBezTo>
                    <a:pt x="11" y="1"/>
                    <a:pt x="16" y="1"/>
                    <a:pt x="17" y="1"/>
                  </a:cubicBezTo>
                  <a:cubicBezTo>
                    <a:pt x="17" y="1"/>
                    <a:pt x="18" y="2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601" name="组合 40600"/>
          <p:cNvGrpSpPr/>
          <p:nvPr/>
        </p:nvGrpSpPr>
        <p:grpSpPr>
          <a:xfrm>
            <a:off x="5494158" y="6151379"/>
            <a:ext cx="347566" cy="412423"/>
            <a:chOff x="10369551" y="2478087"/>
            <a:chExt cx="331787" cy="3937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026" name="Freeform 503"/>
            <p:cNvSpPr>
              <a:spLocks/>
            </p:cNvSpPr>
            <p:nvPr/>
          </p:nvSpPr>
          <p:spPr bwMode="auto">
            <a:xfrm>
              <a:off x="10390188" y="2478087"/>
              <a:ext cx="311150" cy="393700"/>
            </a:xfrm>
            <a:custGeom>
              <a:avLst/>
              <a:gdLst>
                <a:gd name="T0" fmla="*/ 11 w 15"/>
                <a:gd name="T1" fmla="*/ 9 h 19"/>
                <a:gd name="T2" fmla="*/ 11 w 15"/>
                <a:gd name="T3" fmla="*/ 7 h 19"/>
                <a:gd name="T4" fmla="*/ 12 w 15"/>
                <a:gd name="T5" fmla="*/ 7 h 19"/>
                <a:gd name="T6" fmla="*/ 14 w 15"/>
                <a:gd name="T7" fmla="*/ 8 h 19"/>
                <a:gd name="T8" fmla="*/ 13 w 15"/>
                <a:gd name="T9" fmla="*/ 6 h 19"/>
                <a:gd name="T10" fmla="*/ 10 w 15"/>
                <a:gd name="T11" fmla="*/ 5 h 19"/>
                <a:gd name="T12" fmla="*/ 7 w 15"/>
                <a:gd name="T13" fmla="*/ 1 h 19"/>
                <a:gd name="T14" fmla="*/ 6 w 15"/>
                <a:gd name="T15" fmla="*/ 0 h 19"/>
                <a:gd name="T16" fmla="*/ 5 w 15"/>
                <a:gd name="T17" fmla="*/ 1 h 19"/>
                <a:gd name="T18" fmla="*/ 4 w 15"/>
                <a:gd name="T19" fmla="*/ 1 h 19"/>
                <a:gd name="T20" fmla="*/ 5 w 15"/>
                <a:gd name="T21" fmla="*/ 2 h 19"/>
                <a:gd name="T22" fmla="*/ 5 w 15"/>
                <a:gd name="T23" fmla="*/ 2 h 19"/>
                <a:gd name="T24" fmla="*/ 1 w 15"/>
                <a:gd name="T25" fmla="*/ 4 h 19"/>
                <a:gd name="T26" fmla="*/ 0 w 15"/>
                <a:gd name="T27" fmla="*/ 7 h 19"/>
                <a:gd name="T28" fmla="*/ 1 w 15"/>
                <a:gd name="T29" fmla="*/ 7 h 19"/>
                <a:gd name="T30" fmla="*/ 3 w 15"/>
                <a:gd name="T31" fmla="*/ 6 h 19"/>
                <a:gd name="T32" fmla="*/ 5 w 15"/>
                <a:gd name="T33" fmla="*/ 7 h 19"/>
                <a:gd name="T34" fmla="*/ 11 w 15"/>
                <a:gd name="T35" fmla="*/ 16 h 19"/>
                <a:gd name="T36" fmla="*/ 13 w 15"/>
                <a:gd name="T37" fmla="*/ 19 h 19"/>
                <a:gd name="T38" fmla="*/ 15 w 15"/>
                <a:gd name="T39" fmla="*/ 17 h 19"/>
                <a:gd name="T40" fmla="*/ 11 w 15"/>
                <a:gd name="T41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5" h="19">
                  <a:moveTo>
                    <a:pt x="11" y="9"/>
                  </a:moveTo>
                  <a:cubicBezTo>
                    <a:pt x="11" y="8"/>
                    <a:pt x="11" y="8"/>
                    <a:pt x="11" y="7"/>
                  </a:cubicBezTo>
                  <a:cubicBezTo>
                    <a:pt x="11" y="7"/>
                    <a:pt x="11" y="6"/>
                    <a:pt x="12" y="7"/>
                  </a:cubicBezTo>
                  <a:cubicBezTo>
                    <a:pt x="13" y="7"/>
                    <a:pt x="13" y="8"/>
                    <a:pt x="14" y="8"/>
                  </a:cubicBezTo>
                  <a:cubicBezTo>
                    <a:pt x="14" y="7"/>
                    <a:pt x="14" y="7"/>
                    <a:pt x="13" y="6"/>
                  </a:cubicBezTo>
                  <a:cubicBezTo>
                    <a:pt x="13" y="5"/>
                    <a:pt x="11" y="5"/>
                    <a:pt x="10" y="5"/>
                  </a:cubicBezTo>
                  <a:cubicBezTo>
                    <a:pt x="8" y="4"/>
                    <a:pt x="8" y="2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3"/>
                    <a:pt x="2" y="3"/>
                    <a:pt x="1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2" y="7"/>
                    <a:pt x="3" y="7"/>
                    <a:pt x="3" y="6"/>
                  </a:cubicBezTo>
                  <a:cubicBezTo>
                    <a:pt x="4" y="6"/>
                    <a:pt x="4" y="6"/>
                    <a:pt x="5" y="7"/>
                  </a:cubicBezTo>
                  <a:cubicBezTo>
                    <a:pt x="10" y="6"/>
                    <a:pt x="11" y="12"/>
                    <a:pt x="11" y="16"/>
                  </a:cubicBezTo>
                  <a:cubicBezTo>
                    <a:pt x="10" y="17"/>
                    <a:pt x="11" y="19"/>
                    <a:pt x="13" y="19"/>
                  </a:cubicBezTo>
                  <a:cubicBezTo>
                    <a:pt x="14" y="19"/>
                    <a:pt x="15" y="18"/>
                    <a:pt x="15" y="17"/>
                  </a:cubicBezTo>
                  <a:cubicBezTo>
                    <a:pt x="15" y="14"/>
                    <a:pt x="13" y="11"/>
                    <a:pt x="11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27" name="Freeform 504"/>
            <p:cNvSpPr>
              <a:spLocks/>
            </p:cNvSpPr>
            <p:nvPr/>
          </p:nvSpPr>
          <p:spPr bwMode="auto">
            <a:xfrm>
              <a:off x="10369551" y="2478087"/>
              <a:ext cx="82550" cy="61913"/>
            </a:xfrm>
            <a:custGeom>
              <a:avLst/>
              <a:gdLst>
                <a:gd name="T0" fmla="*/ 2 w 4"/>
                <a:gd name="T1" fmla="*/ 3 h 3"/>
                <a:gd name="T2" fmla="*/ 4 w 4"/>
                <a:gd name="T3" fmla="*/ 2 h 3"/>
                <a:gd name="T4" fmla="*/ 3 w 4"/>
                <a:gd name="T5" fmla="*/ 0 h 3"/>
                <a:gd name="T6" fmla="*/ 0 w 4"/>
                <a:gd name="T7" fmla="*/ 1 h 3"/>
                <a:gd name="T8" fmla="*/ 2 w 4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3">
                  <a:moveTo>
                    <a:pt x="2" y="3"/>
                  </a:moveTo>
                  <a:cubicBezTo>
                    <a:pt x="3" y="3"/>
                    <a:pt x="4" y="3"/>
                    <a:pt x="4" y="2"/>
                  </a:cubicBezTo>
                  <a:cubicBezTo>
                    <a:pt x="4" y="1"/>
                    <a:pt x="4" y="1"/>
                    <a:pt x="3" y="0"/>
                  </a:cubicBezTo>
                  <a:cubicBezTo>
                    <a:pt x="2" y="0"/>
                    <a:pt x="1" y="0"/>
                    <a:pt x="0" y="1"/>
                  </a:cubicBezTo>
                  <a:cubicBezTo>
                    <a:pt x="0" y="1"/>
                    <a:pt x="1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28" name="Oval 505"/>
            <p:cNvSpPr>
              <a:spLocks noChangeArrowheads="1"/>
            </p:cNvSpPr>
            <p:nvPr/>
          </p:nvSpPr>
          <p:spPr bwMode="auto">
            <a:xfrm>
              <a:off x="10369551" y="2663825"/>
              <a:ext cx="187325" cy="187325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586" name="组合 40585"/>
          <p:cNvGrpSpPr/>
          <p:nvPr/>
        </p:nvGrpSpPr>
        <p:grpSpPr>
          <a:xfrm>
            <a:off x="8721204" y="6237854"/>
            <a:ext cx="434043" cy="239472"/>
            <a:chOff x="8751888" y="5614987"/>
            <a:chExt cx="414338" cy="2286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055" name="Freeform 532"/>
            <p:cNvSpPr>
              <a:spLocks noEditPoints="1"/>
            </p:cNvSpPr>
            <p:nvPr/>
          </p:nvSpPr>
          <p:spPr bwMode="auto">
            <a:xfrm>
              <a:off x="8751888" y="5614987"/>
              <a:ext cx="414338" cy="228600"/>
            </a:xfrm>
            <a:custGeom>
              <a:avLst/>
              <a:gdLst>
                <a:gd name="T0" fmla="*/ 19 w 20"/>
                <a:gd name="T1" fmla="*/ 0 h 11"/>
                <a:gd name="T2" fmla="*/ 1 w 20"/>
                <a:gd name="T3" fmla="*/ 0 h 11"/>
                <a:gd name="T4" fmla="*/ 0 w 20"/>
                <a:gd name="T5" fmla="*/ 0 h 11"/>
                <a:gd name="T6" fmla="*/ 0 w 20"/>
                <a:gd name="T7" fmla="*/ 11 h 11"/>
                <a:gd name="T8" fmla="*/ 1 w 20"/>
                <a:gd name="T9" fmla="*/ 11 h 11"/>
                <a:gd name="T10" fmla="*/ 19 w 20"/>
                <a:gd name="T11" fmla="*/ 11 h 11"/>
                <a:gd name="T12" fmla="*/ 20 w 20"/>
                <a:gd name="T13" fmla="*/ 11 h 11"/>
                <a:gd name="T14" fmla="*/ 20 w 20"/>
                <a:gd name="T15" fmla="*/ 0 h 11"/>
                <a:gd name="T16" fmla="*/ 19 w 20"/>
                <a:gd name="T17" fmla="*/ 0 h 11"/>
                <a:gd name="T18" fmla="*/ 14 w 20"/>
                <a:gd name="T19" fmla="*/ 7 h 11"/>
                <a:gd name="T20" fmla="*/ 6 w 20"/>
                <a:gd name="T21" fmla="*/ 7 h 11"/>
                <a:gd name="T22" fmla="*/ 4 w 20"/>
                <a:gd name="T23" fmla="*/ 5 h 11"/>
                <a:gd name="T24" fmla="*/ 6 w 20"/>
                <a:gd name="T25" fmla="*/ 3 h 11"/>
                <a:gd name="T26" fmla="*/ 14 w 20"/>
                <a:gd name="T27" fmla="*/ 3 h 11"/>
                <a:gd name="T28" fmla="*/ 17 w 20"/>
                <a:gd name="T29" fmla="*/ 5 h 11"/>
                <a:gd name="T30" fmla="*/ 14 w 20"/>
                <a:gd name="T31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" h="11">
                  <a:moveTo>
                    <a:pt x="19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1" y="11"/>
                    <a:pt x="1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19" y="0"/>
                  </a:cubicBezTo>
                  <a:close/>
                  <a:moveTo>
                    <a:pt x="14" y="7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4" y="6"/>
                    <a:pt x="4" y="5"/>
                  </a:cubicBezTo>
                  <a:cubicBezTo>
                    <a:pt x="4" y="4"/>
                    <a:pt x="5" y="3"/>
                    <a:pt x="6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7" y="4"/>
                    <a:pt x="17" y="5"/>
                  </a:cubicBezTo>
                  <a:cubicBezTo>
                    <a:pt x="17" y="6"/>
                    <a:pt x="15" y="7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56" name="Oval 533"/>
            <p:cNvSpPr>
              <a:spLocks noChangeArrowheads="1"/>
            </p:cNvSpPr>
            <p:nvPr/>
          </p:nvSpPr>
          <p:spPr bwMode="auto">
            <a:xfrm>
              <a:off x="9021763" y="569912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057" name="Oval 534"/>
            <p:cNvSpPr>
              <a:spLocks noChangeArrowheads="1"/>
            </p:cNvSpPr>
            <p:nvPr/>
          </p:nvSpPr>
          <p:spPr bwMode="auto">
            <a:xfrm>
              <a:off x="8855076" y="569912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0587" name="组合 40586"/>
          <p:cNvGrpSpPr/>
          <p:nvPr/>
        </p:nvGrpSpPr>
        <p:grpSpPr>
          <a:xfrm>
            <a:off x="10963913" y="6205426"/>
            <a:ext cx="414086" cy="304329"/>
            <a:chOff x="11033126" y="5573712"/>
            <a:chExt cx="395287" cy="2905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0119" name="Freeform 596"/>
            <p:cNvSpPr>
              <a:spLocks/>
            </p:cNvSpPr>
            <p:nvPr/>
          </p:nvSpPr>
          <p:spPr bwMode="auto">
            <a:xfrm>
              <a:off x="11033126" y="5573712"/>
              <a:ext cx="228600" cy="166688"/>
            </a:xfrm>
            <a:custGeom>
              <a:avLst/>
              <a:gdLst>
                <a:gd name="T0" fmla="*/ 4 w 11"/>
                <a:gd name="T1" fmla="*/ 8 h 8"/>
                <a:gd name="T2" fmla="*/ 5 w 11"/>
                <a:gd name="T3" fmla="*/ 7 h 8"/>
                <a:gd name="T4" fmla="*/ 8 w 11"/>
                <a:gd name="T5" fmla="*/ 5 h 8"/>
                <a:gd name="T6" fmla="*/ 8 w 11"/>
                <a:gd name="T7" fmla="*/ 5 h 8"/>
                <a:gd name="T8" fmla="*/ 8 w 11"/>
                <a:gd name="T9" fmla="*/ 5 h 8"/>
                <a:gd name="T10" fmla="*/ 11 w 11"/>
                <a:gd name="T11" fmla="*/ 3 h 8"/>
                <a:gd name="T12" fmla="*/ 11 w 11"/>
                <a:gd name="T13" fmla="*/ 3 h 8"/>
                <a:gd name="T14" fmla="*/ 9 w 11"/>
                <a:gd name="T15" fmla="*/ 2 h 8"/>
                <a:gd name="T16" fmla="*/ 9 w 11"/>
                <a:gd name="T17" fmla="*/ 2 h 8"/>
                <a:gd name="T18" fmla="*/ 6 w 11"/>
                <a:gd name="T19" fmla="*/ 0 h 8"/>
                <a:gd name="T20" fmla="*/ 3 w 11"/>
                <a:gd name="T21" fmla="*/ 2 h 8"/>
                <a:gd name="T22" fmla="*/ 3 w 11"/>
                <a:gd name="T23" fmla="*/ 2 h 8"/>
                <a:gd name="T24" fmla="*/ 3 w 11"/>
                <a:gd name="T25" fmla="*/ 2 h 8"/>
                <a:gd name="T26" fmla="*/ 1 w 11"/>
                <a:gd name="T27" fmla="*/ 4 h 8"/>
                <a:gd name="T28" fmla="*/ 0 w 11"/>
                <a:gd name="T29" fmla="*/ 5 h 8"/>
                <a:gd name="T30" fmla="*/ 3 w 11"/>
                <a:gd name="T31" fmla="*/ 7 h 8"/>
                <a:gd name="T32" fmla="*/ 3 w 11"/>
                <a:gd name="T33" fmla="*/ 7 h 8"/>
                <a:gd name="T34" fmla="*/ 4 w 11"/>
                <a:gd name="T35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" h="8">
                  <a:moveTo>
                    <a:pt x="4" y="8"/>
                  </a:moveTo>
                  <a:cubicBezTo>
                    <a:pt x="4" y="8"/>
                    <a:pt x="5" y="7"/>
                    <a:pt x="5" y="7"/>
                  </a:cubicBezTo>
                  <a:cubicBezTo>
                    <a:pt x="5" y="6"/>
                    <a:pt x="6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9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5" y="0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7"/>
                    <a:pt x="1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623"/>
            <p:cNvSpPr>
              <a:spLocks/>
            </p:cNvSpPr>
            <p:nvPr/>
          </p:nvSpPr>
          <p:spPr bwMode="auto">
            <a:xfrm>
              <a:off x="11158538" y="5657850"/>
              <a:ext cx="269875" cy="206375"/>
            </a:xfrm>
            <a:custGeom>
              <a:avLst/>
              <a:gdLst>
                <a:gd name="T0" fmla="*/ 11 w 13"/>
                <a:gd name="T1" fmla="*/ 3 h 10"/>
                <a:gd name="T2" fmla="*/ 9 w 13"/>
                <a:gd name="T3" fmla="*/ 2 h 10"/>
                <a:gd name="T4" fmla="*/ 8 w 13"/>
                <a:gd name="T5" fmla="*/ 2 h 10"/>
                <a:gd name="T6" fmla="*/ 6 w 13"/>
                <a:gd name="T7" fmla="*/ 0 h 10"/>
                <a:gd name="T8" fmla="*/ 3 w 13"/>
                <a:gd name="T9" fmla="*/ 2 h 10"/>
                <a:gd name="T10" fmla="*/ 3 w 13"/>
                <a:gd name="T11" fmla="*/ 2 h 10"/>
                <a:gd name="T12" fmla="*/ 3 w 13"/>
                <a:gd name="T13" fmla="*/ 2 h 10"/>
                <a:gd name="T14" fmla="*/ 1 w 13"/>
                <a:gd name="T15" fmla="*/ 4 h 10"/>
                <a:gd name="T16" fmla="*/ 0 w 13"/>
                <a:gd name="T17" fmla="*/ 5 h 10"/>
                <a:gd name="T18" fmla="*/ 3 w 13"/>
                <a:gd name="T19" fmla="*/ 7 h 10"/>
                <a:gd name="T20" fmla="*/ 3 w 13"/>
                <a:gd name="T21" fmla="*/ 7 h 10"/>
                <a:gd name="T22" fmla="*/ 7 w 13"/>
                <a:gd name="T23" fmla="*/ 10 h 10"/>
                <a:gd name="T24" fmla="*/ 10 w 13"/>
                <a:gd name="T25" fmla="*/ 8 h 10"/>
                <a:gd name="T26" fmla="*/ 13 w 13"/>
                <a:gd name="T27" fmla="*/ 5 h 10"/>
                <a:gd name="T28" fmla="*/ 11 w 13"/>
                <a:gd name="T2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" h="10">
                  <a:moveTo>
                    <a:pt x="11" y="3"/>
                  </a:moveTo>
                  <a:cubicBezTo>
                    <a:pt x="11" y="2"/>
                    <a:pt x="10" y="2"/>
                    <a:pt x="9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8" y="1"/>
                    <a:pt x="7" y="0"/>
                    <a:pt x="6" y="0"/>
                  </a:cubicBezTo>
                  <a:cubicBezTo>
                    <a:pt x="5" y="0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0" y="6"/>
                    <a:pt x="1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9"/>
                    <a:pt x="5" y="10"/>
                    <a:pt x="7" y="10"/>
                  </a:cubicBezTo>
                  <a:cubicBezTo>
                    <a:pt x="8" y="10"/>
                    <a:pt x="10" y="9"/>
                    <a:pt x="10" y="8"/>
                  </a:cubicBezTo>
                  <a:cubicBezTo>
                    <a:pt x="12" y="8"/>
                    <a:pt x="13" y="7"/>
                    <a:pt x="13" y="5"/>
                  </a:cubicBezTo>
                  <a:cubicBezTo>
                    <a:pt x="13" y="4"/>
                    <a:pt x="12" y="3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08" name="组合 707"/>
          <p:cNvGrpSpPr/>
          <p:nvPr/>
        </p:nvGrpSpPr>
        <p:grpSpPr>
          <a:xfrm>
            <a:off x="745469" y="445960"/>
            <a:ext cx="10635290" cy="1835106"/>
            <a:chOff x="852709" y="5009914"/>
            <a:chExt cx="10635290" cy="1835106"/>
          </a:xfrm>
        </p:grpSpPr>
        <p:sp>
          <p:nvSpPr>
            <p:cNvPr id="709" name="矩形 51"/>
            <p:cNvSpPr>
              <a:spLocks noChangeArrowheads="1"/>
            </p:cNvSpPr>
            <p:nvPr/>
          </p:nvSpPr>
          <p:spPr bwMode="auto">
            <a:xfrm>
              <a:off x="852709" y="5009914"/>
              <a:ext cx="10635290" cy="1835106"/>
            </a:xfrm>
            <a:prstGeom prst="rect">
              <a:avLst/>
            </a:prstGeom>
            <a:solidFill>
              <a:srgbClr val="156EB2"/>
            </a:solidFill>
            <a:ln>
              <a:noFill/>
            </a:ln>
            <a:extLst/>
          </p:spPr>
          <p:txBody>
            <a:bodyPr anchor="ctr"/>
            <a:lstStyle>
              <a:lvl1pPr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endParaRPr kumimoji="0" lang="zh-CN" altLang="zh-CN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宋体" panose="02010600030101010101" pitchFamily="2" charset="-122"/>
              </a:endParaRPr>
            </a:p>
          </p:txBody>
        </p:sp>
        <p:sp>
          <p:nvSpPr>
            <p:cNvPr id="710" name="文本框 709"/>
            <p:cNvSpPr txBox="1"/>
            <p:nvPr/>
          </p:nvSpPr>
          <p:spPr>
            <a:xfrm>
              <a:off x="1712626" y="5216411"/>
              <a:ext cx="9576379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88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赠可编辑商务图标</a:t>
              </a:r>
              <a:endParaRPr kumimoji="0" lang="zh-CN" altLang="en-US" sz="8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3144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1760" b="1356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89200" y="2002971"/>
            <a:ext cx="7213600" cy="2612571"/>
          </a:xfrm>
          <a:prstGeom prst="rect">
            <a:avLst/>
          </a:prstGeom>
          <a:solidFill>
            <a:schemeClr val="tx1">
              <a:alpha val="4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3262461" y="2480188"/>
            <a:ext cx="5667078" cy="1658136"/>
            <a:chOff x="5783395" y="2628252"/>
            <a:chExt cx="5667078" cy="1658136"/>
          </a:xfrm>
        </p:grpSpPr>
        <p:sp>
          <p:nvSpPr>
            <p:cNvPr id="18" name="文本框 17"/>
            <p:cNvSpPr txBox="1"/>
            <p:nvPr/>
          </p:nvSpPr>
          <p:spPr>
            <a:xfrm>
              <a:off x="5783395" y="2628252"/>
              <a:ext cx="56670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0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携手圆梦   谢谢</a:t>
              </a: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842625" y="3599113"/>
              <a:ext cx="539517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对市场的洞察，对受众的把握，对营销的精准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784323" y="3947834"/>
              <a:ext cx="4180895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封面和内页所有素材均可自由编辑替换</a:t>
              </a: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24589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/>
              <a:t>向天</a:t>
            </a:r>
            <a:r>
              <a:rPr lang="zh-CN" altLang="en-US" dirty="0" smtClean="0"/>
              <a:t>歌演示作品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55977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399227" y="2955756"/>
            <a:ext cx="2428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56E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一、项目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156E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简介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48328" y="3563618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行业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前景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48328" y="3920127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需求分析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48328" y="4276636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竞争对手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48328" y="4633146"/>
            <a:ext cx="143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核心优势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3296557" y="640443"/>
            <a:ext cx="1495425" cy="1498600"/>
          </a:xfrm>
          <a:custGeom>
            <a:avLst/>
            <a:gdLst>
              <a:gd name="connsiteX0" fmla="*/ 72008 w 1368152"/>
              <a:gd name="connsiteY0" fmla="*/ 72008 h 1368152"/>
              <a:gd name="connsiteX1" fmla="*/ 72008 w 1368152"/>
              <a:gd name="connsiteY1" fmla="*/ 1296144 h 1368152"/>
              <a:gd name="connsiteX2" fmla="*/ 1296144 w 1368152"/>
              <a:gd name="connsiteY2" fmla="*/ 1296144 h 1368152"/>
              <a:gd name="connsiteX3" fmla="*/ 1296144 w 1368152"/>
              <a:gd name="connsiteY3" fmla="*/ 72008 h 1368152"/>
              <a:gd name="connsiteX4" fmla="*/ 0 w 1368152"/>
              <a:gd name="connsiteY4" fmla="*/ 0 h 1368152"/>
              <a:gd name="connsiteX5" fmla="*/ 1368152 w 1368152"/>
              <a:gd name="connsiteY5" fmla="*/ 0 h 1368152"/>
              <a:gd name="connsiteX6" fmla="*/ 1368152 w 1368152"/>
              <a:gd name="connsiteY6" fmla="*/ 1368152 h 1368152"/>
              <a:gd name="connsiteX7" fmla="*/ 0 w 1368152"/>
              <a:gd name="connsiteY7" fmla="*/ 1368152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68152" h="1368152">
                <a:moveTo>
                  <a:pt x="72008" y="72008"/>
                </a:moveTo>
                <a:lnTo>
                  <a:pt x="72008" y="1296144"/>
                </a:lnTo>
                <a:lnTo>
                  <a:pt x="1296144" y="1296144"/>
                </a:lnTo>
                <a:lnTo>
                  <a:pt x="1296144" y="72008"/>
                </a:lnTo>
                <a:close/>
                <a:moveTo>
                  <a:pt x="0" y="0"/>
                </a:moveTo>
                <a:lnTo>
                  <a:pt x="1368152" y="0"/>
                </a:lnTo>
                <a:lnTo>
                  <a:pt x="1368152" y="1368152"/>
                </a:lnTo>
                <a:lnTo>
                  <a:pt x="0" y="136815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-624568" y="1923143"/>
            <a:ext cx="4729163" cy="411163"/>
          </a:xfrm>
          <a:custGeom>
            <a:avLst/>
            <a:gdLst>
              <a:gd name="connsiteX0" fmla="*/ 101577 w 4729771"/>
              <a:gd name="connsiteY0" fmla="*/ 21579 h 410004"/>
              <a:gd name="connsiteX1" fmla="*/ 101577 w 4729771"/>
              <a:gd name="connsiteY1" fmla="*/ 388425 h 410004"/>
              <a:gd name="connsiteX2" fmla="*/ 4663521 w 4729771"/>
              <a:gd name="connsiteY2" fmla="*/ 388425 h 410004"/>
              <a:gd name="connsiteX3" fmla="*/ 4663521 w 4729771"/>
              <a:gd name="connsiteY3" fmla="*/ 21579 h 410004"/>
              <a:gd name="connsiteX4" fmla="*/ 0 w 4729771"/>
              <a:gd name="connsiteY4" fmla="*/ 0 h 410004"/>
              <a:gd name="connsiteX5" fmla="*/ 4729771 w 4729771"/>
              <a:gd name="connsiteY5" fmla="*/ 0 h 410004"/>
              <a:gd name="connsiteX6" fmla="*/ 4729771 w 4729771"/>
              <a:gd name="connsiteY6" fmla="*/ 410004 h 410004"/>
              <a:gd name="connsiteX7" fmla="*/ 0 w 4729771"/>
              <a:gd name="connsiteY7" fmla="*/ 410004 h 41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29771" h="410004">
                <a:moveTo>
                  <a:pt x="101577" y="21579"/>
                </a:moveTo>
                <a:lnTo>
                  <a:pt x="101577" y="388425"/>
                </a:lnTo>
                <a:lnTo>
                  <a:pt x="4663521" y="388425"/>
                </a:lnTo>
                <a:lnTo>
                  <a:pt x="4663521" y="21579"/>
                </a:lnTo>
                <a:close/>
                <a:moveTo>
                  <a:pt x="0" y="0"/>
                </a:moveTo>
                <a:lnTo>
                  <a:pt x="4729771" y="0"/>
                </a:lnTo>
                <a:lnTo>
                  <a:pt x="4729771" y="410004"/>
                </a:lnTo>
                <a:lnTo>
                  <a:pt x="0" y="410004"/>
                </a:lnTo>
                <a:close/>
              </a:path>
            </a:pathLst>
          </a:cu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-1402443" y="1589768"/>
            <a:ext cx="4591050" cy="4592638"/>
          </a:xfrm>
          <a:custGeom>
            <a:avLst/>
            <a:gdLst>
              <a:gd name="connsiteX0" fmla="*/ 72008 w 1368152"/>
              <a:gd name="connsiteY0" fmla="*/ 72008 h 1368152"/>
              <a:gd name="connsiteX1" fmla="*/ 72008 w 1368152"/>
              <a:gd name="connsiteY1" fmla="*/ 1296144 h 1368152"/>
              <a:gd name="connsiteX2" fmla="*/ 1296144 w 1368152"/>
              <a:gd name="connsiteY2" fmla="*/ 1296144 h 1368152"/>
              <a:gd name="connsiteX3" fmla="*/ 1296144 w 1368152"/>
              <a:gd name="connsiteY3" fmla="*/ 72008 h 1368152"/>
              <a:gd name="connsiteX4" fmla="*/ 0 w 1368152"/>
              <a:gd name="connsiteY4" fmla="*/ 0 h 1368152"/>
              <a:gd name="connsiteX5" fmla="*/ 1368152 w 1368152"/>
              <a:gd name="connsiteY5" fmla="*/ 0 h 1368152"/>
              <a:gd name="connsiteX6" fmla="*/ 1368152 w 1368152"/>
              <a:gd name="connsiteY6" fmla="*/ 1368152 h 1368152"/>
              <a:gd name="connsiteX7" fmla="*/ 0 w 1368152"/>
              <a:gd name="connsiteY7" fmla="*/ 1368152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68152" h="1368152">
                <a:moveTo>
                  <a:pt x="72008" y="72008"/>
                </a:moveTo>
                <a:lnTo>
                  <a:pt x="72008" y="1296144"/>
                </a:lnTo>
                <a:lnTo>
                  <a:pt x="1296144" y="1296144"/>
                </a:lnTo>
                <a:lnTo>
                  <a:pt x="1296144" y="72008"/>
                </a:lnTo>
                <a:close/>
                <a:moveTo>
                  <a:pt x="0" y="0"/>
                </a:moveTo>
                <a:lnTo>
                  <a:pt x="1368152" y="0"/>
                </a:lnTo>
                <a:lnTo>
                  <a:pt x="1368152" y="1368152"/>
                </a:lnTo>
                <a:lnTo>
                  <a:pt x="0" y="1368152"/>
                </a:lnTo>
                <a:close/>
              </a:path>
            </a:pathLst>
          </a:cu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9546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409383"/>
            <a:ext cx="189185" cy="462976"/>
          </a:xfrm>
          <a:prstGeom prst="rect">
            <a:avLst/>
          </a:pr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4001" y="440816"/>
            <a:ext cx="2428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b="17248"/>
          <a:stretch/>
        </p:blipFill>
        <p:spPr>
          <a:xfrm>
            <a:off x="0" y="1803198"/>
            <a:ext cx="7974517" cy="3770901"/>
          </a:xfrm>
          <a:prstGeom prst="rect">
            <a:avLst/>
          </a:prstGeom>
          <a:ln>
            <a:noFill/>
          </a:ln>
        </p:spPr>
      </p:pic>
      <p:grpSp>
        <p:nvGrpSpPr>
          <p:cNvPr id="7" name="组合 6"/>
          <p:cNvGrpSpPr/>
          <p:nvPr/>
        </p:nvGrpSpPr>
        <p:grpSpPr>
          <a:xfrm>
            <a:off x="7974517" y="1803197"/>
            <a:ext cx="4217483" cy="3770902"/>
            <a:chOff x="7974517" y="1803197"/>
            <a:chExt cx="4217483" cy="3770902"/>
          </a:xfrm>
        </p:grpSpPr>
        <p:sp>
          <p:nvSpPr>
            <p:cNvPr id="8" name="Rectangle 1"/>
            <p:cNvSpPr/>
            <p:nvPr/>
          </p:nvSpPr>
          <p:spPr>
            <a:xfrm>
              <a:off x="7974517" y="1803197"/>
              <a:ext cx="4217483" cy="3770902"/>
            </a:xfrm>
            <a:prstGeom prst="rect">
              <a:avLst/>
            </a:prstGeom>
            <a:solidFill>
              <a:srgbClr val="156EB2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121761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3190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+mn-ea"/>
                <a:cs typeface="+mn-cs"/>
              </a:endParaRPr>
            </a:p>
          </p:txBody>
        </p:sp>
        <p:sp>
          <p:nvSpPr>
            <p:cNvPr id="9" name="Content Placeholder 2"/>
            <p:cNvSpPr txBox="1">
              <a:spLocks/>
            </p:cNvSpPr>
            <p:nvPr/>
          </p:nvSpPr>
          <p:spPr>
            <a:xfrm>
              <a:off x="8433957" y="2989289"/>
              <a:ext cx="3298603" cy="2419738"/>
            </a:xfrm>
            <a:prstGeom prst="rect">
              <a:avLst/>
            </a:prstGeom>
          </p:spPr>
          <p:txBody>
            <a:bodyPr vert="horz" lIns="121682" tIns="60841" rIns="121682" bIns="60841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单击此处添加您的文字内容。本模板的所有素材和逻辑图表，均可自由编辑替换和移动。。一丝不苟</a:t>
              </a: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的工作态度，定能使您的发展如虎添翼！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517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r="359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32"/>
          <p:cNvSpPr/>
          <p:nvPr/>
        </p:nvSpPr>
        <p:spPr>
          <a:xfrm>
            <a:off x="0" y="893"/>
            <a:ext cx="12211913" cy="6857107"/>
          </a:xfrm>
          <a:prstGeom prst="rect">
            <a:avLst/>
          </a:prstGeom>
          <a:solidFill>
            <a:srgbClr val="242C34">
              <a:alpha val="58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62" tIns="60931" rIns="121862" bIns="60931" rtlCol="0" anchor="ctr"/>
          <a:lstStyle/>
          <a:p>
            <a:pPr marL="0" marR="0" lvl="0" indent="0" algn="ctr" defTabSz="5442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150" b="0" i="0" u="none" strike="noStrike" kern="1200" cap="none" spc="0" normalizeH="0" baseline="0" noProof="0" dirty="0">
              <a:ln>
                <a:noFill/>
              </a:ln>
              <a:solidFill>
                <a:srgbClr val="216BA9">
                  <a:lumMod val="50000"/>
                </a:srgbClr>
              </a:solidFill>
              <a:effectLst/>
              <a:uLnTx/>
              <a:uFillTx/>
              <a:latin typeface="Calibri Light"/>
              <a:ea typeface="+mn-ea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1834681"/>
            <a:ext cx="5734051" cy="5034894"/>
            <a:chOff x="0" y="1834681"/>
            <a:chExt cx="5734051" cy="5034894"/>
          </a:xfrm>
        </p:grpSpPr>
        <p:pic>
          <p:nvPicPr>
            <p:cNvPr id="9" name="Picture 28" descr="Smart-Mobile-Mockup-Template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834681"/>
              <a:ext cx="5734051" cy="50348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" name="组合 9"/>
            <p:cNvGrpSpPr/>
            <p:nvPr/>
          </p:nvGrpSpPr>
          <p:grpSpPr>
            <a:xfrm rot="193907">
              <a:off x="2702299" y="2298440"/>
              <a:ext cx="2770238" cy="3876109"/>
              <a:chOff x="4927601" y="1757680"/>
              <a:chExt cx="2275840" cy="4027943"/>
            </a:xfrm>
          </p:grpSpPr>
          <p:sp>
            <p:nvSpPr>
              <p:cNvPr id="15" name="直角三角形 14"/>
              <p:cNvSpPr/>
              <p:nvPr/>
            </p:nvSpPr>
            <p:spPr>
              <a:xfrm>
                <a:off x="4927601" y="1757680"/>
                <a:ext cx="2275840" cy="4003040"/>
              </a:xfrm>
              <a:prstGeom prst="rtTriangle">
                <a:avLst/>
              </a:prstGeom>
              <a:solidFill>
                <a:srgbClr val="7ACD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6" name="直角三角形 15"/>
              <p:cNvSpPr/>
              <p:nvPr/>
            </p:nvSpPr>
            <p:spPr>
              <a:xfrm rot="10800000">
                <a:off x="4927601" y="1782583"/>
                <a:ext cx="2275840" cy="4003040"/>
              </a:xfrm>
              <a:prstGeom prst="rtTriangl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3750701" y="3873287"/>
              <a:ext cx="672083" cy="750340"/>
              <a:chOff x="6016626" y="5110164"/>
              <a:chExt cx="231775" cy="258763"/>
            </a:xfrm>
            <a:solidFill>
              <a:schemeClr val="bg1"/>
            </a:solidFill>
          </p:grpSpPr>
          <p:sp>
            <p:nvSpPr>
              <p:cNvPr id="12" name="Rectangle 74"/>
              <p:cNvSpPr>
                <a:spLocks noChangeArrowheads="1"/>
              </p:cNvSpPr>
              <p:nvPr/>
            </p:nvSpPr>
            <p:spPr bwMode="auto">
              <a:xfrm>
                <a:off x="6119813" y="5281614"/>
                <a:ext cx="23813" cy="873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737572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3" name="Freeform 75"/>
              <p:cNvSpPr>
                <a:spLocks/>
              </p:cNvSpPr>
              <p:nvPr/>
            </p:nvSpPr>
            <p:spPr bwMode="auto">
              <a:xfrm>
                <a:off x="6016626" y="5110164"/>
                <a:ext cx="207963" cy="73025"/>
              </a:xfrm>
              <a:custGeom>
                <a:avLst/>
                <a:gdLst>
                  <a:gd name="T0" fmla="*/ 115 w 231"/>
                  <a:gd name="T1" fmla="*/ 28 h 81"/>
                  <a:gd name="T2" fmla="*/ 30 w 231"/>
                  <a:gd name="T3" fmla="*/ 28 h 81"/>
                  <a:gd name="T4" fmla="*/ 25 w 231"/>
                  <a:gd name="T5" fmla="*/ 30 h 81"/>
                  <a:gd name="T6" fmla="*/ 2 w 231"/>
                  <a:gd name="T7" fmla="*/ 50 h 81"/>
                  <a:gd name="T8" fmla="*/ 0 w 231"/>
                  <a:gd name="T9" fmla="*/ 54 h 81"/>
                  <a:gd name="T10" fmla="*/ 0 w 231"/>
                  <a:gd name="T11" fmla="*/ 55 h 81"/>
                  <a:gd name="T12" fmla="*/ 2 w 231"/>
                  <a:gd name="T13" fmla="*/ 60 h 81"/>
                  <a:gd name="T14" fmla="*/ 25 w 231"/>
                  <a:gd name="T15" fmla="*/ 79 h 81"/>
                  <a:gd name="T16" fmla="*/ 30 w 231"/>
                  <a:gd name="T17" fmla="*/ 81 h 81"/>
                  <a:gd name="T18" fmla="*/ 229 w 231"/>
                  <a:gd name="T19" fmla="*/ 81 h 81"/>
                  <a:gd name="T20" fmla="*/ 231 w 231"/>
                  <a:gd name="T21" fmla="*/ 78 h 81"/>
                  <a:gd name="T22" fmla="*/ 231 w 231"/>
                  <a:gd name="T23" fmla="*/ 31 h 81"/>
                  <a:gd name="T24" fmla="*/ 229 w 231"/>
                  <a:gd name="T25" fmla="*/ 28 h 81"/>
                  <a:gd name="T26" fmla="*/ 142 w 231"/>
                  <a:gd name="T27" fmla="*/ 28 h 81"/>
                  <a:gd name="T28" fmla="*/ 142 w 231"/>
                  <a:gd name="T29" fmla="*/ 13 h 81"/>
                  <a:gd name="T30" fmla="*/ 142 w 231"/>
                  <a:gd name="T31" fmla="*/ 0 h 81"/>
                  <a:gd name="T32" fmla="*/ 115 w 231"/>
                  <a:gd name="T33" fmla="*/ 0 h 81"/>
                  <a:gd name="T34" fmla="*/ 115 w 231"/>
                  <a:gd name="T35" fmla="*/ 13 h 81"/>
                  <a:gd name="T36" fmla="*/ 115 w 231"/>
                  <a:gd name="T37" fmla="*/ 28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31" h="81">
                    <a:moveTo>
                      <a:pt x="115" y="28"/>
                    </a:moveTo>
                    <a:cubicBezTo>
                      <a:pt x="30" y="28"/>
                      <a:pt x="30" y="28"/>
                      <a:pt x="30" y="28"/>
                    </a:cubicBezTo>
                    <a:cubicBezTo>
                      <a:pt x="28" y="28"/>
                      <a:pt x="26" y="29"/>
                      <a:pt x="25" y="30"/>
                    </a:cubicBezTo>
                    <a:cubicBezTo>
                      <a:pt x="2" y="50"/>
                      <a:pt x="2" y="50"/>
                      <a:pt x="2" y="50"/>
                    </a:cubicBezTo>
                    <a:cubicBezTo>
                      <a:pt x="1" y="51"/>
                      <a:pt x="0" y="53"/>
                      <a:pt x="0" y="54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6"/>
                      <a:pt x="1" y="59"/>
                      <a:pt x="2" y="60"/>
                    </a:cubicBezTo>
                    <a:cubicBezTo>
                      <a:pt x="25" y="79"/>
                      <a:pt x="25" y="79"/>
                      <a:pt x="25" y="79"/>
                    </a:cubicBezTo>
                    <a:cubicBezTo>
                      <a:pt x="26" y="80"/>
                      <a:pt x="28" y="81"/>
                      <a:pt x="30" y="81"/>
                    </a:cubicBezTo>
                    <a:cubicBezTo>
                      <a:pt x="229" y="81"/>
                      <a:pt x="229" y="81"/>
                      <a:pt x="229" y="81"/>
                    </a:cubicBezTo>
                    <a:cubicBezTo>
                      <a:pt x="230" y="81"/>
                      <a:pt x="231" y="80"/>
                      <a:pt x="231" y="78"/>
                    </a:cubicBezTo>
                    <a:cubicBezTo>
                      <a:pt x="231" y="31"/>
                      <a:pt x="231" y="31"/>
                      <a:pt x="231" y="31"/>
                    </a:cubicBezTo>
                    <a:cubicBezTo>
                      <a:pt x="231" y="30"/>
                      <a:pt x="230" y="28"/>
                      <a:pt x="229" y="28"/>
                    </a:cubicBezTo>
                    <a:cubicBezTo>
                      <a:pt x="142" y="28"/>
                      <a:pt x="142" y="28"/>
                      <a:pt x="142" y="28"/>
                    </a:cubicBezTo>
                    <a:cubicBezTo>
                      <a:pt x="142" y="13"/>
                      <a:pt x="142" y="13"/>
                      <a:pt x="142" y="13"/>
                    </a:cubicBezTo>
                    <a:cubicBezTo>
                      <a:pt x="142" y="0"/>
                      <a:pt x="142" y="0"/>
                      <a:pt x="142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5" y="13"/>
                      <a:pt x="115" y="13"/>
                      <a:pt x="115" y="13"/>
                    </a:cubicBezTo>
                    <a:lnTo>
                      <a:pt x="115" y="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737572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  <p:sp>
            <p:nvSpPr>
              <p:cNvPr id="14" name="Freeform 76"/>
              <p:cNvSpPr>
                <a:spLocks/>
              </p:cNvSpPr>
              <p:nvPr/>
            </p:nvSpPr>
            <p:spPr bwMode="auto">
              <a:xfrm>
                <a:off x="6040438" y="5197476"/>
                <a:ext cx="207963" cy="71438"/>
              </a:xfrm>
              <a:custGeom>
                <a:avLst/>
                <a:gdLst>
                  <a:gd name="T0" fmla="*/ 89 w 231"/>
                  <a:gd name="T1" fmla="*/ 27 h 80"/>
                  <a:gd name="T2" fmla="*/ 3 w 231"/>
                  <a:gd name="T3" fmla="*/ 27 h 80"/>
                  <a:gd name="T4" fmla="*/ 0 w 231"/>
                  <a:gd name="T5" fmla="*/ 30 h 80"/>
                  <a:gd name="T6" fmla="*/ 0 w 231"/>
                  <a:gd name="T7" fmla="*/ 77 h 80"/>
                  <a:gd name="T8" fmla="*/ 3 w 231"/>
                  <a:gd name="T9" fmla="*/ 80 h 80"/>
                  <a:gd name="T10" fmla="*/ 202 w 231"/>
                  <a:gd name="T11" fmla="*/ 80 h 80"/>
                  <a:gd name="T12" fmla="*/ 206 w 231"/>
                  <a:gd name="T13" fmla="*/ 78 h 80"/>
                  <a:gd name="T14" fmla="*/ 229 w 231"/>
                  <a:gd name="T15" fmla="*/ 59 h 80"/>
                  <a:gd name="T16" fmla="*/ 231 w 231"/>
                  <a:gd name="T17" fmla="*/ 54 h 80"/>
                  <a:gd name="T18" fmla="*/ 231 w 231"/>
                  <a:gd name="T19" fmla="*/ 53 h 80"/>
                  <a:gd name="T20" fmla="*/ 229 w 231"/>
                  <a:gd name="T21" fmla="*/ 49 h 80"/>
                  <a:gd name="T22" fmla="*/ 206 w 231"/>
                  <a:gd name="T23" fmla="*/ 29 h 80"/>
                  <a:gd name="T24" fmla="*/ 202 w 231"/>
                  <a:gd name="T25" fmla="*/ 27 h 80"/>
                  <a:gd name="T26" fmla="*/ 116 w 231"/>
                  <a:gd name="T27" fmla="*/ 27 h 80"/>
                  <a:gd name="T28" fmla="*/ 116 w 231"/>
                  <a:gd name="T29" fmla="*/ 12 h 80"/>
                  <a:gd name="T30" fmla="*/ 116 w 231"/>
                  <a:gd name="T31" fmla="*/ 1 h 80"/>
                  <a:gd name="T32" fmla="*/ 116 w 231"/>
                  <a:gd name="T33" fmla="*/ 0 h 80"/>
                  <a:gd name="T34" fmla="*/ 89 w 231"/>
                  <a:gd name="T35" fmla="*/ 0 h 80"/>
                  <a:gd name="T36" fmla="*/ 89 w 231"/>
                  <a:gd name="T37" fmla="*/ 1 h 80"/>
                  <a:gd name="T38" fmla="*/ 89 w 231"/>
                  <a:gd name="T39" fmla="*/ 12 h 80"/>
                  <a:gd name="T40" fmla="*/ 89 w 231"/>
                  <a:gd name="T41" fmla="*/ 27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31" h="80">
                    <a:moveTo>
                      <a:pt x="89" y="27"/>
                    </a:moveTo>
                    <a:cubicBezTo>
                      <a:pt x="3" y="27"/>
                      <a:pt x="3" y="27"/>
                      <a:pt x="3" y="27"/>
                    </a:cubicBezTo>
                    <a:cubicBezTo>
                      <a:pt x="1" y="27"/>
                      <a:pt x="0" y="29"/>
                      <a:pt x="0" y="3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0" y="79"/>
                      <a:pt x="1" y="80"/>
                      <a:pt x="3" y="80"/>
                    </a:cubicBezTo>
                    <a:cubicBezTo>
                      <a:pt x="202" y="80"/>
                      <a:pt x="202" y="80"/>
                      <a:pt x="202" y="80"/>
                    </a:cubicBezTo>
                    <a:cubicBezTo>
                      <a:pt x="203" y="80"/>
                      <a:pt x="205" y="79"/>
                      <a:pt x="206" y="78"/>
                    </a:cubicBezTo>
                    <a:cubicBezTo>
                      <a:pt x="229" y="59"/>
                      <a:pt x="229" y="59"/>
                      <a:pt x="229" y="59"/>
                    </a:cubicBezTo>
                    <a:cubicBezTo>
                      <a:pt x="230" y="58"/>
                      <a:pt x="231" y="55"/>
                      <a:pt x="231" y="54"/>
                    </a:cubicBezTo>
                    <a:cubicBezTo>
                      <a:pt x="231" y="53"/>
                      <a:pt x="231" y="53"/>
                      <a:pt x="231" y="53"/>
                    </a:cubicBezTo>
                    <a:cubicBezTo>
                      <a:pt x="231" y="52"/>
                      <a:pt x="230" y="50"/>
                      <a:pt x="229" y="49"/>
                    </a:cubicBezTo>
                    <a:cubicBezTo>
                      <a:pt x="206" y="29"/>
                      <a:pt x="206" y="29"/>
                      <a:pt x="206" y="29"/>
                    </a:cubicBezTo>
                    <a:cubicBezTo>
                      <a:pt x="205" y="28"/>
                      <a:pt x="203" y="27"/>
                      <a:pt x="202" y="27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1"/>
                      <a:pt x="116" y="1"/>
                      <a:pt x="116" y="1"/>
                    </a:cubicBezTo>
                    <a:cubicBezTo>
                      <a:pt x="116" y="0"/>
                      <a:pt x="116" y="0"/>
                      <a:pt x="116" y="0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89" y="1"/>
                      <a:pt x="89" y="1"/>
                      <a:pt x="89" y="1"/>
                    </a:cubicBezTo>
                    <a:cubicBezTo>
                      <a:pt x="89" y="12"/>
                      <a:pt x="89" y="12"/>
                      <a:pt x="89" y="12"/>
                    </a:cubicBezTo>
                    <a:lnTo>
                      <a:pt x="89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737572"/>
                  </a:solidFill>
                  <a:effectLst/>
                  <a:uLnTx/>
                  <a:uFillTx/>
                  <a:latin typeface="Calibri" panose="020F0502020204030204"/>
                  <a:ea typeface="宋体" panose="02010600030101010101" pitchFamily="2" charset="-122"/>
                  <a:cs typeface="+mn-cs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6455948" y="1980034"/>
            <a:ext cx="4790086" cy="731425"/>
            <a:chOff x="6455948" y="1980034"/>
            <a:chExt cx="4790086" cy="731425"/>
          </a:xfrm>
        </p:grpSpPr>
        <p:grpSp>
          <p:nvGrpSpPr>
            <p:cNvPr id="18" name="组合 17"/>
            <p:cNvGrpSpPr/>
            <p:nvPr/>
          </p:nvGrpSpPr>
          <p:grpSpPr>
            <a:xfrm>
              <a:off x="6455948" y="1980034"/>
              <a:ext cx="731425" cy="731425"/>
              <a:chOff x="6467194" y="2234677"/>
              <a:chExt cx="731425" cy="731425"/>
            </a:xfrm>
          </p:grpSpPr>
          <p:sp>
            <p:nvSpPr>
              <p:cNvPr id="20" name="Rectangle 73"/>
              <p:cNvSpPr/>
              <p:nvPr/>
            </p:nvSpPr>
            <p:spPr>
              <a:xfrm>
                <a:off x="6467194" y="2234677"/>
                <a:ext cx="731425" cy="731425"/>
              </a:xfrm>
              <a:prstGeom prst="rect">
                <a:avLst/>
              </a:prstGeom>
              <a:solidFill>
                <a:srgbClr val="7ACDEF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544211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1" name="Freeform 29"/>
              <p:cNvSpPr>
                <a:spLocks/>
              </p:cNvSpPr>
              <p:nvPr/>
            </p:nvSpPr>
            <p:spPr bwMode="auto">
              <a:xfrm>
                <a:off x="6689253" y="2485012"/>
                <a:ext cx="265318" cy="204733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544211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50" b="0" i="0" u="none" strike="noStrike" kern="0" cap="none" spc="0" normalizeH="0" baseline="0" noProof="0" smtClean="0">
                  <a:ln>
                    <a:noFill/>
                  </a:ln>
                  <a:solidFill>
                    <a:srgbClr val="73757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9" name="TextBox 35"/>
            <p:cNvSpPr txBox="1"/>
            <p:nvPr/>
          </p:nvSpPr>
          <p:spPr>
            <a:xfrm>
              <a:off x="7519566" y="2087497"/>
              <a:ext cx="37264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向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天歌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，是集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模板开发、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设计定制、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培训于一体的专业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服务提供商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455948" y="3092416"/>
            <a:ext cx="4790086" cy="731425"/>
            <a:chOff x="6455948" y="3092416"/>
            <a:chExt cx="4790086" cy="731425"/>
          </a:xfrm>
        </p:grpSpPr>
        <p:grpSp>
          <p:nvGrpSpPr>
            <p:cNvPr id="23" name="组合 22"/>
            <p:cNvGrpSpPr/>
            <p:nvPr/>
          </p:nvGrpSpPr>
          <p:grpSpPr>
            <a:xfrm>
              <a:off x="6455948" y="3092416"/>
              <a:ext cx="731425" cy="731425"/>
              <a:chOff x="6467194" y="3347059"/>
              <a:chExt cx="731425" cy="731425"/>
            </a:xfrm>
          </p:grpSpPr>
          <p:sp>
            <p:nvSpPr>
              <p:cNvPr id="25" name="Rectangle 78"/>
              <p:cNvSpPr/>
              <p:nvPr/>
            </p:nvSpPr>
            <p:spPr>
              <a:xfrm>
                <a:off x="6467194" y="3347059"/>
                <a:ext cx="731425" cy="731425"/>
              </a:xfrm>
              <a:prstGeom prst="rect">
                <a:avLst/>
              </a:prstGeom>
              <a:solidFill>
                <a:srgbClr val="E74E3E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544211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" name="Freeform 29"/>
              <p:cNvSpPr>
                <a:spLocks/>
              </p:cNvSpPr>
              <p:nvPr/>
            </p:nvSpPr>
            <p:spPr bwMode="auto">
              <a:xfrm>
                <a:off x="6689253" y="3614406"/>
                <a:ext cx="265318" cy="204733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544211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50" b="0" i="0" u="none" strike="noStrike" kern="0" cap="none" spc="0" normalizeH="0" baseline="0" noProof="0" smtClean="0">
                  <a:ln>
                    <a:noFill/>
                  </a:ln>
                  <a:solidFill>
                    <a:srgbClr val="73757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4" name="TextBox 35"/>
            <p:cNvSpPr txBox="1"/>
            <p:nvPr/>
          </p:nvSpPr>
          <p:spPr>
            <a:xfrm>
              <a:off x="7519566" y="3196518"/>
              <a:ext cx="37264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向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天歌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，是集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模板开发、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设计定制、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培训于一体的专业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服务提供商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455948" y="4189547"/>
            <a:ext cx="4790086" cy="731425"/>
            <a:chOff x="6455948" y="4189547"/>
            <a:chExt cx="4790086" cy="731425"/>
          </a:xfrm>
        </p:grpSpPr>
        <p:grpSp>
          <p:nvGrpSpPr>
            <p:cNvPr id="28" name="组合 27"/>
            <p:cNvGrpSpPr/>
            <p:nvPr/>
          </p:nvGrpSpPr>
          <p:grpSpPr>
            <a:xfrm>
              <a:off x="6455948" y="4189547"/>
              <a:ext cx="731425" cy="731425"/>
              <a:chOff x="6467194" y="4444190"/>
              <a:chExt cx="731425" cy="731425"/>
            </a:xfrm>
          </p:grpSpPr>
          <p:sp>
            <p:nvSpPr>
              <p:cNvPr id="30" name="Rectangle 83"/>
              <p:cNvSpPr/>
              <p:nvPr/>
            </p:nvSpPr>
            <p:spPr>
              <a:xfrm>
                <a:off x="6467194" y="4444190"/>
                <a:ext cx="731425" cy="731425"/>
              </a:xfrm>
              <a:prstGeom prst="rect">
                <a:avLst/>
              </a:prstGeom>
              <a:solidFill>
                <a:srgbClr val="FBA41F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544211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1" name="Freeform 29"/>
              <p:cNvSpPr>
                <a:spLocks/>
              </p:cNvSpPr>
              <p:nvPr/>
            </p:nvSpPr>
            <p:spPr bwMode="auto">
              <a:xfrm>
                <a:off x="6689253" y="4693525"/>
                <a:ext cx="265318" cy="204733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544211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50" b="0" i="0" u="none" strike="noStrike" kern="0" cap="none" spc="0" normalizeH="0" baseline="0" noProof="0" smtClean="0">
                  <a:ln>
                    <a:noFill/>
                  </a:ln>
                  <a:solidFill>
                    <a:srgbClr val="73757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9" name="TextBox 35"/>
            <p:cNvSpPr txBox="1"/>
            <p:nvPr/>
          </p:nvSpPr>
          <p:spPr>
            <a:xfrm>
              <a:off x="7519566" y="4279638"/>
              <a:ext cx="37264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向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天歌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，是集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模板开发、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设计定制、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培训于一体的专业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服务提供商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455948" y="5301929"/>
            <a:ext cx="4790086" cy="731425"/>
            <a:chOff x="6455948" y="5301929"/>
            <a:chExt cx="4790086" cy="731425"/>
          </a:xfrm>
        </p:grpSpPr>
        <p:grpSp>
          <p:nvGrpSpPr>
            <p:cNvPr id="33" name="组合 32"/>
            <p:cNvGrpSpPr/>
            <p:nvPr/>
          </p:nvGrpSpPr>
          <p:grpSpPr>
            <a:xfrm>
              <a:off x="6455948" y="5301929"/>
              <a:ext cx="731425" cy="731425"/>
              <a:chOff x="6467194" y="5556572"/>
              <a:chExt cx="731425" cy="731425"/>
            </a:xfrm>
          </p:grpSpPr>
          <p:sp>
            <p:nvSpPr>
              <p:cNvPr id="35" name="Rectangle 87"/>
              <p:cNvSpPr/>
              <p:nvPr/>
            </p:nvSpPr>
            <p:spPr>
              <a:xfrm>
                <a:off x="6467194" y="5556572"/>
                <a:ext cx="731425" cy="731425"/>
              </a:xfrm>
              <a:prstGeom prst="rect">
                <a:avLst/>
              </a:prstGeom>
              <a:solidFill>
                <a:srgbClr val="1CBB9F"/>
              </a:solidFill>
              <a:ln w="9525" cap="flat" cmpd="sng" algn="ctr">
                <a:noFill/>
                <a:prstDash val="solid"/>
              </a:ln>
              <a:effectLst/>
            </p:spPr>
            <p:txBody>
              <a:bodyPr rot="0" spcFirstLastPara="0" vertOverflow="overflow" horzOverflow="overflow" vert="horz" wrap="square" lIns="45714" tIns="22857" rIns="45714" bIns="22857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algn="ctr" defTabSz="544211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5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6" name="Freeform 29"/>
              <p:cNvSpPr>
                <a:spLocks/>
              </p:cNvSpPr>
              <p:nvPr/>
            </p:nvSpPr>
            <p:spPr bwMode="auto">
              <a:xfrm>
                <a:off x="6689253" y="5811525"/>
                <a:ext cx="265318" cy="204733"/>
              </a:xfrm>
              <a:custGeom>
                <a:avLst/>
                <a:gdLst/>
                <a:ahLst/>
                <a:cxnLst>
                  <a:cxn ang="0">
                    <a:pos x="58" y="12"/>
                  </a:cxn>
                  <a:cxn ang="0">
                    <a:pos x="30" y="39"/>
                  </a:cxn>
                  <a:cxn ang="0">
                    <a:pos x="25" y="44"/>
                  </a:cxn>
                  <a:cxn ang="0">
                    <a:pos x="23" y="45"/>
                  </a:cxn>
                  <a:cxn ang="0">
                    <a:pos x="20" y="44"/>
                  </a:cxn>
                  <a:cxn ang="0">
                    <a:pos x="15" y="39"/>
                  </a:cxn>
                  <a:cxn ang="0">
                    <a:pos x="1" y="26"/>
                  </a:cxn>
                  <a:cxn ang="0">
                    <a:pos x="0" y="23"/>
                  </a:cxn>
                  <a:cxn ang="0">
                    <a:pos x="1" y="20"/>
                  </a:cxn>
                  <a:cxn ang="0">
                    <a:pos x="6" y="15"/>
                  </a:cxn>
                  <a:cxn ang="0">
                    <a:pos x="9" y="14"/>
                  </a:cxn>
                  <a:cxn ang="0">
                    <a:pos x="11" y="15"/>
                  </a:cxn>
                  <a:cxn ang="0">
                    <a:pos x="23" y="26"/>
                  </a:cxn>
                  <a:cxn ang="0">
                    <a:pos x="47" y="1"/>
                  </a:cxn>
                  <a:cxn ang="0">
                    <a:pos x="50" y="0"/>
                  </a:cxn>
                  <a:cxn ang="0">
                    <a:pos x="53" y="1"/>
                  </a:cxn>
                  <a:cxn ang="0">
                    <a:pos x="58" y="7"/>
                  </a:cxn>
                  <a:cxn ang="0">
                    <a:pos x="59" y="9"/>
                  </a:cxn>
                  <a:cxn ang="0">
                    <a:pos x="58" y="12"/>
                  </a:cxn>
                </a:cxnLst>
                <a:rect l="0" t="0" r="r" b="b"/>
                <a:pathLst>
                  <a:path w="59" h="45">
                    <a:moveTo>
                      <a:pt x="58" y="12"/>
                    </a:moveTo>
                    <a:cubicBezTo>
                      <a:pt x="30" y="39"/>
                      <a:pt x="30" y="39"/>
                      <a:pt x="30" y="39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5"/>
                      <a:pt x="24" y="45"/>
                      <a:pt x="23" y="45"/>
                    </a:cubicBezTo>
                    <a:cubicBezTo>
                      <a:pt x="22" y="45"/>
                      <a:pt x="21" y="45"/>
                      <a:pt x="20" y="44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0" y="22"/>
                      <a:pt x="0" y="21"/>
                      <a:pt x="1" y="20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1" y="15"/>
                    </a:cubicBezTo>
                    <a:cubicBezTo>
                      <a:pt x="23" y="26"/>
                      <a:pt x="23" y="26"/>
                      <a:pt x="23" y="26"/>
                    </a:cubicBezTo>
                    <a:cubicBezTo>
                      <a:pt x="47" y="1"/>
                      <a:pt x="47" y="1"/>
                      <a:pt x="47" y="1"/>
                    </a:cubicBezTo>
                    <a:cubicBezTo>
                      <a:pt x="48" y="1"/>
                      <a:pt x="49" y="0"/>
                      <a:pt x="50" y="0"/>
                    </a:cubicBezTo>
                    <a:cubicBezTo>
                      <a:pt x="51" y="0"/>
                      <a:pt x="52" y="1"/>
                      <a:pt x="53" y="1"/>
                    </a:cubicBezTo>
                    <a:cubicBezTo>
                      <a:pt x="58" y="7"/>
                      <a:pt x="58" y="7"/>
                      <a:pt x="58" y="7"/>
                    </a:cubicBezTo>
                    <a:cubicBezTo>
                      <a:pt x="58" y="7"/>
                      <a:pt x="59" y="8"/>
                      <a:pt x="59" y="9"/>
                    </a:cubicBezTo>
                    <a:cubicBezTo>
                      <a:pt x="59" y="10"/>
                      <a:pt x="58" y="11"/>
                      <a:pt x="58" y="12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45714" tIns="22857" rIns="45714" bIns="22857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544211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150" b="0" i="0" u="none" strike="noStrike" kern="0" cap="none" spc="0" normalizeH="0" baseline="0" noProof="0" smtClean="0">
                  <a:ln>
                    <a:noFill/>
                  </a:ln>
                  <a:solidFill>
                    <a:srgbClr val="73757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4" name="TextBox 35"/>
            <p:cNvSpPr txBox="1"/>
            <p:nvPr/>
          </p:nvSpPr>
          <p:spPr>
            <a:xfrm>
              <a:off x="7519566" y="5406031"/>
              <a:ext cx="372646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向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天歌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，是集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模板开发、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设计定制、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培训于一体的专业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服务提供商</a:t>
              </a:r>
              <a:r>
                <a:rPr kumimoji="0" lang="zh-CN" altLang="en-US" sz="14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。</a:t>
              </a:r>
              <a:endPara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6841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409383"/>
            <a:ext cx="189185" cy="462976"/>
          </a:xfrm>
          <a:prstGeom prst="rect">
            <a:avLst/>
          </a:pr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4001" y="440816"/>
            <a:ext cx="2428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t="34244"/>
          <a:stretch/>
        </p:blipFill>
        <p:spPr>
          <a:xfrm>
            <a:off x="-1057" y="3510643"/>
            <a:ext cx="12193057" cy="334735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495858" y="1883397"/>
            <a:ext cx="919922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>
              <a:defRPr/>
            </a:pP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我们工作室致力于专业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模板的发布，课件及汇报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的美化，并为您提供专业的</a:t>
            </a:r>
            <a:r>
              <a:rPr lang="en-US" altLang="zh-CN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个性定制服务</a:t>
            </a:r>
            <a:r>
              <a:rPr lang="zh-CN" altLang="en-US" sz="1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639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" y="409383"/>
            <a:ext cx="189185" cy="462976"/>
          </a:xfrm>
          <a:prstGeom prst="rect">
            <a:avLst/>
          </a:pr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4001" y="440816"/>
            <a:ext cx="2428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单击此处添加标题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Freeform 694"/>
          <p:cNvSpPr>
            <a:spLocks/>
          </p:cNvSpPr>
          <p:nvPr/>
        </p:nvSpPr>
        <p:spPr bwMode="auto">
          <a:xfrm flipH="1" flipV="1">
            <a:off x="4416784" y="2069449"/>
            <a:ext cx="1546831" cy="1559922"/>
          </a:xfrm>
          <a:custGeom>
            <a:avLst/>
            <a:gdLst>
              <a:gd name="T0" fmla="*/ 50 w 50"/>
              <a:gd name="T1" fmla="*/ 50 h 50"/>
              <a:gd name="T2" fmla="*/ 50 w 50"/>
              <a:gd name="T3" fmla="*/ 25 h 50"/>
              <a:gd name="T4" fmla="*/ 47 w 50"/>
              <a:gd name="T5" fmla="*/ 13 h 50"/>
              <a:gd name="T6" fmla="*/ 25 w 50"/>
              <a:gd name="T7" fmla="*/ 0 h 50"/>
              <a:gd name="T8" fmla="*/ 0 w 50"/>
              <a:gd name="T9" fmla="*/ 0 h 50"/>
              <a:gd name="T10" fmla="*/ 0 w 50"/>
              <a:gd name="T11" fmla="*/ 25 h 50"/>
              <a:gd name="T12" fmla="*/ 3 w 50"/>
              <a:gd name="T13" fmla="*/ 38 h 50"/>
              <a:gd name="T14" fmla="*/ 25 w 50"/>
              <a:gd name="T15" fmla="*/ 50 h 50"/>
              <a:gd name="T16" fmla="*/ 50 w 50"/>
              <a:gd name="T17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50">
                <a:moveTo>
                  <a:pt x="50" y="50"/>
                </a:move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19"/>
                  <a:pt x="47" y="13"/>
                </a:cubicBezTo>
                <a:cubicBezTo>
                  <a:pt x="43" y="4"/>
                  <a:pt x="35" y="0"/>
                  <a:pt x="2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32"/>
                  <a:pt x="3" y="38"/>
                </a:cubicBezTo>
                <a:cubicBezTo>
                  <a:pt x="7" y="46"/>
                  <a:pt x="15" y="50"/>
                  <a:pt x="25" y="50"/>
                </a:cubicBezTo>
                <a:lnTo>
                  <a:pt x="50" y="50"/>
                </a:lnTo>
                <a:close/>
              </a:path>
            </a:pathLst>
          </a:custGeom>
          <a:solidFill>
            <a:srgbClr val="156EB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229197" y="2069449"/>
            <a:ext cx="39305" cy="1174721"/>
          </a:xfrm>
          <a:prstGeom prst="rect">
            <a:avLst/>
          </a:pr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174928" y="2754004"/>
            <a:ext cx="308480" cy="873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A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Freeform 687"/>
          <p:cNvSpPr>
            <a:spLocks/>
          </p:cNvSpPr>
          <p:nvPr/>
        </p:nvSpPr>
        <p:spPr bwMode="auto">
          <a:xfrm>
            <a:off x="4386240" y="3721002"/>
            <a:ext cx="1577375" cy="1559922"/>
          </a:xfrm>
          <a:custGeom>
            <a:avLst/>
            <a:gdLst>
              <a:gd name="T0" fmla="*/ 25 w 51"/>
              <a:gd name="T1" fmla="*/ 50 h 50"/>
              <a:gd name="T2" fmla="*/ 38 w 51"/>
              <a:gd name="T3" fmla="*/ 47 h 50"/>
              <a:gd name="T4" fmla="*/ 51 w 51"/>
              <a:gd name="T5" fmla="*/ 25 h 50"/>
              <a:gd name="T6" fmla="*/ 51 w 51"/>
              <a:gd name="T7" fmla="*/ 0 h 50"/>
              <a:gd name="T8" fmla="*/ 25 w 51"/>
              <a:gd name="T9" fmla="*/ 0 h 50"/>
              <a:gd name="T10" fmla="*/ 13 w 51"/>
              <a:gd name="T11" fmla="*/ 3 h 50"/>
              <a:gd name="T12" fmla="*/ 0 w 51"/>
              <a:gd name="T13" fmla="*/ 25 h 50"/>
              <a:gd name="T14" fmla="*/ 0 w 51"/>
              <a:gd name="T15" fmla="*/ 50 h 50"/>
              <a:gd name="T16" fmla="*/ 25 w 51"/>
              <a:gd name="T17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1" h="50">
                <a:moveTo>
                  <a:pt x="25" y="50"/>
                </a:moveTo>
                <a:cubicBezTo>
                  <a:pt x="25" y="50"/>
                  <a:pt x="32" y="50"/>
                  <a:pt x="38" y="47"/>
                </a:cubicBezTo>
                <a:cubicBezTo>
                  <a:pt x="46" y="43"/>
                  <a:pt x="51" y="36"/>
                  <a:pt x="51" y="25"/>
                </a:cubicBezTo>
                <a:cubicBezTo>
                  <a:pt x="51" y="0"/>
                  <a:pt x="51" y="0"/>
                  <a:pt x="51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0"/>
                  <a:pt x="19" y="0"/>
                  <a:pt x="13" y="3"/>
                </a:cubicBezTo>
                <a:cubicBezTo>
                  <a:pt x="4" y="8"/>
                  <a:pt x="0" y="15"/>
                  <a:pt x="0" y="25"/>
                </a:cubicBezTo>
                <a:cubicBezTo>
                  <a:pt x="0" y="50"/>
                  <a:pt x="0" y="50"/>
                  <a:pt x="0" y="50"/>
                </a:cubicBezTo>
                <a:lnTo>
                  <a:pt x="25" y="50"/>
                </a:lnTo>
                <a:close/>
              </a:path>
            </a:pathLst>
          </a:custGeom>
          <a:solidFill>
            <a:srgbClr val="156EB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229196" y="4106203"/>
            <a:ext cx="39305" cy="1174721"/>
          </a:xfrm>
          <a:prstGeom prst="rect">
            <a:avLst/>
          </a:pr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174927" y="3718819"/>
            <a:ext cx="308480" cy="873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C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Freeform 693"/>
          <p:cNvSpPr>
            <a:spLocks/>
          </p:cNvSpPr>
          <p:nvPr/>
        </p:nvSpPr>
        <p:spPr bwMode="auto">
          <a:xfrm>
            <a:off x="6055246" y="2069449"/>
            <a:ext cx="1546831" cy="1557739"/>
          </a:xfrm>
          <a:custGeom>
            <a:avLst/>
            <a:gdLst>
              <a:gd name="T0" fmla="*/ 25 w 50"/>
              <a:gd name="T1" fmla="*/ 50 h 50"/>
              <a:gd name="T2" fmla="*/ 47 w 50"/>
              <a:gd name="T3" fmla="*/ 37 h 50"/>
              <a:gd name="T4" fmla="*/ 50 w 50"/>
              <a:gd name="T5" fmla="*/ 25 h 50"/>
              <a:gd name="T6" fmla="*/ 50 w 50"/>
              <a:gd name="T7" fmla="*/ 0 h 50"/>
              <a:gd name="T8" fmla="*/ 25 w 50"/>
              <a:gd name="T9" fmla="*/ 0 h 50"/>
              <a:gd name="T10" fmla="*/ 3 w 50"/>
              <a:gd name="T11" fmla="*/ 12 h 50"/>
              <a:gd name="T12" fmla="*/ 0 w 50"/>
              <a:gd name="T13" fmla="*/ 25 h 50"/>
              <a:gd name="T14" fmla="*/ 0 w 50"/>
              <a:gd name="T15" fmla="*/ 50 h 50"/>
              <a:gd name="T16" fmla="*/ 25 w 50"/>
              <a:gd name="T17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50">
                <a:moveTo>
                  <a:pt x="25" y="50"/>
                </a:moveTo>
                <a:cubicBezTo>
                  <a:pt x="35" y="50"/>
                  <a:pt x="43" y="46"/>
                  <a:pt x="47" y="37"/>
                </a:cubicBezTo>
                <a:cubicBezTo>
                  <a:pt x="50" y="31"/>
                  <a:pt x="50" y="25"/>
                  <a:pt x="50" y="25"/>
                </a:cubicBezTo>
                <a:cubicBezTo>
                  <a:pt x="50" y="0"/>
                  <a:pt x="50" y="0"/>
                  <a:pt x="50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15" y="0"/>
                  <a:pt x="7" y="4"/>
                  <a:pt x="3" y="12"/>
                </a:cubicBezTo>
                <a:cubicBezTo>
                  <a:pt x="0" y="18"/>
                  <a:pt x="0" y="25"/>
                  <a:pt x="0" y="25"/>
                </a:cubicBezTo>
                <a:cubicBezTo>
                  <a:pt x="0" y="50"/>
                  <a:pt x="0" y="50"/>
                  <a:pt x="0" y="50"/>
                </a:cubicBezTo>
                <a:lnTo>
                  <a:pt x="25" y="50"/>
                </a:lnTo>
                <a:close/>
              </a:path>
            </a:pathLst>
          </a:custGeom>
          <a:solidFill>
            <a:srgbClr val="156EB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753415" y="2069449"/>
            <a:ext cx="39305" cy="1174721"/>
          </a:xfrm>
          <a:prstGeom prst="rect">
            <a:avLst/>
          </a:pr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111897" y="2754004"/>
            <a:ext cx="308480" cy="873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B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Freeform 694"/>
          <p:cNvSpPr>
            <a:spLocks/>
          </p:cNvSpPr>
          <p:nvPr/>
        </p:nvSpPr>
        <p:spPr bwMode="auto">
          <a:xfrm>
            <a:off x="6055246" y="3721002"/>
            <a:ext cx="1546831" cy="1559922"/>
          </a:xfrm>
          <a:custGeom>
            <a:avLst/>
            <a:gdLst>
              <a:gd name="T0" fmla="*/ 50 w 50"/>
              <a:gd name="T1" fmla="*/ 50 h 50"/>
              <a:gd name="T2" fmla="*/ 50 w 50"/>
              <a:gd name="T3" fmla="*/ 25 h 50"/>
              <a:gd name="T4" fmla="*/ 47 w 50"/>
              <a:gd name="T5" fmla="*/ 13 h 50"/>
              <a:gd name="T6" fmla="*/ 25 w 50"/>
              <a:gd name="T7" fmla="*/ 0 h 50"/>
              <a:gd name="T8" fmla="*/ 0 w 50"/>
              <a:gd name="T9" fmla="*/ 0 h 50"/>
              <a:gd name="T10" fmla="*/ 0 w 50"/>
              <a:gd name="T11" fmla="*/ 25 h 50"/>
              <a:gd name="T12" fmla="*/ 3 w 50"/>
              <a:gd name="T13" fmla="*/ 38 h 50"/>
              <a:gd name="T14" fmla="*/ 25 w 50"/>
              <a:gd name="T15" fmla="*/ 50 h 50"/>
              <a:gd name="T16" fmla="*/ 50 w 50"/>
              <a:gd name="T17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0" h="50">
                <a:moveTo>
                  <a:pt x="50" y="50"/>
                </a:moveTo>
                <a:cubicBezTo>
                  <a:pt x="50" y="25"/>
                  <a:pt x="50" y="25"/>
                  <a:pt x="50" y="25"/>
                </a:cubicBezTo>
                <a:cubicBezTo>
                  <a:pt x="50" y="25"/>
                  <a:pt x="50" y="19"/>
                  <a:pt x="47" y="13"/>
                </a:cubicBezTo>
                <a:cubicBezTo>
                  <a:pt x="43" y="4"/>
                  <a:pt x="35" y="0"/>
                  <a:pt x="2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32"/>
                  <a:pt x="3" y="38"/>
                </a:cubicBezTo>
                <a:cubicBezTo>
                  <a:pt x="7" y="46"/>
                  <a:pt x="15" y="50"/>
                  <a:pt x="25" y="50"/>
                </a:cubicBezTo>
                <a:lnTo>
                  <a:pt x="50" y="50"/>
                </a:lnTo>
                <a:close/>
              </a:path>
            </a:pathLst>
          </a:custGeom>
          <a:solidFill>
            <a:srgbClr val="156EB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53415" y="4106203"/>
            <a:ext cx="39305" cy="1174721"/>
          </a:xfrm>
          <a:prstGeom prst="rect">
            <a:avLst/>
          </a:pr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11897" y="3718819"/>
            <a:ext cx="308480" cy="8731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0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D</a:t>
            </a:r>
            <a:endParaRPr kumimoji="0" lang="zh-CN" altLang="en-US" sz="6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957146" y="2130765"/>
            <a:ext cx="28929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921422" y="4203706"/>
            <a:ext cx="28929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114798" y="2130765"/>
            <a:ext cx="28929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8114798" y="4196613"/>
            <a:ext cx="289297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我们工作室致力于专业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模板的发布，课件及汇报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的美化，并为您提供专业的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个性定制服务</a:t>
            </a:r>
            <a:r>
              <a:rPr kumimoji="0" lang="zh-CN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0274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八边形 2"/>
          <p:cNvSpPr/>
          <p:nvPr/>
        </p:nvSpPr>
        <p:spPr>
          <a:xfrm>
            <a:off x="0" y="268852"/>
            <a:ext cx="12192000" cy="6600723"/>
          </a:xfrm>
          <a:custGeom>
            <a:avLst/>
            <a:gdLst>
              <a:gd name="connsiteX0" fmla="*/ 0 w 2280213"/>
              <a:gd name="connsiteY0" fmla="*/ 466140 h 1591519"/>
              <a:gd name="connsiteX1" fmla="*/ 466140 w 2280213"/>
              <a:gd name="connsiteY1" fmla="*/ 0 h 1591519"/>
              <a:gd name="connsiteX2" fmla="*/ 1814073 w 2280213"/>
              <a:gd name="connsiteY2" fmla="*/ 0 h 1591519"/>
              <a:gd name="connsiteX3" fmla="*/ 2280213 w 2280213"/>
              <a:gd name="connsiteY3" fmla="*/ 466140 h 1591519"/>
              <a:gd name="connsiteX4" fmla="*/ 2280213 w 2280213"/>
              <a:gd name="connsiteY4" fmla="*/ 1125379 h 1591519"/>
              <a:gd name="connsiteX5" fmla="*/ 1814073 w 2280213"/>
              <a:gd name="connsiteY5" fmla="*/ 1591519 h 1591519"/>
              <a:gd name="connsiteX6" fmla="*/ 466140 w 2280213"/>
              <a:gd name="connsiteY6" fmla="*/ 1591519 h 1591519"/>
              <a:gd name="connsiteX7" fmla="*/ 0 w 2280213"/>
              <a:gd name="connsiteY7" fmla="*/ 1125379 h 1591519"/>
              <a:gd name="connsiteX8" fmla="*/ 0 w 2280213"/>
              <a:gd name="connsiteY8" fmla="*/ 466140 h 1591519"/>
              <a:gd name="connsiteX0" fmla="*/ 3226185 w 5506398"/>
              <a:gd name="connsiteY0" fmla="*/ 466140 h 2679539"/>
              <a:gd name="connsiteX1" fmla="*/ 3692325 w 5506398"/>
              <a:gd name="connsiteY1" fmla="*/ 0 h 2679539"/>
              <a:gd name="connsiteX2" fmla="*/ 5040258 w 5506398"/>
              <a:gd name="connsiteY2" fmla="*/ 0 h 2679539"/>
              <a:gd name="connsiteX3" fmla="*/ 5506398 w 5506398"/>
              <a:gd name="connsiteY3" fmla="*/ 466140 h 2679539"/>
              <a:gd name="connsiteX4" fmla="*/ 5506398 w 5506398"/>
              <a:gd name="connsiteY4" fmla="*/ 1125379 h 2679539"/>
              <a:gd name="connsiteX5" fmla="*/ 5040258 w 5506398"/>
              <a:gd name="connsiteY5" fmla="*/ 1591519 h 2679539"/>
              <a:gd name="connsiteX6" fmla="*/ 0 w 5506398"/>
              <a:gd name="connsiteY6" fmla="*/ 2679539 h 2679539"/>
              <a:gd name="connsiteX7" fmla="*/ 3226185 w 5506398"/>
              <a:gd name="connsiteY7" fmla="*/ 1125379 h 2679539"/>
              <a:gd name="connsiteX8" fmla="*/ 3226185 w 5506398"/>
              <a:gd name="connsiteY8" fmla="*/ 466140 h 2679539"/>
              <a:gd name="connsiteX0" fmla="*/ 3226185 w 11660977"/>
              <a:gd name="connsiteY0" fmla="*/ 466140 h 2679539"/>
              <a:gd name="connsiteX1" fmla="*/ 3692325 w 11660977"/>
              <a:gd name="connsiteY1" fmla="*/ 0 h 2679539"/>
              <a:gd name="connsiteX2" fmla="*/ 5040258 w 11660977"/>
              <a:gd name="connsiteY2" fmla="*/ 0 h 2679539"/>
              <a:gd name="connsiteX3" fmla="*/ 5506398 w 11660977"/>
              <a:gd name="connsiteY3" fmla="*/ 466140 h 2679539"/>
              <a:gd name="connsiteX4" fmla="*/ 5506398 w 11660977"/>
              <a:gd name="connsiteY4" fmla="*/ 1125379 h 2679539"/>
              <a:gd name="connsiteX5" fmla="*/ 11660977 w 11660977"/>
              <a:gd name="connsiteY5" fmla="*/ 2679539 h 2679539"/>
              <a:gd name="connsiteX6" fmla="*/ 0 w 11660977"/>
              <a:gd name="connsiteY6" fmla="*/ 2679539 h 2679539"/>
              <a:gd name="connsiteX7" fmla="*/ 3226185 w 11660977"/>
              <a:gd name="connsiteY7" fmla="*/ 1125379 h 2679539"/>
              <a:gd name="connsiteX8" fmla="*/ 3226185 w 11660977"/>
              <a:gd name="connsiteY8" fmla="*/ 466140 h 2679539"/>
              <a:gd name="connsiteX0" fmla="*/ 3226185 w 11675705"/>
              <a:gd name="connsiteY0" fmla="*/ 4375749 h 6589148"/>
              <a:gd name="connsiteX1" fmla="*/ 3692325 w 11675705"/>
              <a:gd name="connsiteY1" fmla="*/ 3909609 h 6589148"/>
              <a:gd name="connsiteX2" fmla="*/ 5040258 w 11675705"/>
              <a:gd name="connsiteY2" fmla="*/ 3909609 h 6589148"/>
              <a:gd name="connsiteX3" fmla="*/ 5506398 w 11675705"/>
              <a:gd name="connsiteY3" fmla="*/ 4375749 h 6589148"/>
              <a:gd name="connsiteX4" fmla="*/ 11675705 w 11675705"/>
              <a:gd name="connsiteY4" fmla="*/ 0 h 6589148"/>
              <a:gd name="connsiteX5" fmla="*/ 11660977 w 11675705"/>
              <a:gd name="connsiteY5" fmla="*/ 6589148 h 6589148"/>
              <a:gd name="connsiteX6" fmla="*/ 0 w 11675705"/>
              <a:gd name="connsiteY6" fmla="*/ 6589148 h 6589148"/>
              <a:gd name="connsiteX7" fmla="*/ 3226185 w 11675705"/>
              <a:gd name="connsiteY7" fmla="*/ 5034988 h 6589148"/>
              <a:gd name="connsiteX8" fmla="*/ 3226185 w 11675705"/>
              <a:gd name="connsiteY8" fmla="*/ 4375749 h 6589148"/>
              <a:gd name="connsiteX0" fmla="*/ 3226185 w 11675705"/>
              <a:gd name="connsiteY0" fmla="*/ 4375749 h 6589148"/>
              <a:gd name="connsiteX1" fmla="*/ 3692325 w 11675705"/>
              <a:gd name="connsiteY1" fmla="*/ 3909609 h 6589148"/>
              <a:gd name="connsiteX2" fmla="*/ 5040258 w 11675705"/>
              <a:gd name="connsiteY2" fmla="*/ 3909609 h 6589148"/>
              <a:gd name="connsiteX3" fmla="*/ 9302895 w 11675705"/>
              <a:gd name="connsiteY3" fmla="*/ 2153410 h 6589148"/>
              <a:gd name="connsiteX4" fmla="*/ 11675705 w 11675705"/>
              <a:gd name="connsiteY4" fmla="*/ 0 h 6589148"/>
              <a:gd name="connsiteX5" fmla="*/ 11660977 w 11675705"/>
              <a:gd name="connsiteY5" fmla="*/ 6589148 h 6589148"/>
              <a:gd name="connsiteX6" fmla="*/ 0 w 11675705"/>
              <a:gd name="connsiteY6" fmla="*/ 6589148 h 6589148"/>
              <a:gd name="connsiteX7" fmla="*/ 3226185 w 11675705"/>
              <a:gd name="connsiteY7" fmla="*/ 5034988 h 6589148"/>
              <a:gd name="connsiteX8" fmla="*/ 3226185 w 11675705"/>
              <a:gd name="connsiteY8" fmla="*/ 4375749 h 6589148"/>
              <a:gd name="connsiteX0" fmla="*/ 3226185 w 11675705"/>
              <a:gd name="connsiteY0" fmla="*/ 4375749 h 6589148"/>
              <a:gd name="connsiteX1" fmla="*/ 3692325 w 11675705"/>
              <a:gd name="connsiteY1" fmla="*/ 3909609 h 6589148"/>
              <a:gd name="connsiteX2" fmla="*/ 7019529 w 11675705"/>
              <a:gd name="connsiteY2" fmla="*/ 3157255 h 6589148"/>
              <a:gd name="connsiteX3" fmla="*/ 9302895 w 11675705"/>
              <a:gd name="connsiteY3" fmla="*/ 2153410 h 6589148"/>
              <a:gd name="connsiteX4" fmla="*/ 11675705 w 11675705"/>
              <a:gd name="connsiteY4" fmla="*/ 0 h 6589148"/>
              <a:gd name="connsiteX5" fmla="*/ 11660977 w 11675705"/>
              <a:gd name="connsiteY5" fmla="*/ 6589148 h 6589148"/>
              <a:gd name="connsiteX6" fmla="*/ 0 w 11675705"/>
              <a:gd name="connsiteY6" fmla="*/ 6589148 h 6589148"/>
              <a:gd name="connsiteX7" fmla="*/ 3226185 w 11675705"/>
              <a:gd name="connsiteY7" fmla="*/ 5034988 h 6589148"/>
              <a:gd name="connsiteX8" fmla="*/ 3226185 w 11675705"/>
              <a:gd name="connsiteY8" fmla="*/ 4375749 h 6589148"/>
              <a:gd name="connsiteX0" fmla="*/ 3226185 w 11675705"/>
              <a:gd name="connsiteY0" fmla="*/ 4375749 h 6589148"/>
              <a:gd name="connsiteX1" fmla="*/ 4734047 w 11675705"/>
              <a:gd name="connsiteY1" fmla="*/ 2983634 h 6589148"/>
              <a:gd name="connsiteX2" fmla="*/ 7019529 w 11675705"/>
              <a:gd name="connsiteY2" fmla="*/ 3157255 h 6589148"/>
              <a:gd name="connsiteX3" fmla="*/ 9302895 w 11675705"/>
              <a:gd name="connsiteY3" fmla="*/ 2153410 h 6589148"/>
              <a:gd name="connsiteX4" fmla="*/ 11675705 w 11675705"/>
              <a:gd name="connsiteY4" fmla="*/ 0 h 6589148"/>
              <a:gd name="connsiteX5" fmla="*/ 11660977 w 11675705"/>
              <a:gd name="connsiteY5" fmla="*/ 6589148 h 6589148"/>
              <a:gd name="connsiteX6" fmla="*/ 0 w 11675705"/>
              <a:gd name="connsiteY6" fmla="*/ 6589148 h 6589148"/>
              <a:gd name="connsiteX7" fmla="*/ 3226185 w 11675705"/>
              <a:gd name="connsiteY7" fmla="*/ 5034988 h 6589148"/>
              <a:gd name="connsiteX8" fmla="*/ 3226185 w 11675705"/>
              <a:gd name="connsiteY8" fmla="*/ 4375749 h 6589148"/>
              <a:gd name="connsiteX0" fmla="*/ 2230762 w 11675705"/>
              <a:gd name="connsiteY0" fmla="*/ 3646544 h 6589148"/>
              <a:gd name="connsiteX1" fmla="*/ 4734047 w 11675705"/>
              <a:gd name="connsiteY1" fmla="*/ 2983634 h 6589148"/>
              <a:gd name="connsiteX2" fmla="*/ 7019529 w 11675705"/>
              <a:gd name="connsiteY2" fmla="*/ 3157255 h 6589148"/>
              <a:gd name="connsiteX3" fmla="*/ 9302895 w 11675705"/>
              <a:gd name="connsiteY3" fmla="*/ 2153410 h 6589148"/>
              <a:gd name="connsiteX4" fmla="*/ 11675705 w 11675705"/>
              <a:gd name="connsiteY4" fmla="*/ 0 h 6589148"/>
              <a:gd name="connsiteX5" fmla="*/ 11660977 w 11675705"/>
              <a:gd name="connsiteY5" fmla="*/ 6589148 h 6589148"/>
              <a:gd name="connsiteX6" fmla="*/ 0 w 11675705"/>
              <a:gd name="connsiteY6" fmla="*/ 6589148 h 6589148"/>
              <a:gd name="connsiteX7" fmla="*/ 3226185 w 11675705"/>
              <a:gd name="connsiteY7" fmla="*/ 5034988 h 6589148"/>
              <a:gd name="connsiteX8" fmla="*/ 2230762 w 11675705"/>
              <a:gd name="connsiteY8" fmla="*/ 3646544 h 6589148"/>
              <a:gd name="connsiteX0" fmla="*/ 2268637 w 11713580"/>
              <a:gd name="connsiteY0" fmla="*/ 3646544 h 6589148"/>
              <a:gd name="connsiteX1" fmla="*/ 4771922 w 11713580"/>
              <a:gd name="connsiteY1" fmla="*/ 2983634 h 6589148"/>
              <a:gd name="connsiteX2" fmla="*/ 7057404 w 11713580"/>
              <a:gd name="connsiteY2" fmla="*/ 3157255 h 6589148"/>
              <a:gd name="connsiteX3" fmla="*/ 9340770 w 11713580"/>
              <a:gd name="connsiteY3" fmla="*/ 2153410 h 6589148"/>
              <a:gd name="connsiteX4" fmla="*/ 11713580 w 11713580"/>
              <a:gd name="connsiteY4" fmla="*/ 0 h 6589148"/>
              <a:gd name="connsiteX5" fmla="*/ 11698852 w 11713580"/>
              <a:gd name="connsiteY5" fmla="*/ 6589148 h 6589148"/>
              <a:gd name="connsiteX6" fmla="*/ 37875 w 11713580"/>
              <a:gd name="connsiteY6" fmla="*/ 6589148 h 6589148"/>
              <a:gd name="connsiteX7" fmla="*/ 0 w 11713580"/>
              <a:gd name="connsiteY7" fmla="*/ 4398380 h 6589148"/>
              <a:gd name="connsiteX8" fmla="*/ 2268637 w 11713580"/>
              <a:gd name="connsiteY8" fmla="*/ 3646544 h 6589148"/>
              <a:gd name="connsiteX0" fmla="*/ 2268637 w 11713580"/>
              <a:gd name="connsiteY0" fmla="*/ 3646544 h 6600723"/>
              <a:gd name="connsiteX1" fmla="*/ 4771922 w 11713580"/>
              <a:gd name="connsiteY1" fmla="*/ 2983634 h 6600723"/>
              <a:gd name="connsiteX2" fmla="*/ 7057404 w 11713580"/>
              <a:gd name="connsiteY2" fmla="*/ 3157255 h 6600723"/>
              <a:gd name="connsiteX3" fmla="*/ 9340770 w 11713580"/>
              <a:gd name="connsiteY3" fmla="*/ 2153410 h 6600723"/>
              <a:gd name="connsiteX4" fmla="*/ 11713580 w 11713580"/>
              <a:gd name="connsiteY4" fmla="*/ 0 h 6600723"/>
              <a:gd name="connsiteX5" fmla="*/ 11709971 w 11713580"/>
              <a:gd name="connsiteY5" fmla="*/ 6600723 h 6600723"/>
              <a:gd name="connsiteX6" fmla="*/ 37875 w 11713580"/>
              <a:gd name="connsiteY6" fmla="*/ 6589148 h 6600723"/>
              <a:gd name="connsiteX7" fmla="*/ 0 w 11713580"/>
              <a:gd name="connsiteY7" fmla="*/ 4398380 h 6600723"/>
              <a:gd name="connsiteX8" fmla="*/ 2268637 w 11713580"/>
              <a:gd name="connsiteY8" fmla="*/ 3646544 h 6600723"/>
              <a:gd name="connsiteX0" fmla="*/ 2268637 w 11713580"/>
              <a:gd name="connsiteY0" fmla="*/ 3646544 h 6600723"/>
              <a:gd name="connsiteX1" fmla="*/ 4771922 w 11713580"/>
              <a:gd name="connsiteY1" fmla="*/ 2983634 h 6600723"/>
              <a:gd name="connsiteX2" fmla="*/ 7057404 w 11713580"/>
              <a:gd name="connsiteY2" fmla="*/ 3157255 h 6600723"/>
              <a:gd name="connsiteX3" fmla="*/ 9340770 w 11713580"/>
              <a:gd name="connsiteY3" fmla="*/ 2153410 h 6600723"/>
              <a:gd name="connsiteX4" fmla="*/ 11713580 w 11713580"/>
              <a:gd name="connsiteY4" fmla="*/ 0 h 6600723"/>
              <a:gd name="connsiteX5" fmla="*/ 11709971 w 11713580"/>
              <a:gd name="connsiteY5" fmla="*/ 6600723 h 6600723"/>
              <a:gd name="connsiteX6" fmla="*/ 15634 w 11713580"/>
              <a:gd name="connsiteY6" fmla="*/ 6589148 h 6600723"/>
              <a:gd name="connsiteX7" fmla="*/ 0 w 11713580"/>
              <a:gd name="connsiteY7" fmla="*/ 4398380 h 6600723"/>
              <a:gd name="connsiteX8" fmla="*/ 2268637 w 11713580"/>
              <a:gd name="connsiteY8" fmla="*/ 3646544 h 6600723"/>
              <a:gd name="connsiteX0" fmla="*/ 2268637 w 11713580"/>
              <a:gd name="connsiteY0" fmla="*/ 3646544 h 6600723"/>
              <a:gd name="connsiteX1" fmla="*/ 4771922 w 11713580"/>
              <a:gd name="connsiteY1" fmla="*/ 2983634 h 6600723"/>
              <a:gd name="connsiteX2" fmla="*/ 7057404 w 11713580"/>
              <a:gd name="connsiteY2" fmla="*/ 3157255 h 6600723"/>
              <a:gd name="connsiteX3" fmla="*/ 9340770 w 11713580"/>
              <a:gd name="connsiteY3" fmla="*/ 2153410 h 6600723"/>
              <a:gd name="connsiteX4" fmla="*/ 11713580 w 11713580"/>
              <a:gd name="connsiteY4" fmla="*/ 0 h 6600723"/>
              <a:gd name="connsiteX5" fmla="*/ 11709971 w 11713580"/>
              <a:gd name="connsiteY5" fmla="*/ 6600723 h 6600723"/>
              <a:gd name="connsiteX6" fmla="*/ 4514 w 11713580"/>
              <a:gd name="connsiteY6" fmla="*/ 6589148 h 6600723"/>
              <a:gd name="connsiteX7" fmla="*/ 0 w 11713580"/>
              <a:gd name="connsiteY7" fmla="*/ 4398380 h 6600723"/>
              <a:gd name="connsiteX8" fmla="*/ 2268637 w 11713580"/>
              <a:gd name="connsiteY8" fmla="*/ 3646544 h 6600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713580" h="6600723">
                <a:moveTo>
                  <a:pt x="2268637" y="3646544"/>
                </a:moveTo>
                <a:lnTo>
                  <a:pt x="4771922" y="2983634"/>
                </a:lnTo>
                <a:lnTo>
                  <a:pt x="7057404" y="3157255"/>
                </a:lnTo>
                <a:lnTo>
                  <a:pt x="9340770" y="2153410"/>
                </a:lnTo>
                <a:lnTo>
                  <a:pt x="11713580" y="0"/>
                </a:lnTo>
                <a:cubicBezTo>
                  <a:pt x="11708671" y="2196383"/>
                  <a:pt x="11714880" y="4404340"/>
                  <a:pt x="11709971" y="6600723"/>
                </a:cubicBezTo>
                <a:lnTo>
                  <a:pt x="4514" y="6589148"/>
                </a:lnTo>
                <a:cubicBezTo>
                  <a:pt x="3009" y="5858892"/>
                  <a:pt x="1505" y="5128636"/>
                  <a:pt x="0" y="4398380"/>
                </a:cubicBezTo>
                <a:lnTo>
                  <a:pt x="2268637" y="3646544"/>
                </a:lnTo>
                <a:close/>
              </a:path>
            </a:pathLst>
          </a:cu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9479666" y="2158989"/>
            <a:ext cx="486137" cy="4861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7062486" y="3110041"/>
            <a:ext cx="486137" cy="4861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4610582" y="3021653"/>
            <a:ext cx="486137" cy="4861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1765139" y="3799086"/>
            <a:ext cx="486137" cy="486137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248171" y="1697324"/>
            <a:ext cx="1122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2015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830991" y="2635253"/>
            <a:ext cx="1122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2014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383909" y="2535290"/>
            <a:ext cx="1122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2013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33644" y="3353109"/>
            <a:ext cx="11227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2012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2712018" y="4425751"/>
            <a:ext cx="8908964" cy="2432250"/>
            <a:chOff x="2712018" y="4425751"/>
            <a:chExt cx="8908964" cy="2432250"/>
          </a:xfrm>
        </p:grpSpPr>
        <p:sp>
          <p:nvSpPr>
            <p:cNvPr id="27" name="文本框 26"/>
            <p:cNvSpPr txBox="1"/>
            <p:nvPr/>
          </p:nvSpPr>
          <p:spPr>
            <a:xfrm>
              <a:off x="4853650" y="4724655"/>
              <a:ext cx="676733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我们工作室致力于专业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模板的发布，课件及汇报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的美化，并为您提供专业的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PPT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个性定制服务。我们秉承“给您演示的光和热”的理念，为您分担职场压力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,</a:t>
              </a: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让您的每一次亮相都信心澎湃。专业的团队，完善的售后，热情的服务，科学严谨的逻辑，一丝不苟的工作态度，定能使您的发展如虎添翼</a:t>
              </a: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！</a:t>
              </a:r>
              <a:endPara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12018" y="4425751"/>
              <a:ext cx="1898563" cy="24322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16291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任意多边形 12"/>
          <p:cNvSpPr/>
          <p:nvPr/>
        </p:nvSpPr>
        <p:spPr>
          <a:xfrm>
            <a:off x="3296557" y="640443"/>
            <a:ext cx="1495425" cy="1498600"/>
          </a:xfrm>
          <a:custGeom>
            <a:avLst/>
            <a:gdLst>
              <a:gd name="connsiteX0" fmla="*/ 72008 w 1368152"/>
              <a:gd name="connsiteY0" fmla="*/ 72008 h 1368152"/>
              <a:gd name="connsiteX1" fmla="*/ 72008 w 1368152"/>
              <a:gd name="connsiteY1" fmla="*/ 1296144 h 1368152"/>
              <a:gd name="connsiteX2" fmla="*/ 1296144 w 1368152"/>
              <a:gd name="connsiteY2" fmla="*/ 1296144 h 1368152"/>
              <a:gd name="connsiteX3" fmla="*/ 1296144 w 1368152"/>
              <a:gd name="connsiteY3" fmla="*/ 72008 h 1368152"/>
              <a:gd name="connsiteX4" fmla="*/ 0 w 1368152"/>
              <a:gd name="connsiteY4" fmla="*/ 0 h 1368152"/>
              <a:gd name="connsiteX5" fmla="*/ 1368152 w 1368152"/>
              <a:gd name="connsiteY5" fmla="*/ 0 h 1368152"/>
              <a:gd name="connsiteX6" fmla="*/ 1368152 w 1368152"/>
              <a:gd name="connsiteY6" fmla="*/ 1368152 h 1368152"/>
              <a:gd name="connsiteX7" fmla="*/ 0 w 1368152"/>
              <a:gd name="connsiteY7" fmla="*/ 1368152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68152" h="1368152">
                <a:moveTo>
                  <a:pt x="72008" y="72008"/>
                </a:moveTo>
                <a:lnTo>
                  <a:pt x="72008" y="1296144"/>
                </a:lnTo>
                <a:lnTo>
                  <a:pt x="1296144" y="1296144"/>
                </a:lnTo>
                <a:lnTo>
                  <a:pt x="1296144" y="72008"/>
                </a:lnTo>
                <a:close/>
                <a:moveTo>
                  <a:pt x="0" y="0"/>
                </a:moveTo>
                <a:lnTo>
                  <a:pt x="1368152" y="0"/>
                </a:lnTo>
                <a:lnTo>
                  <a:pt x="1368152" y="1368152"/>
                </a:lnTo>
                <a:lnTo>
                  <a:pt x="0" y="136815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-624568" y="1923143"/>
            <a:ext cx="4729163" cy="411163"/>
          </a:xfrm>
          <a:custGeom>
            <a:avLst/>
            <a:gdLst>
              <a:gd name="connsiteX0" fmla="*/ 101577 w 4729771"/>
              <a:gd name="connsiteY0" fmla="*/ 21579 h 410004"/>
              <a:gd name="connsiteX1" fmla="*/ 101577 w 4729771"/>
              <a:gd name="connsiteY1" fmla="*/ 388425 h 410004"/>
              <a:gd name="connsiteX2" fmla="*/ 4663521 w 4729771"/>
              <a:gd name="connsiteY2" fmla="*/ 388425 h 410004"/>
              <a:gd name="connsiteX3" fmla="*/ 4663521 w 4729771"/>
              <a:gd name="connsiteY3" fmla="*/ 21579 h 410004"/>
              <a:gd name="connsiteX4" fmla="*/ 0 w 4729771"/>
              <a:gd name="connsiteY4" fmla="*/ 0 h 410004"/>
              <a:gd name="connsiteX5" fmla="*/ 4729771 w 4729771"/>
              <a:gd name="connsiteY5" fmla="*/ 0 h 410004"/>
              <a:gd name="connsiteX6" fmla="*/ 4729771 w 4729771"/>
              <a:gd name="connsiteY6" fmla="*/ 410004 h 410004"/>
              <a:gd name="connsiteX7" fmla="*/ 0 w 4729771"/>
              <a:gd name="connsiteY7" fmla="*/ 410004 h 4100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29771" h="410004">
                <a:moveTo>
                  <a:pt x="101577" y="21579"/>
                </a:moveTo>
                <a:lnTo>
                  <a:pt x="101577" y="388425"/>
                </a:lnTo>
                <a:lnTo>
                  <a:pt x="4663521" y="388425"/>
                </a:lnTo>
                <a:lnTo>
                  <a:pt x="4663521" y="21579"/>
                </a:lnTo>
                <a:close/>
                <a:moveTo>
                  <a:pt x="0" y="0"/>
                </a:moveTo>
                <a:lnTo>
                  <a:pt x="4729771" y="0"/>
                </a:lnTo>
                <a:lnTo>
                  <a:pt x="4729771" y="410004"/>
                </a:lnTo>
                <a:lnTo>
                  <a:pt x="0" y="410004"/>
                </a:lnTo>
                <a:close/>
              </a:path>
            </a:pathLst>
          </a:cu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-1402443" y="1589768"/>
            <a:ext cx="4591050" cy="4592638"/>
          </a:xfrm>
          <a:custGeom>
            <a:avLst/>
            <a:gdLst>
              <a:gd name="connsiteX0" fmla="*/ 72008 w 1368152"/>
              <a:gd name="connsiteY0" fmla="*/ 72008 h 1368152"/>
              <a:gd name="connsiteX1" fmla="*/ 72008 w 1368152"/>
              <a:gd name="connsiteY1" fmla="*/ 1296144 h 1368152"/>
              <a:gd name="connsiteX2" fmla="*/ 1296144 w 1368152"/>
              <a:gd name="connsiteY2" fmla="*/ 1296144 h 1368152"/>
              <a:gd name="connsiteX3" fmla="*/ 1296144 w 1368152"/>
              <a:gd name="connsiteY3" fmla="*/ 72008 h 1368152"/>
              <a:gd name="connsiteX4" fmla="*/ 0 w 1368152"/>
              <a:gd name="connsiteY4" fmla="*/ 0 h 1368152"/>
              <a:gd name="connsiteX5" fmla="*/ 1368152 w 1368152"/>
              <a:gd name="connsiteY5" fmla="*/ 0 h 1368152"/>
              <a:gd name="connsiteX6" fmla="*/ 1368152 w 1368152"/>
              <a:gd name="connsiteY6" fmla="*/ 1368152 h 1368152"/>
              <a:gd name="connsiteX7" fmla="*/ 0 w 1368152"/>
              <a:gd name="connsiteY7" fmla="*/ 1368152 h 1368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68152" h="1368152">
                <a:moveTo>
                  <a:pt x="72008" y="72008"/>
                </a:moveTo>
                <a:lnTo>
                  <a:pt x="72008" y="1296144"/>
                </a:lnTo>
                <a:lnTo>
                  <a:pt x="1296144" y="1296144"/>
                </a:lnTo>
                <a:lnTo>
                  <a:pt x="1296144" y="72008"/>
                </a:lnTo>
                <a:close/>
                <a:moveTo>
                  <a:pt x="0" y="0"/>
                </a:moveTo>
                <a:lnTo>
                  <a:pt x="1368152" y="0"/>
                </a:lnTo>
                <a:lnTo>
                  <a:pt x="1368152" y="1368152"/>
                </a:lnTo>
                <a:lnTo>
                  <a:pt x="0" y="1368152"/>
                </a:lnTo>
                <a:close/>
              </a:path>
            </a:pathLst>
          </a:custGeom>
          <a:solidFill>
            <a:srgbClr val="156E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85162" y="2984757"/>
            <a:ext cx="24288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156EB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二、团队介绍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156EB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34263" y="3592619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发展历程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34263" y="3949128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团队介绍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34263" y="4305637"/>
            <a:ext cx="1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组织构架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34263" y="4662147"/>
            <a:ext cx="14355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4 . </a:t>
            </a:r>
            <a:r>
              <a:rPr kumimoji="0" lang="zh-CN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企业荣誉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0202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2493</Words>
  <Application>Microsoft Office PowerPoint</Application>
  <PresentationFormat>宽屏</PresentationFormat>
  <Paragraphs>199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28</vt:i4>
      </vt:variant>
    </vt:vector>
  </HeadingPairs>
  <TitlesOfParts>
    <vt:vector size="39" baseType="lpstr">
      <vt:lpstr>Helvetica Light</vt:lpstr>
      <vt:lpstr>等线</vt:lpstr>
      <vt:lpstr>宋体</vt:lpstr>
      <vt:lpstr>微软雅黑</vt:lpstr>
      <vt:lpstr>Arial</vt:lpstr>
      <vt:lpstr>Arial</vt:lpstr>
      <vt:lpstr>Calibri</vt:lpstr>
      <vt:lpstr>Calibri Light</vt:lpstr>
      <vt:lpstr>Office 主题</vt:lpstr>
      <vt:lpstr>1_Office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topppt.cn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www.51pptmoban.com</cp:keywords>
  <cp:lastModifiedBy>YANGS</cp:lastModifiedBy>
  <cp:revision>71</cp:revision>
  <dcterms:created xsi:type="dcterms:W3CDTF">2015-09-16T00:43:22Z</dcterms:created>
  <dcterms:modified xsi:type="dcterms:W3CDTF">2017-12-27T14:49:34Z</dcterms:modified>
</cp:coreProperties>
</file>